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38.xml" ContentType="application/vnd.openxmlformats-officedocument.them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39.xml" ContentType="application/vnd.openxmlformats-officedocument.them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Lst>
  <p:sldIdLst>
    <p:sldId id="302"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0" d="100"/>
          <a:sy n="80" d="100"/>
        </p:scale>
        <p:origin x="103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1.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5.xml"/><Relationship Id="rId1" Type="http://schemas.openxmlformats.org/officeDocument/2006/relationships/vmlDrawing" Target="../drawings/vmlDrawing185.vml"/><Relationship Id="rId6" Type="http://schemas.openxmlformats.org/officeDocument/2006/relationships/image" Target="../media/image2.emf"/><Relationship Id="rId5" Type="http://schemas.openxmlformats.org/officeDocument/2006/relationships/oleObject" Target="../embeddings/oleObject185.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2.emf"/><Relationship Id="rId5" Type="http://schemas.openxmlformats.org/officeDocument/2006/relationships/oleObject" Target="../embeddings/oleObject187.bin"/><Relationship Id="rId4" Type="http://schemas.openxmlformats.org/officeDocument/2006/relationships/image" Target="../media/image5.jpeg"/></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8.bin"/></Relationships>
</file>

<file path=ppt/slideLayouts/_rels/slideLayout302.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9.xml"/><Relationship Id="rId1" Type="http://schemas.openxmlformats.org/officeDocument/2006/relationships/vmlDrawing" Target="../drawings/vmlDrawing189.vml"/><Relationship Id="rId6" Type="http://schemas.openxmlformats.org/officeDocument/2006/relationships/image" Target="../media/image2.emf"/><Relationship Id="rId5" Type="http://schemas.openxmlformats.org/officeDocument/2006/relationships/oleObject" Target="../embeddings/oleObject189.bin"/><Relationship Id="rId4" Type="http://schemas.openxmlformats.org/officeDocument/2006/relationships/image" Target="../media/image5.jpeg"/></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4.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5.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6.emf"/><Relationship Id="rId2" Type="http://schemas.openxmlformats.org/officeDocument/2006/relationships/tags" Target="../tags/tag193.xml"/><Relationship Id="rId1" Type="http://schemas.openxmlformats.org/officeDocument/2006/relationships/vmlDrawing" Target="../drawings/vmlDrawing192.vml"/><Relationship Id="rId6" Type="http://schemas.openxmlformats.org/officeDocument/2006/relationships/oleObject" Target="../embeddings/oleObject192.bin"/><Relationship Id="rId5" Type="http://schemas.openxmlformats.org/officeDocument/2006/relationships/image" Target="../media/image9.png"/><Relationship Id="rId4"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10.png"/><Relationship Id="rId2" Type="http://schemas.openxmlformats.org/officeDocument/2006/relationships/tags" Target="../tags/tag195.xml"/><Relationship Id="rId1" Type="http://schemas.openxmlformats.org/officeDocument/2006/relationships/vmlDrawing" Target="../drawings/vmlDrawing193.vml"/><Relationship Id="rId6" Type="http://schemas.openxmlformats.org/officeDocument/2006/relationships/image" Target="../media/image6.emf"/><Relationship Id="rId5" Type="http://schemas.openxmlformats.org/officeDocument/2006/relationships/oleObject" Target="../embeddings/oleObject193.bin"/><Relationship Id="rId4"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image" Target="../media/image11.png"/><Relationship Id="rId2" Type="http://schemas.openxmlformats.org/officeDocument/2006/relationships/tags" Target="../tags/tag197.xml"/><Relationship Id="rId1" Type="http://schemas.openxmlformats.org/officeDocument/2006/relationships/vmlDrawing" Target="../drawings/vmlDrawing194.vml"/><Relationship Id="rId6" Type="http://schemas.openxmlformats.org/officeDocument/2006/relationships/image" Target="../media/image6.emf"/><Relationship Id="rId5" Type="http://schemas.openxmlformats.org/officeDocument/2006/relationships/oleObject" Target="../embeddings/oleObject194.bin"/><Relationship Id="rId4" Type="http://schemas.openxmlformats.org/officeDocument/2006/relationships/slideMaster" Target="../slideMasters/slideMaster39.xml"/></Relationships>
</file>

<file path=ppt/slideLayouts/_rels/slideLayout308.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vmlDrawing" Target="../drawings/vmlDrawing195.vml"/><Relationship Id="rId6" Type="http://schemas.openxmlformats.org/officeDocument/2006/relationships/image" Target="../media/image6.emf"/><Relationship Id="rId5" Type="http://schemas.openxmlformats.org/officeDocument/2006/relationships/oleObject" Target="../embeddings/oleObject195.bin"/><Relationship Id="rId4" Type="http://schemas.openxmlformats.org/officeDocument/2006/relationships/slideMaster" Target="../slideMasters/slideMaster39.xml"/></Relationships>
</file>

<file path=ppt/slideLayouts/_rels/slideLayout30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02.xml"/><Relationship Id="rId7" Type="http://schemas.openxmlformats.org/officeDocument/2006/relationships/image" Target="../media/image12.png"/><Relationship Id="rId2" Type="http://schemas.openxmlformats.org/officeDocument/2006/relationships/tags" Target="../tags/tag201.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image" Target="../media/image6.emf"/><Relationship Id="rId2" Type="http://schemas.openxmlformats.org/officeDocument/2006/relationships/tags" Target="../tags/tag203.xml"/><Relationship Id="rId1" Type="http://schemas.openxmlformats.org/officeDocument/2006/relationships/vmlDrawing" Target="../drawings/vmlDrawing197.vml"/><Relationship Id="rId6" Type="http://schemas.openxmlformats.org/officeDocument/2006/relationships/oleObject" Target="../embeddings/oleObject197.bin"/><Relationship Id="rId5" Type="http://schemas.openxmlformats.org/officeDocument/2006/relationships/image" Target="../media/image14.jpg"/><Relationship Id="rId4" Type="http://schemas.openxmlformats.org/officeDocument/2006/relationships/slideMaster" Target="../slideMasters/slideMaster39.xml"/></Relationships>
</file>

<file path=ppt/slideLayouts/_rels/slideLayout311.xml.rels><?xml version="1.0" encoding="UTF-8" standalone="yes"?>
<Relationships xmlns="http://schemas.openxmlformats.org/package/2006/relationships"><Relationship Id="rId3" Type="http://schemas.openxmlformats.org/officeDocument/2006/relationships/tags" Target="../tags/tag206.xml"/><Relationship Id="rId7" Type="http://schemas.openxmlformats.org/officeDocument/2006/relationships/image" Target="../media/image6.emf"/><Relationship Id="rId2" Type="http://schemas.openxmlformats.org/officeDocument/2006/relationships/tags" Target="../tags/tag205.xml"/><Relationship Id="rId1" Type="http://schemas.openxmlformats.org/officeDocument/2006/relationships/vmlDrawing" Target="../drawings/vmlDrawing198.vml"/><Relationship Id="rId6" Type="http://schemas.openxmlformats.org/officeDocument/2006/relationships/oleObject" Target="../embeddings/oleObject198.bin"/><Relationship Id="rId5" Type="http://schemas.openxmlformats.org/officeDocument/2006/relationships/image" Target="../media/image15.png"/><Relationship Id="rId4" Type="http://schemas.openxmlformats.org/officeDocument/2006/relationships/slideMaster" Target="../slideMasters/slideMaster39.xml"/></Relationships>
</file>

<file path=ppt/slideLayouts/_rels/slideLayout312.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image" Target="../media/image16.png"/><Relationship Id="rId2" Type="http://schemas.openxmlformats.org/officeDocument/2006/relationships/tags" Target="../tags/tag207.xml"/><Relationship Id="rId1" Type="http://schemas.openxmlformats.org/officeDocument/2006/relationships/vmlDrawing" Target="../drawings/vmlDrawing199.vml"/><Relationship Id="rId6" Type="http://schemas.openxmlformats.org/officeDocument/2006/relationships/image" Target="../media/image6.emf"/><Relationship Id="rId5" Type="http://schemas.openxmlformats.org/officeDocument/2006/relationships/oleObject" Target="../embeddings/oleObject199.bin"/><Relationship Id="rId4" Type="http://schemas.openxmlformats.org/officeDocument/2006/relationships/slideMaster" Target="../slideMasters/slideMaster39.xml"/></Relationships>
</file>

<file path=ppt/slideLayouts/_rels/slideLayout313.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vmlDrawing" Target="../drawings/vmlDrawing200.vml"/><Relationship Id="rId6" Type="http://schemas.openxmlformats.org/officeDocument/2006/relationships/image" Target="../media/image6.emf"/><Relationship Id="rId5" Type="http://schemas.openxmlformats.org/officeDocument/2006/relationships/oleObject" Target="../embeddings/oleObject200.bin"/><Relationship Id="rId4" Type="http://schemas.openxmlformats.org/officeDocument/2006/relationships/slideMaster" Target="../slideMasters/slideMaster39.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5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4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8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6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8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5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0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4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6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8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1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3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5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7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09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1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4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5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8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0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2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4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6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8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1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3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7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0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819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33755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06498270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72092300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73715611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1282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54300211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55655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676012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3225641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26619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8001421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4589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070855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3929820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949893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6942972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071570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8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18930545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83867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5730213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1773029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1540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2938832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77"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509305914"/>
      </p:ext>
    </p:extLst>
  </p:cSld>
  <p:clrMapOvr>
    <a:masterClrMapping/>
  </p:clrMapOvr>
  <p:extLst mod="1">
    <p:ext uri="{DCECCB84-F9BA-43D5-87BE-67443E8EF086}">
      <p15:sldGuideLst xmlns:p15="http://schemas.microsoft.com/office/powerpoint/2012/main"/>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01"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713691100"/>
      </p:ext>
    </p:extLst>
  </p:cSld>
  <p:clrMapOvr>
    <a:masterClrMapping/>
  </p:clrMapOvr>
  <p:extLst mod="1">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5"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3118637955"/>
      </p:ext>
    </p:extLst>
  </p:cSld>
  <p:clrMapOvr>
    <a:masterClrMapping/>
  </p:clrMapOvr>
  <p:extLst mod="1">
    <p:ext uri="{DCECCB84-F9BA-43D5-87BE-67443E8EF086}">
      <p15:sldGuideLst xmlns:p15="http://schemas.microsoft.com/office/powerpoint/2012/main"/>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49"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65175424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37573"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05698044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597"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39700754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21"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72595692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5"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169220250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69"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492218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6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5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8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2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7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image" Target="../media/image2.emf"/><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oleObject" Target="../embeddings/oleObject181.bin"/><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tags" Target="../tags/tag181.xml"/><Relationship Id="rId5" Type="http://schemas.openxmlformats.org/officeDocument/2006/relationships/slideLayout" Target="../slideLayouts/slideLayout293.xml"/><Relationship Id="rId15" Type="http://schemas.openxmlformats.org/officeDocument/2006/relationships/image" Target="../media/image4.png"/><Relationship Id="rId10" Type="http://schemas.openxmlformats.org/officeDocument/2006/relationships/vmlDrawing" Target="../drawings/vmlDrawing181.vml"/><Relationship Id="rId4" Type="http://schemas.openxmlformats.org/officeDocument/2006/relationships/slideLayout" Target="../slideLayouts/slideLayout292.xml"/><Relationship Id="rId9" Type="http://schemas.openxmlformats.org/officeDocument/2006/relationships/theme" Target="../theme/theme37.xml"/><Relationship Id="rId14" Type="http://schemas.openxmlformats.org/officeDocument/2006/relationships/image" Target="../media/image3.jpe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image" Target="../media/image2.emf"/><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oleObject" Target="../embeddings/oleObject186.bin"/><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tags" Target="../tags/tag186.xml"/><Relationship Id="rId5" Type="http://schemas.openxmlformats.org/officeDocument/2006/relationships/slideLayout" Target="../slideLayouts/slideLayout301.xml"/><Relationship Id="rId15" Type="http://schemas.openxmlformats.org/officeDocument/2006/relationships/image" Target="../media/image4.png"/><Relationship Id="rId10" Type="http://schemas.openxmlformats.org/officeDocument/2006/relationships/vmlDrawing" Target="../drawings/vmlDrawing186.vml"/><Relationship Id="rId4" Type="http://schemas.openxmlformats.org/officeDocument/2006/relationships/slideLayout" Target="../slideLayouts/slideLayout300.xml"/><Relationship Id="rId9" Type="http://schemas.openxmlformats.org/officeDocument/2006/relationships/theme" Target="../theme/theme38.xml"/><Relationship Id="rId14" Type="http://schemas.openxmlformats.org/officeDocument/2006/relationships/image" Target="../media/image3.jpe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tags" Target="../tags/tag192.xml"/><Relationship Id="rId3" Type="http://schemas.openxmlformats.org/officeDocument/2006/relationships/slideLayout" Target="../slideLayouts/slideLayout307.xml"/><Relationship Id="rId7" Type="http://schemas.openxmlformats.org/officeDocument/2006/relationships/slideLayout" Target="../slideLayouts/slideLayout311.xml"/><Relationship Id="rId12" Type="http://schemas.openxmlformats.org/officeDocument/2006/relationships/tags" Target="../tags/tag191.xml"/><Relationship Id="rId17" Type="http://schemas.openxmlformats.org/officeDocument/2006/relationships/image" Target="../media/image8.emf"/><Relationship Id="rId2" Type="http://schemas.openxmlformats.org/officeDocument/2006/relationships/slideLayout" Target="../slideLayouts/slideLayout306.xml"/><Relationship Id="rId16" Type="http://schemas.openxmlformats.org/officeDocument/2006/relationships/image" Target="../media/image7.png"/><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vmlDrawing" Target="../drawings/vmlDrawing191.vml"/><Relationship Id="rId5" Type="http://schemas.openxmlformats.org/officeDocument/2006/relationships/slideLayout" Target="../slideLayouts/slideLayout309.xml"/><Relationship Id="rId15" Type="http://schemas.openxmlformats.org/officeDocument/2006/relationships/image" Target="../media/image6.emf"/><Relationship Id="rId10" Type="http://schemas.openxmlformats.org/officeDocument/2006/relationships/theme" Target="../theme/theme39.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oleObject" Target="../embeddings/oleObject19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2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0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9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3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0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1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3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6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5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9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3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8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2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5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6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1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5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9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4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8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2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95157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9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34310300"/>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150498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7026292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3"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 August 2018</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pic>
        <p:nvPicPr>
          <p:cNvPr id="10" name="Picture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749585" y="6479974"/>
            <a:ext cx="918759" cy="257596"/>
          </a:xfrm>
          <a:prstGeom prst="rect">
            <a:avLst/>
          </a:prstGeom>
        </p:spPr>
      </p:pic>
    </p:spTree>
    <p:custDataLst>
      <p:tags r:id="rId12"/>
    </p:custDataLst>
    <p:extLst>
      <p:ext uri="{BB962C8B-B14F-4D97-AF65-F5344CB8AC3E}">
        <p14:creationId xmlns:p14="http://schemas.microsoft.com/office/powerpoint/2010/main" val="923691764"/>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7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1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0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5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16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FZZhunYuan-M02S"/>
                <a:cs typeface="FZZhunYuan-M02S"/>
              </a:rPr>
              <a:t>减少使用直流电机带来的相关维护成本</a:t>
            </a:r>
          </a:p>
        </p:txBody>
      </p:sp>
      <p:sp>
        <p:nvSpPr>
          <p:cNvPr id="3" name="Text Placeholder 2"/>
          <p:cNvSpPr>
            <a:spLocks noGrp="1"/>
          </p:cNvSpPr>
          <p:nvPr>
            <p:ph type="body" sz="quarter" idx="4294967295"/>
          </p:nvPr>
        </p:nvSpPr>
        <p:spPr>
          <a:xfrm>
            <a:off x="651885" y="1414108"/>
            <a:ext cx="7997825" cy="307975"/>
          </a:xfrm>
        </p:spPr>
        <p:txBody>
          <a:bodyPr vert="horz" lIns="0" tIns="0" rIns="0" bIns="0" rtlCol="0">
            <a:spAutoFit/>
          </a:bodyPr>
          <a:lstStyle/>
          <a:p>
            <a:r>
              <a:rPr lang="en-US" altLang="fr-FR" dirty="0">
                <a:latin typeface="FZZhunYuan-M02S"/>
                <a:cs typeface="FZZhunYuan-M02S"/>
              </a:rPr>
              <a:t>交流电机</a:t>
            </a:r>
            <a:endParaRPr lang="zh-CN" dirty="0"/>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FZZhunYuan-M02S"/>
                <a:ea typeface="+mn-ea"/>
                <a:cs typeface="FZZhunYuan-M02S"/>
              </a:rPr>
              <a:t>价值：更新换代</a:t>
            </a:r>
            <a:endParaRPr kumimoji="0" lang="zh-CN" altLang="fr-FR" sz="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FZZhunYuan-M02S"/>
                <a:ea typeface="+mn-ea"/>
                <a:cs typeface="FZZhunYuan-M02S"/>
              </a:rPr>
              <a:t>设备：</a:t>
            </a:r>
            <a:r>
              <a:rPr kumimoji="0" sz="800" b="0" i="0" u="none" strike="noStrike" kern="0" cap="none" spc="0" normalizeH="0" baseline="0" noProof="0" dirty="0">
                <a:ln>
                  <a:noFill/>
                </a:ln>
                <a:solidFill>
                  <a:srgbClr val="000000"/>
                </a:solidFill>
                <a:effectLst/>
                <a:uLnTx/>
                <a:uFillTx/>
                <a:latin typeface="Arial"/>
                <a:ea typeface="+mn-ea"/>
                <a:cs typeface="FZZhunYuan-M02S"/>
              </a:rPr>
              <a:t>Series 1</a:t>
            </a:r>
            <a:r>
              <a:rPr kumimoji="0" sz="800" b="0" i="0" u="none" strike="noStrike" kern="0" cap="none" spc="0" normalizeH="0" baseline="0" noProof="0" dirty="0">
                <a:ln>
                  <a:noFill/>
                </a:ln>
                <a:solidFill>
                  <a:srgbClr val="000000"/>
                </a:solidFill>
                <a:effectLst/>
                <a:uLnTx/>
                <a:uFillTx/>
                <a:latin typeface="FZZhunYuan-M02S"/>
                <a:ea typeface="+mn-ea"/>
                <a:cs typeface="FZZhunYuan-M02S"/>
              </a:rPr>
              <a:t>吹瓶机（</a:t>
            </a:r>
            <a:r>
              <a:rPr kumimoji="0" sz="800" b="0" i="0" u="none" strike="noStrike" kern="0" cap="none" spc="0" normalizeH="0" baseline="0" noProof="0" dirty="0">
                <a:ln>
                  <a:noFill/>
                </a:ln>
                <a:solidFill>
                  <a:srgbClr val="000000"/>
                </a:solidFill>
                <a:effectLst/>
                <a:uLnTx/>
                <a:uFillTx/>
                <a:latin typeface="Arial"/>
                <a:ea typeface="+mn-ea"/>
                <a:cs typeface="FZZhunYuan-M02S"/>
              </a:rPr>
              <a:t>SBO 4/4 - SBO 4/6 - SBO 6/6 - SBO 6/10 - SBO 10/10 - SBO 10/14 - SBO 16 - SBO 24/24 - SBO 24/26 - SBO 32/26 - SBO 48/38</a:t>
            </a:r>
            <a:r>
              <a:rPr kumimoji="0" sz="800" b="0" i="0" u="none" strike="noStrike" kern="0" cap="none" spc="0" normalizeH="0" baseline="0" noProof="0" dirty="0">
                <a:ln>
                  <a:noFill/>
                </a:ln>
                <a:solidFill>
                  <a:srgbClr val="000000"/>
                </a:solidFill>
                <a:effectLst/>
                <a:uLnTx/>
                <a:uFillTx/>
                <a:latin typeface="FZZhunYuan-M02S"/>
                <a:ea typeface="+mn-ea"/>
                <a:cs typeface="FZZhunYuan-M02S"/>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FZZhunYuan-M02S"/>
                <a:ea typeface="+mn-ea"/>
                <a:cs typeface="FZZhunYuan-M02S"/>
              </a:rPr>
              <a:t>产品目录代码：</a:t>
            </a:r>
            <a:r>
              <a:rPr kumimoji="0" sz="800" b="0" i="0" u="none" strike="noStrike" kern="0" cap="none" spc="0" normalizeH="0" baseline="0" noProof="0" dirty="0">
                <a:ln>
                  <a:noFill/>
                </a:ln>
                <a:solidFill>
                  <a:srgbClr val="000000"/>
                </a:solidFill>
                <a:effectLst/>
                <a:uLnTx/>
                <a:uFillTx/>
                <a:latin typeface="Arial"/>
                <a:ea typeface="+mn-ea"/>
                <a:cs typeface="FZZhunYuan-M02S"/>
              </a:rPr>
              <a:t>357</a:t>
            </a:r>
          </a:p>
        </p:txBody>
      </p:sp>
      <p:sp>
        <p:nvSpPr>
          <p:cNvPr id="5"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8"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FZZhunYuan-M02S"/>
                          <a:cs typeface="FZZhunYuan-M02S"/>
                        </a:rPr>
                        <a:t>价值和益处</a:t>
                      </a:r>
                      <a:endParaRPr kumimoji="0" lang="zh-CN" sz="1400" b="1" i="0" u="none" strike="noStrike" kern="1200" cap="none" spc="0" normalizeH="0" baseline="0" noProof="0" dirty="0">
                        <a:ln>
                          <a:noFill/>
                        </a:ln>
                        <a:solidFill>
                          <a:srgbClr val="FFFFFF"/>
                        </a:solidFill>
                        <a:effectLst/>
                        <a:uLnTx/>
                        <a:uFillTx/>
                        <a:latin typeface="FZZhunYuan-M02S"/>
                        <a:ea typeface="FZZhunYuan-M02S"/>
                        <a:cs typeface="FZZhunYuan-M02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FZZhunYuan-M02S"/>
                          <a:cs typeface="FZZhunYuan-M02S"/>
                        </a:rPr>
                        <a:t>描述</a:t>
                      </a:r>
                      <a:endParaRPr kumimoji="0" lang="zh-CN" altLang="de-DE" sz="1400" b="0" i="0" u="none" strike="noStrike" cap="none" normalizeH="0" baseline="0" dirty="0">
                        <a:ln>
                          <a:noFill/>
                        </a:ln>
                        <a:solidFill>
                          <a:schemeClr val="bg1"/>
                        </a:solidFill>
                        <a:effectLst/>
                        <a:latin typeface="FZZhunYuan-M02S"/>
                        <a:cs typeface="FZZhunYuan-M02S"/>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b="1" dirty="0">
                          <a:solidFill>
                            <a:schemeClr val="accent4"/>
                          </a:solidFill>
                        </a:rPr>
                        <a:t>减少维护成本</a:t>
                      </a:r>
                      <a:r>
                        <a:rPr lang="en-US" sz="1200" dirty="0"/>
                        <a:t>（与更换电刷相关），增加电机使用寿命及可靠性</a:t>
                      </a:r>
                    </a:p>
                    <a:p>
                      <a:pPr marL="182563" indent="-182563">
                        <a:spcBef>
                          <a:spcPts val="300"/>
                        </a:spcBef>
                        <a:spcAft>
                          <a:spcPts val="0"/>
                        </a:spcAft>
                        <a:buClr>
                          <a:schemeClr val="folHlink"/>
                        </a:buClr>
                        <a:buFont typeface="Wingdings" pitchFamily="2" charset="2"/>
                        <a:buChar char="§"/>
                      </a:pPr>
                      <a:endParaRPr lang="zh-CN" sz="1200" dirty="0"/>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mj-lt"/>
                          <a:cs typeface="FZZhunYuan-M02S"/>
                        </a:rPr>
                        <a:t>将原有的直流电机减速器和电子控制器分别更换为交流电机减速器和变频控制器</a:t>
                      </a:r>
                      <a:endParaRPr kumimoji="0" lang="en-US" sz="1200" b="0" i="0" u="none" strike="noStrike" kern="1200" cap="none" spc="0" normalizeH="0" baseline="0" noProof="0" dirty="0">
                        <a:ln>
                          <a:noFill/>
                        </a:ln>
                        <a:solidFill>
                          <a:srgbClr val="000000"/>
                        </a:solidFill>
                        <a:effectLst/>
                        <a:uLnTx/>
                        <a:uFillTx/>
                        <a:latin typeface="+mj-lt"/>
                        <a:cs typeface="FZZhunYuan-M02S"/>
                      </a:endParaRP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21" b="43248"/>
          <a:stretch/>
        </p:blipFill>
        <p:spPr bwMode="auto">
          <a:xfrm>
            <a:off x="4897507" y="4246720"/>
            <a:ext cx="3629462" cy="1378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11">
            <a:extLst>
              <a:ext uri="{FF2B5EF4-FFF2-40B4-BE49-F238E27FC236}">
                <a16:creationId xmlns:a16="http://schemas.microsoft.com/office/drawing/2014/main" id="{FF74302C-A14B-4BF6-99AE-755BEE995051}"/>
              </a:ext>
            </a:extLst>
          </p:cNvPr>
          <p:cNvSpPr/>
          <p:nvPr/>
        </p:nvSpPr>
        <p:spPr>
          <a:xfrm>
            <a:off x="4774281" y="1743075"/>
            <a:ext cx="3870354" cy="396123"/>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FZZhunYuan-M02S"/>
                <a:ea typeface="+mn-ea"/>
                <a:cs typeface="FZZhunYuan-M02S"/>
              </a:rPr>
              <a:t>描述</a:t>
            </a:r>
            <a:endParaRPr kumimoji="0" lang="zh-CN" altLang="de-DE" sz="1400" b="0" i="0" u="none" strike="noStrike" kern="1200" cap="none" spc="0" normalizeH="0" baseline="0" noProof="0" dirty="0">
              <a:ln>
                <a:noFill/>
              </a:ln>
              <a:solidFill>
                <a:srgbClr val="FFFFFF"/>
              </a:solidFill>
              <a:effectLst/>
              <a:uLnTx/>
              <a:uFillTx/>
              <a:latin typeface="FZZhunYuan-M02S"/>
              <a:ea typeface="+mn-ea"/>
              <a:cs typeface="FZZhunYuan-M02S"/>
            </a:endParaRPr>
          </a:p>
        </p:txBody>
      </p:sp>
    </p:spTree>
    <p:extLst>
      <p:ext uri="{BB962C8B-B14F-4D97-AF65-F5344CB8AC3E}">
        <p14:creationId xmlns:p14="http://schemas.microsoft.com/office/powerpoint/2010/main" val="1104938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56</Words>
  <Application>Microsoft Office PowerPoint</Application>
  <PresentationFormat>On-screen Show (4:3)</PresentationFormat>
  <Paragraphs>10</Paragraphs>
  <Slides>1</Slides>
  <Notes>0</Notes>
  <HiddenSlides>0</HiddenSlides>
  <MMClips>0</MMClips>
  <ScaleCrop>false</ScaleCrop>
  <HeadingPairs>
    <vt:vector size="8" baseType="variant">
      <vt:variant>
        <vt:lpstr>Fonts Used</vt:lpstr>
      </vt:variant>
      <vt:variant>
        <vt:i4>3</vt:i4>
      </vt:variant>
      <vt:variant>
        <vt:lpstr>Theme</vt:lpstr>
      </vt:variant>
      <vt:variant>
        <vt:i4>39</vt:i4>
      </vt:variant>
      <vt:variant>
        <vt:lpstr>Embedded OLE Servers</vt:lpstr>
      </vt:variant>
      <vt:variant>
        <vt:i4>1</vt:i4>
      </vt:variant>
      <vt:variant>
        <vt:lpstr>Slide Titles</vt:lpstr>
      </vt:variant>
      <vt:variant>
        <vt:i4>1</vt:i4>
      </vt:variant>
    </vt:vector>
  </HeadingPairs>
  <TitlesOfParts>
    <vt:vector size="44" baseType="lpstr">
      <vt:lpstr>FZZhunYuan-M02S</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LIOMT</vt:lpstr>
      <vt:lpstr>think-cell Folie</vt:lpstr>
      <vt:lpstr>减少使用直流电机带来的相关维护成本</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45</cp:revision>
  <dcterms:created xsi:type="dcterms:W3CDTF">2014-05-22T13:23:46Z</dcterms:created>
  <dcterms:modified xsi:type="dcterms:W3CDTF">2018-08-16T12:18:03Z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2018-08-16T14:11:58.8843789+02:00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2018-08-16T14:11:58.8843789+02:00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