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39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  <p:sldMasterId id="2147484002" r:id="rId39"/>
  </p:sldMasterIdLst>
  <p:sldIdLst>
    <p:sldId id="30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4660"/>
  </p:normalViewPr>
  <p:slideViewPr>
    <p:cSldViewPr showGuides="1">
      <p:cViewPr varScale="1">
        <p:scale>
          <a:sx n="80" d="100"/>
          <a:sy n="80" d="100"/>
        </p:scale>
        <p:origin x="119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5.jpe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8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5.jpe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5.jpe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6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3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10.png"/><Relationship Id="rId2" Type="http://schemas.openxmlformats.org/officeDocument/2006/relationships/tags" Target="../tags/tag195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3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1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9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9.xml"/></Relationships>
</file>

<file path=ppt/slideLayouts/_rels/slideLayout3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image" Target="../media/image12.png"/><Relationship Id="rId2" Type="http://schemas.openxmlformats.org/officeDocument/2006/relationships/tags" Target="../tags/tag201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3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6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197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39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6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98.vml"/><Relationship Id="rId6" Type="http://schemas.openxmlformats.org/officeDocument/2006/relationships/oleObject" Target="../embeddings/oleObject198.bin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39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6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39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589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07085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82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8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4297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157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30545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867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5730213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77302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540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293883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093059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3691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8637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175424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698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70075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595692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220250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2218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tags" Target="../tags/tag186.x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6.vml"/><Relationship Id="rId4" Type="http://schemas.openxmlformats.org/officeDocument/2006/relationships/slideLayout" Target="../slideLayouts/slideLayout300.xml"/><Relationship Id="rId9" Type="http://schemas.openxmlformats.org/officeDocument/2006/relationships/theme" Target="../theme/theme38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tags" Target="../tags/tag19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ags" Target="../tags/tag191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30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vmlDrawing" Target="../drawings/vmlDrawing191.vml"/><Relationship Id="rId5" Type="http://schemas.openxmlformats.org/officeDocument/2006/relationships/slideLayout" Target="../slideLayouts/slideLayout309.xml"/><Relationship Id="rId15" Type="http://schemas.openxmlformats.org/officeDocument/2006/relationships/image" Target="../media/image6.emf"/><Relationship Id="rId10" Type="http://schemas.openxmlformats.org/officeDocument/2006/relationships/theme" Target="../theme/theme39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oleObject" Target="../embeddings/oleObject19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15049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62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August 2018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923691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Verringern Sie Ihre Wartungskosten bei Verwendung eines Gleichstrommotors</a:t>
            </a:r>
          </a:p>
        </p:txBody>
      </p:sp>
      <p:sp>
        <p:nvSpPr>
          <p:cNvPr id="24064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2937" y="1405537"/>
            <a:ext cx="7997825" cy="307975"/>
          </a:xfrm>
        </p:spPr>
        <p:txBody>
          <a:bodyPr>
            <a:spAutoFit/>
          </a:bodyPr>
          <a:lstStyle/>
          <a:p>
            <a:r>
              <a:rPr lang="fr-FR" altLang="fr-FR" noProof="1"/>
              <a:t>AC Motor</a:t>
            </a:r>
            <a:endParaRPr lang="fr-FR" noProof="1"/>
          </a:p>
        </p:txBody>
      </p:sp>
      <p:sp>
        <p:nvSpPr>
          <p:cNvPr id="240644" name="Text Placeholder 2"/>
          <p:cNvSpPr txBox="1">
            <a:spLocks/>
          </p:cNvSpPr>
          <p:nvPr/>
        </p:nvSpPr>
        <p:spPr bwMode="auto">
          <a:xfrm>
            <a:off x="652463" y="5862638"/>
            <a:ext cx="79787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Nutzen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Obsoleszenz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Ausstattung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Series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Blasmaschinen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(SBO 4/4 - SBO 4/6 - SBO 6/6 - SBO 6/10 - SBO 10/10 - SBO 10/14 - SBO 16 - SBO 24/24 - SBO 24/26 - SBO 32/26 - SBO 48/38)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Katalog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-Code: 357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0" cy="158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4499992" y="1726011"/>
          <a:ext cx="4122100" cy="4007246"/>
        </p:xfrm>
        <a:graphic>
          <a:graphicData uri="http://schemas.openxmlformats.org/drawingml/2006/table">
            <a:tbl>
              <a:tblPr/>
              <a:tblGrid>
                <a:gridCol w="2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99"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BESCHREIBUNG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747"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Ersetzt den ursprünglichen Getriebemotor und den elektronischen Regler durch einen AC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Getriebemotor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und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Frequenzumformer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0663" name="Picture 2"/>
          <p:cNvPicPr>
            <a:picLocks noChangeAspect="1" noChangeArrowheads="1"/>
          </p:cNvPicPr>
          <p:nvPr/>
        </p:nvPicPr>
        <p:blipFill>
          <a:blip r:embed="rId2" cstate="print"/>
          <a:srcRect t="6221" b="43248"/>
          <a:stretch>
            <a:fillRect/>
          </a:stretch>
        </p:blipFill>
        <p:spPr bwMode="auto">
          <a:xfrm>
            <a:off x="4897438" y="4246563"/>
            <a:ext cx="36290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188"/>
          <p:cNvGraphicFramePr>
            <a:graphicFrameLocks noGrp="1"/>
          </p:cNvGraphicFramePr>
          <p:nvPr>
            <p:extLst/>
          </p:nvPr>
        </p:nvGraphicFramePr>
        <p:xfrm>
          <a:off x="647700" y="1725294"/>
          <a:ext cx="3854076" cy="4047522"/>
        </p:xfrm>
        <a:graphic>
          <a:graphicData uri="http://schemas.openxmlformats.org/drawingml/2006/table">
            <a:tbl>
              <a:tblPr/>
              <a:tblGrid>
                <a:gridCol w="385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645">
                <a:tc>
                  <a:txBody>
                    <a:bodyPr/>
                    <a:lstStyle>
                      <a:lvl1pPr marL="190500" indent="-1905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buClr>
                          <a:srgbClr val="E64B00"/>
                        </a:buClr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NUTZEN UND VORTEILE</a:t>
                      </a: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25" marB="36008" horzOverflow="overflow">
                    <a:lnL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449">
                <a:tc>
                  <a:txBody>
                    <a:bodyPr/>
                    <a:lstStyle>
                      <a:lvl1pPr marL="180975" indent="-180975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buClr>
                          <a:srgbClr val="E64B00"/>
                        </a:buClr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Verringerung der Wartungskosten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64B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(Bürstentausch) und erhöhte Lebensdauer und die Zuverlässigkeit des Motors</a:t>
                      </a:r>
                    </a:p>
                  </a:txBody>
                  <a:tcPr marL="108011" marR="108011" marT="36008" marB="36008" horzOverflow="overflow">
                    <a:lnL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hteck 11">
            <a:extLst>
              <a:ext uri="{FF2B5EF4-FFF2-40B4-BE49-F238E27FC236}">
                <a16:creationId xmlns:a16="http://schemas.microsoft.com/office/drawing/2014/main" id="{C378AC3A-2D2B-4AE2-BC3B-CE408460E060}"/>
              </a:ext>
            </a:extLst>
          </p:cNvPr>
          <p:cNvSpPr/>
          <p:nvPr/>
        </p:nvSpPr>
        <p:spPr>
          <a:xfrm>
            <a:off x="4752720" y="1725756"/>
            <a:ext cx="3869372" cy="41978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BESCHREIBUNG</a:t>
            </a: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27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3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9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4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37_Sidel Template 2013</vt:lpstr>
      <vt:lpstr>LIOMT</vt:lpstr>
      <vt:lpstr>think-cell Folie</vt:lpstr>
      <vt:lpstr>Verringern Sie Ihre Wartungskosten bei Verwendung eines Gleichstrommotors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45</cp:revision>
  <dcterms:created xsi:type="dcterms:W3CDTF">2014-05-22T13:23:46Z</dcterms:created>
  <dcterms:modified xsi:type="dcterms:W3CDTF">2018-08-16T12:17:14Z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2018-08-16T14:11:58.8843789+02:00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2018-08-16T14:11:58.8843789+02:00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