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6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7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9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0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1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2.xml" ContentType="application/vnd.openxmlformats-officedocument.them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3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25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26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7.xml" ContentType="application/vnd.openxmlformats-officedocument.them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8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9.xml" ContentType="application/vnd.openxmlformats-officedocument.them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30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31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2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3.xml" ContentType="application/vnd.openxmlformats-officedocument.them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34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35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36.xml" ContentType="application/vnd.openxmlformats-officedocument.them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37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38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39.xml" ContentType="application/vnd.openxmlformats-officedocument.them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7" r:id="rId4"/>
    <p:sldMasterId id="2147483696" r:id="rId5"/>
    <p:sldMasterId id="2147483705" r:id="rId6"/>
    <p:sldMasterId id="2147483714" r:id="rId7"/>
    <p:sldMasterId id="2147483723" r:id="rId8"/>
    <p:sldMasterId id="2147483732" r:id="rId9"/>
    <p:sldMasterId id="2147483741" r:id="rId10"/>
    <p:sldMasterId id="2147483750" r:id="rId11"/>
    <p:sldMasterId id="2147483759" r:id="rId12"/>
    <p:sldMasterId id="2147483768" r:id="rId13"/>
    <p:sldMasterId id="2147483777" r:id="rId14"/>
    <p:sldMasterId id="2147483786" r:id="rId15"/>
    <p:sldMasterId id="2147483795" r:id="rId16"/>
    <p:sldMasterId id="2147483804" r:id="rId17"/>
    <p:sldMasterId id="2147483813" r:id="rId18"/>
    <p:sldMasterId id="2147483822" r:id="rId19"/>
    <p:sldMasterId id="2147483831" r:id="rId20"/>
    <p:sldMasterId id="2147483840" r:id="rId21"/>
    <p:sldMasterId id="2147483849" r:id="rId22"/>
    <p:sldMasterId id="2147483858" r:id="rId23"/>
    <p:sldMasterId id="2147483867" r:id="rId24"/>
    <p:sldMasterId id="2147483876" r:id="rId25"/>
    <p:sldMasterId id="2147483885" r:id="rId26"/>
    <p:sldMasterId id="2147483894" r:id="rId27"/>
    <p:sldMasterId id="2147483903" r:id="rId28"/>
    <p:sldMasterId id="2147483912" r:id="rId29"/>
    <p:sldMasterId id="2147483921" r:id="rId30"/>
    <p:sldMasterId id="2147483930" r:id="rId31"/>
    <p:sldMasterId id="2147483939" r:id="rId32"/>
    <p:sldMasterId id="2147483948" r:id="rId33"/>
    <p:sldMasterId id="2147483957" r:id="rId34"/>
    <p:sldMasterId id="2147483966" r:id="rId35"/>
    <p:sldMasterId id="2147483975" r:id="rId36"/>
    <p:sldMasterId id="2147483984" r:id="rId37"/>
    <p:sldMasterId id="2147483993" r:id="rId38"/>
    <p:sldMasterId id="2147484002" r:id="rId39"/>
  </p:sldMasterIdLst>
  <p:sldIdLst>
    <p:sldId id="304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03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3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5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8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5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3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5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5.jpe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5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5.jpe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0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5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5.jpe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5.jpe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5.jpe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8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5.jpe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9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5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5.jpe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5.jpe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5.jpe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5.jpe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8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5.jpe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e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5.jpe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5.jpe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3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5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5.jpe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8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5.jpe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5.jpe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5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3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5.jpe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5.jpe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5.jpe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5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5.jpe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5.jpe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3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5.jpe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5.jpeg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5.jpe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8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5.jpe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5.jpe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3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5.jpe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5.jpe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5.jpe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jpe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8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5.jpe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5.jpe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5.jpe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3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5.jpeg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5.jpe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5.jpe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8.bin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5.jpe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jpe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5.jpeg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5.jpeg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3.bin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5.jpe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5.jpeg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7.bin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jpe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8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1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5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0.bin"/><Relationship Id="rId4" Type="http://schemas.openxmlformats.org/officeDocument/2006/relationships/image" Target="../media/image5.jpe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5.jpe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3.bin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5.jpeg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5.jpeg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5.jpe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8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5.jpe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5.jpe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5.jpe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7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3.bin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7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5.jpe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17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5.jpe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1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5.jpe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7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8.bin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7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5.jpeg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5.jpe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1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8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3.bin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1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5.jpeg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1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5.jpe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1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7.bin"/><Relationship Id="rId4" Type="http://schemas.openxmlformats.org/officeDocument/2006/relationships/image" Target="../media/image5.jpe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.jpeg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18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8.bin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18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9.bin"/><Relationship Id="rId4" Type="http://schemas.openxmlformats.org/officeDocument/2006/relationships/image" Target="../media/image5.jpe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1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0.bin"/><Relationship Id="rId4" Type="http://schemas.openxmlformats.org/officeDocument/2006/relationships/image" Target="../media/image5.jpe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6.emf"/><Relationship Id="rId2" Type="http://schemas.openxmlformats.org/officeDocument/2006/relationships/tags" Target="../tags/tag193.xml"/><Relationship Id="rId1" Type="http://schemas.openxmlformats.org/officeDocument/2006/relationships/vmlDrawing" Target="../drawings/vmlDrawing192.v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39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image" Target="../media/image10.png"/><Relationship Id="rId2" Type="http://schemas.openxmlformats.org/officeDocument/2006/relationships/tags" Target="../tags/tag195.xml"/><Relationship Id="rId1" Type="http://schemas.openxmlformats.org/officeDocument/2006/relationships/vmlDrawing" Target="../drawings/vmlDrawing19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3.bin"/><Relationship Id="rId4" Type="http://schemas.openxmlformats.org/officeDocument/2006/relationships/slideMaster" Target="../slideMasters/slideMaster39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11.png"/><Relationship Id="rId2" Type="http://schemas.openxmlformats.org/officeDocument/2006/relationships/tags" Target="../tags/tag197.xml"/><Relationship Id="rId1" Type="http://schemas.openxmlformats.org/officeDocument/2006/relationships/vmlDrawing" Target="../drawings/vmlDrawing19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4.bin"/><Relationship Id="rId4" Type="http://schemas.openxmlformats.org/officeDocument/2006/relationships/slideMaster" Target="../slideMasters/slideMaster39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19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5.bin"/><Relationship Id="rId4" Type="http://schemas.openxmlformats.org/officeDocument/2006/relationships/slideMaster" Target="../slideMasters/slideMaster39.xml"/></Relationships>
</file>

<file path=ppt/slideLayouts/_rels/slideLayout3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02.xml"/><Relationship Id="rId7" Type="http://schemas.openxmlformats.org/officeDocument/2006/relationships/image" Target="../media/image12.png"/><Relationship Id="rId2" Type="http://schemas.openxmlformats.org/officeDocument/2006/relationships/tags" Target="../tags/tag201.xml"/><Relationship Id="rId1" Type="http://schemas.openxmlformats.org/officeDocument/2006/relationships/vmlDrawing" Target="../drawings/vmlDrawing19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6.bin"/><Relationship Id="rId4" Type="http://schemas.openxmlformats.org/officeDocument/2006/relationships/slideMaster" Target="../slideMasters/slideMaster3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6.emf"/><Relationship Id="rId2" Type="http://schemas.openxmlformats.org/officeDocument/2006/relationships/tags" Target="../tags/tag203.xml"/><Relationship Id="rId1" Type="http://schemas.openxmlformats.org/officeDocument/2006/relationships/vmlDrawing" Target="../drawings/vmlDrawing197.vml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14.jpg"/><Relationship Id="rId4" Type="http://schemas.openxmlformats.org/officeDocument/2006/relationships/slideMaster" Target="../slideMasters/slideMaster39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6.emf"/><Relationship Id="rId2" Type="http://schemas.openxmlformats.org/officeDocument/2006/relationships/tags" Target="../tags/tag205.xml"/><Relationship Id="rId1" Type="http://schemas.openxmlformats.org/officeDocument/2006/relationships/vmlDrawing" Target="../drawings/vmlDrawing198.vml"/><Relationship Id="rId6" Type="http://schemas.openxmlformats.org/officeDocument/2006/relationships/oleObject" Target="../embeddings/oleObject198.bin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39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16.png"/><Relationship Id="rId2" Type="http://schemas.openxmlformats.org/officeDocument/2006/relationships/tags" Target="../tags/tag207.xml"/><Relationship Id="rId1" Type="http://schemas.openxmlformats.org/officeDocument/2006/relationships/vmlDrawing" Target="../drawings/vmlDrawing19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9.bin"/><Relationship Id="rId4" Type="http://schemas.openxmlformats.org/officeDocument/2006/relationships/slideMaster" Target="../slideMasters/slideMaster39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20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0.bin"/><Relationship Id="rId4" Type="http://schemas.openxmlformats.org/officeDocument/2006/relationships/slideMaster" Target="../slideMasters/slideMaster3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8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3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1782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632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8276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565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471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423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51031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51551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370922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0156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685282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250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41059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696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4790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051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6786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20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0485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023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6305887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848148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61489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04143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821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57364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251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307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6518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7860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180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6605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704587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645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9205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630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46409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4465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17095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388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9277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9764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8404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2692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01584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875932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34659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9053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891854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71731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798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4966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9023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590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082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3376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716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3049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8152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40179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38590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9028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75465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9815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6826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127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533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2410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11364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3593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8015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7448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377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3347311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80769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50290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4344098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538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46896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43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840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1900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9343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929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55079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7455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025080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17611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1275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8966023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14307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48488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564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9868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8657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30674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0760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22698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160990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605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2633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255429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65619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154180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9293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31610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602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1275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3636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3196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2313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70036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182200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81610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506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58208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23525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43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6395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0465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5098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4856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245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917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5652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6709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842082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094881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908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768599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029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23637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3128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444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853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8219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98731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2696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5842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240940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617677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67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29320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2020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891832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5401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2955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667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3218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09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850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7299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84173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06222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9045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086395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98862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7828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685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7384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1949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5682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49323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38883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07483923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955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150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6238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946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04932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1781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13889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8376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5933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6961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9789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39817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0336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992402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33080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9610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170367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0122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02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6888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36067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4721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788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8872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7890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9043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947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376401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2303657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812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63538740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436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736990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405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108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281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14121438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0011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5746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42626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9662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185846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424463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73397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7445225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837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13132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572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5354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9102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4106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242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23250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5700284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76606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8982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465406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608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484438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1344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063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5749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253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626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984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18996167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1338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424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086115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59220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25804510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0067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85796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9081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76923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1745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1932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976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11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85643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40667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8001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9135404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08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3215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70142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502409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3557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59521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7775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229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7912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818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1091148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2513261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2655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37275820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5698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370147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5990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422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07637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8552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0643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36681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966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8180044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36311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8922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028758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6605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739191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94992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32503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38188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846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00025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62492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9144466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441777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3847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6955967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67381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462240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85544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76782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18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2865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48328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007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32986915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6869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61020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296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03555316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558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70358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2117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1069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95784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3245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85894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490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5026629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608321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9030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908010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9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3755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8823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4968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98270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92300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15611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2828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00211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5655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26760126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2564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66190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8001421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5892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070855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29820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89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538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137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01114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42972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71570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30545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38670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5730213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1773029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1540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2938832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093059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36911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86379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5175424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6980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425509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9700754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1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2595692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9220250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92218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28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72786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3359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863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81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38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853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0050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34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6856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776623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5961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862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6038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92357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955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1742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551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437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296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085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772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69123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590386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0060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3969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778828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7833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74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6852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991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230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2012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577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5847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299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13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11260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939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29810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205899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784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5433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96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47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6934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7639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112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7989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460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680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584189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5036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20307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961942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79911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6024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45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83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976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3050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2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646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161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13078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16598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9533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37658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89935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05580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057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724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318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39929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380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9260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663395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237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5726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495048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88725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438475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82584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5565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613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978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484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25184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433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3051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3205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893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52662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641328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7359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356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515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0862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2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1710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632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0318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11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39721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037534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3275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6929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8253877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065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7322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1906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70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ags" Target="../tags/tag46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6.v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0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ags" Target="../tags/tag5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1.vml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Relationship Id="rId1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ags" Target="../tags/tag56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6.vml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2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ags" Target="../tags/tag61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1.vml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13.xml"/><Relationship Id="rId14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tags" Target="../tags/tag66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6.v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14.xml"/><Relationship Id="rId14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ags" Target="../tags/tag71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1.vml"/><Relationship Id="rId4" Type="http://schemas.openxmlformats.org/officeDocument/2006/relationships/slideLayout" Target="../slideLayouts/slideLayout116.xml"/><Relationship Id="rId9" Type="http://schemas.openxmlformats.org/officeDocument/2006/relationships/theme" Target="../theme/theme15.xml"/><Relationship Id="rId14" Type="http://schemas.openxmlformats.org/officeDocument/2006/relationships/image" Target="../media/image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ags" Target="../tags/tag76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76.vml"/><Relationship Id="rId4" Type="http://schemas.openxmlformats.org/officeDocument/2006/relationships/slideLayout" Target="../slideLayouts/slideLayout124.xml"/><Relationship Id="rId9" Type="http://schemas.openxmlformats.org/officeDocument/2006/relationships/theme" Target="../theme/theme16.xml"/><Relationship Id="rId14" Type="http://schemas.openxmlformats.org/officeDocument/2006/relationships/image" Target="../media/image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tags" Target="../tags/tag81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1.vml"/><Relationship Id="rId4" Type="http://schemas.openxmlformats.org/officeDocument/2006/relationships/slideLayout" Target="../slideLayouts/slideLayout132.xml"/><Relationship Id="rId9" Type="http://schemas.openxmlformats.org/officeDocument/2006/relationships/theme" Target="../theme/theme17.xml"/><Relationship Id="rId14" Type="http://schemas.openxmlformats.org/officeDocument/2006/relationships/image" Target="../media/image3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tags" Target="../tags/tag86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86.vml"/><Relationship Id="rId4" Type="http://schemas.openxmlformats.org/officeDocument/2006/relationships/slideLayout" Target="../slideLayouts/slideLayout140.xml"/><Relationship Id="rId9" Type="http://schemas.openxmlformats.org/officeDocument/2006/relationships/theme" Target="../theme/theme18.xml"/><Relationship Id="rId14" Type="http://schemas.openxmlformats.org/officeDocument/2006/relationships/image" Target="../media/image3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tags" Target="../tags/tag91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1.vml"/><Relationship Id="rId4" Type="http://schemas.openxmlformats.org/officeDocument/2006/relationships/slideLayout" Target="../slideLayouts/slideLayout148.xml"/><Relationship Id="rId9" Type="http://schemas.openxmlformats.org/officeDocument/2006/relationships/theme" Target="../theme/theme1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ags" Target="../tags/tag96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96.vml"/><Relationship Id="rId4" Type="http://schemas.openxmlformats.org/officeDocument/2006/relationships/slideLayout" Target="../slideLayouts/slideLayout156.xml"/><Relationship Id="rId9" Type="http://schemas.openxmlformats.org/officeDocument/2006/relationships/theme" Target="../theme/theme20.xml"/><Relationship Id="rId1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ags" Target="../tags/tag10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1.vml"/><Relationship Id="rId4" Type="http://schemas.openxmlformats.org/officeDocument/2006/relationships/slideLayout" Target="../slideLayouts/slideLayout164.xml"/><Relationship Id="rId9" Type="http://schemas.openxmlformats.org/officeDocument/2006/relationships/theme" Target="../theme/theme21.xml"/><Relationship Id="rId14" Type="http://schemas.openxmlformats.org/officeDocument/2006/relationships/image" Target="../media/image3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tags" Target="../tags/tag106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6.vml"/><Relationship Id="rId4" Type="http://schemas.openxmlformats.org/officeDocument/2006/relationships/slideLayout" Target="../slideLayouts/slideLayout172.xml"/><Relationship Id="rId9" Type="http://schemas.openxmlformats.org/officeDocument/2006/relationships/theme" Target="../theme/theme22.xml"/><Relationship Id="rId14" Type="http://schemas.openxmlformats.org/officeDocument/2006/relationships/image" Target="../media/image3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tags" Target="../tags/tag111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1.vml"/><Relationship Id="rId4" Type="http://schemas.openxmlformats.org/officeDocument/2006/relationships/slideLayout" Target="../slideLayouts/slideLayout180.xml"/><Relationship Id="rId9" Type="http://schemas.openxmlformats.org/officeDocument/2006/relationships/theme" Target="../theme/theme23.xml"/><Relationship Id="rId14" Type="http://schemas.openxmlformats.org/officeDocument/2006/relationships/image" Target="../media/image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tags" Target="../tags/tag116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6.vml"/><Relationship Id="rId4" Type="http://schemas.openxmlformats.org/officeDocument/2006/relationships/slideLayout" Target="../slideLayouts/slideLayout188.xml"/><Relationship Id="rId9" Type="http://schemas.openxmlformats.org/officeDocument/2006/relationships/theme" Target="../theme/theme24.xml"/><Relationship Id="rId14" Type="http://schemas.openxmlformats.org/officeDocument/2006/relationships/image" Target="../media/image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ags" Target="../tags/tag121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1.vml"/><Relationship Id="rId4" Type="http://schemas.openxmlformats.org/officeDocument/2006/relationships/slideLayout" Target="../slideLayouts/slideLayout196.xml"/><Relationship Id="rId9" Type="http://schemas.openxmlformats.org/officeDocument/2006/relationships/theme" Target="../theme/theme25.xml"/><Relationship Id="rId14" Type="http://schemas.openxmlformats.org/officeDocument/2006/relationships/image" Target="../media/image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tags" Target="../tags/tag126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26.vml"/><Relationship Id="rId4" Type="http://schemas.openxmlformats.org/officeDocument/2006/relationships/slideLayout" Target="../slideLayouts/slideLayout204.xml"/><Relationship Id="rId9" Type="http://schemas.openxmlformats.org/officeDocument/2006/relationships/theme" Target="../theme/theme26.xml"/><Relationship Id="rId14" Type="http://schemas.openxmlformats.org/officeDocument/2006/relationships/image" Target="../media/image3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tags" Target="../tags/tag131.xml"/><Relationship Id="rId5" Type="http://schemas.openxmlformats.org/officeDocument/2006/relationships/slideLayout" Target="../slideLayouts/slideLayout21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1.vml"/><Relationship Id="rId4" Type="http://schemas.openxmlformats.org/officeDocument/2006/relationships/slideLayout" Target="../slideLayouts/slideLayout212.xml"/><Relationship Id="rId9" Type="http://schemas.openxmlformats.org/officeDocument/2006/relationships/theme" Target="../theme/theme27.xml"/><Relationship Id="rId14" Type="http://schemas.openxmlformats.org/officeDocument/2006/relationships/image" Target="../media/image3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tags" Target="../tags/tag136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36.vml"/><Relationship Id="rId4" Type="http://schemas.openxmlformats.org/officeDocument/2006/relationships/slideLayout" Target="../slideLayouts/slideLayout220.xml"/><Relationship Id="rId9" Type="http://schemas.openxmlformats.org/officeDocument/2006/relationships/theme" Target="../theme/theme28.xml"/><Relationship Id="rId14" Type="http://schemas.openxmlformats.org/officeDocument/2006/relationships/image" Target="../media/image3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tags" Target="../tags/tag141.xml"/><Relationship Id="rId5" Type="http://schemas.openxmlformats.org/officeDocument/2006/relationships/slideLayout" Target="../slideLayouts/slideLayout2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1.vml"/><Relationship Id="rId4" Type="http://schemas.openxmlformats.org/officeDocument/2006/relationships/slideLayout" Target="../slideLayouts/slideLayout228.xml"/><Relationship Id="rId9" Type="http://schemas.openxmlformats.org/officeDocument/2006/relationships/theme" Target="../theme/theme29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ags" Target="../tags/tag11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1.v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Relationship Id="rId14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ags" Target="../tags/tag146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46.vml"/><Relationship Id="rId4" Type="http://schemas.openxmlformats.org/officeDocument/2006/relationships/slideLayout" Target="../slideLayouts/slideLayout236.xml"/><Relationship Id="rId9" Type="http://schemas.openxmlformats.org/officeDocument/2006/relationships/theme" Target="../theme/theme30.xml"/><Relationship Id="rId14" Type="http://schemas.openxmlformats.org/officeDocument/2006/relationships/image" Target="../media/image3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tags" Target="../tags/tag1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1.vml"/><Relationship Id="rId4" Type="http://schemas.openxmlformats.org/officeDocument/2006/relationships/slideLayout" Target="../slideLayouts/slideLayout244.xml"/><Relationship Id="rId9" Type="http://schemas.openxmlformats.org/officeDocument/2006/relationships/theme" Target="../theme/theme31.xml"/><Relationship Id="rId14" Type="http://schemas.openxmlformats.org/officeDocument/2006/relationships/image" Target="../media/image3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tags" Target="../tags/tag156.xml"/><Relationship Id="rId5" Type="http://schemas.openxmlformats.org/officeDocument/2006/relationships/slideLayout" Target="../slideLayouts/slideLayout2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56.vml"/><Relationship Id="rId4" Type="http://schemas.openxmlformats.org/officeDocument/2006/relationships/slideLayout" Target="../slideLayouts/slideLayout252.xml"/><Relationship Id="rId9" Type="http://schemas.openxmlformats.org/officeDocument/2006/relationships/theme" Target="../theme/theme32.xml"/><Relationship Id="rId14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oleObject" Target="../embeddings/oleObject161.bin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tags" Target="../tags/tag161.xml"/><Relationship Id="rId5" Type="http://schemas.openxmlformats.org/officeDocument/2006/relationships/slideLayout" Target="../slideLayouts/slideLayout2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1.vml"/><Relationship Id="rId4" Type="http://schemas.openxmlformats.org/officeDocument/2006/relationships/slideLayout" Target="../slideLayouts/slideLayout260.xml"/><Relationship Id="rId9" Type="http://schemas.openxmlformats.org/officeDocument/2006/relationships/theme" Target="../theme/theme33.xml"/><Relationship Id="rId14" Type="http://schemas.openxmlformats.org/officeDocument/2006/relationships/image" Target="../media/image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oleObject" Target="../embeddings/oleObject166.bin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tags" Target="../tags/tag166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6.vml"/><Relationship Id="rId4" Type="http://schemas.openxmlformats.org/officeDocument/2006/relationships/slideLayout" Target="../slideLayouts/slideLayout268.xml"/><Relationship Id="rId9" Type="http://schemas.openxmlformats.org/officeDocument/2006/relationships/theme" Target="../theme/theme34.xml"/><Relationship Id="rId14" Type="http://schemas.openxmlformats.org/officeDocument/2006/relationships/image" Target="../media/image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oleObject" Target="../embeddings/oleObject171.bin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tags" Target="../tags/tag171.xml"/><Relationship Id="rId5" Type="http://schemas.openxmlformats.org/officeDocument/2006/relationships/slideLayout" Target="../slideLayouts/slideLayout27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1.vml"/><Relationship Id="rId4" Type="http://schemas.openxmlformats.org/officeDocument/2006/relationships/slideLayout" Target="../slideLayouts/slideLayout276.xml"/><Relationship Id="rId9" Type="http://schemas.openxmlformats.org/officeDocument/2006/relationships/theme" Target="../theme/theme35.xml"/><Relationship Id="rId14" Type="http://schemas.openxmlformats.org/officeDocument/2006/relationships/image" Target="../media/image3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tags" Target="../tags/tag176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76.vml"/><Relationship Id="rId4" Type="http://schemas.openxmlformats.org/officeDocument/2006/relationships/slideLayout" Target="../slideLayouts/slideLayout284.xml"/><Relationship Id="rId9" Type="http://schemas.openxmlformats.org/officeDocument/2006/relationships/theme" Target="../theme/theme36.xml"/><Relationship Id="rId14" Type="http://schemas.openxmlformats.org/officeDocument/2006/relationships/image" Target="../media/image3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oleObject" Target="../embeddings/oleObject181.bin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tags" Target="../tags/tag181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81.vml"/><Relationship Id="rId4" Type="http://schemas.openxmlformats.org/officeDocument/2006/relationships/slideLayout" Target="../slideLayouts/slideLayout292.xml"/><Relationship Id="rId9" Type="http://schemas.openxmlformats.org/officeDocument/2006/relationships/theme" Target="../theme/theme37.xml"/><Relationship Id="rId14" Type="http://schemas.openxmlformats.org/officeDocument/2006/relationships/image" Target="../media/image3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oleObject" Target="../embeddings/oleObject186.bin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tags" Target="../tags/tag186.xml"/><Relationship Id="rId5" Type="http://schemas.openxmlformats.org/officeDocument/2006/relationships/slideLayout" Target="../slideLayouts/slideLayout30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86.vml"/><Relationship Id="rId4" Type="http://schemas.openxmlformats.org/officeDocument/2006/relationships/slideLayout" Target="../slideLayouts/slideLayout300.xml"/><Relationship Id="rId9" Type="http://schemas.openxmlformats.org/officeDocument/2006/relationships/theme" Target="../theme/theme38.xml"/><Relationship Id="rId14" Type="http://schemas.openxmlformats.org/officeDocument/2006/relationships/image" Target="../media/image3.jpe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tags" Target="../tags/tag192.xml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tags" Target="../tags/tag191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30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vmlDrawing" Target="../drawings/vmlDrawing191.vml"/><Relationship Id="rId5" Type="http://schemas.openxmlformats.org/officeDocument/2006/relationships/slideLayout" Target="../slideLayouts/slideLayout309.xml"/><Relationship Id="rId15" Type="http://schemas.openxmlformats.org/officeDocument/2006/relationships/image" Target="../media/image6.emf"/><Relationship Id="rId10" Type="http://schemas.openxmlformats.org/officeDocument/2006/relationships/theme" Target="../theme/theme39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Relationship Id="rId14" Type="http://schemas.openxmlformats.org/officeDocument/2006/relationships/oleObject" Target="../embeddings/oleObject19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6.v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21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1.v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26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26.v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ags" Target="../tags/tag31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1.v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tags" Target="../tags/tag36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36.v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ags" Target="../tags/tag41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41.vml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83705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455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2751413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315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743053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49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537083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108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86510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41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9299171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921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23514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449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33844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235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827671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30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321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78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0397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38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79616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852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5467155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179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365301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826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77784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422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48390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932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67588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15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7894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697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270645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122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27404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9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84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77182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2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58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98738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53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031455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26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701912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64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3536695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28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1546040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7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599285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09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646995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0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617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243992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989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961418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904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515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3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310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150498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6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262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3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 August 2018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5" y="6479974"/>
            <a:ext cx="918759" cy="257596"/>
          </a:xfrm>
          <a:prstGeom prst="rect">
            <a:avLst/>
          </a:prstGeom>
        </p:spPr>
      </p:pic>
    </p:spTree>
    <p:custDataLst>
      <p:tags r:id="rId12"/>
    </p:custDataLst>
    <p:extLst>
      <p:ext uri="{BB962C8B-B14F-4D97-AF65-F5344CB8AC3E}">
        <p14:creationId xmlns:p14="http://schemas.microsoft.com/office/powerpoint/2010/main" val="923691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711775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534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619264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61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5290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320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17037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59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306974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478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463248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16 August 2018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71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your maintenance costs related to the use of a direct-current motor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5" y="1403001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/>
              <a:t>AC motor</a:t>
            </a:r>
            <a:endParaRPr lang="en-GB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Value: Obsolescence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Equipment: Series 1 blowers (SBO 4/4 - SBO 4/6 - SBO 6/6 - SBO 6/10 - SBO 10/10 - SBO 10/14 - SBO 16 - SBO 24/24 - SBO 24/26 - SBO 32/26 - SBO 48/38)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Catalogue code: 357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/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Reduce maintenance costs </a:t>
                      </a:r>
                      <a:r>
                        <a:rPr lang="en-US" sz="1200" dirty="0"/>
                        <a:t>(related to brush replacement) and increase motor lifespan and reliability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n-US" sz="1200" dirty="0"/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Replace the original DC Motor reducer and electronic controller with an AC Motor reducer 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 a frequency controller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43248"/>
          <a:stretch/>
        </p:blipFill>
        <p:spPr bwMode="auto">
          <a:xfrm>
            <a:off x="4897507" y="4246720"/>
            <a:ext cx="3629462" cy="137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11">
            <a:extLst>
              <a:ext uri="{FF2B5EF4-FFF2-40B4-BE49-F238E27FC236}">
                <a16:creationId xmlns:a16="http://schemas.microsoft.com/office/drawing/2014/main" id="{03145B87-E431-44F7-9B21-79D8887801FA}"/>
              </a:ext>
            </a:extLst>
          </p:cNvPr>
          <p:cNvSpPr/>
          <p:nvPr/>
        </p:nvSpPr>
        <p:spPr>
          <a:xfrm>
            <a:off x="4759900" y="1743075"/>
            <a:ext cx="3889375" cy="40004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/>
          <a:p>
            <a:pPr marL="190500" marR="0" lvl="0" indent="-190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347273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1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1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1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1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1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1.xml><?xml version="1.0" encoding="utf-8"?>
<a:theme xmlns:a="http://schemas.openxmlformats.org/drawingml/2006/main" name="2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2.xml><?xml version="1.0" encoding="utf-8"?>
<a:theme xmlns:a="http://schemas.openxmlformats.org/drawingml/2006/main" name="2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3.xml><?xml version="1.0" encoding="utf-8"?>
<a:theme xmlns:a="http://schemas.openxmlformats.org/drawingml/2006/main" name="2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4.xml><?xml version="1.0" encoding="utf-8"?>
<a:theme xmlns:a="http://schemas.openxmlformats.org/drawingml/2006/main" name="2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5.xml><?xml version="1.0" encoding="utf-8"?>
<a:theme xmlns:a="http://schemas.openxmlformats.org/drawingml/2006/main" name="2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6.xml><?xml version="1.0" encoding="utf-8"?>
<a:theme xmlns:a="http://schemas.openxmlformats.org/drawingml/2006/main" name="2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7.xml><?xml version="1.0" encoding="utf-8"?>
<a:theme xmlns:a="http://schemas.openxmlformats.org/drawingml/2006/main" name="2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8.xml><?xml version="1.0" encoding="utf-8"?>
<a:theme xmlns:a="http://schemas.openxmlformats.org/drawingml/2006/main" name="2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9.xml><?xml version="1.0" encoding="utf-8"?>
<a:theme xmlns:a="http://schemas.openxmlformats.org/drawingml/2006/main" name="2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0.xml><?xml version="1.0" encoding="utf-8"?>
<a:theme xmlns:a="http://schemas.openxmlformats.org/drawingml/2006/main" name="29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1.xml><?xml version="1.0" encoding="utf-8"?>
<a:theme xmlns:a="http://schemas.openxmlformats.org/drawingml/2006/main" name="30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2.xml><?xml version="1.0" encoding="utf-8"?>
<a:theme xmlns:a="http://schemas.openxmlformats.org/drawingml/2006/main" name="3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3.xml><?xml version="1.0" encoding="utf-8"?>
<a:theme xmlns:a="http://schemas.openxmlformats.org/drawingml/2006/main" name="3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4.xml><?xml version="1.0" encoding="utf-8"?>
<a:theme xmlns:a="http://schemas.openxmlformats.org/drawingml/2006/main" name="3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5.xml><?xml version="1.0" encoding="utf-8"?>
<a:theme xmlns:a="http://schemas.openxmlformats.org/drawingml/2006/main" name="3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6.xml><?xml version="1.0" encoding="utf-8"?>
<a:theme xmlns:a="http://schemas.openxmlformats.org/drawingml/2006/main" name="3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7.xml><?xml version="1.0" encoding="utf-8"?>
<a:theme xmlns:a="http://schemas.openxmlformats.org/drawingml/2006/main" name="3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8.xml><?xml version="1.0" encoding="utf-8"?>
<a:theme xmlns:a="http://schemas.openxmlformats.org/drawingml/2006/main" name="3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9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4.xml><?xml version="1.0" encoding="utf-8"?>
<a:theme xmlns:a="http://schemas.openxmlformats.org/drawingml/2006/main" name="3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4" baseType="lpstr">
      <vt:lpstr>MS PGothic</vt:lpstr>
      <vt:lpstr>Arial</vt:lpstr>
      <vt:lpstr>Wingdings</vt:lpstr>
      <vt:lpstr>Sidel Template 2013</vt:lpstr>
      <vt:lpstr>1_Sidel Template 2013</vt:lpstr>
      <vt:lpstr>2_Sidel Template 2013</vt:lpstr>
      <vt:lpstr>3_Sidel Template 2013</vt:lpstr>
      <vt:lpstr>4_Sidel Template 2013</vt:lpstr>
      <vt:lpstr>5_Sidel Template 2013</vt:lpstr>
      <vt:lpstr>6_Sidel Template 2013</vt:lpstr>
      <vt:lpstr>7_Sidel Template 2013</vt:lpstr>
      <vt:lpstr>8_Sidel Template 2013</vt:lpstr>
      <vt:lpstr>9_Sidel Template 2013</vt:lpstr>
      <vt:lpstr>10_Sidel Template 2013</vt:lpstr>
      <vt:lpstr>11_Sidel Template 2013</vt:lpstr>
      <vt:lpstr>12_Sidel Template 2013</vt:lpstr>
      <vt:lpstr>13_Sidel Template 2013</vt:lpstr>
      <vt:lpstr>14_Sidel Template 2013</vt:lpstr>
      <vt:lpstr>15_Sidel Template 2013</vt:lpstr>
      <vt:lpstr>16_Sidel Template 2013</vt:lpstr>
      <vt:lpstr>17_Sidel Template 2013</vt:lpstr>
      <vt:lpstr>18_Sidel Template 2013</vt:lpstr>
      <vt:lpstr>19_Sidel Template 2013</vt:lpstr>
      <vt:lpstr>20_Sidel Template 2013</vt:lpstr>
      <vt:lpstr>21_Sidel Template 2013</vt:lpstr>
      <vt:lpstr>22_Sidel Template 2013</vt:lpstr>
      <vt:lpstr>23_Sidel Template 2013</vt:lpstr>
      <vt:lpstr>24_Sidel Template 2013</vt:lpstr>
      <vt:lpstr>25_Sidel Template 2013</vt:lpstr>
      <vt:lpstr>26_Sidel Template 2013</vt:lpstr>
      <vt:lpstr>27_Sidel Template 2013</vt:lpstr>
      <vt:lpstr>28_Sidel Template 2013</vt:lpstr>
      <vt:lpstr>29_Sidel Template 2013</vt:lpstr>
      <vt:lpstr>30_Sidel Template 2013</vt:lpstr>
      <vt:lpstr>31_Sidel Template 2013</vt:lpstr>
      <vt:lpstr>32_Sidel Template 2013</vt:lpstr>
      <vt:lpstr>33_Sidel Template 2013</vt:lpstr>
      <vt:lpstr>34_Sidel Template 2013</vt:lpstr>
      <vt:lpstr>35_Sidel Template 2013</vt:lpstr>
      <vt:lpstr>36_Sidel Template 2013</vt:lpstr>
      <vt:lpstr>37_Sidel Template 2013</vt:lpstr>
      <vt:lpstr>LIOMT</vt:lpstr>
      <vt:lpstr>think-cell Folie</vt:lpstr>
      <vt:lpstr>Reduce your maintenance costs related to the use of a direct-current motor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45</cp:revision>
  <dcterms:created xsi:type="dcterms:W3CDTF">2014-05-22T13:23:46Z</dcterms:created>
  <dcterms:modified xsi:type="dcterms:W3CDTF">2018-08-16T12:19:11Z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5bb0a3-90cf-41a8-939e-500b35438edf_Enabled">
    <vt:lpwstr>True</vt:lpwstr>
  </property>
  <property fmtid="{D5CDD505-2E9C-101B-9397-08002B2CF9AE}" pid="3" name="MSIP_Label_e35bb0a3-90cf-41a8-939e-500b35438edf_SiteId">
    <vt:lpwstr>2390cbd1-e663-4321-bc93-ba298637ce52</vt:lpwstr>
  </property>
  <property fmtid="{D5CDD505-2E9C-101B-9397-08002B2CF9AE}" pid="4" name="MSIP_Label_e35bb0a3-90cf-41a8-939e-500b35438edf_Ref">
    <vt:lpwstr>https://api.informationprotection.azure.com/api/2390cbd1-e663-4321-bc93-ba298637ce52</vt:lpwstr>
  </property>
  <property fmtid="{D5CDD505-2E9C-101B-9397-08002B2CF9AE}" pid="5" name="MSIP_Label_e35bb0a3-90cf-41a8-939e-500b35438edf_Owner">
    <vt:lpwstr>107200@sidel.com</vt:lpwstr>
  </property>
  <property fmtid="{D5CDD505-2E9C-101B-9397-08002B2CF9AE}" pid="6" name="MSIP_Label_e35bb0a3-90cf-41a8-939e-500b35438edf_SetDate">
    <vt:lpwstr>2018-08-16T14:11:58.8843789+02:00</vt:lpwstr>
  </property>
  <property fmtid="{D5CDD505-2E9C-101B-9397-08002B2CF9AE}" pid="7" name="MSIP_Label_e35bb0a3-90cf-41a8-939e-500b35438edf_Name">
    <vt:lpwstr>Sidel-Confidential</vt:lpwstr>
  </property>
  <property fmtid="{D5CDD505-2E9C-101B-9397-08002B2CF9AE}" pid="8" name="MSIP_Label_e35bb0a3-90cf-41a8-939e-500b35438edf_Application">
    <vt:lpwstr>Microsoft Azure Information Protection</vt:lpwstr>
  </property>
  <property fmtid="{D5CDD505-2E9C-101B-9397-08002B2CF9AE}" pid="9" name="MSIP_Label_e35bb0a3-90cf-41a8-939e-500b35438edf_Extended_MSFT_Method">
    <vt:lpwstr>Automatic</vt:lpwstr>
  </property>
  <property fmtid="{D5CDD505-2E9C-101B-9397-08002B2CF9AE}" pid="10" name="MSIP_Label_06263584-a2fa-494a-b6ac-a3eeadb86bd0_Enabled">
    <vt:lpwstr>True</vt:lpwstr>
  </property>
  <property fmtid="{D5CDD505-2E9C-101B-9397-08002B2CF9AE}" pid="11" name="MSIP_Label_06263584-a2fa-494a-b6ac-a3eeadb86bd0_SiteId">
    <vt:lpwstr>2390cbd1-e663-4321-bc93-ba298637ce52</vt:lpwstr>
  </property>
  <property fmtid="{D5CDD505-2E9C-101B-9397-08002B2CF9AE}" pid="12" name="MSIP_Label_06263584-a2fa-494a-b6ac-a3eeadb86bd0_Ref">
    <vt:lpwstr>https://api.informationprotection.azure.com/api/2390cbd1-e663-4321-bc93-ba298637ce52</vt:lpwstr>
  </property>
  <property fmtid="{D5CDD505-2E9C-101B-9397-08002B2CF9AE}" pid="13" name="MSIP_Label_06263584-a2fa-494a-b6ac-a3eeadb86bd0_Owner">
    <vt:lpwstr>107200@sidel.com</vt:lpwstr>
  </property>
  <property fmtid="{D5CDD505-2E9C-101B-9397-08002B2CF9AE}" pid="14" name="MSIP_Label_06263584-a2fa-494a-b6ac-a3eeadb86bd0_SetDate">
    <vt:lpwstr>2018-08-16T14:11:58.8843789+02:00</vt:lpwstr>
  </property>
  <property fmtid="{D5CDD505-2E9C-101B-9397-08002B2CF9AE}" pid="15" name="MSIP_Label_06263584-a2fa-494a-b6ac-a3eeadb86bd0_Name">
    <vt:lpwstr>Internal</vt:lpwstr>
  </property>
  <property fmtid="{D5CDD505-2E9C-101B-9397-08002B2CF9AE}" pid="16" name="MSIP_Label_06263584-a2fa-494a-b6ac-a3eeadb86bd0_Application">
    <vt:lpwstr>Microsoft Azure Information Protection</vt:lpwstr>
  </property>
  <property fmtid="{D5CDD505-2E9C-101B-9397-08002B2CF9AE}" pid="17" name="MSIP_Label_06263584-a2fa-494a-b6ac-a3eeadb86bd0_Extended_MSFT_Method">
    <vt:lpwstr>Automatic</vt:lpwstr>
  </property>
  <property fmtid="{D5CDD505-2E9C-101B-9397-08002B2CF9AE}" pid="18" name="MSIP_Label_06263584-a2fa-494a-b6ac-a3eeadb86bd0_Parent">
    <vt:lpwstr>e35bb0a3-90cf-41a8-939e-500b35438edf</vt:lpwstr>
  </property>
  <property fmtid="{D5CDD505-2E9C-101B-9397-08002B2CF9AE}" pid="19" name="Sensitivity">
    <vt:lpwstr>Sidel-Confidential Internal</vt:lpwstr>
  </property>
</Properties>
</file>