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39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  <p:sldMasterId id="2147484002" r:id="rId39"/>
  </p:sldMasterIdLst>
  <p:sldIdLst>
    <p:sldId id="30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5.jpe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8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5.jpe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5.jpe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6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3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10.png"/><Relationship Id="rId2" Type="http://schemas.openxmlformats.org/officeDocument/2006/relationships/tags" Target="../tags/tag195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3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1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9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9.xml"/></Relationships>
</file>

<file path=ppt/slideLayouts/_rels/slideLayout3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image" Target="../media/image12.png"/><Relationship Id="rId2" Type="http://schemas.openxmlformats.org/officeDocument/2006/relationships/tags" Target="../tags/tag201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3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6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197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39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6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98.vml"/><Relationship Id="rId6" Type="http://schemas.openxmlformats.org/officeDocument/2006/relationships/oleObject" Target="../embeddings/oleObject198.bin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39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6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39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589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07085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82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8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4297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157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30545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867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5730213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77302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540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293883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093059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3691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8637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175424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698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70075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595692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220250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2218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tags" Target="../tags/tag186.x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6.vml"/><Relationship Id="rId4" Type="http://schemas.openxmlformats.org/officeDocument/2006/relationships/slideLayout" Target="../slideLayouts/slideLayout300.xml"/><Relationship Id="rId9" Type="http://schemas.openxmlformats.org/officeDocument/2006/relationships/theme" Target="../theme/theme38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tags" Target="../tags/tag19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ags" Target="../tags/tag191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30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vmlDrawing" Target="../drawings/vmlDrawing191.vml"/><Relationship Id="rId5" Type="http://schemas.openxmlformats.org/officeDocument/2006/relationships/slideLayout" Target="../slideLayouts/slideLayout309.xml"/><Relationship Id="rId15" Type="http://schemas.openxmlformats.org/officeDocument/2006/relationships/image" Target="../media/image6.emf"/><Relationship Id="rId10" Type="http://schemas.openxmlformats.org/officeDocument/2006/relationships/theme" Target="../theme/theme39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oleObject" Target="../embeddings/oleObject19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15049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62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August 2018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923691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dirty="0"/>
              <a:t>Redução de seus custos de manutenção inerentes ao uso de um motor de corrente contínua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Motor AC</a:t>
            </a:r>
            <a:endParaRPr lang="pt-BR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E VANTAGENS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  <a:endParaRPr kumimoji="0" lang="pt-B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Redução dos custos de manutenção </a:t>
                      </a:r>
                      <a:r>
                        <a:rPr lang="en-US" sz="1200" dirty="0"/>
                        <a:t>(relativos à substituição de escovas) e aumento da vida útil e confiabilidade do motor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dirty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Substituição do motorredutor original DC Motor e do controlador eletrônico por um motorredutor AC 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 um controlador de 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frequência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43248"/>
          <a:stretch/>
        </p:blipFill>
        <p:spPr bwMode="auto">
          <a:xfrm>
            <a:off x="4897507" y="4246720"/>
            <a:ext cx="3629462" cy="13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Obsolescência</a:t>
            </a:r>
            <a:endParaRPr kumimoji="0" lang="pt-B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Series 1 sopradoras (SBO 4/4 - SBO 4/6 - SBO 6/6 - SBO 6/10 - SBO 10/10 - SBO 10/14 - SBO 16 - SBO 24/24 - SBO 24/26 - SBO 32/26 - SBO 48/38)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Catálogo código: 357</a:t>
            </a: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D7CA2E9D-BF2F-4563-A6D3-BC2F0973FBB0}"/>
              </a:ext>
            </a:extLst>
          </p:cNvPr>
          <p:cNvSpPr/>
          <p:nvPr/>
        </p:nvSpPr>
        <p:spPr>
          <a:xfrm>
            <a:off x="4768071" y="1743075"/>
            <a:ext cx="3872692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DESCRIÇÃO</a:t>
            </a:r>
            <a:endParaRPr kumimoji="0" lang="pt-BR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44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3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9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4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37_Sidel Template 2013</vt:lpstr>
      <vt:lpstr>LIOMT</vt:lpstr>
      <vt:lpstr>think-cell Folie</vt:lpstr>
      <vt:lpstr>Redução de seus custos de manutenção inerentes ao uso de um motor de corrente contínua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45</cp:revision>
  <dcterms:created xsi:type="dcterms:W3CDTF">2014-05-22T13:23:46Z</dcterms:created>
  <dcterms:modified xsi:type="dcterms:W3CDTF">2018-08-16T12:17:38Z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2018-08-16T14:11:58.8843789+02:00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2018-08-16T14:11:58.8843789+02:00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