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</p:sldMasterIdLst>
  <p:notesMasterIdLst>
    <p:notesMasterId r:id="rId6"/>
  </p:notesMasterIdLst>
  <p:handoutMasterIdLst>
    <p:handoutMasterId r:id="rId7"/>
  </p:handoutMasterIdLst>
  <p:sldIdLst>
    <p:sldId id="2147481521" r:id="rId5"/>
  </p:sldIdLst>
  <p:sldSz cx="12192000" cy="6858000"/>
  <p:notesSz cx="7023100" cy="93091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orient="horz" pos="3784">
          <p15:clr>
            <a:srgbClr val="A4A3A4"/>
          </p15:clr>
        </p15:guide>
        <p15:guide id="4" orient="horz" pos="935" userDrawn="1">
          <p15:clr>
            <a:srgbClr val="A4A3A4"/>
          </p15:clr>
        </p15:guide>
        <p15:guide id="8" orient="horz" pos="3271" userDrawn="1">
          <p15:clr>
            <a:srgbClr val="A4A3A4"/>
          </p15:clr>
        </p15:guide>
        <p15:guide id="9" orient="horz" pos="1253">
          <p15:clr>
            <a:srgbClr val="A4A3A4"/>
          </p15:clr>
        </p15:guide>
        <p15:guide id="10" pos="5952">
          <p15:clr>
            <a:srgbClr val="A4A3A4"/>
          </p15:clr>
        </p15:guide>
        <p15:guide id="14" pos="72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75D62"/>
    <a:srgbClr val="404040"/>
    <a:srgbClr val="EBEDF4"/>
    <a:srgbClr val="EDEFF5"/>
    <a:srgbClr val="94EFE3"/>
    <a:srgbClr val="E74B00"/>
    <a:srgbClr val="565E61"/>
    <a:srgbClr val="FF0000"/>
    <a:srgbClr val="575E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508B9E-1F77-4CE9-A295-0DFF036B6C3A}" v="2" dt="2024-11-28T13:23:53.961"/>
    <p1510:client id="{9B414CFA-D713-477F-B6A3-143DAD1E19DC}" v="1" dt="2024-11-28T12:30:38.485"/>
  </p1510:revLst>
</p1510:revInfo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86418" autoAdjust="0"/>
  </p:normalViewPr>
  <p:slideViewPr>
    <p:cSldViewPr snapToGrid="0" showGuides="1">
      <p:cViewPr varScale="1">
        <p:scale>
          <a:sx n="82" d="100"/>
          <a:sy n="82" d="100"/>
        </p:scale>
        <p:origin x="552" y="72"/>
      </p:cViewPr>
      <p:guideLst>
        <p:guide orient="horz" pos="2160"/>
        <p:guide orient="horz" pos="3784"/>
        <p:guide orient="horz" pos="935"/>
        <p:guide orient="horz" pos="3271"/>
        <p:guide orient="horz" pos="1253"/>
        <p:guide pos="5952"/>
        <p:guide pos="7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1932" y="2016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ure, Didier" userId="791ba54c-1f49-4f2e-b537-01eab0413206" providerId="ADAL" clId="{B2DA6559-9FD2-427B-8165-BA7FB694B075}"/>
    <pc:docChg chg="undo custSel addSld delSld">
      <pc:chgData name="Faure, Didier" userId="791ba54c-1f49-4f2e-b537-01eab0413206" providerId="ADAL" clId="{B2DA6559-9FD2-427B-8165-BA7FB694B075}" dt="2024-10-14T16:47:35.097" v="5" actId="47"/>
      <pc:docMkLst>
        <pc:docMk/>
      </pc:docMkLst>
      <pc:sldChg chg="add del">
        <pc:chgData name="Faure, Didier" userId="791ba54c-1f49-4f2e-b537-01eab0413206" providerId="ADAL" clId="{B2DA6559-9FD2-427B-8165-BA7FB694B075}" dt="2024-10-14T16:47:35.097" v="5" actId="47"/>
        <pc:sldMkLst>
          <pc:docMk/>
          <pc:sldMk cId="2397911690" sldId="382"/>
        </pc:sldMkLst>
      </pc:sldChg>
      <pc:sldChg chg="del">
        <pc:chgData name="Faure, Didier" userId="791ba54c-1f49-4f2e-b537-01eab0413206" providerId="ADAL" clId="{B2DA6559-9FD2-427B-8165-BA7FB694B075}" dt="2024-10-14T16:47:31.929" v="4" actId="47"/>
        <pc:sldMkLst>
          <pc:docMk/>
          <pc:sldMk cId="4000004839" sldId="2147476634"/>
        </pc:sldMkLst>
      </pc:sldChg>
      <pc:sldChg chg="add del">
        <pc:chgData name="Faure, Didier" userId="791ba54c-1f49-4f2e-b537-01eab0413206" providerId="ADAL" clId="{B2DA6559-9FD2-427B-8165-BA7FB694B075}" dt="2024-10-14T16:47:29.114" v="3" actId="47"/>
        <pc:sldMkLst>
          <pc:docMk/>
          <pc:sldMk cId="3345766336" sldId="2147481521"/>
        </pc:sldMkLst>
      </pc:sldChg>
      <pc:sldChg chg="add del">
        <pc:chgData name="Faure, Didier" userId="791ba54c-1f49-4f2e-b537-01eab0413206" providerId="ADAL" clId="{B2DA6559-9FD2-427B-8165-BA7FB694B075}" dt="2024-10-14T16:47:35.097" v="5" actId="47"/>
        <pc:sldMkLst>
          <pc:docMk/>
          <pc:sldMk cId="2008759033" sldId="2147481522"/>
        </pc:sldMkLst>
      </pc:sldChg>
      <pc:sldChg chg="add del">
        <pc:chgData name="Faure, Didier" userId="791ba54c-1f49-4f2e-b537-01eab0413206" providerId="ADAL" clId="{B2DA6559-9FD2-427B-8165-BA7FB694B075}" dt="2024-10-14T16:47:35.097" v="5" actId="47"/>
        <pc:sldMkLst>
          <pc:docMk/>
          <pc:sldMk cId="3913440041" sldId="2147481537"/>
        </pc:sldMkLst>
      </pc:sldChg>
      <pc:sldChg chg="add del">
        <pc:chgData name="Faure, Didier" userId="791ba54c-1f49-4f2e-b537-01eab0413206" providerId="ADAL" clId="{B2DA6559-9FD2-427B-8165-BA7FB694B075}" dt="2024-10-14T16:47:35.097" v="5" actId="47"/>
        <pc:sldMkLst>
          <pc:docMk/>
          <pc:sldMk cId="148180158" sldId="2147481538"/>
        </pc:sldMkLst>
      </pc:sldChg>
      <pc:sldChg chg="add del">
        <pc:chgData name="Faure, Didier" userId="791ba54c-1f49-4f2e-b537-01eab0413206" providerId="ADAL" clId="{B2DA6559-9FD2-427B-8165-BA7FB694B075}" dt="2024-10-14T16:47:35.097" v="5" actId="47"/>
        <pc:sldMkLst>
          <pc:docMk/>
          <pc:sldMk cId="4275293963" sldId="2147481540"/>
        </pc:sldMkLst>
      </pc:sldChg>
      <pc:sldMasterChg chg="addSldLayout delSldLayout">
        <pc:chgData name="Faure, Didier" userId="791ba54c-1f49-4f2e-b537-01eab0413206" providerId="ADAL" clId="{B2DA6559-9FD2-427B-8165-BA7FB694B075}" dt="2024-10-14T16:47:31.929" v="4" actId="47"/>
        <pc:sldMasterMkLst>
          <pc:docMk/>
          <pc:sldMasterMk cId="4281836575" sldId="2147483697"/>
        </pc:sldMasterMkLst>
        <pc:sldLayoutChg chg="del">
          <pc:chgData name="Faure, Didier" userId="791ba54c-1f49-4f2e-b537-01eab0413206" providerId="ADAL" clId="{B2DA6559-9FD2-427B-8165-BA7FB694B075}" dt="2024-10-14T16:47:31.929" v="4" actId="47"/>
          <pc:sldLayoutMkLst>
            <pc:docMk/>
            <pc:sldMasterMk cId="4281836575" sldId="2147483697"/>
            <pc:sldLayoutMk cId="1458691814" sldId="2147483707"/>
          </pc:sldLayoutMkLst>
        </pc:sldLayoutChg>
        <pc:sldLayoutChg chg="add del">
          <pc:chgData name="Faure, Didier" userId="791ba54c-1f49-4f2e-b537-01eab0413206" providerId="ADAL" clId="{B2DA6559-9FD2-427B-8165-BA7FB694B075}" dt="2024-10-14T16:47:25.503" v="2" actId="47"/>
          <pc:sldLayoutMkLst>
            <pc:docMk/>
            <pc:sldMasterMk cId="4281836575" sldId="2147483697"/>
            <pc:sldLayoutMk cId="2075356088" sldId="2147483714"/>
          </pc:sldLayoutMkLst>
        </pc:sldLayoutChg>
      </pc:sldMasterChg>
    </pc:docChg>
  </pc:docChgLst>
  <pc:docChgLst>
    <pc:chgData name="Faure, Didier" userId="791ba54c-1f49-4f2e-b537-01eab0413206" providerId="ADAL" clId="{9B414CFA-D713-477F-B6A3-143DAD1E19DC}"/>
    <pc:docChg chg="custSel modSld">
      <pc:chgData name="Faure, Didier" userId="791ba54c-1f49-4f2e-b537-01eab0413206" providerId="ADAL" clId="{9B414CFA-D713-477F-B6A3-143DAD1E19DC}" dt="2024-11-28T12:42:11.446" v="243" actId="20577"/>
      <pc:docMkLst>
        <pc:docMk/>
      </pc:docMkLst>
      <pc:sldChg chg="addSp delSp modSp mod">
        <pc:chgData name="Faure, Didier" userId="791ba54c-1f49-4f2e-b537-01eab0413206" providerId="ADAL" clId="{9B414CFA-D713-477F-B6A3-143DAD1E19DC}" dt="2024-11-28T12:42:11.446" v="243" actId="20577"/>
        <pc:sldMkLst>
          <pc:docMk/>
          <pc:sldMk cId="3345766336" sldId="2147481521"/>
        </pc:sldMkLst>
        <pc:spChg chg="add mod">
          <ac:chgData name="Faure, Didier" userId="791ba54c-1f49-4f2e-b537-01eab0413206" providerId="ADAL" clId="{9B414CFA-D713-477F-B6A3-143DAD1E19DC}" dt="2024-11-28T12:42:11.446" v="243" actId="20577"/>
          <ac:spMkLst>
            <pc:docMk/>
            <pc:sldMk cId="3345766336" sldId="2147481521"/>
            <ac:spMk id="2" creationId="{19756DC4-B593-FD13-2D2A-60AA513DF43E}"/>
          </ac:spMkLst>
        </pc:spChg>
        <pc:spChg chg="del">
          <ac:chgData name="Faure, Didier" userId="791ba54c-1f49-4f2e-b537-01eab0413206" providerId="ADAL" clId="{9B414CFA-D713-477F-B6A3-143DAD1E19DC}" dt="2024-11-22T18:19:46.110" v="14" actId="478"/>
          <ac:spMkLst>
            <pc:docMk/>
            <pc:sldMk cId="3345766336" sldId="2147481521"/>
            <ac:spMk id="44" creationId="{4B8483B9-5165-28EA-0B9D-118116DDD769}"/>
          </ac:spMkLst>
        </pc:spChg>
        <pc:spChg chg="mod">
          <ac:chgData name="Faure, Didier" userId="791ba54c-1f49-4f2e-b537-01eab0413206" providerId="ADAL" clId="{9B414CFA-D713-477F-B6A3-143DAD1E19DC}" dt="2024-11-22T18:22:15.270" v="29" actId="20577"/>
          <ac:spMkLst>
            <pc:docMk/>
            <pc:sldMk cId="3345766336" sldId="2147481521"/>
            <ac:spMk id="61" creationId="{3E8F08BB-7384-E4FB-4CF7-BFAD3ED739A3}"/>
          </ac:spMkLst>
        </pc:spChg>
        <pc:spChg chg="mod">
          <ac:chgData name="Faure, Didier" userId="791ba54c-1f49-4f2e-b537-01eab0413206" providerId="ADAL" clId="{9B414CFA-D713-477F-B6A3-143DAD1E19DC}" dt="2024-11-28T08:51:19.731" v="30" actId="20577"/>
          <ac:spMkLst>
            <pc:docMk/>
            <pc:sldMk cId="3345766336" sldId="2147481521"/>
            <ac:spMk id="62" creationId="{C8150B97-541C-BC17-A789-56F8312ED4DB}"/>
          </ac:spMkLst>
        </pc:spChg>
      </pc:sldChg>
    </pc:docChg>
  </pc:docChgLst>
  <pc:docChgLst>
    <pc:chgData name="Boufagher, Mehdy" userId="a8e82b8c-6d9f-4cb3-895e-aa54cfd06ba1" providerId="ADAL" clId="{61508B9E-1F77-4CE9-A295-0DFF036B6C3A}"/>
    <pc:docChg chg="modSld">
      <pc:chgData name="Boufagher, Mehdy" userId="a8e82b8c-6d9f-4cb3-895e-aa54cfd06ba1" providerId="ADAL" clId="{61508B9E-1F77-4CE9-A295-0DFF036B6C3A}" dt="2024-11-28T13:24:26.322" v="13" actId="2711"/>
      <pc:docMkLst>
        <pc:docMk/>
      </pc:docMkLst>
      <pc:sldChg chg="modSp mod">
        <pc:chgData name="Boufagher, Mehdy" userId="a8e82b8c-6d9f-4cb3-895e-aa54cfd06ba1" providerId="ADAL" clId="{61508B9E-1F77-4CE9-A295-0DFF036B6C3A}" dt="2024-11-28T13:24:26.322" v="13" actId="2711"/>
        <pc:sldMkLst>
          <pc:docMk/>
          <pc:sldMk cId="3345766336" sldId="2147481521"/>
        </pc:sldMkLst>
        <pc:spChg chg="mod">
          <ac:chgData name="Boufagher, Mehdy" userId="a8e82b8c-6d9f-4cb3-895e-aa54cfd06ba1" providerId="ADAL" clId="{61508B9E-1F77-4CE9-A295-0DFF036B6C3A}" dt="2024-11-28T13:24:26.322" v="13" actId="2711"/>
          <ac:spMkLst>
            <pc:docMk/>
            <pc:sldMk cId="3345766336" sldId="2147481521"/>
            <ac:spMk id="61" creationId="{3E8F08BB-7384-E4FB-4CF7-BFAD3ED739A3}"/>
          </ac:spMkLst>
        </pc:spChg>
        <pc:spChg chg="mod">
          <ac:chgData name="Boufagher, Mehdy" userId="a8e82b8c-6d9f-4cb3-895e-aa54cfd06ba1" providerId="ADAL" clId="{61508B9E-1F77-4CE9-A295-0DFF036B6C3A}" dt="2024-11-28T13:24:20.055" v="12" actId="1076"/>
          <ac:spMkLst>
            <pc:docMk/>
            <pc:sldMk cId="3345766336" sldId="2147481521"/>
            <ac:spMk id="81" creationId="{7F8FF035-9BA4-F3F0-474B-3B8CA92BC57C}"/>
          </ac:spMkLst>
        </pc:spChg>
        <pc:spChg chg="mod">
          <ac:chgData name="Boufagher, Mehdy" userId="a8e82b8c-6d9f-4cb3-895e-aa54cfd06ba1" providerId="ADAL" clId="{61508B9E-1F77-4CE9-A295-0DFF036B6C3A}" dt="2024-11-28T13:24:20.055" v="12" actId="1076"/>
          <ac:spMkLst>
            <pc:docMk/>
            <pc:sldMk cId="3345766336" sldId="2147481521"/>
            <ac:spMk id="82" creationId="{E613E64A-8215-A989-D201-A1DE6E0C731D}"/>
          </ac:spMkLst>
        </pc:spChg>
        <pc:picChg chg="mod">
          <ac:chgData name="Boufagher, Mehdy" userId="a8e82b8c-6d9f-4cb3-895e-aa54cfd06ba1" providerId="ADAL" clId="{61508B9E-1F77-4CE9-A295-0DFF036B6C3A}" dt="2024-11-28T13:23:40.048" v="2" actId="1076"/>
          <ac:picMkLst>
            <pc:docMk/>
            <pc:sldMk cId="3345766336" sldId="2147481521"/>
            <ac:picMk id="12" creationId="{EDDCE1BD-F6C7-5F2C-B213-C675056F97C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r>
              <a:rPr lang="de-DE" dirty="0"/>
              <a:t>Header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de-DE" dirty="0" err="1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28/11/2024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93738" y="858838"/>
            <a:ext cx="5635625" cy="3170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45181" y="4273030"/>
            <a:ext cx="6132739" cy="433788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10" Type="http://schemas.openxmlformats.org/officeDocument/2006/relationships/image" Target="../media/image10.svg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5.bin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FA2510D7-CC17-FE52-1049-CBA1E7AE4D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6842434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63600" y="599650"/>
            <a:ext cx="10896600" cy="615553"/>
          </a:xfrm>
        </p:spPr>
        <p:txBody>
          <a:bodyPr/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63603" y="2156108"/>
            <a:ext cx="8544983" cy="92333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0958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BF53E07-51CC-1A4E-979B-1B04FA13D9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2423154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43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6E0756-7972-6F73-2124-3B1EDC9742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863601" y="1485901"/>
            <a:ext cx="10657419" cy="449897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554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863601" y="1485901"/>
            <a:ext cx="10657419" cy="449897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F48235E-C0A5-9B60-C41E-3DB78AD36329}"/>
              </a:ext>
            </a:extLst>
          </p:cNvPr>
          <p:cNvSpPr/>
          <p:nvPr userDrawn="1"/>
        </p:nvSpPr>
        <p:spPr>
          <a:xfrm>
            <a:off x="0" y="5984875"/>
            <a:ext cx="12192000" cy="403173"/>
          </a:xfrm>
          <a:prstGeom prst="rect">
            <a:avLst/>
          </a:prstGeom>
          <a:gradFill flip="none" rotWithShape="1"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388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24F1314-518B-4926-0D71-6F6B692106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0" y="1489077"/>
            <a:ext cx="6338711" cy="4495799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7394222" y="1489077"/>
            <a:ext cx="4126795" cy="4495799"/>
          </a:xfrm>
        </p:spPr>
        <p:txBody>
          <a:bodyPr/>
          <a:lstStyle/>
          <a:p>
            <a:pPr lvl="0"/>
            <a:r>
              <a:rPr lang="en-GB" noProof="0" dirty="0"/>
              <a:t>Click in the icon to add an image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EBDA5F96-A3A5-A34E-A335-BB9C1E6495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794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24F1314-518B-4926-0D71-6F6B692106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2CD3F38A-7F98-AA44-B64F-90F203FAF5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3600" y="1489081"/>
            <a:ext cx="5183717" cy="2139949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Bildplatzhalter 10">
            <a:extLst>
              <a:ext uri="{FF2B5EF4-FFF2-40B4-BE49-F238E27FC236}">
                <a16:creationId xmlns:a16="http://schemas.microsoft.com/office/drawing/2014/main" id="{A924745B-0FCD-EC44-8F63-62B2A920A7D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5717" y="3844930"/>
            <a:ext cx="5181600" cy="2139949"/>
          </a:xfrm>
        </p:spPr>
        <p:txBody>
          <a:bodyPr/>
          <a:lstStyle/>
          <a:p>
            <a:pPr lvl="0"/>
            <a:r>
              <a:rPr lang="en-GB" noProof="0" dirty="0"/>
              <a:t>Click in the icon to add an image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88CA1F3E-39BE-F94F-B5F6-4DE5F975BA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5188" y="1489075"/>
            <a:ext cx="5185833" cy="2139950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1923CA74-2F1B-5C44-83FB-58C3020A0C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35188" y="3844930"/>
            <a:ext cx="5185833" cy="213994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noProof="0" dirty="0"/>
              <a:t>Click in the icon to add an image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86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3245069"/>
              </p:ext>
            </p:extLst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5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001BCEA2-5E47-2DC8-6444-F41DACA365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alphaModFix amt="8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172"/>
          <a:stretch/>
        </p:blipFill>
        <p:spPr>
          <a:xfrm>
            <a:off x="0" y="0"/>
            <a:ext cx="12192000" cy="688048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7C94DC8-FCBD-1750-1EF4-3EB5A10EB8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844" y="-11045"/>
            <a:ext cx="6685155" cy="6867981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B4606B1D-9367-5D83-7BA1-3A214F707FF3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863602" y="2507780"/>
            <a:ext cx="10657417" cy="12311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0B3FF4E0-797F-3036-9F5D-4B329247ED7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863602" y="3856270"/>
            <a:ext cx="10657417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Figura a mano libera 15">
            <a:extLst>
              <a:ext uri="{FF2B5EF4-FFF2-40B4-BE49-F238E27FC236}">
                <a16:creationId xmlns:a16="http://schemas.microsoft.com/office/drawing/2014/main" id="{9ED2AC75-4AF3-B7BA-08A2-6B0FD27A3A3E}"/>
              </a:ext>
            </a:extLst>
          </p:cNvPr>
          <p:cNvSpPr/>
          <p:nvPr userDrawn="1"/>
        </p:nvSpPr>
        <p:spPr>
          <a:xfrm>
            <a:off x="6462942" y="0"/>
            <a:ext cx="3806928" cy="5216400"/>
          </a:xfrm>
          <a:custGeom>
            <a:avLst/>
            <a:gdLst>
              <a:gd name="connsiteX0" fmla="*/ 3005426 w 3806928"/>
              <a:gd name="connsiteY0" fmla="*/ 0 h 5218043"/>
              <a:gd name="connsiteX1" fmla="*/ 3806928 w 3806928"/>
              <a:gd name="connsiteY1" fmla="*/ 0 h 5218043"/>
              <a:gd name="connsiteX2" fmla="*/ 801502 w 3806928"/>
              <a:gd name="connsiteY2" fmla="*/ 5218043 h 5218043"/>
              <a:gd name="connsiteX3" fmla="*/ 0 w 3806928"/>
              <a:gd name="connsiteY3" fmla="*/ 5218043 h 521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6928" h="5218043">
                <a:moveTo>
                  <a:pt x="3005426" y="0"/>
                </a:moveTo>
                <a:lnTo>
                  <a:pt x="3806928" y="0"/>
                </a:lnTo>
                <a:lnTo>
                  <a:pt x="801502" y="5218043"/>
                </a:lnTo>
                <a:lnTo>
                  <a:pt x="0" y="5218043"/>
                </a:lnTo>
                <a:close/>
              </a:path>
            </a:pathLst>
          </a:custGeom>
          <a:solidFill>
            <a:srgbClr val="E74B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011EBE87-D1BC-586C-2B04-D84C6D5D1C6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63137" y="6473815"/>
            <a:ext cx="968827" cy="261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2558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399F161-3440-D07E-2547-C82CC7565C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172"/>
          <a:stretch/>
        </p:blipFill>
        <p:spPr>
          <a:xfrm>
            <a:off x="0" y="0"/>
            <a:ext cx="12192000" cy="688048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767EF98-B5CE-F584-BCA9-4C53CE9E265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844" y="-11045"/>
            <a:ext cx="6685155" cy="6867981"/>
          </a:xfrm>
          <a:prstGeom prst="rect">
            <a:avLst/>
          </a:prstGeom>
        </p:spPr>
      </p:pic>
      <p:sp>
        <p:nvSpPr>
          <p:cNvPr id="6" name="Figura a mano libera 5">
            <a:extLst>
              <a:ext uri="{FF2B5EF4-FFF2-40B4-BE49-F238E27FC236}">
                <a16:creationId xmlns:a16="http://schemas.microsoft.com/office/drawing/2014/main" id="{0BC8C9E3-55BD-8333-FE46-4616BA64396B}"/>
              </a:ext>
            </a:extLst>
          </p:cNvPr>
          <p:cNvSpPr/>
          <p:nvPr userDrawn="1"/>
        </p:nvSpPr>
        <p:spPr>
          <a:xfrm>
            <a:off x="6462942" y="0"/>
            <a:ext cx="3806928" cy="5218043"/>
          </a:xfrm>
          <a:custGeom>
            <a:avLst/>
            <a:gdLst>
              <a:gd name="connsiteX0" fmla="*/ 3005426 w 3806928"/>
              <a:gd name="connsiteY0" fmla="*/ 0 h 5218043"/>
              <a:gd name="connsiteX1" fmla="*/ 3806928 w 3806928"/>
              <a:gd name="connsiteY1" fmla="*/ 0 h 5218043"/>
              <a:gd name="connsiteX2" fmla="*/ 801502 w 3806928"/>
              <a:gd name="connsiteY2" fmla="*/ 5218043 h 5218043"/>
              <a:gd name="connsiteX3" fmla="*/ 0 w 3806928"/>
              <a:gd name="connsiteY3" fmla="*/ 5218043 h 521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6928" h="5218043">
                <a:moveTo>
                  <a:pt x="3005426" y="0"/>
                </a:moveTo>
                <a:lnTo>
                  <a:pt x="3806928" y="0"/>
                </a:lnTo>
                <a:lnTo>
                  <a:pt x="801502" y="5218043"/>
                </a:lnTo>
                <a:lnTo>
                  <a:pt x="0" y="5218043"/>
                </a:lnTo>
                <a:close/>
              </a:path>
            </a:pathLst>
          </a:custGeom>
          <a:solidFill>
            <a:srgbClr val="E74B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9873954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7" imgW="399" imgH="399" progId="TCLayout.ActiveDocument.1">
                  <p:embed/>
                </p:oleObj>
              </mc:Choice>
              <mc:Fallback>
                <p:oleObj name="think-cell Folie" r:id="rId7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313665F9-F35E-7C8C-0981-6678A62921F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75522" y="5837943"/>
            <a:ext cx="2055875" cy="10155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7324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BEAF53-7F52-376D-4726-8C9A8C88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EADD95-43DE-E783-487E-FE521710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35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296926128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3" imgW="399" imgH="399" progId="TCLayout.ActiveDocument.1">
                  <p:embed/>
                </p:oleObj>
              </mc:Choice>
              <mc:Fallback>
                <p:oleObj name="think-cell Folie" r:id="rId13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63600" y="334805"/>
            <a:ext cx="10659533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it-IT" noProof="1"/>
              <a:t>Fare clic per modificare lo stile del titolo dello schema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63604" y="1485901"/>
            <a:ext cx="10656884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863604" y="6471709"/>
            <a:ext cx="47473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‹N°›</a:t>
            </a:fld>
            <a:endParaRPr lang="en-GB" sz="900" dirty="0">
              <a:solidFill>
                <a:schemeClr val="bg2"/>
              </a:solidFill>
            </a:endParaRPr>
          </a:p>
        </p:txBody>
      </p:sp>
      <p:sp>
        <p:nvSpPr>
          <p:cNvPr id="4" name="MSIPCMContentMarking" descr="{&quot;HashCode&quot;:238546008,&quot;Placement&quot;:&quot;Footer&quot;,&quot;Top&quot;:524.1047,&quot;Left&quot;:458.909119,&quot;SlideWidth&quot;:960,&quot;SlideHeight&quot;:540}">
            <a:extLst>
              <a:ext uri="{FF2B5EF4-FFF2-40B4-BE49-F238E27FC236}">
                <a16:creationId xmlns:a16="http://schemas.microsoft.com/office/drawing/2014/main" id="{468815B7-2E8A-4978-BD78-431993C37F38}"/>
              </a:ext>
            </a:extLst>
          </p:cNvPr>
          <p:cNvSpPr txBox="1"/>
          <p:nvPr userDrawn="1"/>
        </p:nvSpPr>
        <p:spPr>
          <a:xfrm>
            <a:off x="5837111" y="6656129"/>
            <a:ext cx="535708" cy="2018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t-IT" sz="700" dirty="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10A67ED-DBBF-07F9-9DFA-425CFD8F6F6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580748" y="6479778"/>
            <a:ext cx="938152" cy="252985"/>
          </a:xfrm>
          <a:prstGeom prst="rect">
            <a:avLst/>
          </a:prstGeom>
        </p:spPr>
      </p:pic>
    </p:spTree>
    <p:custDataLst>
      <p:tags r:id="rId11"/>
    </p:custDataLst>
    <p:extLst>
      <p:ext uri="{BB962C8B-B14F-4D97-AF65-F5344CB8AC3E}">
        <p14:creationId xmlns:p14="http://schemas.microsoft.com/office/powerpoint/2010/main" val="4281836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5" r:id="rId4"/>
    <p:sldLayoutId id="2147483702" r:id="rId5"/>
    <p:sldLayoutId id="2147483706" r:id="rId6"/>
    <p:sldLayoutId id="2147483703" r:id="rId7"/>
    <p:sldLayoutId id="2147483704" r:id="rId8"/>
    <p:sldLayoutId id="2147483714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3" pos="544" userDrawn="1">
          <p15:clr>
            <a:srgbClr val="F26B43"/>
          </p15:clr>
        </p15:guide>
        <p15:guide id="5" pos="7257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9" pos="7423" userDrawn="1">
          <p15:clr>
            <a:srgbClr val="F26B43"/>
          </p15:clr>
        </p15:guide>
        <p15:guide id="10" orient="horz" pos="4020" userDrawn="1">
          <p15:clr>
            <a:srgbClr val="F26B43"/>
          </p15:clr>
        </p15:guide>
        <p15:guide id="11" pos="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3.wdp"/><Relationship Id="rId7" Type="http://schemas.openxmlformats.org/officeDocument/2006/relationships/image" Target="../media/image1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microsoft.com/office/2007/relationships/hdphoto" Target="../media/hdphoto4.wdp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2631788" y="1906671"/>
            <a:ext cx="3240000" cy="4405117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72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E64B00"/>
              </a:buClr>
              <a:buFont typeface="Wingdings" pitchFamily="2" charset="2"/>
              <a:buChar char="§"/>
            </a:pPr>
            <a:r>
              <a:rPr lang="en-GB" altLang="fr-FR" sz="1400" kern="0" dirty="0">
                <a:latin typeface="Arial Nova Cond" panose="020B0506020202020204" pitchFamily="34" charset="0"/>
              </a:rPr>
              <a:t>Increased speed and ease to use.</a:t>
            </a:r>
          </a:p>
          <a:p>
            <a:pPr eaLnBrk="1" hangingPunct="1">
              <a:buClr>
                <a:srgbClr val="E64B00"/>
              </a:buClr>
              <a:buFont typeface="Wingdings" pitchFamily="2" charset="2"/>
              <a:buChar char="§"/>
            </a:pPr>
            <a:r>
              <a:rPr lang="en-GB" altLang="fr-FR" sz="1400" kern="0" dirty="0">
                <a:latin typeface="Arial Nova Cond" panose="020B0506020202020204" pitchFamily="34" charset="0"/>
              </a:rPr>
              <a:t>Instant view of HMI pages.</a:t>
            </a:r>
          </a:p>
          <a:p>
            <a:pPr eaLnBrk="1" hangingPunct="1">
              <a:buClr>
                <a:srgbClr val="E64B00"/>
              </a:buClr>
              <a:buFont typeface="Wingdings" pitchFamily="2" charset="2"/>
              <a:buChar char="§"/>
            </a:pPr>
            <a:r>
              <a:rPr lang="en-GB" altLang="fr-FR" sz="1400" kern="0" dirty="0">
                <a:latin typeface="Arial Nova Cond" panose="020B0506020202020204" pitchFamily="34" charset="0"/>
              </a:rPr>
              <a:t>Increased visibility thanks to the latest visual from the Matrix platform.</a:t>
            </a:r>
          </a:p>
          <a:p>
            <a:pPr>
              <a:buClr>
                <a:srgbClr val="E64B00"/>
              </a:buClr>
              <a:buFont typeface="Wingdings" pitchFamily="2" charset="2"/>
              <a:buChar char="§"/>
            </a:pPr>
            <a:r>
              <a:rPr lang="en-US" sz="1400" kern="0" dirty="0">
                <a:latin typeface="Arial Nova Cond" panose="020B0506020202020204" pitchFamily="34" charset="0"/>
              </a:rPr>
              <a:t>All advantages of Windows 10</a:t>
            </a:r>
          </a:p>
          <a:p>
            <a:pPr marL="285750" indent="-285750"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sz="1400" kern="0" dirty="0">
                <a:latin typeface="Arial Nova Cond" panose="020B0506020202020204" pitchFamily="34" charset="0"/>
              </a:rPr>
              <a:t>system updates for a longer period</a:t>
            </a:r>
          </a:p>
          <a:p>
            <a:pPr marL="285750" indent="-285750"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sz="1400" kern="0" dirty="0">
                <a:latin typeface="Arial Nova Cond" panose="020B0506020202020204" pitchFamily="34" charset="0"/>
              </a:rPr>
              <a:t>excellent virus protection</a:t>
            </a:r>
          </a:p>
          <a:p>
            <a:pPr marL="285750" indent="-285750"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sz="1400" kern="0" dirty="0">
                <a:latin typeface="Arial Nova Cond" panose="020B0506020202020204" pitchFamily="34" charset="0"/>
              </a:rPr>
              <a:t>lighter and faster operating system</a:t>
            </a:r>
          </a:p>
          <a:p>
            <a:pPr eaLnBrk="1" hangingPunct="1">
              <a:buClr>
                <a:srgbClr val="E64B00"/>
              </a:buClr>
              <a:buFont typeface="Wingdings" pitchFamily="2" charset="2"/>
              <a:buChar char="§"/>
            </a:pPr>
            <a:endParaRPr lang="en-GB" altLang="fr-FR" sz="1400" kern="0" dirty="0">
              <a:latin typeface="Arial Nova Cond" panose="020B0506020202020204" pitchFamily="34" charset="0"/>
            </a:endParaRPr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/>
          <p:nvPr/>
        </p:nvGrpSpPr>
        <p:grpSpPr>
          <a:xfrm>
            <a:off x="2630973" y="1603200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BENEFITS</a:t>
              </a:r>
            </a:p>
          </p:txBody>
        </p:sp>
      </p:grpSp>
      <p:grpSp>
        <p:nvGrpSpPr>
          <p:cNvPr id="49" name="Gruppo 41">
            <a:extLst>
              <a:ext uri="{FF2B5EF4-FFF2-40B4-BE49-F238E27FC236}">
                <a16:creationId xmlns:a16="http://schemas.microsoft.com/office/drawing/2014/main" id="{490ED495-63AE-8B1F-4398-41F98B2EF32B}"/>
              </a:ext>
            </a:extLst>
          </p:cNvPr>
          <p:cNvGrpSpPr/>
          <p:nvPr/>
        </p:nvGrpSpPr>
        <p:grpSpPr>
          <a:xfrm>
            <a:off x="0" y="0"/>
            <a:ext cx="2352565" cy="6858000"/>
            <a:chOff x="-3505" y="0"/>
            <a:chExt cx="2352565" cy="5921128"/>
          </a:xfrm>
        </p:grpSpPr>
        <p:pic>
          <p:nvPicPr>
            <p:cNvPr id="50" name="Immagine 50">
              <a:extLst>
                <a:ext uri="{FF2B5EF4-FFF2-40B4-BE49-F238E27FC236}">
                  <a16:creationId xmlns:a16="http://schemas.microsoft.com/office/drawing/2014/main" id="{6BC40772-D13F-E0CB-2F0E-9240644645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51" name="Immagine 51">
              <a:extLst>
                <a:ext uri="{FF2B5EF4-FFF2-40B4-BE49-F238E27FC236}">
                  <a16:creationId xmlns:a16="http://schemas.microsoft.com/office/drawing/2014/main" id="{70893A48-FCC4-F809-B411-354DA85970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6047361" y="1819068"/>
            <a:ext cx="3240000" cy="4482202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72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64B00"/>
              </a:buClr>
              <a:buFont typeface="Wingdings" pitchFamily="2" charset="2"/>
              <a:buChar char="§"/>
            </a:pPr>
            <a:r>
              <a:rPr lang="en-US" sz="1400" kern="0" dirty="0">
                <a:latin typeface="Arial Nova Cond" panose="020B0506020202020204" pitchFamily="34" charset="0"/>
              </a:rPr>
              <a:t>PC Formula IF5008 Panel PC</a:t>
            </a:r>
            <a:br>
              <a:rPr lang="en-US" sz="1400" kern="0" dirty="0">
                <a:latin typeface="Arial Nova Cond" panose="020B0506020202020204" pitchFamily="34" charset="0"/>
              </a:rPr>
            </a:br>
            <a:r>
              <a:rPr lang="fr-FR" sz="1400" kern="0" dirty="0" err="1">
                <a:latin typeface="Arial Nova Cond" panose="020B0506020202020204" pitchFamily="34" charset="0"/>
              </a:rPr>
              <a:t>equiped</a:t>
            </a:r>
            <a:r>
              <a:rPr lang="fr-FR" sz="1400" kern="0" dirty="0">
                <a:latin typeface="Arial Nova Cond" panose="020B0506020202020204" pitchFamily="34" charset="0"/>
              </a:rPr>
              <a:t> </a:t>
            </a:r>
            <a:r>
              <a:rPr lang="fr-FR" sz="1400" kern="0" dirty="0" err="1">
                <a:latin typeface="Arial Nova Cond" panose="020B0506020202020204" pitchFamily="34" charset="0"/>
              </a:rPr>
              <a:t>with</a:t>
            </a:r>
            <a:endParaRPr lang="fr-FR" sz="1400" kern="0" dirty="0">
              <a:latin typeface="Arial Nova Cond" panose="020B0506020202020204" pitchFamily="34" charset="0"/>
            </a:endParaRPr>
          </a:p>
          <a:p>
            <a:pPr marL="285750" lvl="3" indent="-285750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kern="0" dirty="0">
                <a:latin typeface="Arial Nova Cond" panose="020B0506020202020204" pitchFamily="34" charset="0"/>
              </a:rPr>
              <a:t>Licences OS/Win10</a:t>
            </a:r>
          </a:p>
          <a:p>
            <a:pPr marL="285750" lvl="3" indent="-285750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kern="0" dirty="0" err="1">
                <a:latin typeface="Arial Nova Cond" panose="020B0506020202020204" pitchFamily="34" charset="0"/>
              </a:rPr>
              <a:t>ServerOPC</a:t>
            </a:r>
            <a:r>
              <a:rPr lang="fr-FR" kern="0" dirty="0">
                <a:latin typeface="Arial Nova Cond" panose="020B0506020202020204" pitchFamily="34" charset="0"/>
              </a:rPr>
              <a:t>/SIEM</a:t>
            </a:r>
          </a:p>
          <a:p>
            <a:pPr marL="285750" lvl="3" indent="-285750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kern="0" dirty="0" err="1">
                <a:latin typeface="Arial Nova Cond" panose="020B0506020202020204" pitchFamily="34" charset="0"/>
              </a:rPr>
              <a:t>Citect</a:t>
            </a:r>
            <a:r>
              <a:rPr lang="fr-FR" kern="0" dirty="0">
                <a:latin typeface="Arial Nova Cond" panose="020B0506020202020204" pitchFamily="34" charset="0"/>
              </a:rPr>
              <a:t>/Win10 </a:t>
            </a:r>
          </a:p>
          <a:p>
            <a:pPr>
              <a:buClr>
                <a:srgbClr val="E64B00"/>
              </a:buClr>
              <a:buFont typeface="Wingdings" pitchFamily="2" charset="2"/>
              <a:buChar char="§"/>
            </a:pPr>
            <a:r>
              <a:rPr lang="en-US" sz="1400" kern="0" dirty="0">
                <a:latin typeface="Arial Nova Cond" panose="020B0506020202020204" pitchFamily="34" charset="0"/>
              </a:rPr>
              <a:t>Same design and dimensions as former F1</a:t>
            </a:r>
          </a:p>
          <a:p>
            <a:pPr>
              <a:buClr>
                <a:srgbClr val="E64B00"/>
              </a:buClr>
              <a:buFont typeface="Wingdings" pitchFamily="2" charset="2"/>
              <a:buChar char="§"/>
            </a:pPr>
            <a:r>
              <a:rPr lang="en-US" sz="1400" kern="0" dirty="0">
                <a:latin typeface="Arial Nova Cond" panose="020B0506020202020204" pitchFamily="34" charset="0"/>
              </a:rPr>
              <a:t>Requires PCC panel head adaptation if the upgrades is from the original PCC (IWS).</a:t>
            </a:r>
          </a:p>
          <a:p>
            <a:pPr marL="285750" indent="-285750">
              <a:buClr>
                <a:schemeClr val="accent6">
                  <a:lumMod val="60000"/>
                  <a:lumOff val="40000"/>
                </a:schemeClr>
              </a:buClr>
            </a:pPr>
            <a:endParaRPr lang="en-US" sz="1400" kern="0" dirty="0">
              <a:latin typeface="Arial Nova Cond" panose="020B0506020202020204" pitchFamily="34" charset="0"/>
            </a:endParaRPr>
          </a:p>
          <a:p>
            <a:pPr marL="285750" indent="-285750">
              <a:buClr>
                <a:schemeClr val="accent6">
                  <a:lumMod val="60000"/>
                  <a:lumOff val="40000"/>
                </a:schemeClr>
              </a:buClr>
            </a:pPr>
            <a:endParaRPr lang="en-US" sz="1400" kern="0" dirty="0">
              <a:latin typeface="Arial Nova Cond" panose="020B0506020202020204" pitchFamily="34" charset="0"/>
            </a:endParaRPr>
          </a:p>
          <a:p>
            <a:pPr marL="285750" indent="-285750"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sz="1400" kern="0" dirty="0">
                <a:latin typeface="Arial Nova Cond" panose="020B0506020202020204" pitchFamily="34" charset="0"/>
              </a:rPr>
              <a:t>x.</a:t>
            </a:r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/>
          <p:nvPr/>
        </p:nvGrpSpPr>
        <p:grpSpPr>
          <a:xfrm>
            <a:off x="6046831" y="1595294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DESCRITPION</a:t>
              </a:r>
            </a:p>
          </p:txBody>
        </p:sp>
      </p:grpSp>
      <p:sp>
        <p:nvSpPr>
          <p:cNvPr id="61" name="Titel 1">
            <a:extLst>
              <a:ext uri="{FF2B5EF4-FFF2-40B4-BE49-F238E27FC236}">
                <a16:creationId xmlns:a16="http://schemas.microsoft.com/office/drawing/2014/main" id="{3E8F08BB-7384-E4FB-4CF7-BFAD3ED739A3}"/>
              </a:ext>
            </a:extLst>
          </p:cNvPr>
          <p:cNvSpPr txBox="1">
            <a:spLocks/>
          </p:cNvSpPr>
          <p:nvPr/>
        </p:nvSpPr>
        <p:spPr>
          <a:xfrm>
            <a:off x="2624443" y="334805"/>
            <a:ext cx="6793158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000" b="1" dirty="0">
                <a:solidFill>
                  <a:srgbClr val="E74B00"/>
                </a:solidFill>
                <a:latin typeface="+mn-lt"/>
                <a:cs typeface="Arial" panose="020B0604020202020204" pitchFamily="34" charset="0"/>
              </a:rPr>
              <a:t>SERIES1 PCC OBSOLESCENCE </a:t>
            </a: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623551" y="742198"/>
            <a:ext cx="9565384" cy="725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fr-FR" dirty="0">
                <a:latin typeface="Arial Nova Cond" panose="020B0506020202020204" pitchFamily="34" charset="0"/>
              </a:rPr>
              <a:t>Formula 1 PCC windows 10  </a:t>
            </a:r>
            <a:r>
              <a:rPr lang="en-US" dirty="0">
                <a:solidFill>
                  <a:schemeClr val="tx1"/>
                </a:solidFill>
                <a:latin typeface="Arial Nova Cond" panose="020B0506020202020204" pitchFamily="34" charset="0"/>
              </a:rPr>
              <a:t>-  O&amp;U ref 415 </a:t>
            </a:r>
            <a:endParaRPr lang="en-US" altLang="fr-FR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r>
              <a:rPr lang="en-US" altLang="fr-FR" sz="2000" i="1" dirty="0">
                <a:latin typeface="Arial Nova Cond" panose="020B0506020202020204" pitchFamily="34" charset="0"/>
              </a:rPr>
              <a:t>replacement of PCC IWS or former PCC F1 </a:t>
            </a:r>
            <a:endParaRPr lang="it-IT" sz="2000" i="1" dirty="0">
              <a:solidFill>
                <a:schemeClr val="bg2">
                  <a:lumMod val="60000"/>
                  <a:lumOff val="40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63" name="Segnaposto testo 13">
            <a:extLst>
              <a:ext uri="{FF2B5EF4-FFF2-40B4-BE49-F238E27FC236}">
                <a16:creationId xmlns:a16="http://schemas.microsoft.com/office/drawing/2014/main" id="{A80B108C-F084-D870-FFE1-699A4D7E5A9C}"/>
              </a:ext>
            </a:extLst>
          </p:cNvPr>
          <p:cNvSpPr txBox="1">
            <a:spLocks/>
          </p:cNvSpPr>
          <p:nvPr/>
        </p:nvSpPr>
        <p:spPr>
          <a:xfrm>
            <a:off x="210382" y="1581160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25 k€ - 30 k€</a:t>
            </a:r>
            <a:br>
              <a:rPr lang="it-IT" dirty="0"/>
            </a:br>
            <a:r>
              <a:rPr lang="it-IT" dirty="0"/>
              <a:t> </a:t>
            </a: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DBADC5FC-5F63-742C-4471-FC03D2601782}"/>
              </a:ext>
            </a:extLst>
          </p:cNvPr>
          <p:cNvSpPr txBox="1"/>
          <p:nvPr/>
        </p:nvSpPr>
        <p:spPr>
          <a:xfrm>
            <a:off x="199050" y="135359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Budget price: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5" name="Segnaposto testo 13">
            <a:extLst>
              <a:ext uri="{FF2B5EF4-FFF2-40B4-BE49-F238E27FC236}">
                <a16:creationId xmlns:a16="http://schemas.microsoft.com/office/drawing/2014/main" id="{6F5CBB1E-7EAD-1268-BE31-C74056578596}"/>
              </a:ext>
            </a:extLst>
          </p:cNvPr>
          <p:cNvSpPr txBox="1">
            <a:spLocks/>
          </p:cNvSpPr>
          <p:nvPr/>
        </p:nvSpPr>
        <p:spPr>
          <a:xfrm>
            <a:off x="199050" y="2295658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Equipment lifecycle</a:t>
            </a:r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E3D8C216-047A-0E7E-482B-070507816A1B}"/>
              </a:ext>
            </a:extLst>
          </p:cNvPr>
          <p:cNvSpPr txBox="1"/>
          <p:nvPr/>
        </p:nvSpPr>
        <p:spPr>
          <a:xfrm>
            <a:off x="199050" y="2049316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Payback estimation: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1707BAA9-DCA5-5E2B-3C1B-986695A9A3BD}"/>
              </a:ext>
            </a:extLst>
          </p:cNvPr>
          <p:cNvSpPr txBox="1">
            <a:spLocks/>
          </p:cNvSpPr>
          <p:nvPr/>
        </p:nvSpPr>
        <p:spPr>
          <a:xfrm>
            <a:off x="199050" y="2991684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 man*day</a:t>
            </a: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7DE98027-5F83-A5FC-4337-E3E1E304AA6F}"/>
              </a:ext>
            </a:extLst>
          </p:cNvPr>
          <p:cNvSpPr txBox="1"/>
          <p:nvPr/>
        </p:nvSpPr>
        <p:spPr>
          <a:xfrm>
            <a:off x="199050" y="2745342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Installation time: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25DACCD5-7A73-7525-1A8B-7E787DA1F44B}"/>
              </a:ext>
            </a:extLst>
          </p:cNvPr>
          <p:cNvSpPr txBox="1">
            <a:spLocks/>
          </p:cNvSpPr>
          <p:nvPr/>
        </p:nvSpPr>
        <p:spPr>
          <a:xfrm>
            <a:off x="199050" y="3670399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 day</a:t>
            </a: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93B8876F-D75E-DDD0-807A-A249C3FADAED}"/>
              </a:ext>
            </a:extLst>
          </p:cNvPr>
          <p:cNvSpPr txBox="1"/>
          <p:nvPr/>
        </p:nvSpPr>
        <p:spPr>
          <a:xfrm>
            <a:off x="199050" y="3424057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Machine downtime: </a:t>
            </a:r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1FDECD4F-9DF8-6612-491B-34F87349BAA1}"/>
              </a:ext>
            </a:extLst>
          </p:cNvPr>
          <p:cNvSpPr txBox="1"/>
          <p:nvPr/>
        </p:nvSpPr>
        <p:spPr>
          <a:xfrm>
            <a:off x="199050" y="4927275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cs typeface="Arial"/>
              </a:rPr>
              <a:t>Can be combined with:</a:t>
            </a:r>
            <a:endParaRPr lang="en-GB" sz="11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12EB70C3-9807-83CD-C6D7-8DA816CD10C5}"/>
              </a:ext>
            </a:extLst>
          </p:cNvPr>
          <p:cNvSpPr txBox="1">
            <a:spLocks/>
          </p:cNvSpPr>
          <p:nvPr/>
        </p:nvSpPr>
        <p:spPr>
          <a:xfrm>
            <a:off x="199050" y="6209999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dirty="0"/>
              <a:t>Series1 equiped with PCC</a:t>
            </a:r>
            <a:br>
              <a:rPr lang="it-IT" dirty="0"/>
            </a:br>
            <a:r>
              <a:rPr lang="it-IT" dirty="0"/>
              <a:t>SBO 1 – SBO 2 excluded</a:t>
            </a:r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E443DD28-22B4-64F2-4A99-C128192B85BB}"/>
              </a:ext>
            </a:extLst>
          </p:cNvPr>
          <p:cNvSpPr txBox="1"/>
          <p:nvPr/>
        </p:nvSpPr>
        <p:spPr>
          <a:xfrm>
            <a:off x="199050" y="6046347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Machine application: </a:t>
            </a: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ED133E87-7334-5DAE-45D3-5C83D05C9F54}"/>
              </a:ext>
            </a:extLst>
          </p:cNvPr>
          <p:cNvSpPr txBox="1">
            <a:spLocks/>
          </p:cNvSpPr>
          <p:nvPr/>
        </p:nvSpPr>
        <p:spPr>
          <a:xfrm>
            <a:off x="199050" y="5164466"/>
            <a:ext cx="2146945" cy="92669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dirty="0"/>
              <a:t>PLC S5/S7 Conversion #423</a:t>
            </a:r>
          </a:p>
          <a:p>
            <a:pPr>
              <a:buClr>
                <a:srgbClr val="E74B00"/>
              </a:buClr>
            </a:pPr>
            <a:r>
              <a:rPr lang="it-IT" dirty="0"/>
              <a:t>TE 300 Heat Controller #991S1</a:t>
            </a:r>
          </a:p>
          <a:p>
            <a:pPr>
              <a:buClr>
                <a:srgbClr val="E74B00"/>
              </a:buClr>
            </a:pPr>
            <a:r>
              <a:rPr lang="it-IT" dirty="0"/>
              <a:t>AC Motor #357</a:t>
            </a:r>
          </a:p>
        </p:txBody>
      </p:sp>
      <p:sp>
        <p:nvSpPr>
          <p:cNvPr id="80" name="Rettangolo 45">
            <a:extLst>
              <a:ext uri="{FF2B5EF4-FFF2-40B4-BE49-F238E27FC236}">
                <a16:creationId xmlns:a16="http://schemas.microsoft.com/office/drawing/2014/main" id="{2ABA18F3-25EE-7420-D47E-2B68A1CEAA9E}"/>
              </a:ext>
            </a:extLst>
          </p:cNvPr>
          <p:cNvSpPr/>
          <p:nvPr/>
        </p:nvSpPr>
        <p:spPr>
          <a:xfrm>
            <a:off x="9572624" y="1590338"/>
            <a:ext cx="2349500" cy="4721450"/>
          </a:xfrm>
          <a:prstGeom prst="rect">
            <a:avLst/>
          </a:prstGeom>
          <a:noFill/>
          <a:ln w="12700">
            <a:solidFill>
              <a:srgbClr val="C1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7F8FF035-9BA4-F3F0-474B-3B8CA92BC57C}"/>
              </a:ext>
            </a:extLst>
          </p:cNvPr>
          <p:cNvSpPr/>
          <p:nvPr/>
        </p:nvSpPr>
        <p:spPr>
          <a:xfrm>
            <a:off x="9541495" y="787044"/>
            <a:ext cx="2380629" cy="396000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n>
                <a:noFill/>
              </a:ln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E613E64A-8215-A989-D201-A1DE6E0C731D}"/>
              </a:ext>
            </a:extLst>
          </p:cNvPr>
          <p:cNvSpPr txBox="1">
            <a:spLocks/>
          </p:cNvSpPr>
          <p:nvPr/>
        </p:nvSpPr>
        <p:spPr>
          <a:xfrm>
            <a:off x="9669576" y="787044"/>
            <a:ext cx="2124465" cy="395288"/>
          </a:xfrm>
          <a:prstGeom prst="rect">
            <a:avLst/>
          </a:prstGeom>
        </p:spPr>
        <p:txBody>
          <a:bodyPr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/>
              <a:t>OBSOLESCENCE</a:t>
            </a:r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BB6C8BF8-83D3-54C0-D546-7997C19520F1}"/>
              </a:ext>
            </a:extLst>
          </p:cNvPr>
          <p:cNvSpPr txBox="1"/>
          <p:nvPr/>
        </p:nvSpPr>
        <p:spPr>
          <a:xfrm>
            <a:off x="199050" y="1005272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cs typeface="Arial"/>
              </a:rPr>
              <a:t>KEY FIGURES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84" name="Elemento grafico 64">
            <a:extLst>
              <a:ext uri="{FF2B5EF4-FFF2-40B4-BE49-F238E27FC236}">
                <a16:creationId xmlns:a16="http://schemas.microsoft.com/office/drawing/2014/main" id="{2FEC2C91-A539-9968-6BD5-85395EF9AD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9050" y="346381"/>
            <a:ext cx="1334999" cy="360000"/>
          </a:xfrm>
          <a:prstGeom prst="rect">
            <a:avLst/>
          </a:prstGeom>
        </p:spPr>
      </p:pic>
      <p:sp>
        <p:nvSpPr>
          <p:cNvPr id="85" name="Rettangolo 44">
            <a:extLst>
              <a:ext uri="{FF2B5EF4-FFF2-40B4-BE49-F238E27FC236}">
                <a16:creationId xmlns:a16="http://schemas.microsoft.com/office/drawing/2014/main" id="{3CFECDA4-226B-79C8-A599-9758303A00AB}"/>
              </a:ext>
            </a:extLst>
          </p:cNvPr>
          <p:cNvSpPr/>
          <p:nvPr/>
        </p:nvSpPr>
        <p:spPr>
          <a:xfrm>
            <a:off x="-440" y="4645100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6A6E4542-CB43-BFE8-8857-42840A4C51D3}"/>
              </a:ext>
            </a:extLst>
          </p:cNvPr>
          <p:cNvSpPr txBox="1">
            <a:spLocks/>
          </p:cNvSpPr>
          <p:nvPr/>
        </p:nvSpPr>
        <p:spPr>
          <a:xfrm>
            <a:off x="9726627" y="1804693"/>
            <a:ext cx="1965394" cy="461665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000" dirty="0"/>
              <a:t>Screen shots of new HMI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DCE1BD-F6C7-5F2C-B213-C675056F97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5931" y="4152489"/>
            <a:ext cx="2530857" cy="262997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030A891-F6B5-CE03-890A-7F233336FA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83344" y="2049166"/>
            <a:ext cx="2128059" cy="16074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EF540AE-11B0-5B54-A4DE-2DED663456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83344" y="3730427"/>
            <a:ext cx="1727251" cy="129472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C5D9A30-3AD7-0750-81F4-DD810C668E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30441" y="4883709"/>
            <a:ext cx="1739297" cy="1305917"/>
          </a:xfrm>
          <a:prstGeom prst="rect">
            <a:avLst/>
          </a:prstGeom>
        </p:spPr>
      </p:pic>
      <p:sp>
        <p:nvSpPr>
          <p:cNvPr id="2" name="Segnaposto testo 13">
            <a:extLst>
              <a:ext uri="{FF2B5EF4-FFF2-40B4-BE49-F238E27FC236}">
                <a16:creationId xmlns:a16="http://schemas.microsoft.com/office/drawing/2014/main" id="{19756DC4-B593-FD13-2D2A-60AA513DF43E}"/>
              </a:ext>
            </a:extLst>
          </p:cNvPr>
          <p:cNvSpPr txBox="1">
            <a:spLocks/>
          </p:cNvSpPr>
          <p:nvPr/>
        </p:nvSpPr>
        <p:spPr>
          <a:xfrm>
            <a:off x="2630973" y="5164465"/>
            <a:ext cx="2051952" cy="92669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E74B00"/>
              </a:buClr>
              <a:buNone/>
            </a:pPr>
            <a:r>
              <a:rPr lang="it-IT" sz="900" i="1" dirty="0">
                <a:solidFill>
                  <a:srgbClr val="FF0000"/>
                </a:solidFill>
              </a:rPr>
              <a:t>Note:</a:t>
            </a:r>
          </a:p>
          <a:p>
            <a:pPr>
              <a:buClr>
                <a:srgbClr val="E74B00"/>
              </a:buClr>
            </a:pPr>
            <a:r>
              <a:rPr lang="it-IT" sz="900" i="1" dirty="0">
                <a:solidFill>
                  <a:srgbClr val="FF0000"/>
                </a:solidFill>
              </a:rPr>
              <a:t>OS software is covering key functionalities of the equipment to allow equipment uptime.</a:t>
            </a:r>
            <a:br>
              <a:rPr lang="it-IT" sz="900" i="1" dirty="0">
                <a:solidFill>
                  <a:srgbClr val="FF0000"/>
                </a:solidFill>
              </a:rPr>
            </a:br>
            <a:r>
              <a:rPr lang="it-IT" sz="900" i="1" dirty="0">
                <a:solidFill>
                  <a:srgbClr val="FF0000"/>
                </a:solidFill>
              </a:rPr>
              <a:t>Some initial specific functionalities may not be active anymore after this upgrade.</a:t>
            </a:r>
          </a:p>
        </p:txBody>
      </p:sp>
    </p:spTree>
    <p:extLst>
      <p:ext uri="{BB962C8B-B14F-4D97-AF65-F5344CB8AC3E}">
        <p14:creationId xmlns:p14="http://schemas.microsoft.com/office/powerpoint/2010/main" val="33457663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PROJECT_OPEN" val="0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ew Sidel Template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idelTemplate23New-long" id="{16F27F92-AA9D-7B43-BA82-8138A208B1E4}" vid="{FBFFC02A-1B95-D14A-AB1E-00348F7AA1F7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5" ma:contentTypeDescription="Create a new document." ma:contentTypeScope="" ma:versionID="70ba2a0c7f493556dc5396ab5a628fb0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3fd1e753463354bd8d5afc6c462dcc88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1E8C09-A46A-4812-9D6D-DB701F432610}"/>
</file>

<file path=customXml/itemProps2.xml><?xml version="1.0" encoding="utf-8"?>
<ds:datastoreItem xmlns:ds="http://schemas.openxmlformats.org/officeDocument/2006/customXml" ds:itemID="{110E58BE-55CF-41C7-BBA4-7EE949938ABD}">
  <ds:schemaRefs>
    <ds:schemaRef ds:uri="7d5dec9a-9e8b-443d-b3d9-4436fe769d7c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87c254b-2107-4f11-bbf4-c30bafcb041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FF7782F-EDA0-45CB-AC65-985AB440DE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Sidel Template long</Template>
  <TotalTime>3020</TotalTime>
  <Words>214</Words>
  <Application>Microsoft Office PowerPoint</Application>
  <PresentationFormat>Grand écran</PresentationFormat>
  <Paragraphs>40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Arial Nova Cond</vt:lpstr>
      <vt:lpstr>Wingdings</vt:lpstr>
      <vt:lpstr>New Sidel Template</vt:lpstr>
      <vt:lpstr>think-cell Folie</vt:lpstr>
      <vt:lpstr>Présentation PowerPoint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MANAGEMENT SERVICES BLOWING</dc:title>
  <dc:creator>Le Meteil, Guillaume</dc:creator>
  <cp:lastModifiedBy>Boufagher, Mehdy</cp:lastModifiedBy>
  <cp:revision>92</cp:revision>
  <dcterms:created xsi:type="dcterms:W3CDTF">2024-01-15T16:40:48Z</dcterms:created>
  <dcterms:modified xsi:type="dcterms:W3CDTF">2024-11-28T13:24:32Z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94480757-a570-4f64-84e7-c5b3ffe9d573_Enabled">
    <vt:lpwstr>true</vt:lpwstr>
  </property>
  <property fmtid="{D5CDD505-2E9C-101B-9397-08002B2CF9AE}" pid="5" name="MSIP_Label_94480757-a570-4f64-84e7-c5b3ffe9d573_SetDate">
    <vt:lpwstr>2021-08-27T10:17:47Z</vt:lpwstr>
  </property>
  <property fmtid="{D5CDD505-2E9C-101B-9397-08002B2CF9AE}" pid="6" name="MSIP_Label_94480757-a570-4f64-84e7-c5b3ffe9d573_Method">
    <vt:lpwstr>Privileged</vt:lpwstr>
  </property>
  <property fmtid="{D5CDD505-2E9C-101B-9397-08002B2CF9AE}" pid="7" name="MSIP_Label_94480757-a570-4f64-84e7-c5b3ffe9d573_Name">
    <vt:lpwstr>General</vt:lpwstr>
  </property>
  <property fmtid="{D5CDD505-2E9C-101B-9397-08002B2CF9AE}" pid="8" name="MSIP_Label_94480757-a570-4f64-84e7-c5b3ffe9d573_SiteId">
    <vt:lpwstr>2390cbd1-e663-4321-bc93-ba298637ce52</vt:lpwstr>
  </property>
  <property fmtid="{D5CDD505-2E9C-101B-9397-08002B2CF9AE}" pid="9" name="MSIP_Label_94480757-a570-4f64-84e7-c5b3ffe9d573_ActionId">
    <vt:lpwstr>92cf1a8d-d67b-4290-8333-f499519532ce</vt:lpwstr>
  </property>
  <property fmtid="{D5CDD505-2E9C-101B-9397-08002B2CF9AE}" pid="10" name="MSIP_Label_94480757-a570-4f64-84e7-c5b3ffe9d573_ContentBits">
    <vt:lpwstr>2</vt:lpwstr>
  </property>
  <property fmtid="{D5CDD505-2E9C-101B-9397-08002B2CF9AE}" pid="11" name="ContentTypeId">
    <vt:lpwstr>0x010100A9E68AB9D4A8064AA436EDC9C00D82B4</vt:lpwstr>
  </property>
  <property fmtid="{D5CDD505-2E9C-101B-9397-08002B2CF9AE}" pid="12" name="MediaServiceImageTags">
    <vt:lpwstr/>
  </property>
</Properties>
</file>