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2.xml" ContentType="application/vnd.openxmlformats-officedocument.them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3.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4.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5.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6.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7.xml" ContentType="application/vnd.openxmlformats-officedocument.them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8.xml" ContentType="application/vnd.openxmlformats-officedocument.them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9.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20.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21.xml" ContentType="application/vnd.openxmlformats-officedocument.them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22.xml" ContentType="application/vnd.openxmlformats-officedocument.them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23.xml" ContentType="application/vnd.openxmlformats-officedocument.them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24.xml" ContentType="application/vnd.openxmlformats-officedocument.them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5.xml" ContentType="application/vnd.openxmlformats-officedocument.them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26.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7.xml" ContentType="application/vnd.openxmlformats-officedocument.them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8.xml" ContentType="application/vnd.openxmlformats-officedocument.them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9.xml" ContentType="application/vnd.openxmlformats-officedocument.them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30.xml" ContentType="application/vnd.openxmlformats-officedocument.them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31.xml" ContentType="application/vnd.openxmlformats-officedocument.them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32.xml" ContentType="application/vnd.openxmlformats-officedocument.them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33.xml" ContentType="application/vnd.openxmlformats-officedocument.them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34.xml" ContentType="application/vnd.openxmlformats-officedocument.them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35.xml" ContentType="application/vnd.openxmlformats-officedocument.them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36.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37.xml" ContentType="application/vnd.openxmlformats-officedocument.them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38.xml" ContentType="application/vnd.openxmlformats-officedocument.them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39.xml" ContentType="application/vnd.openxmlformats-officedocument.them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40.xml" ContentType="application/vnd.openxmlformats-officedocument.them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theme/theme41.xml" ContentType="application/vnd.openxmlformats-officedocument.theme+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42.xml" ContentType="application/vnd.openxmlformats-officedocument.them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43.xml" ContentType="application/vnd.openxmlformats-officedocument.them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687" r:id="rId4"/>
    <p:sldMasterId id="2147483696" r:id="rId5"/>
    <p:sldMasterId id="2147483705" r:id="rId6"/>
    <p:sldMasterId id="2147483714" r:id="rId7"/>
    <p:sldMasterId id="2147483723" r:id="rId8"/>
    <p:sldMasterId id="2147483732" r:id="rId9"/>
    <p:sldMasterId id="2147483741" r:id="rId10"/>
    <p:sldMasterId id="2147483750" r:id="rId11"/>
    <p:sldMasterId id="2147483759" r:id="rId12"/>
    <p:sldMasterId id="2147483768" r:id="rId13"/>
    <p:sldMasterId id="2147483777" r:id="rId14"/>
    <p:sldMasterId id="2147483786" r:id="rId15"/>
    <p:sldMasterId id="2147483795" r:id="rId16"/>
    <p:sldMasterId id="2147483804" r:id="rId17"/>
    <p:sldMasterId id="2147483813" r:id="rId18"/>
    <p:sldMasterId id="2147483822" r:id="rId19"/>
    <p:sldMasterId id="2147483831" r:id="rId20"/>
    <p:sldMasterId id="2147483840" r:id="rId21"/>
    <p:sldMasterId id="2147483849" r:id="rId22"/>
    <p:sldMasterId id="2147483858" r:id="rId23"/>
    <p:sldMasterId id="2147483867" r:id="rId24"/>
    <p:sldMasterId id="2147483876" r:id="rId25"/>
    <p:sldMasterId id="2147483885" r:id="rId26"/>
    <p:sldMasterId id="2147483894" r:id="rId27"/>
    <p:sldMasterId id="2147483903" r:id="rId28"/>
    <p:sldMasterId id="2147483912" r:id="rId29"/>
    <p:sldMasterId id="2147483921" r:id="rId30"/>
    <p:sldMasterId id="2147483930" r:id="rId31"/>
    <p:sldMasterId id="2147483939" r:id="rId32"/>
    <p:sldMasterId id="2147483948" r:id="rId33"/>
    <p:sldMasterId id="2147483957" r:id="rId34"/>
    <p:sldMasterId id="2147483966" r:id="rId35"/>
    <p:sldMasterId id="2147483975" r:id="rId36"/>
    <p:sldMasterId id="2147483984" r:id="rId37"/>
    <p:sldMasterId id="2147483993" r:id="rId38"/>
    <p:sldMasterId id="2147484002" r:id="rId39"/>
    <p:sldMasterId id="2147484011" r:id="rId40"/>
    <p:sldMasterId id="2147484020" r:id="rId41"/>
    <p:sldMasterId id="2147484032" r:id="rId42"/>
    <p:sldMasterId id="2147484041" r:id="rId43"/>
  </p:sldMasterIdLst>
  <p:sldIdLst>
    <p:sldId id="299"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0" d="100"/>
          <a:sy n="80" d="100"/>
        </p:scale>
        <p:origin x="1037"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Master" Target="slideMasters/slideMaster4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microsoft.com/office/2015/10/relationships/revisionInfo" Target="revisionInfo.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tableStyles" Target="tableStyles.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3.xml"/><Relationship Id="rId1" Type="http://schemas.openxmlformats.org/officeDocument/2006/relationships/vmlDrawing" Target="../drawings/vmlDrawing6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63.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4.xml"/><Relationship Id="rId1" Type="http://schemas.openxmlformats.org/officeDocument/2006/relationships/vmlDrawing" Target="../drawings/vmlDrawing64.vml"/><Relationship Id="rId6" Type="http://schemas.openxmlformats.org/officeDocument/2006/relationships/image" Target="../media/image2.emf"/><Relationship Id="rId5" Type="http://schemas.openxmlformats.org/officeDocument/2006/relationships/oleObject" Target="../embeddings/oleObject64.bin"/><Relationship Id="rId4" Type="http://schemas.openxmlformats.org/officeDocument/2006/relationships/image" Target="../media/image5.jpe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5.xml"/><Relationship Id="rId1" Type="http://schemas.openxmlformats.org/officeDocument/2006/relationships/vmlDrawing" Target="../drawings/vmlDrawing65.vml"/><Relationship Id="rId6" Type="http://schemas.openxmlformats.org/officeDocument/2006/relationships/image" Target="../media/image2.emf"/><Relationship Id="rId5" Type="http://schemas.openxmlformats.org/officeDocument/2006/relationships/oleObject" Target="../embeddings/oleObject65.bin"/><Relationship Id="rId4" Type="http://schemas.openxmlformats.org/officeDocument/2006/relationships/image" Target="../media/image5.jpeg"/></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7.xml"/><Relationship Id="rId1" Type="http://schemas.openxmlformats.org/officeDocument/2006/relationships/vmlDrawing" Target="../drawings/vmlDrawing67.vml"/><Relationship Id="rId6" Type="http://schemas.openxmlformats.org/officeDocument/2006/relationships/image" Target="../media/image2.emf"/><Relationship Id="rId5" Type="http://schemas.openxmlformats.org/officeDocument/2006/relationships/oleObject" Target="../embeddings/oleObject67.bin"/><Relationship Id="rId4" Type="http://schemas.openxmlformats.org/officeDocument/2006/relationships/image" Target="../media/image5.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8.xml"/><Relationship Id="rId1" Type="http://schemas.openxmlformats.org/officeDocument/2006/relationships/vmlDrawing" Target="../drawings/vmlDrawing6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68.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9.xml"/><Relationship Id="rId1" Type="http://schemas.openxmlformats.org/officeDocument/2006/relationships/vmlDrawing" Target="../drawings/vmlDrawing69.vml"/><Relationship Id="rId6" Type="http://schemas.openxmlformats.org/officeDocument/2006/relationships/image" Target="../media/image2.emf"/><Relationship Id="rId5" Type="http://schemas.openxmlformats.org/officeDocument/2006/relationships/oleObject" Target="../embeddings/oleObject69.bin"/><Relationship Id="rId4" Type="http://schemas.openxmlformats.org/officeDocument/2006/relationships/image" Target="../media/image5.jpe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0.xml"/><Relationship Id="rId1" Type="http://schemas.openxmlformats.org/officeDocument/2006/relationships/vmlDrawing" Target="../drawings/vmlDrawing70.vml"/><Relationship Id="rId6" Type="http://schemas.openxmlformats.org/officeDocument/2006/relationships/image" Target="../media/image2.emf"/><Relationship Id="rId5" Type="http://schemas.openxmlformats.org/officeDocument/2006/relationships/oleObject" Target="../embeddings/oleObject70.bin"/><Relationship Id="rId4" Type="http://schemas.openxmlformats.org/officeDocument/2006/relationships/image" Target="../media/image5.jpeg"/></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2.xml"/><Relationship Id="rId1" Type="http://schemas.openxmlformats.org/officeDocument/2006/relationships/vmlDrawing" Target="../drawings/vmlDrawing72.vml"/><Relationship Id="rId6" Type="http://schemas.openxmlformats.org/officeDocument/2006/relationships/image" Target="../media/image2.emf"/><Relationship Id="rId5" Type="http://schemas.openxmlformats.org/officeDocument/2006/relationships/oleObject" Target="../embeddings/oleObject72.bin"/><Relationship Id="rId4" Type="http://schemas.openxmlformats.org/officeDocument/2006/relationships/image" Target="../media/image5.jpe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3.xml"/><Relationship Id="rId1" Type="http://schemas.openxmlformats.org/officeDocument/2006/relationships/vmlDrawing" Target="../drawings/vmlDrawing7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3.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4.xml"/><Relationship Id="rId1" Type="http://schemas.openxmlformats.org/officeDocument/2006/relationships/vmlDrawing" Target="../drawings/vmlDrawing74.vml"/><Relationship Id="rId6" Type="http://schemas.openxmlformats.org/officeDocument/2006/relationships/image" Target="../media/image2.emf"/><Relationship Id="rId5" Type="http://schemas.openxmlformats.org/officeDocument/2006/relationships/oleObject" Target="../embeddings/oleObject74.bin"/><Relationship Id="rId4" Type="http://schemas.openxmlformats.org/officeDocument/2006/relationships/image" Target="../media/image5.jpe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5.xml"/><Relationship Id="rId1" Type="http://schemas.openxmlformats.org/officeDocument/2006/relationships/vmlDrawing" Target="../drawings/vmlDrawing75.vml"/><Relationship Id="rId6" Type="http://schemas.openxmlformats.org/officeDocument/2006/relationships/image" Target="../media/image2.emf"/><Relationship Id="rId5" Type="http://schemas.openxmlformats.org/officeDocument/2006/relationships/oleObject" Target="../embeddings/oleObject75.bin"/><Relationship Id="rId4" Type="http://schemas.openxmlformats.org/officeDocument/2006/relationships/image" Target="../media/image5.jpeg"/></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7.xml"/><Relationship Id="rId1" Type="http://schemas.openxmlformats.org/officeDocument/2006/relationships/vmlDrawing" Target="../drawings/vmlDrawing77.vml"/><Relationship Id="rId6" Type="http://schemas.openxmlformats.org/officeDocument/2006/relationships/image" Target="../media/image2.emf"/><Relationship Id="rId5" Type="http://schemas.openxmlformats.org/officeDocument/2006/relationships/oleObject" Target="../embeddings/oleObject77.bin"/><Relationship Id="rId4" Type="http://schemas.openxmlformats.org/officeDocument/2006/relationships/image" Target="../media/image5.jpe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8.xml"/><Relationship Id="rId1" Type="http://schemas.openxmlformats.org/officeDocument/2006/relationships/vmlDrawing" Target="../drawings/vmlDrawing7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8.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9.xml"/><Relationship Id="rId1" Type="http://schemas.openxmlformats.org/officeDocument/2006/relationships/vmlDrawing" Target="../drawings/vmlDrawing79.vml"/><Relationship Id="rId6" Type="http://schemas.openxmlformats.org/officeDocument/2006/relationships/image" Target="../media/image2.emf"/><Relationship Id="rId5" Type="http://schemas.openxmlformats.org/officeDocument/2006/relationships/oleObject" Target="../embeddings/oleObject79.bin"/><Relationship Id="rId4" Type="http://schemas.openxmlformats.org/officeDocument/2006/relationships/image" Target="../media/image5.jpe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80.xml"/><Relationship Id="rId1" Type="http://schemas.openxmlformats.org/officeDocument/2006/relationships/vmlDrawing" Target="../drawings/vmlDrawing80.vml"/><Relationship Id="rId6" Type="http://schemas.openxmlformats.org/officeDocument/2006/relationships/image" Target="../media/image2.emf"/><Relationship Id="rId5" Type="http://schemas.openxmlformats.org/officeDocument/2006/relationships/oleObject" Target="../embeddings/oleObject80.bin"/><Relationship Id="rId4" Type="http://schemas.openxmlformats.org/officeDocument/2006/relationships/image" Target="../media/image5.jpeg"/></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2.xml"/><Relationship Id="rId1" Type="http://schemas.openxmlformats.org/officeDocument/2006/relationships/vmlDrawing" Target="../drawings/vmlDrawing82.vml"/><Relationship Id="rId6" Type="http://schemas.openxmlformats.org/officeDocument/2006/relationships/image" Target="../media/image2.emf"/><Relationship Id="rId5" Type="http://schemas.openxmlformats.org/officeDocument/2006/relationships/oleObject" Target="../embeddings/oleObject82.bin"/><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3.xml"/><Relationship Id="rId1" Type="http://schemas.openxmlformats.org/officeDocument/2006/relationships/vmlDrawing" Target="../drawings/vmlDrawing8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3.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4.xml"/><Relationship Id="rId1" Type="http://schemas.openxmlformats.org/officeDocument/2006/relationships/vmlDrawing" Target="../drawings/vmlDrawing84.vml"/><Relationship Id="rId6" Type="http://schemas.openxmlformats.org/officeDocument/2006/relationships/image" Target="../media/image2.emf"/><Relationship Id="rId5" Type="http://schemas.openxmlformats.org/officeDocument/2006/relationships/oleObject" Target="../embeddings/oleObject84.bin"/><Relationship Id="rId4" Type="http://schemas.openxmlformats.org/officeDocument/2006/relationships/image" Target="../media/image5.jpe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5.xml"/><Relationship Id="rId1" Type="http://schemas.openxmlformats.org/officeDocument/2006/relationships/vmlDrawing" Target="../drawings/vmlDrawing85.vml"/><Relationship Id="rId6" Type="http://schemas.openxmlformats.org/officeDocument/2006/relationships/image" Target="../media/image2.emf"/><Relationship Id="rId5" Type="http://schemas.openxmlformats.org/officeDocument/2006/relationships/oleObject" Target="../embeddings/oleObject85.bin"/><Relationship Id="rId4" Type="http://schemas.openxmlformats.org/officeDocument/2006/relationships/image" Target="../media/image5.jpeg"/></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7.xml"/><Relationship Id="rId1" Type="http://schemas.openxmlformats.org/officeDocument/2006/relationships/vmlDrawing" Target="../drawings/vmlDrawing87.vml"/><Relationship Id="rId6" Type="http://schemas.openxmlformats.org/officeDocument/2006/relationships/image" Target="../media/image2.emf"/><Relationship Id="rId5" Type="http://schemas.openxmlformats.org/officeDocument/2006/relationships/oleObject" Target="../embeddings/oleObject87.bin"/><Relationship Id="rId4" Type="http://schemas.openxmlformats.org/officeDocument/2006/relationships/image" Target="../media/image5.jpe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image" Target="../media/image5.jpe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8.xml"/><Relationship Id="rId1" Type="http://schemas.openxmlformats.org/officeDocument/2006/relationships/vmlDrawing" Target="../drawings/vmlDrawing8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8.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9.xml"/><Relationship Id="rId1" Type="http://schemas.openxmlformats.org/officeDocument/2006/relationships/vmlDrawing" Target="../drawings/vmlDrawing89.vml"/><Relationship Id="rId6" Type="http://schemas.openxmlformats.org/officeDocument/2006/relationships/image" Target="../media/image2.emf"/><Relationship Id="rId5" Type="http://schemas.openxmlformats.org/officeDocument/2006/relationships/oleObject" Target="../embeddings/oleObject89.bin"/><Relationship Id="rId4" Type="http://schemas.openxmlformats.org/officeDocument/2006/relationships/image" Target="../media/image5.jpe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90.xml"/><Relationship Id="rId1" Type="http://schemas.openxmlformats.org/officeDocument/2006/relationships/vmlDrawing" Target="../drawings/vmlDrawing90.vml"/><Relationship Id="rId6" Type="http://schemas.openxmlformats.org/officeDocument/2006/relationships/image" Target="../media/image2.emf"/><Relationship Id="rId5" Type="http://schemas.openxmlformats.org/officeDocument/2006/relationships/oleObject" Target="../embeddings/oleObject90.bin"/><Relationship Id="rId4" Type="http://schemas.openxmlformats.org/officeDocument/2006/relationships/image" Target="../media/image5.jpeg"/></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2.xml"/><Relationship Id="rId1" Type="http://schemas.openxmlformats.org/officeDocument/2006/relationships/vmlDrawing" Target="../drawings/vmlDrawing92.vml"/><Relationship Id="rId6" Type="http://schemas.openxmlformats.org/officeDocument/2006/relationships/image" Target="../media/image2.emf"/><Relationship Id="rId5" Type="http://schemas.openxmlformats.org/officeDocument/2006/relationships/oleObject" Target="../embeddings/oleObject92.bin"/><Relationship Id="rId4" Type="http://schemas.openxmlformats.org/officeDocument/2006/relationships/image" Target="../media/image5.jpe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3.xml"/><Relationship Id="rId1" Type="http://schemas.openxmlformats.org/officeDocument/2006/relationships/vmlDrawing" Target="../drawings/vmlDrawing9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3.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4.xml"/><Relationship Id="rId1" Type="http://schemas.openxmlformats.org/officeDocument/2006/relationships/vmlDrawing" Target="../drawings/vmlDrawing94.vml"/><Relationship Id="rId6" Type="http://schemas.openxmlformats.org/officeDocument/2006/relationships/image" Target="../media/image2.emf"/><Relationship Id="rId5" Type="http://schemas.openxmlformats.org/officeDocument/2006/relationships/oleObject" Target="../embeddings/oleObject94.bin"/><Relationship Id="rId4" Type="http://schemas.openxmlformats.org/officeDocument/2006/relationships/image" Target="../media/image5.jpe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5.xml"/><Relationship Id="rId1" Type="http://schemas.openxmlformats.org/officeDocument/2006/relationships/vmlDrawing" Target="../drawings/vmlDrawing95.vml"/><Relationship Id="rId6" Type="http://schemas.openxmlformats.org/officeDocument/2006/relationships/image" Target="../media/image2.emf"/><Relationship Id="rId5" Type="http://schemas.openxmlformats.org/officeDocument/2006/relationships/oleObject" Target="../embeddings/oleObject95.bin"/><Relationship Id="rId4" Type="http://schemas.openxmlformats.org/officeDocument/2006/relationships/image" Target="../media/image5.jpeg"/></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7.xml"/><Relationship Id="rId1" Type="http://schemas.openxmlformats.org/officeDocument/2006/relationships/vmlDrawing" Target="../drawings/vmlDrawing97.vml"/><Relationship Id="rId6" Type="http://schemas.openxmlformats.org/officeDocument/2006/relationships/image" Target="../media/image2.emf"/><Relationship Id="rId5" Type="http://schemas.openxmlformats.org/officeDocument/2006/relationships/oleObject" Target="../embeddings/oleObject97.bin"/><Relationship Id="rId4" Type="http://schemas.openxmlformats.org/officeDocument/2006/relationships/image" Target="../media/image5.jpe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8.xml"/><Relationship Id="rId1" Type="http://schemas.openxmlformats.org/officeDocument/2006/relationships/vmlDrawing" Target="../drawings/vmlDrawing9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8.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9.xml"/><Relationship Id="rId1" Type="http://schemas.openxmlformats.org/officeDocument/2006/relationships/vmlDrawing" Target="../drawings/vmlDrawing99.vml"/><Relationship Id="rId6" Type="http://schemas.openxmlformats.org/officeDocument/2006/relationships/image" Target="../media/image2.emf"/><Relationship Id="rId5" Type="http://schemas.openxmlformats.org/officeDocument/2006/relationships/oleObject" Target="../embeddings/oleObject99.bin"/><Relationship Id="rId4" Type="http://schemas.openxmlformats.org/officeDocument/2006/relationships/image" Target="../media/image5.jpe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image" Target="../media/image5.jpeg"/></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00.xml"/><Relationship Id="rId1" Type="http://schemas.openxmlformats.org/officeDocument/2006/relationships/vmlDrawing" Target="../drawings/vmlDrawing100.vml"/><Relationship Id="rId6" Type="http://schemas.openxmlformats.org/officeDocument/2006/relationships/image" Target="../media/image2.emf"/><Relationship Id="rId5" Type="http://schemas.openxmlformats.org/officeDocument/2006/relationships/oleObject" Target="../embeddings/oleObject100.bin"/><Relationship Id="rId4" Type="http://schemas.openxmlformats.org/officeDocument/2006/relationships/image" Target="../media/image5.jpeg"/></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2.xml"/><Relationship Id="rId1" Type="http://schemas.openxmlformats.org/officeDocument/2006/relationships/vmlDrawing" Target="../drawings/vmlDrawing102.vml"/><Relationship Id="rId6" Type="http://schemas.openxmlformats.org/officeDocument/2006/relationships/image" Target="../media/image2.emf"/><Relationship Id="rId5" Type="http://schemas.openxmlformats.org/officeDocument/2006/relationships/oleObject" Target="../embeddings/oleObject102.bin"/><Relationship Id="rId4" Type="http://schemas.openxmlformats.org/officeDocument/2006/relationships/image" Target="../media/image5.jpe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3.xml"/><Relationship Id="rId1" Type="http://schemas.openxmlformats.org/officeDocument/2006/relationships/vmlDrawing" Target="../drawings/vmlDrawing10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3.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4.xml"/><Relationship Id="rId1" Type="http://schemas.openxmlformats.org/officeDocument/2006/relationships/vmlDrawing" Target="../drawings/vmlDrawing104.vml"/><Relationship Id="rId6" Type="http://schemas.openxmlformats.org/officeDocument/2006/relationships/image" Target="../media/image2.emf"/><Relationship Id="rId5" Type="http://schemas.openxmlformats.org/officeDocument/2006/relationships/oleObject" Target="../embeddings/oleObject104.bin"/><Relationship Id="rId4" Type="http://schemas.openxmlformats.org/officeDocument/2006/relationships/image" Target="../media/image5.jpe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5.xml"/><Relationship Id="rId1" Type="http://schemas.openxmlformats.org/officeDocument/2006/relationships/vmlDrawing" Target="../drawings/vmlDrawing105.vml"/><Relationship Id="rId6" Type="http://schemas.openxmlformats.org/officeDocument/2006/relationships/image" Target="../media/image2.emf"/><Relationship Id="rId5" Type="http://schemas.openxmlformats.org/officeDocument/2006/relationships/oleObject" Target="../embeddings/oleObject105.bin"/><Relationship Id="rId4" Type="http://schemas.openxmlformats.org/officeDocument/2006/relationships/image" Target="../media/image5.jpeg"/></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7.xml"/><Relationship Id="rId1" Type="http://schemas.openxmlformats.org/officeDocument/2006/relationships/vmlDrawing" Target="../drawings/vmlDrawing107.vml"/><Relationship Id="rId6" Type="http://schemas.openxmlformats.org/officeDocument/2006/relationships/image" Target="../media/image2.emf"/><Relationship Id="rId5" Type="http://schemas.openxmlformats.org/officeDocument/2006/relationships/oleObject" Target="../embeddings/oleObject107.bin"/><Relationship Id="rId4"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image" Target="../media/image5.jpe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8.xml"/><Relationship Id="rId1" Type="http://schemas.openxmlformats.org/officeDocument/2006/relationships/vmlDrawing" Target="../drawings/vmlDrawing10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8.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9.xml"/><Relationship Id="rId1" Type="http://schemas.openxmlformats.org/officeDocument/2006/relationships/vmlDrawing" Target="../drawings/vmlDrawing109.vml"/><Relationship Id="rId6" Type="http://schemas.openxmlformats.org/officeDocument/2006/relationships/image" Target="../media/image2.emf"/><Relationship Id="rId5" Type="http://schemas.openxmlformats.org/officeDocument/2006/relationships/oleObject" Target="../embeddings/oleObject109.bin"/><Relationship Id="rId4" Type="http://schemas.openxmlformats.org/officeDocument/2006/relationships/image" Target="../media/image5.jpe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10.xml"/><Relationship Id="rId1" Type="http://schemas.openxmlformats.org/officeDocument/2006/relationships/vmlDrawing" Target="../drawings/vmlDrawing110.vml"/><Relationship Id="rId6" Type="http://schemas.openxmlformats.org/officeDocument/2006/relationships/image" Target="../media/image2.emf"/><Relationship Id="rId5" Type="http://schemas.openxmlformats.org/officeDocument/2006/relationships/oleObject" Target="../embeddings/oleObject110.bin"/><Relationship Id="rId4" Type="http://schemas.openxmlformats.org/officeDocument/2006/relationships/image" Target="../media/image5.jpeg"/></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2.xml"/><Relationship Id="rId1" Type="http://schemas.openxmlformats.org/officeDocument/2006/relationships/vmlDrawing" Target="../drawings/vmlDrawing112.vml"/><Relationship Id="rId6" Type="http://schemas.openxmlformats.org/officeDocument/2006/relationships/image" Target="../media/image2.emf"/><Relationship Id="rId5" Type="http://schemas.openxmlformats.org/officeDocument/2006/relationships/oleObject" Target="../embeddings/oleObject112.bin"/><Relationship Id="rId4" Type="http://schemas.openxmlformats.org/officeDocument/2006/relationships/image" Target="../media/image5.jpe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3.xml"/><Relationship Id="rId1" Type="http://schemas.openxmlformats.org/officeDocument/2006/relationships/vmlDrawing" Target="../drawings/vmlDrawing11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13.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4.xml"/><Relationship Id="rId1" Type="http://schemas.openxmlformats.org/officeDocument/2006/relationships/vmlDrawing" Target="../drawings/vmlDrawing114.vml"/><Relationship Id="rId6" Type="http://schemas.openxmlformats.org/officeDocument/2006/relationships/image" Target="../media/image2.emf"/><Relationship Id="rId5" Type="http://schemas.openxmlformats.org/officeDocument/2006/relationships/oleObject" Target="../embeddings/oleObject114.bin"/><Relationship Id="rId4" Type="http://schemas.openxmlformats.org/officeDocument/2006/relationships/image" Target="../media/image5.jpe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5.xml"/><Relationship Id="rId1" Type="http://schemas.openxmlformats.org/officeDocument/2006/relationships/vmlDrawing" Target="../drawings/vmlDrawing115.vml"/><Relationship Id="rId6" Type="http://schemas.openxmlformats.org/officeDocument/2006/relationships/image" Target="../media/image2.emf"/><Relationship Id="rId5" Type="http://schemas.openxmlformats.org/officeDocument/2006/relationships/oleObject" Target="../embeddings/oleObject115.bin"/><Relationship Id="rId4" Type="http://schemas.openxmlformats.org/officeDocument/2006/relationships/image" Target="../media/image5.jpeg"/></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7.xml"/><Relationship Id="rId1" Type="http://schemas.openxmlformats.org/officeDocument/2006/relationships/vmlDrawing" Target="../drawings/vmlDrawing117.vml"/><Relationship Id="rId6" Type="http://schemas.openxmlformats.org/officeDocument/2006/relationships/image" Target="../media/image2.emf"/><Relationship Id="rId5" Type="http://schemas.openxmlformats.org/officeDocument/2006/relationships/oleObject" Target="../embeddings/oleObject117.bin"/><Relationship Id="rId4" Type="http://schemas.openxmlformats.org/officeDocument/2006/relationships/image" Target="../media/image5.jpe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8.xml"/><Relationship Id="rId1" Type="http://schemas.openxmlformats.org/officeDocument/2006/relationships/vmlDrawing" Target="../drawings/vmlDrawing11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18.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9.xml"/><Relationship Id="rId1" Type="http://schemas.openxmlformats.org/officeDocument/2006/relationships/vmlDrawing" Target="../drawings/vmlDrawing119.vml"/><Relationship Id="rId6" Type="http://schemas.openxmlformats.org/officeDocument/2006/relationships/image" Target="../media/image2.emf"/><Relationship Id="rId5" Type="http://schemas.openxmlformats.org/officeDocument/2006/relationships/oleObject" Target="../embeddings/oleObject119.bin"/><Relationship Id="rId4" Type="http://schemas.openxmlformats.org/officeDocument/2006/relationships/image" Target="../media/image5.jpe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20.xml"/><Relationship Id="rId1" Type="http://schemas.openxmlformats.org/officeDocument/2006/relationships/vmlDrawing" Target="../drawings/vmlDrawing120.vml"/><Relationship Id="rId6" Type="http://schemas.openxmlformats.org/officeDocument/2006/relationships/image" Target="../media/image2.emf"/><Relationship Id="rId5" Type="http://schemas.openxmlformats.org/officeDocument/2006/relationships/oleObject" Target="../embeddings/oleObject120.bin"/><Relationship Id="rId4" Type="http://schemas.openxmlformats.org/officeDocument/2006/relationships/image" Target="../media/image5.jpeg"/></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2.xml"/><Relationship Id="rId1" Type="http://schemas.openxmlformats.org/officeDocument/2006/relationships/vmlDrawing" Target="../drawings/vmlDrawing122.vml"/><Relationship Id="rId6" Type="http://schemas.openxmlformats.org/officeDocument/2006/relationships/image" Target="../media/image2.emf"/><Relationship Id="rId5" Type="http://schemas.openxmlformats.org/officeDocument/2006/relationships/oleObject" Target="../embeddings/oleObject122.bin"/><Relationship Id="rId4" Type="http://schemas.openxmlformats.org/officeDocument/2006/relationships/image" Target="../media/image5.jpe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3.xml"/><Relationship Id="rId1" Type="http://schemas.openxmlformats.org/officeDocument/2006/relationships/vmlDrawing" Target="../drawings/vmlDrawing12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3.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4.xml"/><Relationship Id="rId1" Type="http://schemas.openxmlformats.org/officeDocument/2006/relationships/vmlDrawing" Target="../drawings/vmlDrawing124.vml"/><Relationship Id="rId6" Type="http://schemas.openxmlformats.org/officeDocument/2006/relationships/image" Target="../media/image2.emf"/><Relationship Id="rId5" Type="http://schemas.openxmlformats.org/officeDocument/2006/relationships/oleObject" Target="../embeddings/oleObject124.bin"/><Relationship Id="rId4" Type="http://schemas.openxmlformats.org/officeDocument/2006/relationships/image" Target="../media/image5.jpe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5.xml"/><Relationship Id="rId1" Type="http://schemas.openxmlformats.org/officeDocument/2006/relationships/vmlDrawing" Target="../drawings/vmlDrawing125.vml"/><Relationship Id="rId6" Type="http://schemas.openxmlformats.org/officeDocument/2006/relationships/image" Target="../media/image2.emf"/><Relationship Id="rId5" Type="http://schemas.openxmlformats.org/officeDocument/2006/relationships/oleObject" Target="../embeddings/oleObject125.bin"/><Relationship Id="rId4" Type="http://schemas.openxmlformats.org/officeDocument/2006/relationships/image" Target="../media/image5.jpeg"/></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7.xml"/><Relationship Id="rId1" Type="http://schemas.openxmlformats.org/officeDocument/2006/relationships/vmlDrawing" Target="../drawings/vmlDrawing127.vml"/><Relationship Id="rId6" Type="http://schemas.openxmlformats.org/officeDocument/2006/relationships/image" Target="../media/image2.emf"/><Relationship Id="rId5" Type="http://schemas.openxmlformats.org/officeDocument/2006/relationships/oleObject" Target="../embeddings/oleObject127.bin"/><Relationship Id="rId4" Type="http://schemas.openxmlformats.org/officeDocument/2006/relationships/image" Target="../media/image5.jpeg"/></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8.xml"/><Relationship Id="rId1" Type="http://schemas.openxmlformats.org/officeDocument/2006/relationships/vmlDrawing" Target="../drawings/vmlDrawing12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8.bin"/></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9.xml"/><Relationship Id="rId1" Type="http://schemas.openxmlformats.org/officeDocument/2006/relationships/vmlDrawing" Target="../drawings/vmlDrawing129.vml"/><Relationship Id="rId6" Type="http://schemas.openxmlformats.org/officeDocument/2006/relationships/image" Target="../media/image2.emf"/><Relationship Id="rId5" Type="http://schemas.openxmlformats.org/officeDocument/2006/relationships/oleObject" Target="../embeddings/oleObject129.bin"/><Relationship Id="rId4" Type="http://schemas.openxmlformats.org/officeDocument/2006/relationships/image" Target="../media/image5.jpeg"/></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30.xml"/><Relationship Id="rId1" Type="http://schemas.openxmlformats.org/officeDocument/2006/relationships/vmlDrawing" Target="../drawings/vmlDrawing130.vml"/><Relationship Id="rId6" Type="http://schemas.openxmlformats.org/officeDocument/2006/relationships/image" Target="../media/image2.emf"/><Relationship Id="rId5" Type="http://schemas.openxmlformats.org/officeDocument/2006/relationships/oleObject" Target="../embeddings/oleObject130.bin"/><Relationship Id="rId4" Type="http://schemas.openxmlformats.org/officeDocument/2006/relationships/image" Target="../media/image5.jpeg"/></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2.xml"/><Relationship Id="rId1" Type="http://schemas.openxmlformats.org/officeDocument/2006/relationships/vmlDrawing" Target="../drawings/vmlDrawing132.vml"/><Relationship Id="rId6" Type="http://schemas.openxmlformats.org/officeDocument/2006/relationships/image" Target="../media/image2.emf"/><Relationship Id="rId5" Type="http://schemas.openxmlformats.org/officeDocument/2006/relationships/oleObject" Target="../embeddings/oleObject132.bin"/><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3.xml"/><Relationship Id="rId1" Type="http://schemas.openxmlformats.org/officeDocument/2006/relationships/vmlDrawing" Target="../drawings/vmlDrawing1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3.bin"/></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4.xml"/><Relationship Id="rId1" Type="http://schemas.openxmlformats.org/officeDocument/2006/relationships/vmlDrawing" Target="../drawings/vmlDrawing134.vml"/><Relationship Id="rId6" Type="http://schemas.openxmlformats.org/officeDocument/2006/relationships/image" Target="../media/image2.emf"/><Relationship Id="rId5" Type="http://schemas.openxmlformats.org/officeDocument/2006/relationships/oleObject" Target="../embeddings/oleObject134.bin"/><Relationship Id="rId4" Type="http://schemas.openxmlformats.org/officeDocument/2006/relationships/image" Target="../media/image5.jpeg"/></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5.xml"/><Relationship Id="rId1" Type="http://schemas.openxmlformats.org/officeDocument/2006/relationships/vmlDrawing" Target="../drawings/vmlDrawing135.vml"/><Relationship Id="rId6" Type="http://schemas.openxmlformats.org/officeDocument/2006/relationships/image" Target="../media/image2.emf"/><Relationship Id="rId5" Type="http://schemas.openxmlformats.org/officeDocument/2006/relationships/oleObject" Target="../embeddings/oleObject135.bin"/><Relationship Id="rId4" Type="http://schemas.openxmlformats.org/officeDocument/2006/relationships/image" Target="../media/image5.jpeg"/></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7.xml"/><Relationship Id="rId1" Type="http://schemas.openxmlformats.org/officeDocument/2006/relationships/vmlDrawing" Target="../drawings/vmlDrawing137.vml"/><Relationship Id="rId6" Type="http://schemas.openxmlformats.org/officeDocument/2006/relationships/image" Target="../media/image2.emf"/><Relationship Id="rId5" Type="http://schemas.openxmlformats.org/officeDocument/2006/relationships/oleObject" Target="../embeddings/oleObject137.bin"/><Relationship Id="rId4" Type="http://schemas.openxmlformats.org/officeDocument/2006/relationships/image" Target="../media/image5.jpe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image" Target="../media/image5.jpeg"/></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8.xml"/><Relationship Id="rId1" Type="http://schemas.openxmlformats.org/officeDocument/2006/relationships/vmlDrawing" Target="../drawings/vmlDrawing13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8.bin"/></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9.xml"/><Relationship Id="rId1" Type="http://schemas.openxmlformats.org/officeDocument/2006/relationships/vmlDrawing" Target="../drawings/vmlDrawing139.vml"/><Relationship Id="rId6" Type="http://schemas.openxmlformats.org/officeDocument/2006/relationships/image" Target="../media/image2.emf"/><Relationship Id="rId5" Type="http://schemas.openxmlformats.org/officeDocument/2006/relationships/oleObject" Target="../embeddings/oleObject139.bin"/><Relationship Id="rId4" Type="http://schemas.openxmlformats.org/officeDocument/2006/relationships/image" Target="../media/image5.jpeg"/></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40.xml"/><Relationship Id="rId1" Type="http://schemas.openxmlformats.org/officeDocument/2006/relationships/vmlDrawing" Target="../drawings/vmlDrawing140.vml"/><Relationship Id="rId6" Type="http://schemas.openxmlformats.org/officeDocument/2006/relationships/image" Target="../media/image2.emf"/><Relationship Id="rId5" Type="http://schemas.openxmlformats.org/officeDocument/2006/relationships/oleObject" Target="../embeddings/oleObject140.bin"/><Relationship Id="rId4" Type="http://schemas.openxmlformats.org/officeDocument/2006/relationships/image" Target="../media/image5.jpeg"/></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2.xml"/><Relationship Id="rId1" Type="http://schemas.openxmlformats.org/officeDocument/2006/relationships/vmlDrawing" Target="../drawings/vmlDrawing142.vml"/><Relationship Id="rId6" Type="http://schemas.openxmlformats.org/officeDocument/2006/relationships/image" Target="../media/image2.emf"/><Relationship Id="rId5" Type="http://schemas.openxmlformats.org/officeDocument/2006/relationships/oleObject" Target="../embeddings/oleObject142.bin"/><Relationship Id="rId4" Type="http://schemas.openxmlformats.org/officeDocument/2006/relationships/image" Target="../media/image5.jpeg"/></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3.xml"/><Relationship Id="rId1" Type="http://schemas.openxmlformats.org/officeDocument/2006/relationships/vmlDrawing" Target="../drawings/vmlDrawing14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43.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4.xml"/><Relationship Id="rId1" Type="http://schemas.openxmlformats.org/officeDocument/2006/relationships/vmlDrawing" Target="../drawings/vmlDrawing144.vml"/><Relationship Id="rId6" Type="http://schemas.openxmlformats.org/officeDocument/2006/relationships/image" Target="../media/image2.emf"/><Relationship Id="rId5" Type="http://schemas.openxmlformats.org/officeDocument/2006/relationships/oleObject" Target="../embeddings/oleObject144.bin"/><Relationship Id="rId4" Type="http://schemas.openxmlformats.org/officeDocument/2006/relationships/image" Target="../media/image5.jpeg"/></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5.xml"/><Relationship Id="rId1" Type="http://schemas.openxmlformats.org/officeDocument/2006/relationships/vmlDrawing" Target="../drawings/vmlDrawing145.vml"/><Relationship Id="rId6" Type="http://schemas.openxmlformats.org/officeDocument/2006/relationships/image" Target="../media/image2.emf"/><Relationship Id="rId5" Type="http://schemas.openxmlformats.org/officeDocument/2006/relationships/oleObject" Target="../embeddings/oleObject145.bin"/><Relationship Id="rId4" Type="http://schemas.openxmlformats.org/officeDocument/2006/relationships/image" Target="../media/image5.jpeg"/></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7.xml"/><Relationship Id="rId1" Type="http://schemas.openxmlformats.org/officeDocument/2006/relationships/vmlDrawing" Target="../drawings/vmlDrawing147.vml"/><Relationship Id="rId6" Type="http://schemas.openxmlformats.org/officeDocument/2006/relationships/image" Target="../media/image2.emf"/><Relationship Id="rId5" Type="http://schemas.openxmlformats.org/officeDocument/2006/relationships/oleObject" Target="../embeddings/oleObject147.bin"/><Relationship Id="rId4" Type="http://schemas.openxmlformats.org/officeDocument/2006/relationships/image" Target="../media/image5.jpeg"/></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8.xml"/><Relationship Id="rId1" Type="http://schemas.openxmlformats.org/officeDocument/2006/relationships/vmlDrawing" Target="../drawings/vmlDrawing14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48.bin"/></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9.xml"/><Relationship Id="rId1" Type="http://schemas.openxmlformats.org/officeDocument/2006/relationships/vmlDrawing" Target="../drawings/vmlDrawing149.vml"/><Relationship Id="rId6" Type="http://schemas.openxmlformats.org/officeDocument/2006/relationships/image" Target="../media/image2.emf"/><Relationship Id="rId5" Type="http://schemas.openxmlformats.org/officeDocument/2006/relationships/oleObject" Target="../embeddings/oleObject149.bin"/><Relationship Id="rId4" Type="http://schemas.openxmlformats.org/officeDocument/2006/relationships/image" Target="../media/image5.jpeg"/></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image" Target="../media/image5.jpeg"/></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50.xml"/><Relationship Id="rId1" Type="http://schemas.openxmlformats.org/officeDocument/2006/relationships/vmlDrawing" Target="../drawings/vmlDrawing150.vml"/><Relationship Id="rId6" Type="http://schemas.openxmlformats.org/officeDocument/2006/relationships/image" Target="../media/image2.emf"/><Relationship Id="rId5" Type="http://schemas.openxmlformats.org/officeDocument/2006/relationships/oleObject" Target="../embeddings/oleObject150.bin"/><Relationship Id="rId4" Type="http://schemas.openxmlformats.org/officeDocument/2006/relationships/image" Target="../media/image5.jpeg"/></Relationships>
</file>

<file path=ppt/slideLayouts/_rels/slideLayout241.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2.xml"/><Relationship Id="rId1" Type="http://schemas.openxmlformats.org/officeDocument/2006/relationships/vmlDrawing" Target="../drawings/vmlDrawing152.vml"/><Relationship Id="rId6" Type="http://schemas.openxmlformats.org/officeDocument/2006/relationships/image" Target="../media/image2.emf"/><Relationship Id="rId5" Type="http://schemas.openxmlformats.org/officeDocument/2006/relationships/oleObject" Target="../embeddings/oleObject152.bin"/><Relationship Id="rId4" Type="http://schemas.openxmlformats.org/officeDocument/2006/relationships/image" Target="../media/image5.jpeg"/></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5.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3.xml"/><Relationship Id="rId1" Type="http://schemas.openxmlformats.org/officeDocument/2006/relationships/vmlDrawing" Target="../drawings/vmlDrawing15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3.bin"/></Relationships>
</file>

<file path=ppt/slideLayouts/_rels/slideLayout246.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4.xml"/><Relationship Id="rId1" Type="http://schemas.openxmlformats.org/officeDocument/2006/relationships/vmlDrawing" Target="../drawings/vmlDrawing154.vml"/><Relationship Id="rId6" Type="http://schemas.openxmlformats.org/officeDocument/2006/relationships/image" Target="../media/image2.emf"/><Relationship Id="rId5" Type="http://schemas.openxmlformats.org/officeDocument/2006/relationships/oleObject" Target="../embeddings/oleObject154.bin"/><Relationship Id="rId4" Type="http://schemas.openxmlformats.org/officeDocument/2006/relationships/image" Target="../media/image5.jpeg"/></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8.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5.xml"/><Relationship Id="rId1" Type="http://schemas.openxmlformats.org/officeDocument/2006/relationships/vmlDrawing" Target="../drawings/vmlDrawing155.vml"/><Relationship Id="rId6" Type="http://schemas.openxmlformats.org/officeDocument/2006/relationships/image" Target="../media/image2.emf"/><Relationship Id="rId5" Type="http://schemas.openxmlformats.org/officeDocument/2006/relationships/oleObject" Target="../embeddings/oleObject155.bin"/><Relationship Id="rId4" Type="http://schemas.openxmlformats.org/officeDocument/2006/relationships/image" Target="../media/image5.jpeg"/></Relationships>
</file>

<file path=ppt/slideLayouts/_rels/slideLayout249.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7.xml"/><Relationship Id="rId1" Type="http://schemas.openxmlformats.org/officeDocument/2006/relationships/vmlDrawing" Target="../drawings/vmlDrawing157.vml"/><Relationship Id="rId6" Type="http://schemas.openxmlformats.org/officeDocument/2006/relationships/image" Target="../media/image2.emf"/><Relationship Id="rId5" Type="http://schemas.openxmlformats.org/officeDocument/2006/relationships/oleObject" Target="../embeddings/oleObject157.bin"/><Relationship Id="rId4" Type="http://schemas.openxmlformats.org/officeDocument/2006/relationships/image" Target="../media/image5.jpe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image" Target="../media/image5.jpeg"/></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3.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8.xml"/><Relationship Id="rId1" Type="http://schemas.openxmlformats.org/officeDocument/2006/relationships/vmlDrawing" Target="../drawings/vmlDrawing15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8.bin"/></Relationships>
</file>

<file path=ppt/slideLayouts/_rels/slideLayout254.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9.xml"/><Relationship Id="rId1" Type="http://schemas.openxmlformats.org/officeDocument/2006/relationships/vmlDrawing" Target="../drawings/vmlDrawing159.vml"/><Relationship Id="rId6" Type="http://schemas.openxmlformats.org/officeDocument/2006/relationships/image" Target="../media/image2.emf"/><Relationship Id="rId5" Type="http://schemas.openxmlformats.org/officeDocument/2006/relationships/oleObject" Target="../embeddings/oleObject159.bin"/><Relationship Id="rId4" Type="http://schemas.openxmlformats.org/officeDocument/2006/relationships/image" Target="../media/image5.jpeg"/></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6.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60.xml"/><Relationship Id="rId1" Type="http://schemas.openxmlformats.org/officeDocument/2006/relationships/vmlDrawing" Target="../drawings/vmlDrawing160.vml"/><Relationship Id="rId6" Type="http://schemas.openxmlformats.org/officeDocument/2006/relationships/image" Target="../media/image2.emf"/><Relationship Id="rId5" Type="http://schemas.openxmlformats.org/officeDocument/2006/relationships/oleObject" Target="../embeddings/oleObject160.bin"/><Relationship Id="rId4" Type="http://schemas.openxmlformats.org/officeDocument/2006/relationships/image" Target="../media/image5.jpeg"/></Relationships>
</file>

<file path=ppt/slideLayouts/_rels/slideLayout257.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2.xml"/><Relationship Id="rId1" Type="http://schemas.openxmlformats.org/officeDocument/2006/relationships/vmlDrawing" Target="../drawings/vmlDrawing162.vml"/><Relationship Id="rId6" Type="http://schemas.openxmlformats.org/officeDocument/2006/relationships/image" Target="../media/image2.emf"/><Relationship Id="rId5" Type="http://schemas.openxmlformats.org/officeDocument/2006/relationships/oleObject" Target="../embeddings/oleObject162.bin"/><Relationship Id="rId4" Type="http://schemas.openxmlformats.org/officeDocument/2006/relationships/image" Target="../media/image5.jpeg"/></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1.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3.xml"/><Relationship Id="rId1" Type="http://schemas.openxmlformats.org/officeDocument/2006/relationships/vmlDrawing" Target="../drawings/vmlDrawing16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3.bin"/></Relationships>
</file>

<file path=ppt/slideLayouts/_rels/slideLayout262.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4.xml"/><Relationship Id="rId1" Type="http://schemas.openxmlformats.org/officeDocument/2006/relationships/vmlDrawing" Target="../drawings/vmlDrawing164.vml"/><Relationship Id="rId6" Type="http://schemas.openxmlformats.org/officeDocument/2006/relationships/image" Target="../media/image2.emf"/><Relationship Id="rId5" Type="http://schemas.openxmlformats.org/officeDocument/2006/relationships/oleObject" Target="../embeddings/oleObject164.bin"/><Relationship Id="rId4" Type="http://schemas.openxmlformats.org/officeDocument/2006/relationships/image" Target="../media/image5.jpeg"/></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4.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5.xml"/><Relationship Id="rId1" Type="http://schemas.openxmlformats.org/officeDocument/2006/relationships/vmlDrawing" Target="../drawings/vmlDrawing165.vml"/><Relationship Id="rId6" Type="http://schemas.openxmlformats.org/officeDocument/2006/relationships/image" Target="../media/image2.emf"/><Relationship Id="rId5" Type="http://schemas.openxmlformats.org/officeDocument/2006/relationships/oleObject" Target="../embeddings/oleObject165.bin"/><Relationship Id="rId4" Type="http://schemas.openxmlformats.org/officeDocument/2006/relationships/image" Target="../media/image5.jpeg"/></Relationships>
</file>

<file path=ppt/slideLayouts/_rels/slideLayout265.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7.xml"/><Relationship Id="rId1" Type="http://schemas.openxmlformats.org/officeDocument/2006/relationships/vmlDrawing" Target="../drawings/vmlDrawing167.vml"/><Relationship Id="rId6" Type="http://schemas.openxmlformats.org/officeDocument/2006/relationships/image" Target="../media/image2.emf"/><Relationship Id="rId5" Type="http://schemas.openxmlformats.org/officeDocument/2006/relationships/oleObject" Target="../embeddings/oleObject167.bin"/><Relationship Id="rId4" Type="http://schemas.openxmlformats.org/officeDocument/2006/relationships/image" Target="../media/image5.jpeg"/></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8.xml"/><Relationship Id="rId1" Type="http://schemas.openxmlformats.org/officeDocument/2006/relationships/vmlDrawing" Target="../drawings/vmlDrawing16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8.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9.xml"/><Relationship Id="rId1" Type="http://schemas.openxmlformats.org/officeDocument/2006/relationships/vmlDrawing" Target="../drawings/vmlDrawing169.vml"/><Relationship Id="rId6" Type="http://schemas.openxmlformats.org/officeDocument/2006/relationships/image" Target="../media/image2.emf"/><Relationship Id="rId5" Type="http://schemas.openxmlformats.org/officeDocument/2006/relationships/oleObject" Target="../embeddings/oleObject169.bin"/><Relationship Id="rId4" Type="http://schemas.openxmlformats.org/officeDocument/2006/relationships/image" Target="../media/image5.jpeg"/></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2.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70.xml"/><Relationship Id="rId1" Type="http://schemas.openxmlformats.org/officeDocument/2006/relationships/vmlDrawing" Target="../drawings/vmlDrawing170.vml"/><Relationship Id="rId6" Type="http://schemas.openxmlformats.org/officeDocument/2006/relationships/image" Target="../media/image2.emf"/><Relationship Id="rId5" Type="http://schemas.openxmlformats.org/officeDocument/2006/relationships/oleObject" Target="../embeddings/oleObject170.bin"/><Relationship Id="rId4" Type="http://schemas.openxmlformats.org/officeDocument/2006/relationships/image" Target="../media/image5.jpeg"/></Relationships>
</file>

<file path=ppt/slideLayouts/_rels/slideLayout273.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2.xml"/><Relationship Id="rId1" Type="http://schemas.openxmlformats.org/officeDocument/2006/relationships/vmlDrawing" Target="../drawings/vmlDrawing172.vml"/><Relationship Id="rId6" Type="http://schemas.openxmlformats.org/officeDocument/2006/relationships/image" Target="../media/image2.emf"/><Relationship Id="rId5" Type="http://schemas.openxmlformats.org/officeDocument/2006/relationships/oleObject" Target="../embeddings/oleObject172.bin"/><Relationship Id="rId4" Type="http://schemas.openxmlformats.org/officeDocument/2006/relationships/image" Target="../media/image5.jpeg"/></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7.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3.xml"/><Relationship Id="rId1" Type="http://schemas.openxmlformats.org/officeDocument/2006/relationships/vmlDrawing" Target="../drawings/vmlDrawing17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73.bin"/></Relationships>
</file>

<file path=ppt/slideLayouts/_rels/slideLayout278.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4.xml"/><Relationship Id="rId1" Type="http://schemas.openxmlformats.org/officeDocument/2006/relationships/vmlDrawing" Target="../drawings/vmlDrawing174.vml"/><Relationship Id="rId6" Type="http://schemas.openxmlformats.org/officeDocument/2006/relationships/image" Target="../media/image2.emf"/><Relationship Id="rId5" Type="http://schemas.openxmlformats.org/officeDocument/2006/relationships/oleObject" Target="../embeddings/oleObject174.bin"/><Relationship Id="rId4" Type="http://schemas.openxmlformats.org/officeDocument/2006/relationships/image" Target="../media/image5.jpeg"/></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5.xml"/><Relationship Id="rId1" Type="http://schemas.openxmlformats.org/officeDocument/2006/relationships/vmlDrawing" Target="../drawings/vmlDrawing175.vml"/><Relationship Id="rId6" Type="http://schemas.openxmlformats.org/officeDocument/2006/relationships/image" Target="../media/image2.emf"/><Relationship Id="rId5" Type="http://schemas.openxmlformats.org/officeDocument/2006/relationships/oleObject" Target="../embeddings/oleObject175.bin"/><Relationship Id="rId4" Type="http://schemas.openxmlformats.org/officeDocument/2006/relationships/image" Target="../media/image5.jpeg"/></Relationships>
</file>

<file path=ppt/slideLayouts/_rels/slideLayout281.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7.xml"/><Relationship Id="rId1" Type="http://schemas.openxmlformats.org/officeDocument/2006/relationships/vmlDrawing" Target="../drawings/vmlDrawing177.vml"/><Relationship Id="rId6" Type="http://schemas.openxmlformats.org/officeDocument/2006/relationships/image" Target="../media/image2.emf"/><Relationship Id="rId5" Type="http://schemas.openxmlformats.org/officeDocument/2006/relationships/oleObject" Target="../embeddings/oleObject177.bin"/><Relationship Id="rId4" Type="http://schemas.openxmlformats.org/officeDocument/2006/relationships/image" Target="../media/image5.jpeg"/></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5.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8.xml"/><Relationship Id="rId1" Type="http://schemas.openxmlformats.org/officeDocument/2006/relationships/vmlDrawing" Target="../drawings/vmlDrawing17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78.bin"/></Relationships>
</file>

<file path=ppt/slideLayouts/_rels/slideLayout286.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9.xml"/><Relationship Id="rId1" Type="http://schemas.openxmlformats.org/officeDocument/2006/relationships/vmlDrawing" Target="../drawings/vmlDrawing179.vml"/><Relationship Id="rId6" Type="http://schemas.openxmlformats.org/officeDocument/2006/relationships/image" Target="../media/image2.emf"/><Relationship Id="rId5" Type="http://schemas.openxmlformats.org/officeDocument/2006/relationships/oleObject" Target="../embeddings/oleObject179.bin"/><Relationship Id="rId4" Type="http://schemas.openxmlformats.org/officeDocument/2006/relationships/image" Target="../media/image5.jpeg"/></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8.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80.xml"/><Relationship Id="rId1" Type="http://schemas.openxmlformats.org/officeDocument/2006/relationships/vmlDrawing" Target="../drawings/vmlDrawing180.vml"/><Relationship Id="rId6" Type="http://schemas.openxmlformats.org/officeDocument/2006/relationships/image" Target="../media/image2.emf"/><Relationship Id="rId5" Type="http://schemas.openxmlformats.org/officeDocument/2006/relationships/oleObject" Target="../embeddings/oleObject180.bin"/><Relationship Id="rId4" Type="http://schemas.openxmlformats.org/officeDocument/2006/relationships/image" Target="../media/image5.jpeg"/></Relationships>
</file>

<file path=ppt/slideLayouts/_rels/slideLayout289.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2.xml"/><Relationship Id="rId1" Type="http://schemas.openxmlformats.org/officeDocument/2006/relationships/vmlDrawing" Target="../drawings/vmlDrawing182.vml"/><Relationship Id="rId6" Type="http://schemas.openxmlformats.org/officeDocument/2006/relationships/image" Target="../media/image2.emf"/><Relationship Id="rId5" Type="http://schemas.openxmlformats.org/officeDocument/2006/relationships/oleObject" Target="../embeddings/oleObject182.bin"/><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vmlDrawing" Target="../drawings/vmlDrawing1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3.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3.xml"/><Relationship Id="rId1" Type="http://schemas.openxmlformats.org/officeDocument/2006/relationships/vmlDrawing" Target="../drawings/vmlDrawing18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3.bin"/></Relationships>
</file>

<file path=ppt/slideLayouts/_rels/slideLayout294.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4.xml"/><Relationship Id="rId1" Type="http://schemas.openxmlformats.org/officeDocument/2006/relationships/vmlDrawing" Target="../drawings/vmlDrawing184.vml"/><Relationship Id="rId6" Type="http://schemas.openxmlformats.org/officeDocument/2006/relationships/image" Target="../media/image2.emf"/><Relationship Id="rId5" Type="http://schemas.openxmlformats.org/officeDocument/2006/relationships/oleObject" Target="../embeddings/oleObject184.bin"/><Relationship Id="rId4" Type="http://schemas.openxmlformats.org/officeDocument/2006/relationships/image" Target="../media/image5.jpeg"/></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6.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6.xml"/><Relationship Id="rId1" Type="http://schemas.openxmlformats.org/officeDocument/2006/relationships/vmlDrawing" Target="../drawings/vmlDrawing186.vml"/><Relationship Id="rId6" Type="http://schemas.openxmlformats.org/officeDocument/2006/relationships/image" Target="../media/image2.emf"/><Relationship Id="rId5" Type="http://schemas.openxmlformats.org/officeDocument/2006/relationships/oleObject" Target="../embeddings/oleObject186.bin"/><Relationship Id="rId4" Type="http://schemas.openxmlformats.org/officeDocument/2006/relationships/image" Target="../media/image5.jpeg"/></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image" Target="../media/image5.jpeg"/></Relationships>
</file>

<file path=ppt/slideLayouts/_rels/slideLayout300.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7.xml"/><Relationship Id="rId1" Type="http://schemas.openxmlformats.org/officeDocument/2006/relationships/vmlDrawing" Target="../drawings/vmlDrawing187.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7.bin"/></Relationships>
</file>

<file path=ppt/slideLayouts/_rels/slideLayout301.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8.xml"/><Relationship Id="rId1" Type="http://schemas.openxmlformats.org/officeDocument/2006/relationships/vmlDrawing" Target="../drawings/vmlDrawing188.vml"/><Relationship Id="rId6" Type="http://schemas.openxmlformats.org/officeDocument/2006/relationships/image" Target="../media/image2.emf"/><Relationship Id="rId5" Type="http://schemas.openxmlformats.org/officeDocument/2006/relationships/oleObject" Target="../embeddings/oleObject188.bin"/><Relationship Id="rId4" Type="http://schemas.openxmlformats.org/officeDocument/2006/relationships/image" Target="../media/image5.jpeg"/></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03.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0.xml"/><Relationship Id="rId1" Type="http://schemas.openxmlformats.org/officeDocument/2006/relationships/vmlDrawing" Target="../drawings/vmlDrawing190.vml"/><Relationship Id="rId6" Type="http://schemas.openxmlformats.org/officeDocument/2006/relationships/image" Target="../media/image2.emf"/><Relationship Id="rId5" Type="http://schemas.openxmlformats.org/officeDocument/2006/relationships/oleObject" Target="../embeddings/oleObject190.bin"/><Relationship Id="rId4" Type="http://schemas.openxmlformats.org/officeDocument/2006/relationships/image" Target="../media/image5.jpeg"/></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7.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1.xml"/><Relationship Id="rId1" Type="http://schemas.openxmlformats.org/officeDocument/2006/relationships/vmlDrawing" Target="../drawings/vmlDrawing191.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91.bin"/></Relationships>
</file>

<file path=ppt/slideLayouts/_rels/slideLayout308.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2.xml"/><Relationship Id="rId1" Type="http://schemas.openxmlformats.org/officeDocument/2006/relationships/vmlDrawing" Target="../drawings/vmlDrawing192.vml"/><Relationship Id="rId6" Type="http://schemas.openxmlformats.org/officeDocument/2006/relationships/image" Target="../media/image2.emf"/><Relationship Id="rId5" Type="http://schemas.openxmlformats.org/officeDocument/2006/relationships/oleObject" Target="../embeddings/oleObject192.bin"/><Relationship Id="rId4" Type="http://schemas.openxmlformats.org/officeDocument/2006/relationships/image" Target="../media/image5.jpeg"/></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4.xml"/><Relationship Id="rId1" Type="http://schemas.openxmlformats.org/officeDocument/2006/relationships/vmlDrawing" Target="../drawings/vmlDrawing194.vml"/><Relationship Id="rId6" Type="http://schemas.openxmlformats.org/officeDocument/2006/relationships/image" Target="../media/image2.emf"/><Relationship Id="rId5" Type="http://schemas.openxmlformats.org/officeDocument/2006/relationships/oleObject" Target="../embeddings/oleObject194.bin"/><Relationship Id="rId4" Type="http://schemas.openxmlformats.org/officeDocument/2006/relationships/image" Target="../media/image5.jpeg"/></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4.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5.xml"/><Relationship Id="rId1" Type="http://schemas.openxmlformats.org/officeDocument/2006/relationships/vmlDrawing" Target="../drawings/vmlDrawing195.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95.bin"/></Relationships>
</file>

<file path=ppt/slideLayouts/_rels/slideLayout315.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6.xml"/><Relationship Id="rId1" Type="http://schemas.openxmlformats.org/officeDocument/2006/relationships/vmlDrawing" Target="../drawings/vmlDrawing196.vml"/><Relationship Id="rId6" Type="http://schemas.openxmlformats.org/officeDocument/2006/relationships/image" Target="../media/image2.emf"/><Relationship Id="rId5" Type="http://schemas.openxmlformats.org/officeDocument/2006/relationships/oleObject" Target="../embeddings/oleObject196.bin"/><Relationship Id="rId4" Type="http://schemas.openxmlformats.org/officeDocument/2006/relationships/image" Target="../media/image5.jpeg"/></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image" Target="../media/image5.jpe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8.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8.xml"/><Relationship Id="rId1" Type="http://schemas.openxmlformats.org/officeDocument/2006/relationships/vmlDrawing" Target="../drawings/vmlDrawing198.vml"/><Relationship Id="rId6" Type="http://schemas.openxmlformats.org/officeDocument/2006/relationships/image" Target="../media/image5.jpeg"/><Relationship Id="rId5" Type="http://schemas.openxmlformats.org/officeDocument/2006/relationships/image" Target="../media/image2.emf"/><Relationship Id="rId4" Type="http://schemas.openxmlformats.org/officeDocument/2006/relationships/oleObject" Target="../embeddings/oleObject198.bin"/></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image" Target="../media/image5.jpe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2.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9.xml"/><Relationship Id="rId1" Type="http://schemas.openxmlformats.org/officeDocument/2006/relationships/vmlDrawing" Target="../drawings/vmlDrawing199.vml"/><Relationship Id="rId5" Type="http://schemas.openxmlformats.org/officeDocument/2006/relationships/image" Target="../media/image2.emf"/><Relationship Id="rId4" Type="http://schemas.openxmlformats.org/officeDocument/2006/relationships/oleObject" Target="../embeddings/oleObject199.bin"/></Relationships>
</file>

<file path=ppt/slideLayouts/_rels/slideLayout333.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200.xml"/><Relationship Id="rId1" Type="http://schemas.openxmlformats.org/officeDocument/2006/relationships/vmlDrawing" Target="../drawings/vmlDrawing200.vml"/><Relationship Id="rId6" Type="http://schemas.openxmlformats.org/officeDocument/2006/relationships/image" Target="../media/image2.emf"/><Relationship Id="rId5" Type="http://schemas.openxmlformats.org/officeDocument/2006/relationships/oleObject" Target="../embeddings/oleObject200.bin"/><Relationship Id="rId4" Type="http://schemas.openxmlformats.org/officeDocument/2006/relationships/image" Target="../media/image10.jpeg"/></Relationships>
</file>

<file path=ppt/slideLayouts/_rels/slideLayout334.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201.xml"/><Relationship Id="rId1" Type="http://schemas.openxmlformats.org/officeDocument/2006/relationships/vmlDrawing" Target="../drawings/vmlDrawing201.vml"/><Relationship Id="rId6" Type="http://schemas.openxmlformats.org/officeDocument/2006/relationships/image" Target="../media/image2.emf"/><Relationship Id="rId5" Type="http://schemas.openxmlformats.org/officeDocument/2006/relationships/oleObject" Target="../embeddings/oleObject201.bin"/><Relationship Id="rId4" Type="http://schemas.openxmlformats.org/officeDocument/2006/relationships/image" Target="../media/image5.jpeg"/></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6.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image" Target="../media/image11.emf"/><Relationship Id="rId2" Type="http://schemas.openxmlformats.org/officeDocument/2006/relationships/tags" Target="../tags/tag204.xml"/><Relationship Id="rId1" Type="http://schemas.openxmlformats.org/officeDocument/2006/relationships/vmlDrawing" Target="../drawings/vmlDrawing203.vml"/><Relationship Id="rId6" Type="http://schemas.openxmlformats.org/officeDocument/2006/relationships/oleObject" Target="../embeddings/oleObject203.bin"/><Relationship Id="rId5" Type="http://schemas.openxmlformats.org/officeDocument/2006/relationships/image" Target="../media/image14.png"/><Relationship Id="rId4" Type="http://schemas.openxmlformats.org/officeDocument/2006/relationships/slideMaster" Target="../slideMasters/slideMaster43.xml"/></Relationships>
</file>

<file path=ppt/slideLayouts/_rels/slideLayout337.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image" Target="../media/image15.png"/><Relationship Id="rId2" Type="http://schemas.openxmlformats.org/officeDocument/2006/relationships/tags" Target="../tags/tag206.xml"/><Relationship Id="rId1" Type="http://schemas.openxmlformats.org/officeDocument/2006/relationships/vmlDrawing" Target="../drawings/vmlDrawing204.vml"/><Relationship Id="rId6" Type="http://schemas.openxmlformats.org/officeDocument/2006/relationships/image" Target="../media/image11.emf"/><Relationship Id="rId5" Type="http://schemas.openxmlformats.org/officeDocument/2006/relationships/oleObject" Target="../embeddings/oleObject204.bin"/><Relationship Id="rId4" Type="http://schemas.openxmlformats.org/officeDocument/2006/relationships/slideMaster" Target="../slideMasters/slideMaster43.xml"/></Relationships>
</file>

<file path=ppt/slideLayouts/_rels/slideLayout338.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image" Target="../media/image16.png"/><Relationship Id="rId2" Type="http://schemas.openxmlformats.org/officeDocument/2006/relationships/tags" Target="../tags/tag208.xml"/><Relationship Id="rId1" Type="http://schemas.openxmlformats.org/officeDocument/2006/relationships/vmlDrawing" Target="../drawings/vmlDrawing205.vml"/><Relationship Id="rId6" Type="http://schemas.openxmlformats.org/officeDocument/2006/relationships/image" Target="../media/image11.emf"/><Relationship Id="rId5" Type="http://schemas.openxmlformats.org/officeDocument/2006/relationships/oleObject" Target="../embeddings/oleObject205.bin"/><Relationship Id="rId4" Type="http://schemas.openxmlformats.org/officeDocument/2006/relationships/slideMaster" Target="../slideMasters/slideMaster43.xml"/></Relationships>
</file>

<file path=ppt/slideLayouts/_rels/slideLayout339.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vmlDrawing" Target="../drawings/vmlDrawing206.vml"/><Relationship Id="rId6" Type="http://schemas.openxmlformats.org/officeDocument/2006/relationships/image" Target="../media/image11.emf"/><Relationship Id="rId5" Type="http://schemas.openxmlformats.org/officeDocument/2006/relationships/oleObject" Target="../embeddings/oleObject206.bin"/><Relationship Id="rId4" Type="http://schemas.openxmlformats.org/officeDocument/2006/relationships/slideMaster" Target="../slideMasters/slideMaster4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213.xml"/><Relationship Id="rId7" Type="http://schemas.openxmlformats.org/officeDocument/2006/relationships/image" Target="../media/image17.png"/><Relationship Id="rId2" Type="http://schemas.openxmlformats.org/officeDocument/2006/relationships/tags" Target="../tags/tag212.xml"/><Relationship Id="rId1" Type="http://schemas.openxmlformats.org/officeDocument/2006/relationships/vmlDrawing" Target="../drawings/vmlDrawing207.vml"/><Relationship Id="rId6" Type="http://schemas.openxmlformats.org/officeDocument/2006/relationships/image" Target="../media/image2.emf"/><Relationship Id="rId5" Type="http://schemas.openxmlformats.org/officeDocument/2006/relationships/oleObject" Target="../embeddings/oleObject207.bin"/><Relationship Id="rId4" Type="http://schemas.openxmlformats.org/officeDocument/2006/relationships/slideMaster" Target="../slideMasters/slideMaster43.xml"/></Relationships>
</file>

<file path=ppt/slideLayouts/_rels/slideLayout341.xml.rels><?xml version="1.0" encoding="UTF-8" standalone="yes"?>
<Relationships xmlns="http://schemas.openxmlformats.org/package/2006/relationships"><Relationship Id="rId3" Type="http://schemas.openxmlformats.org/officeDocument/2006/relationships/tags" Target="../tags/tag215.xml"/><Relationship Id="rId7" Type="http://schemas.openxmlformats.org/officeDocument/2006/relationships/image" Target="../media/image11.emf"/><Relationship Id="rId2" Type="http://schemas.openxmlformats.org/officeDocument/2006/relationships/tags" Target="../tags/tag214.xml"/><Relationship Id="rId1" Type="http://schemas.openxmlformats.org/officeDocument/2006/relationships/vmlDrawing" Target="../drawings/vmlDrawing208.vml"/><Relationship Id="rId6" Type="http://schemas.openxmlformats.org/officeDocument/2006/relationships/oleObject" Target="../embeddings/oleObject208.bin"/><Relationship Id="rId5" Type="http://schemas.openxmlformats.org/officeDocument/2006/relationships/image" Target="../media/image19.jpg"/><Relationship Id="rId4" Type="http://schemas.openxmlformats.org/officeDocument/2006/relationships/slideMaster" Target="../slideMasters/slideMaster43.xml"/></Relationships>
</file>

<file path=ppt/slideLayouts/_rels/slideLayout342.xml.rels><?xml version="1.0" encoding="UTF-8" standalone="yes"?>
<Relationships xmlns="http://schemas.openxmlformats.org/package/2006/relationships"><Relationship Id="rId3" Type="http://schemas.openxmlformats.org/officeDocument/2006/relationships/tags" Target="../tags/tag217.xml"/><Relationship Id="rId7" Type="http://schemas.openxmlformats.org/officeDocument/2006/relationships/image" Target="../media/image11.emf"/><Relationship Id="rId2" Type="http://schemas.openxmlformats.org/officeDocument/2006/relationships/tags" Target="../tags/tag216.xml"/><Relationship Id="rId1" Type="http://schemas.openxmlformats.org/officeDocument/2006/relationships/vmlDrawing" Target="../drawings/vmlDrawing209.vml"/><Relationship Id="rId6" Type="http://schemas.openxmlformats.org/officeDocument/2006/relationships/oleObject" Target="../embeddings/oleObject209.bin"/><Relationship Id="rId5" Type="http://schemas.openxmlformats.org/officeDocument/2006/relationships/image" Target="../media/image20.png"/><Relationship Id="rId4" Type="http://schemas.openxmlformats.org/officeDocument/2006/relationships/slideMaster" Target="../slideMasters/slideMaster43.xml"/></Relationships>
</file>

<file path=ppt/slideLayouts/_rels/slideLayout343.xml.rels><?xml version="1.0" encoding="UTF-8" standalone="yes"?>
<Relationships xmlns="http://schemas.openxmlformats.org/package/2006/relationships"><Relationship Id="rId3" Type="http://schemas.openxmlformats.org/officeDocument/2006/relationships/tags" Target="../tags/tag219.xml"/><Relationship Id="rId7" Type="http://schemas.openxmlformats.org/officeDocument/2006/relationships/image" Target="../media/image21.png"/><Relationship Id="rId2" Type="http://schemas.openxmlformats.org/officeDocument/2006/relationships/tags" Target="../tags/tag218.xml"/><Relationship Id="rId1" Type="http://schemas.openxmlformats.org/officeDocument/2006/relationships/vmlDrawing" Target="../drawings/vmlDrawing210.vml"/><Relationship Id="rId6" Type="http://schemas.openxmlformats.org/officeDocument/2006/relationships/image" Target="../media/image11.emf"/><Relationship Id="rId5" Type="http://schemas.openxmlformats.org/officeDocument/2006/relationships/oleObject" Target="../embeddings/oleObject210.bin"/><Relationship Id="rId4" Type="http://schemas.openxmlformats.org/officeDocument/2006/relationships/slideMaster" Target="../slideMasters/slideMaster43.xml"/></Relationships>
</file>

<file path=ppt/slideLayouts/_rels/slideLayout344.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vmlDrawing" Target="../drawings/vmlDrawing211.vml"/><Relationship Id="rId6" Type="http://schemas.openxmlformats.org/officeDocument/2006/relationships/image" Target="../media/image11.emf"/><Relationship Id="rId5" Type="http://schemas.openxmlformats.org/officeDocument/2006/relationships/oleObject" Target="../embeddings/oleObject211.bin"/><Relationship Id="rId4" Type="http://schemas.openxmlformats.org/officeDocument/2006/relationships/slideMaster" Target="../slideMasters/slideMaster4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vmlDrawing" Target="../drawings/vmlDrawing2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image" Target="../media/image5.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xml"/><Relationship Id="rId1" Type="http://schemas.openxmlformats.org/officeDocument/2006/relationships/vmlDrawing" Target="../drawings/vmlDrawing27.vml"/><Relationship Id="rId6" Type="http://schemas.openxmlformats.org/officeDocument/2006/relationships/image" Target="../media/image2.emf"/><Relationship Id="rId5" Type="http://schemas.openxmlformats.org/officeDocument/2006/relationships/oleObject" Target="../embeddings/oleObject27.bin"/><Relationship Id="rId4" Type="http://schemas.openxmlformats.org/officeDocument/2006/relationships/image" Target="../media/image5.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xml"/><Relationship Id="rId1" Type="http://schemas.openxmlformats.org/officeDocument/2006/relationships/vmlDrawing" Target="../drawings/vmlDrawing2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9.xml"/><Relationship Id="rId1" Type="http://schemas.openxmlformats.org/officeDocument/2006/relationships/vmlDrawing" Target="../drawings/vmlDrawing29.vml"/><Relationship Id="rId6" Type="http://schemas.openxmlformats.org/officeDocument/2006/relationships/image" Target="../media/image2.emf"/><Relationship Id="rId5" Type="http://schemas.openxmlformats.org/officeDocument/2006/relationships/oleObject" Target="../embeddings/oleObject29.bin"/><Relationship Id="rId4" Type="http://schemas.openxmlformats.org/officeDocument/2006/relationships/image" Target="../media/image5.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0.xml"/><Relationship Id="rId1" Type="http://schemas.openxmlformats.org/officeDocument/2006/relationships/vmlDrawing" Target="../drawings/vmlDrawing30.vml"/><Relationship Id="rId6" Type="http://schemas.openxmlformats.org/officeDocument/2006/relationships/image" Target="../media/image2.emf"/><Relationship Id="rId5" Type="http://schemas.openxmlformats.org/officeDocument/2006/relationships/oleObject" Target="../embeddings/oleObject30.bin"/><Relationship Id="rId4" Type="http://schemas.openxmlformats.org/officeDocument/2006/relationships/image" Target="../media/image5.jpe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3.xml"/><Relationship Id="rId1" Type="http://schemas.openxmlformats.org/officeDocument/2006/relationships/vmlDrawing" Target="../drawings/vmlDrawing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3.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4.xml"/><Relationship Id="rId1" Type="http://schemas.openxmlformats.org/officeDocument/2006/relationships/vmlDrawing" Target="../drawings/vmlDrawing34.vml"/><Relationship Id="rId6" Type="http://schemas.openxmlformats.org/officeDocument/2006/relationships/image" Target="../media/image2.emf"/><Relationship Id="rId5" Type="http://schemas.openxmlformats.org/officeDocument/2006/relationships/oleObject" Target="../embeddings/oleObject34.bin"/><Relationship Id="rId4" Type="http://schemas.openxmlformats.org/officeDocument/2006/relationships/image" Target="../media/image5.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5.xml"/><Relationship Id="rId1" Type="http://schemas.openxmlformats.org/officeDocument/2006/relationships/vmlDrawing" Target="../drawings/vmlDrawing35.vml"/><Relationship Id="rId6" Type="http://schemas.openxmlformats.org/officeDocument/2006/relationships/image" Target="../media/image2.emf"/><Relationship Id="rId5" Type="http://schemas.openxmlformats.org/officeDocument/2006/relationships/oleObject" Target="../embeddings/oleObject35.bin"/><Relationship Id="rId4" Type="http://schemas.openxmlformats.org/officeDocument/2006/relationships/image" Target="../media/image5.jpeg"/></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7.xml"/><Relationship Id="rId1" Type="http://schemas.openxmlformats.org/officeDocument/2006/relationships/vmlDrawing" Target="../drawings/vmlDrawing37.vml"/><Relationship Id="rId6" Type="http://schemas.openxmlformats.org/officeDocument/2006/relationships/image" Target="../media/image2.emf"/><Relationship Id="rId5" Type="http://schemas.openxmlformats.org/officeDocument/2006/relationships/oleObject" Target="../embeddings/oleObject37.bin"/><Relationship Id="rId4" Type="http://schemas.openxmlformats.org/officeDocument/2006/relationships/image" Target="../media/image5.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image" Target="../media/image5.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8.xml"/><Relationship Id="rId1" Type="http://schemas.openxmlformats.org/officeDocument/2006/relationships/vmlDrawing" Target="../drawings/vmlDrawing3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8.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9.xml"/><Relationship Id="rId1" Type="http://schemas.openxmlformats.org/officeDocument/2006/relationships/vmlDrawing" Target="../drawings/vmlDrawing39.vml"/><Relationship Id="rId6" Type="http://schemas.openxmlformats.org/officeDocument/2006/relationships/image" Target="../media/image2.emf"/><Relationship Id="rId5" Type="http://schemas.openxmlformats.org/officeDocument/2006/relationships/oleObject" Target="../embeddings/oleObject39.bin"/><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0.xml"/><Relationship Id="rId1" Type="http://schemas.openxmlformats.org/officeDocument/2006/relationships/vmlDrawing" Target="../drawings/vmlDrawing40.vml"/><Relationship Id="rId6" Type="http://schemas.openxmlformats.org/officeDocument/2006/relationships/image" Target="../media/image2.emf"/><Relationship Id="rId5" Type="http://schemas.openxmlformats.org/officeDocument/2006/relationships/oleObject" Target="../embeddings/oleObject40.bin"/><Relationship Id="rId4" Type="http://schemas.openxmlformats.org/officeDocument/2006/relationships/image" Target="../media/image5.jpeg"/></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2.xml"/><Relationship Id="rId1" Type="http://schemas.openxmlformats.org/officeDocument/2006/relationships/vmlDrawing" Target="../drawings/vmlDrawing42.vml"/><Relationship Id="rId6" Type="http://schemas.openxmlformats.org/officeDocument/2006/relationships/image" Target="../media/image2.emf"/><Relationship Id="rId5" Type="http://schemas.openxmlformats.org/officeDocument/2006/relationships/oleObject" Target="../embeddings/oleObject42.bin"/><Relationship Id="rId4" Type="http://schemas.openxmlformats.org/officeDocument/2006/relationships/image" Target="../media/image5.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3.xml"/><Relationship Id="rId1" Type="http://schemas.openxmlformats.org/officeDocument/2006/relationships/vmlDrawing" Target="../drawings/vmlDrawing4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3.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4.xml"/><Relationship Id="rId1" Type="http://schemas.openxmlformats.org/officeDocument/2006/relationships/vmlDrawing" Target="../drawings/vmlDrawing44.vml"/><Relationship Id="rId6" Type="http://schemas.openxmlformats.org/officeDocument/2006/relationships/image" Target="../media/image2.emf"/><Relationship Id="rId5" Type="http://schemas.openxmlformats.org/officeDocument/2006/relationships/oleObject" Target="../embeddings/oleObject44.bin"/><Relationship Id="rId4" Type="http://schemas.openxmlformats.org/officeDocument/2006/relationships/image" Target="../media/image5.jpe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5.xml"/><Relationship Id="rId1" Type="http://schemas.openxmlformats.org/officeDocument/2006/relationships/vmlDrawing" Target="../drawings/vmlDrawing45.vml"/><Relationship Id="rId6" Type="http://schemas.openxmlformats.org/officeDocument/2006/relationships/image" Target="../media/image2.emf"/><Relationship Id="rId5" Type="http://schemas.openxmlformats.org/officeDocument/2006/relationships/oleObject" Target="../embeddings/oleObject45.bin"/><Relationship Id="rId4" Type="http://schemas.openxmlformats.org/officeDocument/2006/relationships/image" Target="../media/image5.jpeg"/></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7.xml"/><Relationship Id="rId1" Type="http://schemas.openxmlformats.org/officeDocument/2006/relationships/vmlDrawing" Target="../drawings/vmlDrawing47.vml"/><Relationship Id="rId6" Type="http://schemas.openxmlformats.org/officeDocument/2006/relationships/image" Target="../media/image2.emf"/><Relationship Id="rId5" Type="http://schemas.openxmlformats.org/officeDocument/2006/relationships/oleObject" Target="../embeddings/oleObject47.bin"/><Relationship Id="rId4" Type="http://schemas.openxmlformats.org/officeDocument/2006/relationships/image" Target="../media/image5.jpe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8.xml"/><Relationship Id="rId1" Type="http://schemas.openxmlformats.org/officeDocument/2006/relationships/vmlDrawing" Target="../drawings/vmlDrawing4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8.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9.xml"/><Relationship Id="rId1" Type="http://schemas.openxmlformats.org/officeDocument/2006/relationships/vmlDrawing" Target="../drawings/vmlDrawing49.vml"/><Relationship Id="rId6" Type="http://schemas.openxmlformats.org/officeDocument/2006/relationships/image" Target="../media/image2.emf"/><Relationship Id="rId5" Type="http://schemas.openxmlformats.org/officeDocument/2006/relationships/oleObject" Target="../embeddings/oleObject49.bin"/><Relationship Id="rId4" Type="http://schemas.openxmlformats.org/officeDocument/2006/relationships/image" Target="../media/image5.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image" Target="../media/image5.jpeg"/></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0.xml"/><Relationship Id="rId1" Type="http://schemas.openxmlformats.org/officeDocument/2006/relationships/vmlDrawing" Target="../drawings/vmlDrawing50.vml"/><Relationship Id="rId6" Type="http://schemas.openxmlformats.org/officeDocument/2006/relationships/image" Target="../media/image2.emf"/><Relationship Id="rId5" Type="http://schemas.openxmlformats.org/officeDocument/2006/relationships/oleObject" Target="../embeddings/oleObject50.bin"/><Relationship Id="rId4" Type="http://schemas.openxmlformats.org/officeDocument/2006/relationships/image" Target="../media/image5.jpeg"/></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2.xml"/><Relationship Id="rId1" Type="http://schemas.openxmlformats.org/officeDocument/2006/relationships/vmlDrawing" Target="../drawings/vmlDrawing52.vml"/><Relationship Id="rId6" Type="http://schemas.openxmlformats.org/officeDocument/2006/relationships/image" Target="../media/image2.emf"/><Relationship Id="rId5" Type="http://schemas.openxmlformats.org/officeDocument/2006/relationships/oleObject" Target="../embeddings/oleObject52.bin"/><Relationship Id="rId4" Type="http://schemas.openxmlformats.org/officeDocument/2006/relationships/image" Target="../media/image5.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3.xml"/><Relationship Id="rId1" Type="http://schemas.openxmlformats.org/officeDocument/2006/relationships/vmlDrawing" Target="../drawings/vmlDrawing5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3.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4.xml"/><Relationship Id="rId1" Type="http://schemas.openxmlformats.org/officeDocument/2006/relationships/vmlDrawing" Target="../drawings/vmlDrawing54.vml"/><Relationship Id="rId6" Type="http://schemas.openxmlformats.org/officeDocument/2006/relationships/image" Target="../media/image2.emf"/><Relationship Id="rId5" Type="http://schemas.openxmlformats.org/officeDocument/2006/relationships/oleObject" Target="../embeddings/oleObject54.bin"/><Relationship Id="rId4" Type="http://schemas.openxmlformats.org/officeDocument/2006/relationships/image" Target="../media/image5.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5.xml"/><Relationship Id="rId1" Type="http://schemas.openxmlformats.org/officeDocument/2006/relationships/vmlDrawing" Target="../drawings/vmlDrawing55.vml"/><Relationship Id="rId6" Type="http://schemas.openxmlformats.org/officeDocument/2006/relationships/image" Target="../media/image2.emf"/><Relationship Id="rId5" Type="http://schemas.openxmlformats.org/officeDocument/2006/relationships/oleObject" Target="../embeddings/oleObject55.bin"/><Relationship Id="rId4" Type="http://schemas.openxmlformats.org/officeDocument/2006/relationships/image" Target="../media/image5.jpeg"/></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7.xml"/><Relationship Id="rId1" Type="http://schemas.openxmlformats.org/officeDocument/2006/relationships/vmlDrawing" Target="../drawings/vmlDrawing57.vml"/><Relationship Id="rId6" Type="http://schemas.openxmlformats.org/officeDocument/2006/relationships/image" Target="../media/image2.emf"/><Relationship Id="rId5" Type="http://schemas.openxmlformats.org/officeDocument/2006/relationships/oleObject" Target="../embeddings/oleObject57.bin"/><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image" Target="../media/image5.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8.xml"/><Relationship Id="rId1" Type="http://schemas.openxmlformats.org/officeDocument/2006/relationships/vmlDrawing" Target="../drawings/vmlDrawing5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8.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9.xml"/><Relationship Id="rId1" Type="http://schemas.openxmlformats.org/officeDocument/2006/relationships/vmlDrawing" Target="../drawings/vmlDrawing59.vml"/><Relationship Id="rId6" Type="http://schemas.openxmlformats.org/officeDocument/2006/relationships/image" Target="../media/image2.emf"/><Relationship Id="rId5" Type="http://schemas.openxmlformats.org/officeDocument/2006/relationships/oleObject" Target="../embeddings/oleObject59.bin"/><Relationship Id="rId4" Type="http://schemas.openxmlformats.org/officeDocument/2006/relationships/image" Target="../media/image5.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0.xml"/><Relationship Id="rId1" Type="http://schemas.openxmlformats.org/officeDocument/2006/relationships/vmlDrawing" Target="../drawings/vmlDrawing60.vml"/><Relationship Id="rId6" Type="http://schemas.openxmlformats.org/officeDocument/2006/relationships/image" Target="../media/image2.emf"/><Relationship Id="rId5" Type="http://schemas.openxmlformats.org/officeDocument/2006/relationships/oleObject" Target="../embeddings/oleObject60.bin"/><Relationship Id="rId4" Type="http://schemas.openxmlformats.org/officeDocument/2006/relationships/image" Target="../media/image5.jpeg"/></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2.xml"/><Relationship Id="rId1" Type="http://schemas.openxmlformats.org/officeDocument/2006/relationships/vmlDrawing" Target="../drawings/vmlDrawing62.vml"/><Relationship Id="rId6" Type="http://schemas.openxmlformats.org/officeDocument/2006/relationships/image" Target="../media/image2.emf"/><Relationship Id="rId5" Type="http://schemas.openxmlformats.org/officeDocument/2006/relationships/oleObject" Target="../embeddings/oleObject62.bin"/><Relationship Id="rId4" Type="http://schemas.openxmlformats.org/officeDocument/2006/relationships/image" Target="../media/image5.jpe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01782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36326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408276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492565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064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6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8947423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51031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8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515510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370922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01565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91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1685282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64250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98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441059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199696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654790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6060511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967864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00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4420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6860485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990232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03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6305887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848148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861489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05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8041435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08212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12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2357364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9240251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083073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746518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127860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15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4197180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146605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17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0704587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6459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4919205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2630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9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346409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34465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27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6617095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535388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49277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5519764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8404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629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902692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01584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31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2875932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334659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49053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34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3891854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77173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141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77989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349660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7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899023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1563590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73082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7493376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07164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3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023049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81527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46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40179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738590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89028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48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754657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399815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53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06826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853127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07533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692410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9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8113645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4733593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888015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55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0937448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4377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58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3347311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80769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50290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60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4344098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95389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65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046896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97604331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7738403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911900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59343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7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637929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4550791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187455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69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025080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617611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12758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72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8966023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414307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77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748488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400564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7398688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5938657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630674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79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7850760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622698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81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1609909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66053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72633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1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2554293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6561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84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154180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492938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1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0316103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6295602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9812755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0233636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43196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93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1223131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470036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96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1822004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2816105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5068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98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5820813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523525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05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99436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26395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8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22046542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9215098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83848566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15012456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43917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08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6245652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736709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10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18420824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0948810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49086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12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57685993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0029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19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023637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58731288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87444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7188534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83282195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798731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22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48026960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315842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724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42409402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617677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9467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827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1293203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520204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134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14891832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29354017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3929556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156674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632186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236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205509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178503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772992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9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7841731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2062223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279045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41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7086395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398862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748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1778284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4176851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5373846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1519498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256823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850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70549323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538883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953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07483923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7955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273150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85062388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72946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055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3049322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217812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2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96138893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9983760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49759336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5269614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99789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65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3353981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03364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567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9924025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7330801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396105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70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31703670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601226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977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9022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268887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1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5236067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74064721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1237887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3588723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778903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079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6379043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459476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181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3764014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303657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2812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284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6353874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14366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91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7369903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071405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81108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14281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3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14121438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38300110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25746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693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52442626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196620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96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91858466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7424463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073397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898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74452253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568378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205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24131321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47085724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9853542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5691023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741069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308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7513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2421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223250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0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57002845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766064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98982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12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4654061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596084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820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74844388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10813448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8120636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92557497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30253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922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4906261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2984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024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8996167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41338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5424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6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0861156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859220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127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25804510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0067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4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8857963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8159081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9676923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56917459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21932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36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4859769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411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639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2856435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640667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980019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741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91354046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8108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048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93215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070142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0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5502409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21923557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8659521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51777753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42293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151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7079129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668181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253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1091148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2513261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412655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355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37275820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195698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62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74370147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7059907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18422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9107637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58285521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80643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65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14936681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99669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867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8180044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036311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189226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970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5028758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66056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277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5739191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66994992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81832503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0338188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978466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379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447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0200025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462492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2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91444669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8441777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253847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84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6955967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267381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91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69462240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46285544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37976782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233018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28652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93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53448328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480075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96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2986915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68696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1961020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592963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198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03555316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805586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5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7703588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6082117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0171069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68695784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032458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08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21185894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9490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10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50266295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7608321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4903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813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9080109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1198"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209585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838823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3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58949681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6489498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3418800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7294115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2222"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07286207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3246"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8044996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3679614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latin typeface="FZZhunYuan-M02S"/>
                <a:cs typeface="FZZhunYuan-M02S"/>
              </a:rPr>
              <a:t>版权所有。未经出版商事先许可，严禁部分或全文复制本出版物，或以电子版形式分发。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294"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98940481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33404571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09850905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8756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68538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137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5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011140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318"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9974587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342"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latin typeface="FZZhunYuan-M02S"/>
                <a:cs typeface="FZZhunYuan-M02S"/>
              </a:rPr>
              <a:t>www.sidel.com</a:t>
            </a:r>
            <a:endParaRPr lang="zh-CN" altLang="fr-FR"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latin typeface="FZZhunYuan-M02S"/>
                <a:cs typeface="FZZhunYuan-M02S"/>
              </a:rPr>
              <a:t>版权所有。未经出版商事先许可，严禁部分或全文复制本出版物，或以电子版形式分发。 </a:t>
            </a:r>
          </a:p>
        </p:txBody>
      </p:sp>
    </p:spTree>
    <p:extLst>
      <p:ext uri="{BB962C8B-B14F-4D97-AF65-F5344CB8AC3E}">
        <p14:creationId xmlns:p14="http://schemas.microsoft.com/office/powerpoint/2010/main" val="367290421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6413919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Tous droits réservés. Aucune partie de la présente publication ne peut être reproduite ou diffusée électroniquement sans autorisation préalable de l’éditeur.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9390"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209694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58697859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2776004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2555328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0414"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4057386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1438"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endParaRPr lang="fr-FR"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Tous droits réservés. Aucune partie de la présente publication ne peut être reproduite ou diffusée électroniquement sans autorisation préalable de l’éditeur. </a:t>
            </a:r>
          </a:p>
        </p:txBody>
      </p:sp>
    </p:spTree>
    <p:extLst>
      <p:ext uri="{BB962C8B-B14F-4D97-AF65-F5344CB8AC3E}">
        <p14:creationId xmlns:p14="http://schemas.microsoft.com/office/powerpoint/2010/main" val="59415104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29348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3425509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Todos los derechos reservados Ninguna parte de esta publicación puede ser reproducida </a:t>
            </a:r>
            <a:br>
              <a:rPr>
                <a:solidFill>
                  <a:srgbClr val="000000"/>
                </a:solidFill>
              </a:rPr>
            </a:br>
            <a:r>
              <a:rPr lang="en-GB" sz="800" dirty="0">
                <a:solidFill>
                  <a:srgbClr val="FFFFFF"/>
                </a:solidFill>
              </a:rPr>
              <a:t>o distribuida electrónicamente sin la previa autorización del editor.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3486"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01778909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59106935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0631064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9868922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4510"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94735893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34"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www.sidel.es</a:t>
            </a:r>
            <a:endParaRPr lang="es-ES"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Todos los derechos reservados Ninguna parte de esta publicación puede ser reproducida </a:t>
            </a:r>
            <a:br>
              <a:rPr>
                <a:solidFill>
                  <a:srgbClr val="000000"/>
                </a:solidFill>
              </a:rPr>
            </a:br>
            <a:r>
              <a:rPr lang="en-GB" sz="800" dirty="0">
                <a:solidFill>
                  <a:srgbClr val="FFFFFF"/>
                </a:solidFill>
              </a:rPr>
              <a:t>o distribuida electrónicamente sin la previa autorización del editor. </a:t>
            </a:r>
          </a:p>
        </p:txBody>
      </p:sp>
    </p:spTree>
    <p:extLst>
      <p:ext uri="{BB962C8B-B14F-4D97-AF65-F5344CB8AC3E}">
        <p14:creationId xmlns:p14="http://schemas.microsoft.com/office/powerpoint/2010/main" val="310457219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9688816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2" descr="title_01">
            <a:extLst>
              <a:ext uri="{FF2B5EF4-FFF2-40B4-BE49-F238E27FC236}">
                <a16:creationId xmlns:a16="http://schemas.microsoft.com/office/drawing/2014/main" id="{7D1B305A-C54D-4703-B53A-7864837F4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11113"/>
            <a:ext cx="9185276"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008063" y="323850"/>
            <a:ext cx="7704137" cy="1917700"/>
          </a:xfrm>
        </p:spPr>
        <p:txBody>
          <a:bodyPr anchor="t"/>
          <a:lstStyle>
            <a:lvl1pPr>
              <a:defRPr sz="3600">
                <a:solidFill>
                  <a:srgbClr val="000099"/>
                </a:solidFill>
              </a:defRPr>
            </a:lvl1pPr>
          </a:lstStyle>
          <a:p>
            <a:r>
              <a:rPr lang="en-US"/>
              <a:t>Title Master</a:t>
            </a:r>
          </a:p>
        </p:txBody>
      </p:sp>
      <p:sp>
        <p:nvSpPr>
          <p:cNvPr id="5124" name="Rectangle 4"/>
          <p:cNvSpPr>
            <a:spLocks noGrp="1" noChangeArrowheads="1"/>
          </p:cNvSpPr>
          <p:nvPr>
            <p:ph type="subTitle" idx="1"/>
          </p:nvPr>
        </p:nvSpPr>
        <p:spPr>
          <a:xfrm>
            <a:off x="1008063" y="2338388"/>
            <a:ext cx="7704137" cy="3395662"/>
          </a:xfrm>
        </p:spPr>
        <p:txBody>
          <a:bodyPr/>
          <a:lstStyle>
            <a:lvl1pPr marL="0" indent="0">
              <a:buFontTx/>
              <a:buNone/>
              <a:defRPr sz="2400">
                <a:solidFill>
                  <a:schemeClr val="folHlink"/>
                </a:solidFill>
              </a:defRPr>
            </a:lvl1pPr>
          </a:lstStyle>
          <a:p>
            <a:r>
              <a:rPr lang="en-US"/>
              <a:t>Subtitle Master</a:t>
            </a:r>
          </a:p>
        </p:txBody>
      </p:sp>
    </p:spTree>
    <p:extLst>
      <p:ext uri="{BB962C8B-B14F-4D97-AF65-F5344CB8AC3E}">
        <p14:creationId xmlns:p14="http://schemas.microsoft.com/office/powerpoint/2010/main" val="291777709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F7A507EA-8091-47B8-A910-010209118781}"/>
              </a:ext>
            </a:extLst>
          </p:cNvPr>
          <p:cNvSpPr>
            <a:spLocks noGrp="1"/>
          </p:cNvSpPr>
          <p:nvPr>
            <p:ph type="sldNum" sz="quarter" idx="10"/>
          </p:nvPr>
        </p:nvSpPr>
        <p:spPr/>
        <p:txBody>
          <a:bodyPr/>
          <a:lstStyle>
            <a:lvl1pPr>
              <a:defRPr/>
            </a:lvl1pPr>
          </a:lstStyle>
          <a:p>
            <a:r>
              <a:rPr lang="de-CH" altLang="en-US"/>
              <a:t>Page </a:t>
            </a:r>
            <a:fld id="{81A57CD9-F4FD-4AA0-AC77-897FAFDE5F25}"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16158739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numero diapositiva 3">
            <a:extLst>
              <a:ext uri="{FF2B5EF4-FFF2-40B4-BE49-F238E27FC236}">
                <a16:creationId xmlns:a16="http://schemas.microsoft.com/office/drawing/2014/main" id="{FAEAE4A8-28BA-4CF8-9CAD-F25C7B31AE32}"/>
              </a:ext>
            </a:extLst>
          </p:cNvPr>
          <p:cNvSpPr>
            <a:spLocks noGrp="1"/>
          </p:cNvSpPr>
          <p:nvPr>
            <p:ph type="sldNum" sz="quarter" idx="10"/>
          </p:nvPr>
        </p:nvSpPr>
        <p:spPr/>
        <p:txBody>
          <a:bodyPr/>
          <a:lstStyle>
            <a:lvl1pPr>
              <a:defRPr/>
            </a:lvl1pPr>
          </a:lstStyle>
          <a:p>
            <a:r>
              <a:rPr lang="de-CH" altLang="en-US"/>
              <a:t>Page </a:t>
            </a:r>
            <a:fld id="{322BF480-6DA9-479F-84F8-B32C3E4BC901}"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3640603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12288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7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72786337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47700" y="1484313"/>
            <a:ext cx="3919538"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719638" y="1484313"/>
            <a:ext cx="3921125"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a:extLst>
              <a:ext uri="{FF2B5EF4-FFF2-40B4-BE49-F238E27FC236}">
                <a16:creationId xmlns:a16="http://schemas.microsoft.com/office/drawing/2014/main" id="{8417EA59-6C0F-4BC1-A494-E1F7B1C7A9D7}"/>
              </a:ext>
            </a:extLst>
          </p:cNvPr>
          <p:cNvSpPr>
            <a:spLocks noGrp="1"/>
          </p:cNvSpPr>
          <p:nvPr>
            <p:ph type="sldNum" sz="quarter" idx="10"/>
          </p:nvPr>
        </p:nvSpPr>
        <p:spPr/>
        <p:txBody>
          <a:bodyPr/>
          <a:lstStyle>
            <a:lvl1pPr>
              <a:defRPr/>
            </a:lvl1pPr>
          </a:lstStyle>
          <a:p>
            <a:r>
              <a:rPr lang="de-CH" altLang="en-US"/>
              <a:t>Page </a:t>
            </a:r>
            <a:fld id="{5881DB66-7960-45AC-BAB5-19AFAD992D5A}"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345923315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976BFB7D-038A-48AF-87CB-8AA33E8B5231}"/>
              </a:ext>
            </a:extLst>
          </p:cNvPr>
          <p:cNvSpPr>
            <a:spLocks noGrp="1"/>
          </p:cNvSpPr>
          <p:nvPr>
            <p:ph type="sldNum" sz="quarter" idx="10"/>
          </p:nvPr>
        </p:nvSpPr>
        <p:spPr/>
        <p:txBody>
          <a:bodyPr/>
          <a:lstStyle>
            <a:lvl1pPr>
              <a:defRPr/>
            </a:lvl1pPr>
          </a:lstStyle>
          <a:p>
            <a:r>
              <a:rPr lang="de-CH" altLang="en-US"/>
              <a:t>Page </a:t>
            </a:r>
            <a:fld id="{E9C06D52-FA8A-4FF2-8414-788421EFAB79}"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92962108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numero diapositiva 2">
            <a:extLst>
              <a:ext uri="{FF2B5EF4-FFF2-40B4-BE49-F238E27FC236}">
                <a16:creationId xmlns:a16="http://schemas.microsoft.com/office/drawing/2014/main" id="{19C5B11E-5D05-4BBE-A851-3F909E591CE0}"/>
              </a:ext>
            </a:extLst>
          </p:cNvPr>
          <p:cNvSpPr>
            <a:spLocks noGrp="1"/>
          </p:cNvSpPr>
          <p:nvPr>
            <p:ph type="sldNum" sz="quarter" idx="10"/>
          </p:nvPr>
        </p:nvSpPr>
        <p:spPr/>
        <p:txBody>
          <a:bodyPr/>
          <a:lstStyle>
            <a:lvl1pPr>
              <a:defRPr/>
            </a:lvl1pPr>
          </a:lstStyle>
          <a:p>
            <a:r>
              <a:rPr lang="de-CH" altLang="en-US"/>
              <a:t>Page </a:t>
            </a:r>
            <a:fld id="{C6A17AD7-48FE-4E8F-9B22-BC9D40AA1503}"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10401129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719395A-83F9-4D56-823C-76EFF408BFD8}"/>
              </a:ext>
            </a:extLst>
          </p:cNvPr>
          <p:cNvSpPr>
            <a:spLocks noGrp="1"/>
          </p:cNvSpPr>
          <p:nvPr>
            <p:ph type="sldNum" sz="quarter" idx="10"/>
          </p:nvPr>
        </p:nvSpPr>
        <p:spPr/>
        <p:txBody>
          <a:bodyPr/>
          <a:lstStyle>
            <a:lvl1pPr>
              <a:defRPr/>
            </a:lvl1pPr>
          </a:lstStyle>
          <a:p>
            <a:r>
              <a:rPr lang="de-CH" altLang="en-US"/>
              <a:t>Page </a:t>
            </a:r>
            <a:fld id="{6C9C946E-1AAB-4B5F-9553-20DB1E45676D}"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168903328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a:extLst>
              <a:ext uri="{FF2B5EF4-FFF2-40B4-BE49-F238E27FC236}">
                <a16:creationId xmlns:a16="http://schemas.microsoft.com/office/drawing/2014/main" id="{F91C78D6-7B7A-4E8D-8E26-09049E7BC378}"/>
              </a:ext>
            </a:extLst>
          </p:cNvPr>
          <p:cNvSpPr>
            <a:spLocks noGrp="1"/>
          </p:cNvSpPr>
          <p:nvPr>
            <p:ph type="sldNum" sz="quarter" idx="10"/>
          </p:nvPr>
        </p:nvSpPr>
        <p:spPr/>
        <p:txBody>
          <a:bodyPr/>
          <a:lstStyle>
            <a:lvl1pPr>
              <a:defRPr/>
            </a:lvl1pPr>
          </a:lstStyle>
          <a:p>
            <a:r>
              <a:rPr lang="de-CH" altLang="en-US"/>
              <a:t>Page </a:t>
            </a:r>
            <a:fld id="{E5E57124-774E-4368-A025-E68701BDDD82}"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49771497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a:extLst>
              <a:ext uri="{FF2B5EF4-FFF2-40B4-BE49-F238E27FC236}">
                <a16:creationId xmlns:a16="http://schemas.microsoft.com/office/drawing/2014/main" id="{A8B7B15F-99DF-4DEC-B12B-C80773F292ED}"/>
              </a:ext>
            </a:extLst>
          </p:cNvPr>
          <p:cNvSpPr>
            <a:spLocks noGrp="1"/>
          </p:cNvSpPr>
          <p:nvPr>
            <p:ph type="sldNum" sz="quarter" idx="10"/>
          </p:nvPr>
        </p:nvSpPr>
        <p:spPr/>
        <p:txBody>
          <a:bodyPr/>
          <a:lstStyle>
            <a:lvl1pPr>
              <a:defRPr/>
            </a:lvl1pPr>
          </a:lstStyle>
          <a:p>
            <a:r>
              <a:rPr lang="de-CH" altLang="en-US"/>
              <a:t>Page </a:t>
            </a:r>
            <a:fld id="{410C3B33-ADD1-47BB-AB88-B8C39AF5E7FC}"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32307042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E66A4A39-8BE1-4527-8165-13F5E1575B31}"/>
              </a:ext>
            </a:extLst>
          </p:cNvPr>
          <p:cNvSpPr>
            <a:spLocks noGrp="1"/>
          </p:cNvSpPr>
          <p:nvPr>
            <p:ph type="sldNum" sz="quarter" idx="10"/>
          </p:nvPr>
        </p:nvSpPr>
        <p:spPr/>
        <p:txBody>
          <a:bodyPr/>
          <a:lstStyle>
            <a:lvl1pPr>
              <a:defRPr/>
            </a:lvl1pPr>
          </a:lstStyle>
          <a:p>
            <a:r>
              <a:rPr lang="de-CH" altLang="en-US"/>
              <a:t>Page </a:t>
            </a:r>
            <a:fld id="{93ED80FF-DEF7-48B9-AA56-A15710C209D1}"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407007878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43688" y="333375"/>
            <a:ext cx="1997075" cy="56515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47700" y="333375"/>
            <a:ext cx="5843588" cy="56515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88817CAB-0805-4D6A-91BC-E089A1DF8A30}"/>
              </a:ext>
            </a:extLst>
          </p:cNvPr>
          <p:cNvSpPr>
            <a:spLocks noGrp="1"/>
          </p:cNvSpPr>
          <p:nvPr>
            <p:ph type="sldNum" sz="quarter" idx="10"/>
          </p:nvPr>
        </p:nvSpPr>
        <p:spPr/>
        <p:txBody>
          <a:bodyPr/>
          <a:lstStyle>
            <a:lvl1pPr>
              <a:defRPr/>
            </a:lvl1pPr>
          </a:lstStyle>
          <a:p>
            <a:r>
              <a:rPr lang="de-CH" altLang="en-US"/>
              <a:t>Page </a:t>
            </a:r>
            <a:fld id="{D6B51C14-B36B-41C8-ADE3-3B22BEDA9ADB}"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7340688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solidFill>
          <a:schemeClr val="bg1"/>
        </a:solidFill>
        <a:effectLst/>
      </p:bgPr>
    </p:bg>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8965"/>
            <a:ext cx="9144000" cy="6858000"/>
            <a:chOff x="1723" y="0"/>
            <a:chExt cx="683" cy="4179"/>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21" name="Rectangle 12"/>
            <p:cNvSpPr>
              <a:spLocks noChangeArrowheads="1"/>
            </p:cNvSpPr>
            <p:nvPr/>
          </p:nvSpPr>
          <p:spPr bwMode="auto">
            <a:xfrm rot="10800000">
              <a:off x="1723" y="2235"/>
              <a:ext cx="683" cy="1944"/>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581"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54050" y="599645"/>
            <a:ext cx="7965324"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156101"/>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dirty="0"/>
              <a:t>Click to edit Master text styles</a:t>
            </a:r>
          </a:p>
        </p:txBody>
      </p:sp>
      <p:pic>
        <p:nvPicPr>
          <p:cNvPr id="13" name="Picture 19"/>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p:cNvSpPr>
          <p:nvPr userDrawn="1"/>
        </p:nvSpPr>
        <p:spPr bwMode="gray">
          <a:xfrm>
            <a:off x="631074"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buFontTx/>
              <a:buNone/>
            </a:pPr>
            <a:r>
              <a:rPr lang="en-GB" sz="1000" b="1" noProof="0" dirty="0" err="1">
                <a:solidFill>
                  <a:srgbClr val="FFFFFF"/>
                </a:solidFill>
              </a:rPr>
              <a:t>sidel.com</a:t>
            </a:r>
            <a:endParaRPr lang="en-GB" sz="1000" b="1" noProof="0" dirty="0">
              <a:solidFill>
                <a:srgbClr val="FFFFFF"/>
              </a:solidFill>
            </a:endParaRPr>
          </a:p>
        </p:txBody>
      </p:sp>
    </p:spTree>
    <p:extLst>
      <p:ext uri="{BB962C8B-B14F-4D97-AF65-F5344CB8AC3E}">
        <p14:creationId xmlns:p14="http://schemas.microsoft.com/office/powerpoint/2010/main" val="3839045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Tree>
    <p:extLst>
      <p:ext uri="{BB962C8B-B14F-4D97-AF65-F5344CB8AC3E}">
        <p14:creationId xmlns:p14="http://schemas.microsoft.com/office/powerpoint/2010/main" val="1476984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493359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5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57886395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
        <p:nvSpPr>
          <p:cNvPr id="4" name="Inhaltsplatzhalter 3"/>
          <p:cNvSpPr>
            <a:spLocks noGrp="1"/>
          </p:cNvSpPr>
          <p:nvPr>
            <p:ph sz="quarter" idx="10" hasCustomPrompt="1"/>
          </p:nvPr>
        </p:nvSpPr>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821394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516847"/>
          </a:xfrm>
          <a:prstGeom prst="rect">
            <a:avLst/>
          </a:prstGeom>
        </p:spPr>
        <p:txBody>
          <a:bodyPr/>
          <a:lstStyle>
            <a:lvl1pPr>
              <a:defRPr/>
            </a:lvl1pPr>
          </a:lstStyle>
          <a:p>
            <a:r>
              <a:rPr lang="en-GB" dirty="0"/>
              <a:t>Click to edit master title style</a:t>
            </a:r>
          </a:p>
        </p:txBody>
      </p:sp>
      <p:sp>
        <p:nvSpPr>
          <p:cNvPr id="9" name="Text Placeholder 8"/>
          <p:cNvSpPr>
            <a:spLocks noGrp="1"/>
          </p:cNvSpPr>
          <p:nvPr>
            <p:ph type="body" sz="quarter" idx="10" hasCustomPrompt="1"/>
          </p:nvPr>
        </p:nvSpPr>
        <p:spPr>
          <a:xfrm>
            <a:off x="648000" y="864160"/>
            <a:ext cx="7997825" cy="353943"/>
          </a:xfrm>
          <a:prstGeom prst="rect">
            <a:avLst/>
          </a:prstGeom>
        </p:spPr>
        <p:txBody>
          <a:bodyPr>
            <a:spAutoFit/>
          </a:bodyPr>
          <a:lstStyle>
            <a:lvl1pPr>
              <a:defRPr lang="fr-FR" sz="2300" b="1" cap="none" baseline="0" noProof="1" dirty="0" smtClean="0">
                <a:solidFill>
                  <a:srgbClr val="003382"/>
                </a:solidFill>
                <a:effectLst/>
                <a:latin typeface="+mj-lt"/>
                <a:ea typeface="+mj-ea"/>
                <a:cs typeface="+mj-cs"/>
              </a:defRPr>
            </a:lvl1pPr>
          </a:lstStyle>
          <a:p>
            <a:pPr lvl="0"/>
            <a:r>
              <a:rPr lang="en-US" dirty="0"/>
              <a:t>Click to edit Master text styles</a:t>
            </a:r>
          </a:p>
        </p:txBody>
      </p:sp>
      <p:sp>
        <p:nvSpPr>
          <p:cNvPr id="5" name="Inhaltsplatzhalter 3"/>
          <p:cNvSpPr>
            <a:spLocks noGrp="1"/>
          </p:cNvSpPr>
          <p:nvPr>
            <p:ph sz="quarter" idx="11" hasCustomPrompt="1"/>
          </p:nvPr>
        </p:nvSpPr>
        <p:spPr>
          <a:xfrm>
            <a:off x="648000" y="1485900"/>
            <a:ext cx="8065788" cy="4408488"/>
          </a:xfrm>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813758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8605"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9603"/>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dirty="0"/>
              <a:t>Click to edit Master text styles</a:t>
            </a:r>
          </a:p>
        </p:txBody>
      </p:sp>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104494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1_Breaker slide">
    <p:bg>
      <p:bgPr>
        <a:solidFill>
          <a:schemeClr val="bg1"/>
        </a:solidFill>
        <a:effectLst/>
      </p:bgPr>
    </p:bg>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9629"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0638"/>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rgbClr val="00338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rgbClr val="003382"/>
                </a:solidFill>
              </a:defRPr>
            </a:lvl1pPr>
          </a:lstStyle>
          <a:p>
            <a:pPr lvl="0"/>
            <a:r>
              <a:rPr lang="en-GB" dirty="0"/>
              <a:t>Click to edit Master text styles</a:t>
            </a:r>
          </a:p>
        </p:txBody>
      </p:sp>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8" name="Group 7"/>
          <p:cNvGrpSpPr>
            <a:grpSpLocks/>
          </p:cNvGrpSpPr>
          <p:nvPr userDrawn="1"/>
        </p:nvGrpSpPr>
        <p:grpSpPr bwMode="auto">
          <a:xfrm>
            <a:off x="7777158" y="6526208"/>
            <a:ext cx="863600" cy="236537"/>
            <a:chOff x="1005" y="1644"/>
            <a:chExt cx="3749" cy="1030"/>
          </a:xfrm>
        </p:grpSpPr>
        <p:sp>
          <p:nvSpPr>
            <p:cNvPr id="19"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892233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Last slide">
    <p:bg>
      <p:bgPr>
        <a:solidFill>
          <a:schemeClr val="bg1"/>
        </a:solidFill>
        <a:effectLst/>
      </p:bgPr>
    </p:bg>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17" name="Rectangle 12"/>
            <p:cNvSpPr>
              <a:spLocks noChangeArrowheads="1"/>
            </p:cNvSpPr>
            <p:nvPr/>
          </p:nvSpPr>
          <p:spPr bwMode="auto">
            <a:xfrm rot="10800000">
              <a:off x="1723" y="2235"/>
              <a:ext cx="683" cy="2085"/>
            </a:xfrm>
            <a:prstGeom prst="rect">
              <a:avLst/>
            </a:prstGeom>
            <a:grpFill/>
            <a:ln w="12700">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pic>
        <p:nvPicPr>
          <p:cNvPr id="19" name="Picture 1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0653"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7" name="Title 1"/>
          <p:cNvSpPr>
            <a:spLocks/>
          </p:cNvSpPr>
          <p:nvPr userDrawn="1"/>
        </p:nvSpPr>
        <p:spPr bwMode="gray">
          <a:xfrm>
            <a:off x="641567" y="6484352"/>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1000" b="1" dirty="0" err="1">
                <a:solidFill>
                  <a:srgbClr val="FFFFFF"/>
                </a:solidFill>
              </a:rPr>
              <a:t>sidel.com</a:t>
            </a:r>
            <a:endParaRPr lang="en-GB" sz="1000" b="1" dirty="0">
              <a:solidFill>
                <a:srgbClr val="FFFFFF"/>
              </a:solidFill>
            </a:endParaRPr>
          </a:p>
        </p:txBody>
      </p:sp>
      <p:sp>
        <p:nvSpPr>
          <p:cNvPr id="20" name="Title 1"/>
          <p:cNvSpPr>
            <a:spLocks/>
          </p:cNvSpPr>
          <p:nvPr userDrawn="1"/>
        </p:nvSpPr>
        <p:spPr bwMode="gray">
          <a:xfrm>
            <a:off x="650875" y="6204036"/>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
        <p:nvSpPr>
          <p:cNvPr id="11" name="Rectangle 2"/>
          <p:cNvSpPr txBox="1">
            <a:spLocks noChangeArrowheads="1"/>
          </p:cNvSpPr>
          <p:nvPr userDrawn="1"/>
        </p:nvSpPr>
        <p:spPr>
          <a:xfrm>
            <a:off x="647700" y="1510225"/>
            <a:ext cx="79883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GB" sz="4000" dirty="0">
                <a:solidFill>
                  <a:srgbClr val="003382"/>
                </a:solidFill>
              </a:rPr>
              <a:t>Thank you!</a:t>
            </a:r>
          </a:p>
        </p:txBody>
      </p:sp>
      <p:sp>
        <p:nvSpPr>
          <p:cNvPr id="3" name="ZoneTexte 2"/>
          <p:cNvSpPr txBox="1"/>
          <p:nvPr userDrawn="1"/>
        </p:nvSpPr>
        <p:spPr>
          <a:xfrm>
            <a:off x="7605713" y="760503"/>
            <a:ext cx="1108075" cy="5062922"/>
          </a:xfrm>
          <a:prstGeom prst="rect">
            <a:avLst/>
          </a:prstGeom>
          <a:noFill/>
        </p:spPr>
        <p:txBody>
          <a:bodyPr wrap="square" lIns="0" tIns="0" rIns="0" bIns="0" rtlCol="0">
            <a:spAutoFit/>
          </a:bodyPr>
          <a:lstStyle/>
          <a:p>
            <a:endParaRPr lang="en-GB" sz="700" dirty="0"/>
          </a:p>
          <a:p>
            <a:r>
              <a:rPr lang="en-GB" sz="700" dirty="0"/>
              <a:t>Our purpose is to help brands protect the product inside, preserve the planet outside and touch the lives of  millions of people every day.</a:t>
            </a:r>
            <a:br>
              <a:rPr lang="en-GB" sz="700" dirty="0"/>
            </a:br>
            <a:br>
              <a:rPr lang="en-GB" sz="700" dirty="0"/>
            </a:br>
            <a:r>
              <a:rPr lang="en-GB" sz="700" dirty="0"/>
              <a:t>We do so by offering complete and modular PET packaging solutions, including people, services and equipment.</a:t>
            </a:r>
            <a:br>
              <a:rPr lang="en-GB" sz="700" dirty="0"/>
            </a:br>
            <a:br>
              <a:rPr lang="en-GB" sz="700" dirty="0"/>
            </a:br>
            <a:r>
              <a:rPr lang="en-GB" sz="700" dirty="0" err="1"/>
              <a:t>Sidel</a:t>
            </a:r>
            <a:r>
              <a:rPr lang="en-GB" sz="700" dirty="0"/>
              <a:t> has over 160 years of industrial experience. With 30,000 machines installed in more than 190 nations, we have been helping producers fill beverage bottles for over 80 years, blow them for more than 50 and label them for more than 35. We have 40 years of aseptic packaging expertise, and were one of the first companies to introduce PET bottles to the beverage industry over </a:t>
            </a:r>
            <a:br>
              <a:rPr lang="en-GB" sz="700" dirty="0"/>
            </a:br>
            <a:r>
              <a:rPr lang="en-GB" sz="700" dirty="0"/>
              <a:t>30 years ago.</a:t>
            </a:r>
          </a:p>
          <a:p>
            <a:endParaRPr lang="en-GB" sz="700" dirty="0"/>
          </a:p>
          <a:p>
            <a:r>
              <a:rPr lang="en-GB" sz="700" dirty="0"/>
              <a:t>Part of the Tetra Laval group and headquartered in Switzerland, </a:t>
            </a:r>
            <a:r>
              <a:rPr lang="en-GB" sz="700" dirty="0" err="1"/>
              <a:t>Sidel</a:t>
            </a:r>
            <a:r>
              <a:rPr lang="en-GB" sz="700" dirty="0"/>
              <a:t> has over 50 office locations, 13 production sites and 7 training centres worldwide. Each of our more than 3,400 employees, spread over five continents, is committed to creating the optimum liquid-packaging solution. </a:t>
            </a:r>
          </a:p>
          <a:p>
            <a:endParaRPr lang="en-GB" sz="700" dirty="0"/>
          </a:p>
          <a:p>
            <a:r>
              <a:rPr lang="en-GB" sz="700" dirty="0"/>
              <a:t>We call it </a:t>
            </a:r>
            <a:r>
              <a:rPr lang="en-GB" sz="700" b="1" dirty="0"/>
              <a:t>A Better Match</a:t>
            </a:r>
            <a:r>
              <a:rPr lang="en-GB" sz="700" dirty="0"/>
              <a:t> - for our world, our customers and ourselves. </a:t>
            </a:r>
          </a:p>
        </p:txBody>
      </p:sp>
    </p:spTree>
    <p:extLst>
      <p:ext uri="{BB962C8B-B14F-4D97-AF65-F5344CB8AC3E}">
        <p14:creationId xmlns:p14="http://schemas.microsoft.com/office/powerpoint/2010/main" val="1071247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389518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2701"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3301386629"/>
      </p:ext>
    </p:extLst>
  </p:cSld>
  <p:clrMapOvr>
    <a:masterClrMapping/>
  </p:clrMapOvr>
  <p:extLst mod="1">
    <p:ext uri="{DCECCB84-F9BA-43D5-87BE-67443E8EF086}">
      <p15:sldGuideLst xmlns:p15="http://schemas.microsoft.com/office/powerpoint/2012/main"/>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3725"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4046941482"/>
      </p:ext>
    </p:extLst>
  </p:cSld>
  <p:clrMapOvr>
    <a:masterClrMapping/>
  </p:clrMapOvr>
  <p:extLst mod="1">
    <p:ext uri="{DCECCB84-F9BA-43D5-87BE-67443E8EF086}">
      <p15:sldGuideLst xmlns:p15="http://schemas.microsoft.com/office/powerpoint/2012/main"/>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4749"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1420234873"/>
      </p:ext>
    </p:extLst>
  </p:cSld>
  <p:clrMapOvr>
    <a:masterClrMapping/>
  </p:clrMapOvr>
  <p:extLst mod="1">
    <p:ext uri="{DCECCB84-F9BA-43D5-87BE-67443E8EF086}">
      <p15:sldGuideLst xmlns:p15="http://schemas.microsoft.com/office/powerpoint/2012/main"/>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73"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196641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83298116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46797"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3596749153"/>
      </p:ext>
    </p:extLst>
  </p:cSld>
  <p:clrMapOvr>
    <a:overrideClrMapping bg1="dk1" tx1="lt1" bg2="dk2" tx2="lt2" accent1="accent1" accent2="accent2" accent3="accent3" accent4="accent4" accent5="accent5" accent6="accent6" hlink="hlink" folHlink="folHlink"/>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821"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423633945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8845"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68307693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9869"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311990623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0893"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344197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143844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043853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9005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7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90534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968564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9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7766230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5961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648626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60387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72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923575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9559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4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717427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35551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661437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77296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5208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6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0047726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769123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8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5903867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400605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339696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91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7788286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317833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8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27425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466852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2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0149911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122303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5420122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4505775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115847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0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7182997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54136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3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12603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9394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29810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5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2058993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67845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12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354333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245960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08947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376934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5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76392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2231126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7989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5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2064605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166804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7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841892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350363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620307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9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619422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579911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6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7960249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330645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00836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9609761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793050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9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547322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18646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791614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31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130785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916598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95332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4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4376582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589935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41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7055807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6440579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5847243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6723185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39929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3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633804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992609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6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633953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3237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357269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7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495048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188725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8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384751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82584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5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75565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3776139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9119783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0474845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25184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7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5884331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323051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60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32053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68937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552662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62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1328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57359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69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1356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23515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4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0708629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743426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991710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8186320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46031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2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6803116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39721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4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375344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032754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6929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7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8253877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5065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4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2373221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201906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7770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3.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2.emf"/><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oleObject" Target="../embeddings/oleObject46.bin"/><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ags" Target="../tags/tag46.xml"/><Relationship Id="rId5" Type="http://schemas.openxmlformats.org/officeDocument/2006/relationships/slideLayout" Target="../slideLayouts/slideLayout77.xml"/><Relationship Id="rId15" Type="http://schemas.openxmlformats.org/officeDocument/2006/relationships/image" Target="../media/image4.png"/><Relationship Id="rId10" Type="http://schemas.openxmlformats.org/officeDocument/2006/relationships/vmlDrawing" Target="../drawings/vmlDrawing46.vml"/><Relationship Id="rId4" Type="http://schemas.openxmlformats.org/officeDocument/2006/relationships/slideLayout" Target="../slideLayouts/slideLayout76.xml"/><Relationship Id="rId9" Type="http://schemas.openxmlformats.org/officeDocument/2006/relationships/theme" Target="../theme/theme10.xml"/><Relationship Id="rId14" Type="http://schemas.openxmlformats.org/officeDocument/2006/relationships/image" Target="../media/image3.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2.emf"/><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oleObject" Target="../embeddings/oleObject51.bin"/><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tags" Target="../tags/tag51.xml"/><Relationship Id="rId5" Type="http://schemas.openxmlformats.org/officeDocument/2006/relationships/slideLayout" Target="../slideLayouts/slideLayout85.xml"/><Relationship Id="rId15" Type="http://schemas.openxmlformats.org/officeDocument/2006/relationships/image" Target="../media/image4.png"/><Relationship Id="rId10" Type="http://schemas.openxmlformats.org/officeDocument/2006/relationships/vmlDrawing" Target="../drawings/vmlDrawing51.vml"/><Relationship Id="rId4" Type="http://schemas.openxmlformats.org/officeDocument/2006/relationships/slideLayout" Target="../slideLayouts/slideLayout84.xml"/><Relationship Id="rId9" Type="http://schemas.openxmlformats.org/officeDocument/2006/relationships/theme" Target="../theme/theme11.xml"/><Relationship Id="rId14"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emf"/><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oleObject" Target="../embeddings/oleObject56.bin"/><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tags" Target="../tags/tag56.xml"/><Relationship Id="rId5" Type="http://schemas.openxmlformats.org/officeDocument/2006/relationships/slideLayout" Target="../slideLayouts/slideLayout93.xml"/><Relationship Id="rId15" Type="http://schemas.openxmlformats.org/officeDocument/2006/relationships/image" Target="../media/image4.png"/><Relationship Id="rId10" Type="http://schemas.openxmlformats.org/officeDocument/2006/relationships/vmlDrawing" Target="../drawings/vmlDrawing56.vml"/><Relationship Id="rId4" Type="http://schemas.openxmlformats.org/officeDocument/2006/relationships/slideLayout" Target="../slideLayouts/slideLayout92.xml"/><Relationship Id="rId9" Type="http://schemas.openxmlformats.org/officeDocument/2006/relationships/theme" Target="../theme/theme12.xml"/><Relationship Id="rId14" Type="http://schemas.openxmlformats.org/officeDocument/2006/relationships/image" Target="../media/image3.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2.emf"/><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oleObject" Target="../embeddings/oleObject61.bin"/><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tags" Target="../tags/tag61.xml"/><Relationship Id="rId5" Type="http://schemas.openxmlformats.org/officeDocument/2006/relationships/slideLayout" Target="../slideLayouts/slideLayout101.xml"/><Relationship Id="rId15" Type="http://schemas.openxmlformats.org/officeDocument/2006/relationships/image" Target="../media/image4.png"/><Relationship Id="rId10" Type="http://schemas.openxmlformats.org/officeDocument/2006/relationships/vmlDrawing" Target="../drawings/vmlDrawing61.vml"/><Relationship Id="rId4" Type="http://schemas.openxmlformats.org/officeDocument/2006/relationships/slideLayout" Target="../slideLayouts/slideLayout100.xml"/><Relationship Id="rId9" Type="http://schemas.openxmlformats.org/officeDocument/2006/relationships/theme" Target="../theme/theme13.xml"/><Relationship Id="rId14" Type="http://schemas.openxmlformats.org/officeDocument/2006/relationships/image" Target="../media/image3.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2.emf"/><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oleObject" Target="../embeddings/oleObject66.bin"/><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tags" Target="../tags/tag66.xml"/><Relationship Id="rId5" Type="http://schemas.openxmlformats.org/officeDocument/2006/relationships/slideLayout" Target="../slideLayouts/slideLayout109.xml"/><Relationship Id="rId15" Type="http://schemas.openxmlformats.org/officeDocument/2006/relationships/image" Target="../media/image4.png"/><Relationship Id="rId10" Type="http://schemas.openxmlformats.org/officeDocument/2006/relationships/vmlDrawing" Target="../drawings/vmlDrawing66.vml"/><Relationship Id="rId4" Type="http://schemas.openxmlformats.org/officeDocument/2006/relationships/slideLayout" Target="../slideLayouts/slideLayout108.xml"/><Relationship Id="rId9" Type="http://schemas.openxmlformats.org/officeDocument/2006/relationships/theme" Target="../theme/theme14.xml"/><Relationship Id="rId14" Type="http://schemas.openxmlformats.org/officeDocument/2006/relationships/image" Target="../media/image3.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2.emf"/><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oleObject" Target="../embeddings/oleObject71.bin"/><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tags" Target="../tags/tag71.xml"/><Relationship Id="rId5" Type="http://schemas.openxmlformats.org/officeDocument/2006/relationships/slideLayout" Target="../slideLayouts/slideLayout117.xml"/><Relationship Id="rId15" Type="http://schemas.openxmlformats.org/officeDocument/2006/relationships/image" Target="../media/image4.png"/><Relationship Id="rId10" Type="http://schemas.openxmlformats.org/officeDocument/2006/relationships/vmlDrawing" Target="../drawings/vmlDrawing71.vml"/><Relationship Id="rId4" Type="http://schemas.openxmlformats.org/officeDocument/2006/relationships/slideLayout" Target="../slideLayouts/slideLayout116.xml"/><Relationship Id="rId9" Type="http://schemas.openxmlformats.org/officeDocument/2006/relationships/theme" Target="../theme/theme15.xml"/><Relationship Id="rId14" Type="http://schemas.openxmlformats.org/officeDocument/2006/relationships/image" Target="../media/image3.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2.emf"/><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oleObject" Target="../embeddings/oleObject76.bin"/><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tags" Target="../tags/tag76.xml"/><Relationship Id="rId5" Type="http://schemas.openxmlformats.org/officeDocument/2006/relationships/slideLayout" Target="../slideLayouts/slideLayout125.xml"/><Relationship Id="rId15" Type="http://schemas.openxmlformats.org/officeDocument/2006/relationships/image" Target="../media/image4.png"/><Relationship Id="rId10" Type="http://schemas.openxmlformats.org/officeDocument/2006/relationships/vmlDrawing" Target="../drawings/vmlDrawing76.vml"/><Relationship Id="rId4" Type="http://schemas.openxmlformats.org/officeDocument/2006/relationships/slideLayout" Target="../slideLayouts/slideLayout124.xml"/><Relationship Id="rId9" Type="http://schemas.openxmlformats.org/officeDocument/2006/relationships/theme" Target="../theme/theme16.xml"/><Relationship Id="rId14" Type="http://schemas.openxmlformats.org/officeDocument/2006/relationships/image" Target="../media/image3.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2.emf"/><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oleObject" Target="../embeddings/oleObject81.bin"/><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tags" Target="../tags/tag81.xml"/><Relationship Id="rId5" Type="http://schemas.openxmlformats.org/officeDocument/2006/relationships/slideLayout" Target="../slideLayouts/slideLayout133.xml"/><Relationship Id="rId15" Type="http://schemas.openxmlformats.org/officeDocument/2006/relationships/image" Target="../media/image4.png"/><Relationship Id="rId10" Type="http://schemas.openxmlformats.org/officeDocument/2006/relationships/vmlDrawing" Target="../drawings/vmlDrawing81.vml"/><Relationship Id="rId4" Type="http://schemas.openxmlformats.org/officeDocument/2006/relationships/slideLayout" Target="../slideLayouts/slideLayout132.xml"/><Relationship Id="rId9" Type="http://schemas.openxmlformats.org/officeDocument/2006/relationships/theme" Target="../theme/theme17.xml"/><Relationship Id="rId14" Type="http://schemas.openxmlformats.org/officeDocument/2006/relationships/image" Target="../media/image3.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2.emf"/><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oleObject" Target="../embeddings/oleObject86.bin"/><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tags" Target="../tags/tag86.xml"/><Relationship Id="rId5" Type="http://schemas.openxmlformats.org/officeDocument/2006/relationships/slideLayout" Target="../slideLayouts/slideLayout141.xml"/><Relationship Id="rId15" Type="http://schemas.openxmlformats.org/officeDocument/2006/relationships/image" Target="../media/image4.png"/><Relationship Id="rId10" Type="http://schemas.openxmlformats.org/officeDocument/2006/relationships/vmlDrawing" Target="../drawings/vmlDrawing86.vml"/><Relationship Id="rId4" Type="http://schemas.openxmlformats.org/officeDocument/2006/relationships/slideLayout" Target="../slideLayouts/slideLayout140.xml"/><Relationship Id="rId9" Type="http://schemas.openxmlformats.org/officeDocument/2006/relationships/theme" Target="../theme/theme18.xml"/><Relationship Id="rId14" Type="http://schemas.openxmlformats.org/officeDocument/2006/relationships/image" Target="../media/image3.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2.emf"/><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oleObject" Target="../embeddings/oleObject91.bin"/><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tags" Target="../tags/tag91.xml"/><Relationship Id="rId5" Type="http://schemas.openxmlformats.org/officeDocument/2006/relationships/slideLayout" Target="../slideLayouts/slideLayout149.xml"/><Relationship Id="rId15" Type="http://schemas.openxmlformats.org/officeDocument/2006/relationships/image" Target="../media/image4.png"/><Relationship Id="rId10" Type="http://schemas.openxmlformats.org/officeDocument/2006/relationships/vmlDrawing" Target="../drawings/vmlDrawing91.vml"/><Relationship Id="rId4" Type="http://schemas.openxmlformats.org/officeDocument/2006/relationships/slideLayout" Target="../slideLayouts/slideLayout148.xml"/><Relationship Id="rId9" Type="http://schemas.openxmlformats.org/officeDocument/2006/relationships/theme" Target="../theme/theme1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emf"/><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oleObject" Target="../embeddings/oleObject6.bin"/><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6.xml"/><Relationship Id="rId5" Type="http://schemas.openxmlformats.org/officeDocument/2006/relationships/slideLayout" Target="../slideLayouts/slideLayout13.xml"/><Relationship Id="rId15" Type="http://schemas.openxmlformats.org/officeDocument/2006/relationships/image" Target="../media/image4.png"/><Relationship Id="rId10" Type="http://schemas.openxmlformats.org/officeDocument/2006/relationships/vmlDrawing" Target="../drawings/vmlDrawing6.vml"/><Relationship Id="rId4" Type="http://schemas.openxmlformats.org/officeDocument/2006/relationships/slideLayout" Target="../slideLayouts/slideLayout12.xml"/><Relationship Id="rId9" Type="http://schemas.openxmlformats.org/officeDocument/2006/relationships/theme" Target="../theme/theme2.xml"/><Relationship Id="rId14" Type="http://schemas.openxmlformats.org/officeDocument/2006/relationships/image" Target="../media/image3.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image" Target="../media/image2.emf"/><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oleObject" Target="../embeddings/oleObject96.bin"/><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tags" Target="../tags/tag96.xml"/><Relationship Id="rId5" Type="http://schemas.openxmlformats.org/officeDocument/2006/relationships/slideLayout" Target="../slideLayouts/slideLayout157.xml"/><Relationship Id="rId15" Type="http://schemas.openxmlformats.org/officeDocument/2006/relationships/image" Target="../media/image4.png"/><Relationship Id="rId10" Type="http://schemas.openxmlformats.org/officeDocument/2006/relationships/vmlDrawing" Target="../drawings/vmlDrawing96.vml"/><Relationship Id="rId4" Type="http://schemas.openxmlformats.org/officeDocument/2006/relationships/slideLayout" Target="../slideLayouts/slideLayout156.xml"/><Relationship Id="rId9" Type="http://schemas.openxmlformats.org/officeDocument/2006/relationships/theme" Target="../theme/theme20.xml"/><Relationship Id="rId14" Type="http://schemas.openxmlformats.org/officeDocument/2006/relationships/image" Target="../media/image3.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image" Target="../media/image2.emf"/><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oleObject" Target="../embeddings/oleObject101.bin"/><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tags" Target="../tags/tag101.xml"/><Relationship Id="rId5" Type="http://schemas.openxmlformats.org/officeDocument/2006/relationships/slideLayout" Target="../slideLayouts/slideLayout165.xml"/><Relationship Id="rId15" Type="http://schemas.openxmlformats.org/officeDocument/2006/relationships/image" Target="../media/image4.png"/><Relationship Id="rId10" Type="http://schemas.openxmlformats.org/officeDocument/2006/relationships/vmlDrawing" Target="../drawings/vmlDrawing101.vml"/><Relationship Id="rId4" Type="http://schemas.openxmlformats.org/officeDocument/2006/relationships/slideLayout" Target="../slideLayouts/slideLayout164.xml"/><Relationship Id="rId9" Type="http://schemas.openxmlformats.org/officeDocument/2006/relationships/theme" Target="../theme/theme21.xml"/><Relationship Id="rId14" Type="http://schemas.openxmlformats.org/officeDocument/2006/relationships/image" Target="../media/image3.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2.emf"/><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oleObject" Target="../embeddings/oleObject106.bin"/><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tags" Target="../tags/tag106.xml"/><Relationship Id="rId5" Type="http://schemas.openxmlformats.org/officeDocument/2006/relationships/slideLayout" Target="../slideLayouts/slideLayout173.xml"/><Relationship Id="rId15" Type="http://schemas.openxmlformats.org/officeDocument/2006/relationships/image" Target="../media/image4.png"/><Relationship Id="rId10" Type="http://schemas.openxmlformats.org/officeDocument/2006/relationships/vmlDrawing" Target="../drawings/vmlDrawing106.vml"/><Relationship Id="rId4" Type="http://schemas.openxmlformats.org/officeDocument/2006/relationships/slideLayout" Target="../slideLayouts/slideLayout172.xml"/><Relationship Id="rId9" Type="http://schemas.openxmlformats.org/officeDocument/2006/relationships/theme" Target="../theme/theme22.xml"/><Relationship Id="rId14" Type="http://schemas.openxmlformats.org/officeDocument/2006/relationships/image" Target="../media/image3.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emf"/><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oleObject" Target="../embeddings/oleObject111.bin"/><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tags" Target="../tags/tag111.xml"/><Relationship Id="rId5" Type="http://schemas.openxmlformats.org/officeDocument/2006/relationships/slideLayout" Target="../slideLayouts/slideLayout181.xml"/><Relationship Id="rId15" Type="http://schemas.openxmlformats.org/officeDocument/2006/relationships/image" Target="../media/image4.png"/><Relationship Id="rId10" Type="http://schemas.openxmlformats.org/officeDocument/2006/relationships/vmlDrawing" Target="../drawings/vmlDrawing111.vml"/><Relationship Id="rId4" Type="http://schemas.openxmlformats.org/officeDocument/2006/relationships/slideLayout" Target="../slideLayouts/slideLayout180.xml"/><Relationship Id="rId9" Type="http://schemas.openxmlformats.org/officeDocument/2006/relationships/theme" Target="../theme/theme23.xml"/><Relationship Id="rId14" Type="http://schemas.openxmlformats.org/officeDocument/2006/relationships/image" Target="../media/image3.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image" Target="../media/image2.emf"/><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oleObject" Target="../embeddings/oleObject116.bin"/><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tags" Target="../tags/tag116.xml"/><Relationship Id="rId5" Type="http://schemas.openxmlformats.org/officeDocument/2006/relationships/slideLayout" Target="../slideLayouts/slideLayout189.xml"/><Relationship Id="rId15" Type="http://schemas.openxmlformats.org/officeDocument/2006/relationships/image" Target="../media/image4.png"/><Relationship Id="rId10" Type="http://schemas.openxmlformats.org/officeDocument/2006/relationships/vmlDrawing" Target="../drawings/vmlDrawing116.vml"/><Relationship Id="rId4" Type="http://schemas.openxmlformats.org/officeDocument/2006/relationships/slideLayout" Target="../slideLayouts/slideLayout188.xml"/><Relationship Id="rId9" Type="http://schemas.openxmlformats.org/officeDocument/2006/relationships/theme" Target="../theme/theme24.xml"/><Relationship Id="rId14" Type="http://schemas.openxmlformats.org/officeDocument/2006/relationships/image" Target="../media/image3.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image" Target="../media/image2.emf"/><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oleObject" Target="../embeddings/oleObject121.bin"/><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tags" Target="../tags/tag121.xml"/><Relationship Id="rId5" Type="http://schemas.openxmlformats.org/officeDocument/2006/relationships/slideLayout" Target="../slideLayouts/slideLayout197.xml"/><Relationship Id="rId15" Type="http://schemas.openxmlformats.org/officeDocument/2006/relationships/image" Target="../media/image4.png"/><Relationship Id="rId10" Type="http://schemas.openxmlformats.org/officeDocument/2006/relationships/vmlDrawing" Target="../drawings/vmlDrawing121.vml"/><Relationship Id="rId4" Type="http://schemas.openxmlformats.org/officeDocument/2006/relationships/slideLayout" Target="../slideLayouts/slideLayout196.xml"/><Relationship Id="rId9" Type="http://schemas.openxmlformats.org/officeDocument/2006/relationships/theme" Target="../theme/theme25.xml"/><Relationship Id="rId14" Type="http://schemas.openxmlformats.org/officeDocument/2006/relationships/image" Target="../media/image3.jpe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image" Target="../media/image2.emf"/><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oleObject" Target="../embeddings/oleObject126.bin"/><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tags" Target="../tags/tag126.xml"/><Relationship Id="rId5" Type="http://schemas.openxmlformats.org/officeDocument/2006/relationships/slideLayout" Target="../slideLayouts/slideLayout205.xml"/><Relationship Id="rId15" Type="http://schemas.openxmlformats.org/officeDocument/2006/relationships/image" Target="../media/image4.png"/><Relationship Id="rId10" Type="http://schemas.openxmlformats.org/officeDocument/2006/relationships/vmlDrawing" Target="../drawings/vmlDrawing126.vml"/><Relationship Id="rId4" Type="http://schemas.openxmlformats.org/officeDocument/2006/relationships/slideLayout" Target="../slideLayouts/slideLayout204.xml"/><Relationship Id="rId9" Type="http://schemas.openxmlformats.org/officeDocument/2006/relationships/theme" Target="../theme/theme26.xml"/><Relationship Id="rId14" Type="http://schemas.openxmlformats.org/officeDocument/2006/relationships/image" Target="../media/image3.jpe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image" Target="../media/image2.emf"/><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oleObject" Target="../embeddings/oleObject131.bin"/><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tags" Target="../tags/tag131.xml"/><Relationship Id="rId5" Type="http://schemas.openxmlformats.org/officeDocument/2006/relationships/slideLayout" Target="../slideLayouts/slideLayout213.xml"/><Relationship Id="rId15" Type="http://schemas.openxmlformats.org/officeDocument/2006/relationships/image" Target="../media/image4.png"/><Relationship Id="rId10" Type="http://schemas.openxmlformats.org/officeDocument/2006/relationships/vmlDrawing" Target="../drawings/vmlDrawing131.vml"/><Relationship Id="rId4" Type="http://schemas.openxmlformats.org/officeDocument/2006/relationships/slideLayout" Target="../slideLayouts/slideLayout212.xml"/><Relationship Id="rId9" Type="http://schemas.openxmlformats.org/officeDocument/2006/relationships/theme" Target="../theme/theme27.xml"/><Relationship Id="rId14" Type="http://schemas.openxmlformats.org/officeDocument/2006/relationships/image" Target="../media/image3.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2.emf"/><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oleObject" Target="../embeddings/oleObject136.bin"/><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tags" Target="../tags/tag136.xml"/><Relationship Id="rId5" Type="http://schemas.openxmlformats.org/officeDocument/2006/relationships/slideLayout" Target="../slideLayouts/slideLayout221.xml"/><Relationship Id="rId15" Type="http://schemas.openxmlformats.org/officeDocument/2006/relationships/image" Target="../media/image4.png"/><Relationship Id="rId10" Type="http://schemas.openxmlformats.org/officeDocument/2006/relationships/vmlDrawing" Target="../drawings/vmlDrawing136.vml"/><Relationship Id="rId4" Type="http://schemas.openxmlformats.org/officeDocument/2006/relationships/slideLayout" Target="../slideLayouts/slideLayout220.xml"/><Relationship Id="rId9" Type="http://schemas.openxmlformats.org/officeDocument/2006/relationships/theme" Target="../theme/theme28.xml"/><Relationship Id="rId14" Type="http://schemas.openxmlformats.org/officeDocument/2006/relationships/image" Target="../media/image3.jpe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image" Target="../media/image2.emf"/><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oleObject" Target="../embeddings/oleObject141.bin"/><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tags" Target="../tags/tag141.xml"/><Relationship Id="rId5" Type="http://schemas.openxmlformats.org/officeDocument/2006/relationships/slideLayout" Target="../slideLayouts/slideLayout229.xml"/><Relationship Id="rId15" Type="http://schemas.openxmlformats.org/officeDocument/2006/relationships/image" Target="../media/image4.png"/><Relationship Id="rId10" Type="http://schemas.openxmlformats.org/officeDocument/2006/relationships/vmlDrawing" Target="../drawings/vmlDrawing141.vml"/><Relationship Id="rId4" Type="http://schemas.openxmlformats.org/officeDocument/2006/relationships/slideLayout" Target="../slideLayouts/slideLayout228.xml"/><Relationship Id="rId9" Type="http://schemas.openxmlformats.org/officeDocument/2006/relationships/theme" Target="../theme/theme29.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oleObject" Target="../embeddings/oleObject11.bin"/><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ags" Target="../tags/tag11.xml"/><Relationship Id="rId5" Type="http://schemas.openxmlformats.org/officeDocument/2006/relationships/slideLayout" Target="../slideLayouts/slideLayout21.xml"/><Relationship Id="rId15" Type="http://schemas.openxmlformats.org/officeDocument/2006/relationships/image" Target="../media/image4.png"/><Relationship Id="rId10" Type="http://schemas.openxmlformats.org/officeDocument/2006/relationships/vmlDrawing" Target="../drawings/vmlDrawing11.vml"/><Relationship Id="rId4" Type="http://schemas.openxmlformats.org/officeDocument/2006/relationships/slideLayout" Target="../slideLayouts/slideLayout20.xml"/><Relationship Id="rId9" Type="http://schemas.openxmlformats.org/officeDocument/2006/relationships/theme" Target="../theme/theme3.xml"/><Relationship Id="rId14" Type="http://schemas.openxmlformats.org/officeDocument/2006/relationships/image" Target="../media/image3.jpe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2.emf"/><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oleObject" Target="../embeddings/oleObject146.bin"/><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tags" Target="../tags/tag146.xml"/><Relationship Id="rId5" Type="http://schemas.openxmlformats.org/officeDocument/2006/relationships/slideLayout" Target="../slideLayouts/slideLayout237.xml"/><Relationship Id="rId15" Type="http://schemas.openxmlformats.org/officeDocument/2006/relationships/image" Target="../media/image4.png"/><Relationship Id="rId10" Type="http://schemas.openxmlformats.org/officeDocument/2006/relationships/vmlDrawing" Target="../drawings/vmlDrawing146.vml"/><Relationship Id="rId4" Type="http://schemas.openxmlformats.org/officeDocument/2006/relationships/slideLayout" Target="../slideLayouts/slideLayout236.xml"/><Relationship Id="rId9" Type="http://schemas.openxmlformats.org/officeDocument/2006/relationships/theme" Target="../theme/theme30.xml"/><Relationship Id="rId14" Type="http://schemas.openxmlformats.org/officeDocument/2006/relationships/image" Target="../media/image3.jpe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image" Target="../media/image2.emf"/><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oleObject" Target="../embeddings/oleObject151.bin"/><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tags" Target="../tags/tag151.xml"/><Relationship Id="rId5" Type="http://schemas.openxmlformats.org/officeDocument/2006/relationships/slideLayout" Target="../slideLayouts/slideLayout245.xml"/><Relationship Id="rId15" Type="http://schemas.openxmlformats.org/officeDocument/2006/relationships/image" Target="../media/image4.png"/><Relationship Id="rId10" Type="http://schemas.openxmlformats.org/officeDocument/2006/relationships/vmlDrawing" Target="../drawings/vmlDrawing151.vml"/><Relationship Id="rId4" Type="http://schemas.openxmlformats.org/officeDocument/2006/relationships/slideLayout" Target="../slideLayouts/slideLayout244.xml"/><Relationship Id="rId9" Type="http://schemas.openxmlformats.org/officeDocument/2006/relationships/theme" Target="../theme/theme31.xml"/><Relationship Id="rId14" Type="http://schemas.openxmlformats.org/officeDocument/2006/relationships/image" Target="../media/image3.jpe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image" Target="../media/image2.emf"/><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oleObject" Target="../embeddings/oleObject156.bin"/><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tags" Target="../tags/tag156.xml"/><Relationship Id="rId5" Type="http://schemas.openxmlformats.org/officeDocument/2006/relationships/slideLayout" Target="../slideLayouts/slideLayout253.xml"/><Relationship Id="rId15" Type="http://schemas.openxmlformats.org/officeDocument/2006/relationships/image" Target="../media/image4.png"/><Relationship Id="rId10" Type="http://schemas.openxmlformats.org/officeDocument/2006/relationships/vmlDrawing" Target="../drawings/vmlDrawing156.vml"/><Relationship Id="rId4" Type="http://schemas.openxmlformats.org/officeDocument/2006/relationships/slideLayout" Target="../slideLayouts/slideLayout252.xml"/><Relationship Id="rId9" Type="http://schemas.openxmlformats.org/officeDocument/2006/relationships/theme" Target="../theme/theme32.xml"/><Relationship Id="rId14" Type="http://schemas.openxmlformats.org/officeDocument/2006/relationships/image" Target="../media/image3.jpe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2.emf"/><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oleObject" Target="../embeddings/oleObject161.bin"/><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tags" Target="../tags/tag161.xml"/><Relationship Id="rId5" Type="http://schemas.openxmlformats.org/officeDocument/2006/relationships/slideLayout" Target="../slideLayouts/slideLayout261.xml"/><Relationship Id="rId15" Type="http://schemas.openxmlformats.org/officeDocument/2006/relationships/image" Target="../media/image4.png"/><Relationship Id="rId10" Type="http://schemas.openxmlformats.org/officeDocument/2006/relationships/vmlDrawing" Target="../drawings/vmlDrawing161.vml"/><Relationship Id="rId4" Type="http://schemas.openxmlformats.org/officeDocument/2006/relationships/slideLayout" Target="../slideLayouts/slideLayout260.xml"/><Relationship Id="rId9" Type="http://schemas.openxmlformats.org/officeDocument/2006/relationships/theme" Target="../theme/theme33.xml"/><Relationship Id="rId14" Type="http://schemas.openxmlformats.org/officeDocument/2006/relationships/image" Target="../media/image3.jpe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2.emf"/><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oleObject" Target="../embeddings/oleObject166.bin"/><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tags" Target="../tags/tag166.xml"/><Relationship Id="rId5" Type="http://schemas.openxmlformats.org/officeDocument/2006/relationships/slideLayout" Target="../slideLayouts/slideLayout269.xml"/><Relationship Id="rId15" Type="http://schemas.openxmlformats.org/officeDocument/2006/relationships/image" Target="../media/image4.png"/><Relationship Id="rId10" Type="http://schemas.openxmlformats.org/officeDocument/2006/relationships/vmlDrawing" Target="../drawings/vmlDrawing166.vml"/><Relationship Id="rId4" Type="http://schemas.openxmlformats.org/officeDocument/2006/relationships/slideLayout" Target="../slideLayouts/slideLayout268.xml"/><Relationship Id="rId9" Type="http://schemas.openxmlformats.org/officeDocument/2006/relationships/theme" Target="../theme/theme34.xml"/><Relationship Id="rId14" Type="http://schemas.openxmlformats.org/officeDocument/2006/relationships/image" Target="../media/image3.jpeg"/></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image" Target="../media/image2.emf"/><Relationship Id="rId3" Type="http://schemas.openxmlformats.org/officeDocument/2006/relationships/slideLayout" Target="../slideLayouts/slideLayout275.xml"/><Relationship Id="rId7" Type="http://schemas.openxmlformats.org/officeDocument/2006/relationships/slideLayout" Target="../slideLayouts/slideLayout279.xml"/><Relationship Id="rId12" Type="http://schemas.openxmlformats.org/officeDocument/2006/relationships/oleObject" Target="../embeddings/oleObject171.bin"/><Relationship Id="rId2" Type="http://schemas.openxmlformats.org/officeDocument/2006/relationships/slideLayout" Target="../slideLayouts/slideLayout274.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tags" Target="../tags/tag171.xml"/><Relationship Id="rId5" Type="http://schemas.openxmlformats.org/officeDocument/2006/relationships/slideLayout" Target="../slideLayouts/slideLayout277.xml"/><Relationship Id="rId15" Type="http://schemas.openxmlformats.org/officeDocument/2006/relationships/image" Target="../media/image4.png"/><Relationship Id="rId10" Type="http://schemas.openxmlformats.org/officeDocument/2006/relationships/vmlDrawing" Target="../drawings/vmlDrawing171.vml"/><Relationship Id="rId4" Type="http://schemas.openxmlformats.org/officeDocument/2006/relationships/slideLayout" Target="../slideLayouts/slideLayout276.xml"/><Relationship Id="rId9" Type="http://schemas.openxmlformats.org/officeDocument/2006/relationships/theme" Target="../theme/theme35.xml"/><Relationship Id="rId14" Type="http://schemas.openxmlformats.org/officeDocument/2006/relationships/image" Target="../media/image3.jpe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image" Target="../media/image2.emf"/><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oleObject" Target="../embeddings/oleObject176.bin"/><Relationship Id="rId2" Type="http://schemas.openxmlformats.org/officeDocument/2006/relationships/slideLayout" Target="../slideLayouts/slideLayout282.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tags" Target="../tags/tag176.xml"/><Relationship Id="rId5" Type="http://schemas.openxmlformats.org/officeDocument/2006/relationships/slideLayout" Target="../slideLayouts/slideLayout285.xml"/><Relationship Id="rId15" Type="http://schemas.openxmlformats.org/officeDocument/2006/relationships/image" Target="../media/image4.png"/><Relationship Id="rId10" Type="http://schemas.openxmlformats.org/officeDocument/2006/relationships/vmlDrawing" Target="../drawings/vmlDrawing176.vml"/><Relationship Id="rId4" Type="http://schemas.openxmlformats.org/officeDocument/2006/relationships/slideLayout" Target="../slideLayouts/slideLayout284.xml"/><Relationship Id="rId9" Type="http://schemas.openxmlformats.org/officeDocument/2006/relationships/theme" Target="../theme/theme36.xml"/><Relationship Id="rId14" Type="http://schemas.openxmlformats.org/officeDocument/2006/relationships/image" Target="../media/image3.jpeg"/></Relationships>
</file>

<file path=ppt/slideMasters/_rels/slideMaster37.xml.rels><?xml version="1.0" encoding="UTF-8" standalone="yes"?>
<Relationships xmlns="http://schemas.openxmlformats.org/package/2006/relationships"><Relationship Id="rId8" Type="http://schemas.openxmlformats.org/officeDocument/2006/relationships/theme" Target="../theme/theme37.xml"/><Relationship Id="rId13" Type="http://schemas.openxmlformats.org/officeDocument/2006/relationships/image" Target="../media/image3.jpeg"/><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image" Target="../media/image2.emf"/><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oleObject" Target="../embeddings/oleObject181.bin"/><Relationship Id="rId5" Type="http://schemas.openxmlformats.org/officeDocument/2006/relationships/slideLayout" Target="../slideLayouts/slideLayout293.xml"/><Relationship Id="rId10" Type="http://schemas.openxmlformats.org/officeDocument/2006/relationships/tags" Target="../tags/tag181.xml"/><Relationship Id="rId4" Type="http://schemas.openxmlformats.org/officeDocument/2006/relationships/slideLayout" Target="../slideLayouts/slideLayout292.xml"/><Relationship Id="rId9" Type="http://schemas.openxmlformats.org/officeDocument/2006/relationships/vmlDrawing" Target="../drawings/vmlDrawing181.vml"/><Relationship Id="rId14" Type="http://schemas.openxmlformats.org/officeDocument/2006/relationships/image" Target="../media/image4.png"/></Relationships>
</file>

<file path=ppt/slideMasters/_rels/slideMaster38.xml.rels><?xml version="1.0" encoding="UTF-8" standalone="yes"?>
<Relationships xmlns="http://schemas.openxmlformats.org/package/2006/relationships"><Relationship Id="rId8" Type="http://schemas.openxmlformats.org/officeDocument/2006/relationships/theme" Target="../theme/theme38.xml"/><Relationship Id="rId13" Type="http://schemas.openxmlformats.org/officeDocument/2006/relationships/image" Target="../media/image3.jpeg"/><Relationship Id="rId3" Type="http://schemas.openxmlformats.org/officeDocument/2006/relationships/slideLayout" Target="../slideLayouts/slideLayout298.xml"/><Relationship Id="rId7" Type="http://schemas.openxmlformats.org/officeDocument/2006/relationships/slideLayout" Target="../slideLayouts/slideLayout302.xml"/><Relationship Id="rId12" Type="http://schemas.openxmlformats.org/officeDocument/2006/relationships/image" Target="../media/image2.emf"/><Relationship Id="rId2" Type="http://schemas.openxmlformats.org/officeDocument/2006/relationships/slideLayout" Target="../slideLayouts/slideLayout297.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oleObject" Target="../embeddings/oleObject185.bin"/><Relationship Id="rId5" Type="http://schemas.openxmlformats.org/officeDocument/2006/relationships/slideLayout" Target="../slideLayouts/slideLayout300.xml"/><Relationship Id="rId10" Type="http://schemas.openxmlformats.org/officeDocument/2006/relationships/tags" Target="../tags/tag185.xml"/><Relationship Id="rId4" Type="http://schemas.openxmlformats.org/officeDocument/2006/relationships/slideLayout" Target="../slideLayouts/slideLayout299.xml"/><Relationship Id="rId9" Type="http://schemas.openxmlformats.org/officeDocument/2006/relationships/vmlDrawing" Target="../drawings/vmlDrawing185.vml"/><Relationship Id="rId14" Type="http://schemas.openxmlformats.org/officeDocument/2006/relationships/image" Target="../media/image4.png"/></Relationships>
</file>

<file path=ppt/slideMasters/_rels/slideMaster39.xml.rels><?xml version="1.0" encoding="UTF-8" standalone="yes"?>
<Relationships xmlns="http://schemas.openxmlformats.org/package/2006/relationships"><Relationship Id="rId8" Type="http://schemas.openxmlformats.org/officeDocument/2006/relationships/theme" Target="../theme/theme39.xml"/><Relationship Id="rId13" Type="http://schemas.openxmlformats.org/officeDocument/2006/relationships/image" Target="../media/image3.jpeg"/><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image" Target="../media/image2.emf"/><Relationship Id="rId2" Type="http://schemas.openxmlformats.org/officeDocument/2006/relationships/slideLayout" Target="../slideLayouts/slideLayout304.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oleObject" Target="../embeddings/oleObject189.bin"/><Relationship Id="rId5" Type="http://schemas.openxmlformats.org/officeDocument/2006/relationships/slideLayout" Target="../slideLayouts/slideLayout307.xml"/><Relationship Id="rId10" Type="http://schemas.openxmlformats.org/officeDocument/2006/relationships/tags" Target="../tags/tag189.xml"/><Relationship Id="rId4" Type="http://schemas.openxmlformats.org/officeDocument/2006/relationships/slideLayout" Target="../slideLayouts/slideLayout306.xml"/><Relationship Id="rId9" Type="http://schemas.openxmlformats.org/officeDocument/2006/relationships/vmlDrawing" Target="../drawings/vmlDrawing189.v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ags" Target="../tags/tag16.xml"/><Relationship Id="rId5" Type="http://schemas.openxmlformats.org/officeDocument/2006/relationships/slideLayout" Target="../slideLayouts/slideLayout29.xml"/><Relationship Id="rId15" Type="http://schemas.openxmlformats.org/officeDocument/2006/relationships/image" Target="../media/image4.png"/><Relationship Id="rId10" Type="http://schemas.openxmlformats.org/officeDocument/2006/relationships/vmlDrawing" Target="../drawings/vmlDrawing16.vml"/><Relationship Id="rId4" Type="http://schemas.openxmlformats.org/officeDocument/2006/relationships/slideLayout" Target="../slideLayouts/slideLayout28.xml"/><Relationship Id="rId9" Type="http://schemas.openxmlformats.org/officeDocument/2006/relationships/theme" Target="../theme/theme4.xml"/><Relationship Id="rId14" Type="http://schemas.openxmlformats.org/officeDocument/2006/relationships/image" Target="../media/image3.jpeg"/></Relationships>
</file>

<file path=ppt/slideMasters/_rels/slideMaster40.xml.rels><?xml version="1.0" encoding="UTF-8" standalone="yes"?>
<Relationships xmlns="http://schemas.openxmlformats.org/package/2006/relationships"><Relationship Id="rId8" Type="http://schemas.openxmlformats.org/officeDocument/2006/relationships/theme" Target="../theme/theme40.xml"/><Relationship Id="rId13" Type="http://schemas.openxmlformats.org/officeDocument/2006/relationships/image" Target="../media/image3.jpeg"/><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image" Target="../media/image2.emf"/><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oleObject" Target="../embeddings/oleObject193.bin"/><Relationship Id="rId5" Type="http://schemas.openxmlformats.org/officeDocument/2006/relationships/slideLayout" Target="../slideLayouts/slideLayout314.xml"/><Relationship Id="rId10" Type="http://schemas.openxmlformats.org/officeDocument/2006/relationships/tags" Target="../tags/tag193.xml"/><Relationship Id="rId4" Type="http://schemas.openxmlformats.org/officeDocument/2006/relationships/slideLayout" Target="../slideLayouts/slideLayout313.xml"/><Relationship Id="rId9" Type="http://schemas.openxmlformats.org/officeDocument/2006/relationships/vmlDrawing" Target="../drawings/vmlDrawing193.vml"/><Relationship Id="rId14" Type="http://schemas.openxmlformats.org/officeDocument/2006/relationships/image" Target="../media/image4.pn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image" Target="../media/image6.png"/><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theme" Target="../theme/theme41.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5" Type="http://schemas.openxmlformats.org/officeDocument/2006/relationships/image" Target="../media/image8.png"/><Relationship Id="rId10" Type="http://schemas.openxmlformats.org/officeDocument/2006/relationships/slideLayout" Target="../slideLayouts/slideLayout326.xml"/><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image" Target="../media/image7.png"/></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335.xml"/><Relationship Id="rId13" Type="http://schemas.openxmlformats.org/officeDocument/2006/relationships/image" Target="../media/image2.emf"/><Relationship Id="rId3" Type="http://schemas.openxmlformats.org/officeDocument/2006/relationships/slideLayout" Target="../slideLayouts/slideLayout330.xml"/><Relationship Id="rId7" Type="http://schemas.openxmlformats.org/officeDocument/2006/relationships/slideLayout" Target="../slideLayouts/slideLayout334.xml"/><Relationship Id="rId12" Type="http://schemas.openxmlformats.org/officeDocument/2006/relationships/oleObject" Target="../embeddings/oleObject197.bin"/><Relationship Id="rId2" Type="http://schemas.openxmlformats.org/officeDocument/2006/relationships/slideLayout" Target="../slideLayouts/slideLayout329.xml"/><Relationship Id="rId1" Type="http://schemas.openxmlformats.org/officeDocument/2006/relationships/slideLayout" Target="../slideLayouts/slideLayout328.xml"/><Relationship Id="rId6" Type="http://schemas.openxmlformats.org/officeDocument/2006/relationships/slideLayout" Target="../slideLayouts/slideLayout333.xml"/><Relationship Id="rId11" Type="http://schemas.openxmlformats.org/officeDocument/2006/relationships/tags" Target="../tags/tag197.xml"/><Relationship Id="rId5" Type="http://schemas.openxmlformats.org/officeDocument/2006/relationships/slideLayout" Target="../slideLayouts/slideLayout332.xml"/><Relationship Id="rId15" Type="http://schemas.openxmlformats.org/officeDocument/2006/relationships/image" Target="../media/image4.png"/><Relationship Id="rId10" Type="http://schemas.openxmlformats.org/officeDocument/2006/relationships/vmlDrawing" Target="../drawings/vmlDrawing197.vml"/><Relationship Id="rId4" Type="http://schemas.openxmlformats.org/officeDocument/2006/relationships/slideLayout" Target="../slideLayouts/slideLayout331.xml"/><Relationship Id="rId9" Type="http://schemas.openxmlformats.org/officeDocument/2006/relationships/theme" Target="../theme/theme42.xml"/><Relationship Id="rId14" Type="http://schemas.openxmlformats.org/officeDocument/2006/relationships/image" Target="../media/image10.jpeg"/></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343.xml"/><Relationship Id="rId13" Type="http://schemas.openxmlformats.org/officeDocument/2006/relationships/tags" Target="../tags/tag203.xml"/><Relationship Id="rId3" Type="http://schemas.openxmlformats.org/officeDocument/2006/relationships/slideLayout" Target="../slideLayouts/slideLayout338.xml"/><Relationship Id="rId7" Type="http://schemas.openxmlformats.org/officeDocument/2006/relationships/slideLayout" Target="../slideLayouts/slideLayout342.xml"/><Relationship Id="rId12" Type="http://schemas.openxmlformats.org/officeDocument/2006/relationships/tags" Target="../tags/tag202.xml"/><Relationship Id="rId17" Type="http://schemas.openxmlformats.org/officeDocument/2006/relationships/image" Target="../media/image13.emf"/><Relationship Id="rId2" Type="http://schemas.openxmlformats.org/officeDocument/2006/relationships/slideLayout" Target="../slideLayouts/slideLayout337.xml"/><Relationship Id="rId16" Type="http://schemas.openxmlformats.org/officeDocument/2006/relationships/image" Target="../media/image12.png"/><Relationship Id="rId1" Type="http://schemas.openxmlformats.org/officeDocument/2006/relationships/slideLayout" Target="../slideLayouts/slideLayout336.xml"/><Relationship Id="rId6" Type="http://schemas.openxmlformats.org/officeDocument/2006/relationships/slideLayout" Target="../slideLayouts/slideLayout341.xml"/><Relationship Id="rId11" Type="http://schemas.openxmlformats.org/officeDocument/2006/relationships/vmlDrawing" Target="../drawings/vmlDrawing202.vml"/><Relationship Id="rId5" Type="http://schemas.openxmlformats.org/officeDocument/2006/relationships/slideLayout" Target="../slideLayouts/slideLayout340.xml"/><Relationship Id="rId15" Type="http://schemas.openxmlformats.org/officeDocument/2006/relationships/image" Target="../media/image11.emf"/><Relationship Id="rId10" Type="http://schemas.openxmlformats.org/officeDocument/2006/relationships/theme" Target="../theme/theme43.xml"/><Relationship Id="rId4" Type="http://schemas.openxmlformats.org/officeDocument/2006/relationships/slideLayout" Target="../slideLayouts/slideLayout339.xml"/><Relationship Id="rId9" Type="http://schemas.openxmlformats.org/officeDocument/2006/relationships/slideLayout" Target="../slideLayouts/slideLayout344.xml"/><Relationship Id="rId14" Type="http://schemas.openxmlformats.org/officeDocument/2006/relationships/oleObject" Target="../embeddings/oleObject202.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emf"/><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oleObject" Target="../embeddings/oleObject21.bin"/><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ags" Target="../tags/tag21.xml"/><Relationship Id="rId5" Type="http://schemas.openxmlformats.org/officeDocument/2006/relationships/slideLayout" Target="../slideLayouts/slideLayout37.xml"/><Relationship Id="rId15" Type="http://schemas.openxmlformats.org/officeDocument/2006/relationships/image" Target="../media/image4.png"/><Relationship Id="rId10" Type="http://schemas.openxmlformats.org/officeDocument/2006/relationships/vmlDrawing" Target="../drawings/vmlDrawing21.vml"/><Relationship Id="rId4" Type="http://schemas.openxmlformats.org/officeDocument/2006/relationships/slideLayout" Target="../slideLayouts/slideLayout36.xml"/><Relationship Id="rId9" Type="http://schemas.openxmlformats.org/officeDocument/2006/relationships/theme" Target="../theme/theme5.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2.emf"/><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oleObject" Target="../embeddings/oleObject26.bin"/><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ags" Target="../tags/tag26.xml"/><Relationship Id="rId5" Type="http://schemas.openxmlformats.org/officeDocument/2006/relationships/slideLayout" Target="../slideLayouts/slideLayout45.xml"/><Relationship Id="rId15" Type="http://schemas.openxmlformats.org/officeDocument/2006/relationships/image" Target="../media/image4.png"/><Relationship Id="rId10" Type="http://schemas.openxmlformats.org/officeDocument/2006/relationships/vmlDrawing" Target="../drawings/vmlDrawing26.vml"/><Relationship Id="rId4" Type="http://schemas.openxmlformats.org/officeDocument/2006/relationships/slideLayout" Target="../slideLayouts/slideLayout44.xml"/><Relationship Id="rId9" Type="http://schemas.openxmlformats.org/officeDocument/2006/relationships/theme" Target="../theme/theme6.xml"/><Relationship Id="rId1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emf"/><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oleObject" Target="../embeddings/oleObject31.bin"/><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ags" Target="../tags/tag31.xml"/><Relationship Id="rId5" Type="http://schemas.openxmlformats.org/officeDocument/2006/relationships/slideLayout" Target="../slideLayouts/slideLayout53.xml"/><Relationship Id="rId15" Type="http://schemas.openxmlformats.org/officeDocument/2006/relationships/image" Target="../media/image4.png"/><Relationship Id="rId10" Type="http://schemas.openxmlformats.org/officeDocument/2006/relationships/vmlDrawing" Target="../drawings/vmlDrawing31.vml"/><Relationship Id="rId4" Type="http://schemas.openxmlformats.org/officeDocument/2006/relationships/slideLayout" Target="../slideLayouts/slideLayout52.xml"/><Relationship Id="rId9" Type="http://schemas.openxmlformats.org/officeDocument/2006/relationships/theme" Target="../theme/theme7.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emf"/><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oleObject" Target="../embeddings/oleObject36.bin"/><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ags" Target="../tags/tag36.xml"/><Relationship Id="rId5" Type="http://schemas.openxmlformats.org/officeDocument/2006/relationships/slideLayout" Target="../slideLayouts/slideLayout61.xml"/><Relationship Id="rId15" Type="http://schemas.openxmlformats.org/officeDocument/2006/relationships/image" Target="../media/image4.png"/><Relationship Id="rId10" Type="http://schemas.openxmlformats.org/officeDocument/2006/relationships/vmlDrawing" Target="../drawings/vmlDrawing36.vml"/><Relationship Id="rId4" Type="http://schemas.openxmlformats.org/officeDocument/2006/relationships/slideLayout" Target="../slideLayouts/slideLayout60.xml"/><Relationship Id="rId9" Type="http://schemas.openxmlformats.org/officeDocument/2006/relationships/theme" Target="../theme/theme8.xml"/><Relationship Id="rId1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2.emf"/><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oleObject" Target="../embeddings/oleObject41.bin"/><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tags" Target="../tags/tag41.xml"/><Relationship Id="rId5" Type="http://schemas.openxmlformats.org/officeDocument/2006/relationships/slideLayout" Target="../slideLayouts/slideLayout69.xml"/><Relationship Id="rId15" Type="http://schemas.openxmlformats.org/officeDocument/2006/relationships/image" Target="../media/image4.png"/><Relationship Id="rId10" Type="http://schemas.openxmlformats.org/officeDocument/2006/relationships/vmlDrawing" Target="../drawings/vmlDrawing41.vml"/><Relationship Id="rId4" Type="http://schemas.openxmlformats.org/officeDocument/2006/relationships/slideLayout" Target="../slideLayouts/slideLayout68.xml"/><Relationship Id="rId9" Type="http://schemas.openxmlformats.org/officeDocument/2006/relationships/theme" Target="../theme/theme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1837051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6184555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275141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8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760315911"/>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7430535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53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031749473"/>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853708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7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294108622"/>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8865104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81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860413387"/>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9299171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6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425921490"/>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023514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10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286449755"/>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3338445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24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829235266"/>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827671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038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443530897"/>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532158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50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143786078"/>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503974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62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257382344"/>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6796168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2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72485214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5467155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74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356179956"/>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8365301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8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666826512"/>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8777845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03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106422007"/>
      </p:ext>
    </p:extLst>
  </p:cSld>
  <p:clrMap bg1="dk1" tx1="lt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483900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17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510932959"/>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675887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031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832158159"/>
      </p:ext>
    </p:extLst>
  </p:cSld>
  <p:clrMap bg1="dk1" tx1="lt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27894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46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433697809"/>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5270645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260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582122410"/>
      </p:ext>
    </p:extLst>
  </p:cSld>
  <p:clrMap bg1="dk1" tx1="lt1" bg2="dk2"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927404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874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222842582"/>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771823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89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048581156"/>
      </p:ext>
    </p:extLst>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1987388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103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20253736"/>
      </p:ext>
    </p:extLst>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0314557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6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0162669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7701912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17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985764395"/>
      </p:ext>
    </p:extLst>
  </p:cSld>
  <p:clrMap bg1="dk1" tx1="lt1" bg2="dk2" tx2="lt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3536695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331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931287262"/>
      </p:ext>
    </p:extLst>
  </p:cSld>
  <p:clrMap bg1="dk1" tx1="lt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1546040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946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857450"/>
      </p:ext>
    </p:extLst>
  </p:cSld>
  <p:clrMap bg1="dk1" tx1="lt1" bg2="dk2" tx2="lt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599285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60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567093479"/>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646995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174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181617740"/>
      </p:ext>
    </p:extLst>
  </p:cSld>
  <p:clrMap bg1="dk1" tx1="lt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1243992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89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501989190"/>
      </p:ext>
    </p:extLst>
  </p:cSld>
  <p:clrMap bg1="dk1" tx1="lt1" bg2="dk2"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961418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403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491904141"/>
      </p:ext>
    </p:extLst>
  </p:cSld>
  <p:clrMap bg1="dk1" tx1="lt1" bg2="dk2"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0174" name="think-cell Folie" r:id="rId11" imgW="270" imgH="270" progId="TCLayout.ActiveDocument.1">
                  <p:embed/>
                </p:oleObj>
              </mc:Choice>
              <mc:Fallback>
                <p:oleObj name="think-cell Folie" r:id="rId11" imgW="270" imgH="270" progId="TCLayout.ActiveDocument.1">
                  <p:embed/>
                  <p:pic>
                    <p:nvPicPr>
                      <p:cNvPr id="2" name="Object 1" hidden="1"/>
                      <p:cNvPicPr/>
                      <p:nvPr/>
                    </p:nvPicPr>
                    <p:blipFill>
                      <a:blip r:embed="rId12"/>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84194175"/>
      </p:ext>
    </p:extLst>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270"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latin typeface="FZZhunYuan-M02S"/>
                <a:cs typeface="FZZhunYuan-M02S"/>
              </a:rPr>
              <a:t>西得乐2013模板，</a:t>
            </a:r>
            <a:fld id="{74360A6C-0130-475B-8B37-F39CE4E35109}" type="datetime4">
              <a:rPr lang="en-GB" smtClean="0">
                <a:solidFill>
                  <a:srgbClr val="7F7F7F"/>
                </a:solidFill>
              </a:rPr>
              <a:pPr/>
              <a:t>09 August 2018</a:t>
            </a:fld>
            <a:r>
              <a:rPr lang="en-GB">
                <a:solidFill>
                  <a:srgbClr val="7F7F7F"/>
                </a:solidFill>
                <a:latin typeface="FZZhunYuan-M02S"/>
                <a:cs typeface="FZZhunYuan-M02S"/>
              </a:rPr>
              <a:t> – 机密信息</a:t>
            </a:r>
            <a:endParaRPr lang="zh-CN" altLang="fr-FR"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latin typeface="FZZhunYuan-M02S"/>
                <a:cs typeface="FZZhunYuan-M02S"/>
              </a:rPr>
              <a:t>页码 </a:t>
            </a:r>
            <a:fld id="{7873E190-40CF-412D-9604-1EFCEB1508B2}" type="slidenum">
              <a:rPr lang="en-GB" smtClean="0">
                <a:solidFill>
                  <a:srgbClr val="7F7F7F"/>
                </a:solidFill>
              </a:rPr>
              <a:pPr/>
              <a:t>‹#›</a:t>
            </a:fld>
            <a:endParaRPr lang="zh-CN" altLang="fr-FR"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337312916"/>
      </p:ext>
    </p:extLst>
  </p:cSld>
  <p:clrMap bg1="dk1" tx1="lt1" bg2="dk2" tx2="lt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366"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Modèle Sidel 2013, </a:t>
            </a:r>
            <a:fld id="{74360A6C-0130-475B-8B37-F39CE4E35109}" type="datetime4">
              <a:rPr lang="en-GB" smtClean="0">
                <a:solidFill>
                  <a:srgbClr val="7F7F7F"/>
                </a:solidFill>
              </a:rPr>
              <a:pPr/>
              <a:t>09 August 2018</a:t>
            </a:fld>
            <a:r>
              <a:rPr lang="en-GB">
                <a:solidFill>
                  <a:srgbClr val="7F7F7F"/>
                </a:solidFill>
              </a:rPr>
              <a:t> – Confidentiel</a:t>
            </a:r>
            <a:endParaRPr lang="fr-FR"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fr-FR"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40441946"/>
      </p:ext>
    </p:extLst>
  </p:cSld>
  <p:clrMap bg1="dk1" tx1="lt1" bg2="dk2" tx2="lt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1711775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8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032534384"/>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2462"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Plantilla Sidel 2013, </a:t>
            </a:r>
            <a:fld id="{74360A6C-0130-475B-8B37-F39CE4E35109}" type="datetime4">
              <a:rPr lang="en-GB" smtClean="0">
                <a:solidFill>
                  <a:srgbClr val="7F7F7F"/>
                </a:solidFill>
              </a:rPr>
              <a:pPr/>
              <a:t>09 August 2018</a:t>
            </a:fld>
            <a:r>
              <a:rPr lang="en-GB">
                <a:solidFill>
                  <a:srgbClr val="7F7F7F"/>
                </a:solidFill>
              </a:rPr>
              <a:t> Confidencial</a:t>
            </a:r>
            <a:endParaRPr lang="es-ES"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Página </a:t>
            </a:r>
            <a:fld id="{7873E190-40CF-412D-9604-1EFCEB1508B2}" type="slidenum">
              <a:rPr lang="en-GB" smtClean="0">
                <a:solidFill>
                  <a:srgbClr val="7F7F7F"/>
                </a:solidFill>
              </a:rPr>
              <a:pPr/>
              <a:t>‹#›</a:t>
            </a:fld>
            <a:endParaRPr lang="es-ES"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992542117"/>
      </p:ext>
    </p:extLst>
  </p:cSld>
  <p:clrMap bg1="dk1" tx1="lt1" bg2="dk2"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text_01">
            <a:extLst>
              <a:ext uri="{FF2B5EF4-FFF2-40B4-BE49-F238E27FC236}">
                <a16:creationId xmlns:a16="http://schemas.microsoft.com/office/drawing/2014/main" id="{BE55B44D-F945-41CE-9854-B0F4F9B88D5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9525"/>
            <a:ext cx="91805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1B0B10E6-26A9-408A-92F2-7665B5CC2434}"/>
              </a:ext>
            </a:extLst>
          </p:cNvPr>
          <p:cNvSpPr>
            <a:spLocks noGrp="1" noChangeArrowheads="1"/>
          </p:cNvSpPr>
          <p:nvPr>
            <p:ph type="title"/>
          </p:nvPr>
        </p:nvSpPr>
        <p:spPr bwMode="auto">
          <a:xfrm>
            <a:off x="647700" y="333375"/>
            <a:ext cx="799306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CH" altLang="en-US"/>
              <a:t>Title Master</a:t>
            </a:r>
          </a:p>
        </p:txBody>
      </p:sp>
      <p:sp>
        <p:nvSpPr>
          <p:cNvPr id="1028" name="Rectangle 4">
            <a:extLst>
              <a:ext uri="{FF2B5EF4-FFF2-40B4-BE49-F238E27FC236}">
                <a16:creationId xmlns:a16="http://schemas.microsoft.com/office/drawing/2014/main" id="{98349F8C-F2F6-41ED-B903-318CC126F4E5}"/>
              </a:ext>
            </a:extLst>
          </p:cNvPr>
          <p:cNvSpPr>
            <a:spLocks noGrp="1" noChangeArrowheads="1"/>
          </p:cNvSpPr>
          <p:nvPr>
            <p:ph type="body" idx="1"/>
          </p:nvPr>
        </p:nvSpPr>
        <p:spPr bwMode="auto">
          <a:xfrm>
            <a:off x="647700" y="1484313"/>
            <a:ext cx="7993063"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en-US"/>
              <a:t>Text, List Layer 1</a:t>
            </a:r>
          </a:p>
          <a:p>
            <a:pPr lvl="1"/>
            <a:r>
              <a:rPr lang="de-CH" altLang="en-US"/>
              <a:t>Layer 2</a:t>
            </a:r>
          </a:p>
          <a:p>
            <a:pPr lvl="2"/>
            <a:r>
              <a:rPr lang="de-CH" altLang="en-US"/>
              <a:t>Layer 3</a:t>
            </a:r>
          </a:p>
          <a:p>
            <a:pPr lvl="3"/>
            <a:r>
              <a:rPr lang="de-CH" altLang="en-US"/>
              <a:t>Layer 4</a:t>
            </a:r>
          </a:p>
          <a:p>
            <a:pPr lvl="4"/>
            <a:r>
              <a:rPr lang="de-CH" altLang="en-US"/>
              <a:t>Layer 5</a:t>
            </a:r>
          </a:p>
        </p:txBody>
      </p:sp>
      <p:sp>
        <p:nvSpPr>
          <p:cNvPr id="4101" name="Rectangle 5">
            <a:extLst>
              <a:ext uri="{FF2B5EF4-FFF2-40B4-BE49-F238E27FC236}">
                <a16:creationId xmlns:a16="http://schemas.microsoft.com/office/drawing/2014/main" id="{79232278-89B3-4112-96A6-67508B98649F}"/>
              </a:ext>
            </a:extLst>
          </p:cNvPr>
          <p:cNvSpPr>
            <a:spLocks noGrp="1" noChangeArrowheads="1"/>
          </p:cNvSpPr>
          <p:nvPr>
            <p:ph type="sldNum" sz="quarter" idx="4"/>
          </p:nvPr>
        </p:nvSpPr>
        <p:spPr bwMode="auto">
          <a:xfrm>
            <a:off x="647700" y="6646863"/>
            <a:ext cx="684213" cy="2111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b="1">
                <a:solidFill>
                  <a:srgbClr val="939393"/>
                </a:solidFill>
              </a:defRPr>
            </a:lvl1pPr>
          </a:lstStyle>
          <a:p>
            <a:r>
              <a:rPr lang="de-CH" altLang="en-US"/>
              <a:t>Page </a:t>
            </a:r>
            <a:fld id="{10C87BB2-9BCE-49BC-B763-2DDB14990384}" type="slidenum">
              <a:rPr lang="de-CH" altLang="en-US"/>
              <a:pPr/>
              <a:t>‹#›</a:t>
            </a:fld>
            <a:endParaRPr lang="de-CH" altLang="en-US">
              <a:solidFill>
                <a:srgbClr val="231F20"/>
              </a:solidFill>
            </a:endParaRPr>
          </a:p>
        </p:txBody>
      </p:sp>
      <p:sp>
        <p:nvSpPr>
          <p:cNvPr id="4102" name="Rectangle 6">
            <a:extLst>
              <a:ext uri="{FF2B5EF4-FFF2-40B4-BE49-F238E27FC236}">
                <a16:creationId xmlns:a16="http://schemas.microsoft.com/office/drawing/2014/main" id="{9E30FE6D-CBCE-4BA7-92C5-8E8A20DC83F4}"/>
              </a:ext>
            </a:extLst>
          </p:cNvPr>
          <p:cNvSpPr>
            <a:spLocks noChangeArrowheads="1"/>
          </p:cNvSpPr>
          <p:nvPr/>
        </p:nvSpPr>
        <p:spPr bwMode="auto">
          <a:xfrm>
            <a:off x="1403350" y="6646863"/>
            <a:ext cx="6048375" cy="211137"/>
          </a:xfrm>
          <a:prstGeom prst="rect">
            <a:avLst/>
          </a:prstGeom>
          <a:noFill/>
          <a:ln w="9525">
            <a:noFill/>
            <a:miter lim="800000"/>
            <a:headEnd/>
            <a:tailEnd/>
          </a:ln>
          <a:effectLst/>
        </p:spPr>
        <p:txBody>
          <a:bodyPr lIns="0" tIns="0" rIns="0" bIns="0"/>
          <a:lstStyle/>
          <a:p>
            <a:pPr>
              <a:buSzPct val="100000"/>
              <a:defRPr/>
            </a:pPr>
            <a:r>
              <a:rPr lang="fr-FR" sz="900">
                <a:solidFill>
                  <a:srgbClr val="939393"/>
                </a:solidFill>
                <a:latin typeface="Arial" charset="0"/>
                <a:sym typeface="Arial" charset="0"/>
              </a:rPr>
              <a:t>S400 – O&amp;U B&amp;C - 31/07/2012 - Pubblico</a:t>
            </a:r>
          </a:p>
        </p:txBody>
      </p:sp>
    </p:spTree>
    <p:extLst>
      <p:ext uri="{BB962C8B-B14F-4D97-AF65-F5344CB8AC3E}">
        <p14:creationId xmlns:p14="http://schemas.microsoft.com/office/powerpoint/2010/main" val="53853819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0" fontAlgn="base" hangingPunct="0">
        <a:spcBef>
          <a:spcPct val="0"/>
        </a:spcBef>
        <a:spcAft>
          <a:spcPct val="0"/>
        </a:spcAft>
        <a:defRPr sz="3000" b="1">
          <a:solidFill>
            <a:schemeClr val="folHlink"/>
          </a:solidFill>
          <a:latin typeface="+mj-lt"/>
          <a:ea typeface="+mj-ea"/>
          <a:cs typeface="+mj-cs"/>
        </a:defRPr>
      </a:lvl1pPr>
      <a:lvl2pPr algn="l" rtl="0" eaLnBrk="0" fontAlgn="base" hangingPunct="0">
        <a:spcBef>
          <a:spcPct val="0"/>
        </a:spcBef>
        <a:spcAft>
          <a:spcPct val="0"/>
        </a:spcAft>
        <a:defRPr sz="3000" b="1">
          <a:solidFill>
            <a:schemeClr val="folHlink"/>
          </a:solidFill>
          <a:latin typeface="Arial" charset="0"/>
        </a:defRPr>
      </a:lvl2pPr>
      <a:lvl3pPr algn="l" rtl="0" eaLnBrk="0" fontAlgn="base" hangingPunct="0">
        <a:spcBef>
          <a:spcPct val="0"/>
        </a:spcBef>
        <a:spcAft>
          <a:spcPct val="0"/>
        </a:spcAft>
        <a:defRPr sz="3000" b="1">
          <a:solidFill>
            <a:schemeClr val="folHlink"/>
          </a:solidFill>
          <a:latin typeface="Arial" charset="0"/>
        </a:defRPr>
      </a:lvl3pPr>
      <a:lvl4pPr algn="l" rtl="0" eaLnBrk="0" fontAlgn="base" hangingPunct="0">
        <a:spcBef>
          <a:spcPct val="0"/>
        </a:spcBef>
        <a:spcAft>
          <a:spcPct val="0"/>
        </a:spcAft>
        <a:defRPr sz="3000" b="1">
          <a:solidFill>
            <a:schemeClr val="folHlink"/>
          </a:solidFill>
          <a:latin typeface="Arial" charset="0"/>
        </a:defRPr>
      </a:lvl4pPr>
      <a:lvl5pPr algn="l" rtl="0" eaLnBrk="0" fontAlgn="base" hangingPunct="0">
        <a:spcBef>
          <a:spcPct val="0"/>
        </a:spcBef>
        <a:spcAft>
          <a:spcPct val="0"/>
        </a:spcAft>
        <a:defRPr sz="3000" b="1">
          <a:solidFill>
            <a:schemeClr val="folHlink"/>
          </a:solidFill>
          <a:latin typeface="Arial" charset="0"/>
        </a:defRPr>
      </a:lvl5pPr>
      <a:lvl6pPr marL="457200" algn="l" rtl="0" fontAlgn="base">
        <a:spcBef>
          <a:spcPct val="0"/>
        </a:spcBef>
        <a:spcAft>
          <a:spcPct val="0"/>
        </a:spcAft>
        <a:defRPr sz="3000" b="1">
          <a:solidFill>
            <a:schemeClr val="folHlink"/>
          </a:solidFill>
          <a:latin typeface="Arial" charset="0"/>
        </a:defRPr>
      </a:lvl6pPr>
      <a:lvl7pPr marL="914400" algn="l" rtl="0" fontAlgn="base">
        <a:spcBef>
          <a:spcPct val="0"/>
        </a:spcBef>
        <a:spcAft>
          <a:spcPct val="0"/>
        </a:spcAft>
        <a:defRPr sz="3000" b="1">
          <a:solidFill>
            <a:schemeClr val="folHlink"/>
          </a:solidFill>
          <a:latin typeface="Arial" charset="0"/>
        </a:defRPr>
      </a:lvl7pPr>
      <a:lvl8pPr marL="1371600" algn="l" rtl="0" fontAlgn="base">
        <a:spcBef>
          <a:spcPct val="0"/>
        </a:spcBef>
        <a:spcAft>
          <a:spcPct val="0"/>
        </a:spcAft>
        <a:defRPr sz="3000" b="1">
          <a:solidFill>
            <a:schemeClr val="folHlink"/>
          </a:solidFill>
          <a:latin typeface="Arial" charset="0"/>
        </a:defRPr>
      </a:lvl8pPr>
      <a:lvl9pPr marL="1828800" algn="l" rtl="0" fontAlgn="base">
        <a:spcBef>
          <a:spcPct val="0"/>
        </a:spcBef>
        <a:spcAft>
          <a:spcPct val="0"/>
        </a:spcAft>
        <a:defRPr sz="3000" b="1">
          <a:solidFill>
            <a:schemeClr val="folHlink"/>
          </a:solidFill>
          <a:latin typeface="Arial" charset="0"/>
        </a:defRPr>
      </a:lvl9pPr>
    </p:titleStyle>
    <p:bodyStyle>
      <a:lvl1pPr marL="266700" indent="-266700" algn="l" rtl="0" eaLnBrk="0" fontAlgn="base" hangingPunct="0">
        <a:spcBef>
          <a:spcPct val="45000"/>
        </a:spcBef>
        <a:spcAft>
          <a:spcPct val="0"/>
        </a:spcAft>
        <a:buSzPct val="55000"/>
        <a:buBlip>
          <a:blip r:embed="rId14"/>
        </a:buBlip>
        <a:defRPr sz="2000">
          <a:solidFill>
            <a:schemeClr val="tx1"/>
          </a:solidFill>
          <a:latin typeface="+mn-lt"/>
          <a:ea typeface="+mn-ea"/>
          <a:cs typeface="+mn-cs"/>
        </a:defRPr>
      </a:lvl1pPr>
      <a:lvl2pPr marL="625475" indent="-174625" algn="l" rtl="0" eaLnBrk="0" fontAlgn="base" hangingPunct="0">
        <a:spcBef>
          <a:spcPct val="0"/>
        </a:spcBef>
        <a:spcAft>
          <a:spcPct val="0"/>
        </a:spcAft>
        <a:buSzPct val="55000"/>
        <a:buBlip>
          <a:blip r:embed="rId14"/>
        </a:buBlip>
        <a:defRPr>
          <a:solidFill>
            <a:schemeClr val="tx1"/>
          </a:solidFill>
          <a:latin typeface="+mn-lt"/>
        </a:defRPr>
      </a:lvl2pPr>
      <a:lvl3pPr marL="1076325" indent="-176213" algn="l" rtl="0" eaLnBrk="0" fontAlgn="base" hangingPunct="0">
        <a:spcBef>
          <a:spcPct val="0"/>
        </a:spcBef>
        <a:spcAft>
          <a:spcPct val="0"/>
        </a:spcAft>
        <a:buSzPct val="50000"/>
        <a:buBlip>
          <a:blip r:embed="rId15"/>
        </a:buBlip>
        <a:defRPr sz="1600">
          <a:solidFill>
            <a:schemeClr val="tx1"/>
          </a:solidFill>
          <a:latin typeface="+mn-lt"/>
        </a:defRPr>
      </a:lvl3pPr>
      <a:lvl4pPr marL="1435100" indent="-136525" algn="l" rtl="0" eaLnBrk="0" fontAlgn="base" hangingPunct="0">
        <a:spcBef>
          <a:spcPct val="0"/>
        </a:spcBef>
        <a:spcAft>
          <a:spcPct val="0"/>
        </a:spcAft>
        <a:buSzPct val="40000"/>
        <a:buBlip>
          <a:blip r:embed="rId15"/>
        </a:buBlip>
        <a:defRPr sz="1600">
          <a:solidFill>
            <a:schemeClr val="tx1"/>
          </a:solidFill>
          <a:latin typeface="+mn-lt"/>
        </a:defRPr>
      </a:lvl4pPr>
      <a:lvl5pPr marL="1793875" indent="-134938" algn="l" rtl="0" eaLnBrk="0" fontAlgn="base" hangingPunct="0">
        <a:spcBef>
          <a:spcPct val="20000"/>
        </a:spcBef>
        <a:spcAft>
          <a:spcPct val="0"/>
        </a:spcAft>
        <a:buSzPct val="40000"/>
        <a:buBlip>
          <a:blip r:embed="rId15"/>
        </a:buBlip>
        <a:defRPr sz="1600">
          <a:solidFill>
            <a:schemeClr val="tx1"/>
          </a:solidFill>
          <a:latin typeface="+mn-lt"/>
        </a:defRPr>
      </a:lvl5pPr>
      <a:lvl6pPr marL="2251075" indent="-134938" algn="l" rtl="0" fontAlgn="base">
        <a:spcBef>
          <a:spcPct val="20000"/>
        </a:spcBef>
        <a:spcAft>
          <a:spcPct val="0"/>
        </a:spcAft>
        <a:buSzPct val="40000"/>
        <a:buBlip>
          <a:blip r:embed="rId15"/>
        </a:buBlip>
        <a:defRPr sz="1600">
          <a:solidFill>
            <a:schemeClr val="tx1"/>
          </a:solidFill>
          <a:latin typeface="+mn-lt"/>
        </a:defRPr>
      </a:lvl6pPr>
      <a:lvl7pPr marL="2708275" indent="-134938" algn="l" rtl="0" fontAlgn="base">
        <a:spcBef>
          <a:spcPct val="20000"/>
        </a:spcBef>
        <a:spcAft>
          <a:spcPct val="0"/>
        </a:spcAft>
        <a:buSzPct val="40000"/>
        <a:buBlip>
          <a:blip r:embed="rId15"/>
        </a:buBlip>
        <a:defRPr sz="1600">
          <a:solidFill>
            <a:schemeClr val="tx1"/>
          </a:solidFill>
          <a:latin typeface="+mn-lt"/>
        </a:defRPr>
      </a:lvl7pPr>
      <a:lvl8pPr marL="3165475" indent="-134938" algn="l" rtl="0" fontAlgn="base">
        <a:spcBef>
          <a:spcPct val="20000"/>
        </a:spcBef>
        <a:spcAft>
          <a:spcPct val="0"/>
        </a:spcAft>
        <a:buSzPct val="40000"/>
        <a:buBlip>
          <a:blip r:embed="rId15"/>
        </a:buBlip>
        <a:defRPr sz="1600">
          <a:solidFill>
            <a:schemeClr val="tx1"/>
          </a:solidFill>
          <a:latin typeface="+mn-lt"/>
        </a:defRPr>
      </a:lvl8pPr>
      <a:lvl9pPr marL="3622675" indent="-134938" algn="l" rtl="0" fontAlgn="base">
        <a:spcBef>
          <a:spcPct val="20000"/>
        </a:spcBef>
        <a:spcAft>
          <a:spcPct val="0"/>
        </a:spcAft>
        <a:buSzPct val="40000"/>
        <a:buBlip>
          <a:blip r:embed="rId15"/>
        </a:buBlip>
        <a:defRPr sz="16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557" name="think-cell Folie" r:id="rId12" imgW="270" imgH="270" progId="TCLayout.ActiveDocument.1">
                  <p:embed/>
                </p:oleObj>
              </mc:Choice>
              <mc:Fallback>
                <p:oleObj name="think-cell Folie" r:id="rId12" imgW="270" imgH="270" progId="TCLayout.ActiveDocument.1">
                  <p:embed/>
                  <p:pic>
                    <p:nvPicPr>
                      <p:cNvPr id="2" name="Object 1" hidden="1"/>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6" name="Footer Placeholder 3"/>
          <p:cNvSpPr txBox="1">
            <a:spLocks/>
          </p:cNvSpPr>
          <p:nvPr/>
        </p:nvSpPr>
        <p:spPr>
          <a:xfrm>
            <a:off x="1341438" y="6626225"/>
            <a:ext cx="3936975" cy="2769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2"/>
                </a:solidFill>
              </a:rPr>
              <a:t>Title</a:t>
            </a:r>
            <a:r>
              <a:rPr lang="en-GB" baseline="0" dirty="0">
                <a:solidFill>
                  <a:schemeClr val="bg2"/>
                </a:solidFill>
              </a:rPr>
              <a:t> - </a:t>
            </a:r>
            <a:fld id="{74360A6C-0130-475B-8B37-F39CE4E35109}" type="datetime4">
              <a:rPr lang="en-GB" smtClean="0">
                <a:solidFill>
                  <a:schemeClr val="bg2"/>
                </a:solidFill>
              </a:rPr>
              <a:pPr marL="0" marR="0" indent="0" algn="l" defTabSz="914400" rtl="0" eaLnBrk="1" fontAlgn="auto" latinLnBrk="0" hangingPunct="1">
                <a:lnSpc>
                  <a:spcPct val="100000"/>
                </a:lnSpc>
                <a:spcBef>
                  <a:spcPts val="0"/>
                </a:spcBef>
                <a:spcAft>
                  <a:spcPts val="0"/>
                </a:spcAft>
                <a:buClrTx/>
                <a:buSzTx/>
                <a:buFontTx/>
                <a:buNone/>
                <a:tabLst/>
                <a:defRPr/>
              </a:pPr>
              <a:t>09 August 2018</a:t>
            </a:fld>
            <a:r>
              <a:rPr lang="en-GB" dirty="0">
                <a:solidFill>
                  <a:schemeClr val="bg2"/>
                </a:solidFill>
              </a:rPr>
              <a:t> -</a:t>
            </a:r>
            <a:r>
              <a:rPr lang="en-GB" baseline="0" dirty="0">
                <a:solidFill>
                  <a:schemeClr val="bg2"/>
                </a:solidFill>
              </a:rPr>
              <a:t> </a:t>
            </a:r>
            <a:r>
              <a:rPr lang="en-GB" sz="900" dirty="0">
                <a:solidFill>
                  <a:schemeClr val="bg2"/>
                </a:solidFill>
              </a:rPr>
              <a:t>[Public / Internal / Restricted /</a:t>
            </a:r>
            <a:r>
              <a:rPr lang="en-GB" sz="900" dirty="0">
                <a:solidFill>
                  <a:srgbClr val="D53D20"/>
                </a:solidFill>
              </a:rPr>
              <a:t> Highly confidential</a:t>
            </a:r>
            <a:r>
              <a:rPr lang="en-GB" sz="900" dirty="0">
                <a:solidFill>
                  <a:schemeClr val="bg2"/>
                </a:solidFill>
              </a:rPr>
              <a:t>]</a:t>
            </a:r>
          </a:p>
          <a:p>
            <a:endParaRPr lang="en-GB" dirty="0">
              <a:solidFill>
                <a:schemeClr val="bg2"/>
              </a:solidFill>
            </a:endParaRPr>
          </a:p>
        </p:txBody>
      </p:sp>
      <p:sp>
        <p:nvSpPr>
          <p:cNvPr id="17" name="Slide Number Placeholder 4"/>
          <p:cNvSpPr txBox="1">
            <a:spLocks/>
          </p:cNvSpPr>
          <p:nvPr/>
        </p:nvSpPr>
        <p:spPr>
          <a:xfrm>
            <a:off x="650875"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chemeClr val="bg2"/>
                </a:solidFill>
              </a:rPr>
              <a:t>Page </a:t>
            </a:r>
            <a:fld id="{7873E190-40CF-412D-9604-1EFCEB1508B2}" type="slidenum">
              <a:rPr lang="en-GB" smtClean="0">
                <a:solidFill>
                  <a:schemeClr val="bg2"/>
                </a:solidFill>
              </a:rPr>
              <a:pPr/>
              <a:t>‹#›</a:t>
            </a:fld>
            <a:endParaRPr lang="en-GB" dirty="0">
              <a:solidFill>
                <a:schemeClr val="bg2"/>
              </a:solidFill>
            </a:endParaRPr>
          </a:p>
        </p:txBody>
      </p:sp>
      <p:sp>
        <p:nvSpPr>
          <p:cNvPr id="3" name="Titelplatzhalter 2"/>
          <p:cNvSpPr>
            <a:spLocks noGrp="1"/>
          </p:cNvSpPr>
          <p:nvPr>
            <p:ph type="title"/>
          </p:nvPr>
        </p:nvSpPr>
        <p:spPr>
          <a:xfrm>
            <a:off x="648000" y="334800"/>
            <a:ext cx="8065788"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US"/>
              <a:t>Click to edit Master title style</a:t>
            </a:r>
            <a:endParaRPr lang="en-US" dirty="0"/>
          </a:p>
        </p:txBody>
      </p:sp>
      <p:sp>
        <p:nvSpPr>
          <p:cNvPr id="5" name="Textplatzhalter 4"/>
          <p:cNvSpPr>
            <a:spLocks noGrp="1"/>
          </p:cNvSpPr>
          <p:nvPr>
            <p:ph type="body" idx="1"/>
          </p:nvPr>
        </p:nvSpPr>
        <p:spPr>
          <a:xfrm>
            <a:off x="648000" y="1485900"/>
            <a:ext cx="8065788" cy="4408488"/>
          </a:xfrm>
          <a:prstGeom prst="rect">
            <a:avLst/>
          </a:prstGeom>
        </p:spPr>
        <p:txBody>
          <a:bodyPr vert="horz" lIns="0" tIns="0" rIns="0" bIns="0" rtlCol="0">
            <a:noAutofit/>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2568449791"/>
      </p:ext>
    </p:extLst>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latinLnBrk="0" hangingPunct="1">
        <a:spcBef>
          <a:spcPct val="0"/>
        </a:spcBef>
        <a:buNone/>
        <a:defRPr lang="en-US" sz="3000" b="1" cap="none" baseline="0" noProof="1" smtClean="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baseline="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1677" name="think-cell Folie" r:id="rId14" imgW="399" imgH="399" progId="TCLayout.ActiveDocument.1">
                  <p:embed/>
                </p:oleObj>
              </mc:Choice>
              <mc:Fallback>
                <p:oleObj name="think-cell Folie" r:id="rId14" imgW="399" imgH="399" progId="TCLayout.ActiveDocument.1">
                  <p:embed/>
                  <p:pic>
                    <p:nvPicPr>
                      <p:cNvPr id="85" name="Objekt 84" hidden="1"/>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 August 2018</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pic>
        <p:nvPicPr>
          <p:cNvPr id="10" name="Picture 12"/>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749585" y="6479974"/>
            <a:ext cx="918759" cy="257596"/>
          </a:xfrm>
          <a:prstGeom prst="rect">
            <a:avLst/>
          </a:prstGeom>
        </p:spPr>
      </p:pic>
    </p:spTree>
    <p:custDataLst>
      <p:tags r:id="rId12"/>
    </p:custDataLst>
    <p:extLst>
      <p:ext uri="{BB962C8B-B14F-4D97-AF65-F5344CB8AC3E}">
        <p14:creationId xmlns:p14="http://schemas.microsoft.com/office/powerpoint/2010/main" val="1112718557"/>
      </p:ext>
    </p:extLst>
  </p:cSld>
  <p:clrMap bg1="dk1" tx1="lt1" bg2="dk2" tx2="lt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6192643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2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20961980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95290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81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750320786"/>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1703714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5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28659621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5306974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10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762478657"/>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646324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4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09 August 2018</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40967100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 downtime from obsolete components </a:t>
            </a:r>
          </a:p>
        </p:txBody>
      </p:sp>
      <p:sp>
        <p:nvSpPr>
          <p:cNvPr id="3" name="Text Placeholder 2"/>
          <p:cNvSpPr>
            <a:spLocks noGrp="1"/>
          </p:cNvSpPr>
          <p:nvPr>
            <p:ph type="body" sz="quarter" idx="4294967295"/>
          </p:nvPr>
        </p:nvSpPr>
        <p:spPr>
          <a:xfrm>
            <a:off x="642938" y="1403001"/>
            <a:ext cx="7997825" cy="307975"/>
          </a:xfrm>
        </p:spPr>
        <p:txBody>
          <a:bodyPr vert="horz" lIns="0" tIns="0" rIns="0" bIns="0" rtlCol="0">
            <a:spAutoFit/>
          </a:bodyPr>
          <a:lstStyle/>
          <a:p>
            <a:r>
              <a:rPr lang="en-US" altLang="fr-FR" dirty="0"/>
              <a:t>S5 to S7 Siemens PLC Conversion</a:t>
            </a:r>
          </a:p>
        </p:txBody>
      </p:sp>
      <p:sp>
        <p:nvSpPr>
          <p:cNvPr id="4" name="Text Placeholder 2"/>
          <p:cNvSpPr txBox="1">
            <a:spLocks/>
          </p:cNvSpPr>
          <p:nvPr/>
        </p:nvSpPr>
        <p:spPr>
          <a:xfrm>
            <a:off x="651885" y="5862257"/>
            <a:ext cx="7978774" cy="418576"/>
          </a:xfrm>
          <a:prstGeom prst="rect">
            <a:avLst/>
          </a:prstGeom>
        </p:spPr>
        <p:txBody>
          <a:bodyPr vert="horz" wrap="square" lIns="0" tIns="0" rIns="0" bIns="0" rtlCol="0">
            <a:spAutoFit/>
          </a:bodyPr>
          <a:lstStyle>
            <a:lvl1pPr indent="0" eaLnBrk="1" hangingPunct="1">
              <a:spcBef>
                <a:spcPct val="20000"/>
              </a:spcBef>
              <a:buNone/>
              <a:defRPr sz="800" kern="0"/>
            </a:lvl1pPr>
            <a:lvl2pPr marL="182563" indent="-182563" eaLnBrk="1" hangingPunct="1">
              <a:spcBef>
                <a:spcPts val="1200"/>
              </a:spcBef>
              <a:buClr>
                <a:schemeClr val="accent4"/>
              </a:buClr>
              <a:buFont typeface="Wingdings" pitchFamily="2" charset="2"/>
              <a:buChar char="§"/>
            </a:lvl2pPr>
            <a:lvl3pPr marL="357188" indent="-174625" eaLnBrk="1" hangingPunct="1">
              <a:spcBef>
                <a:spcPts val="0"/>
              </a:spcBef>
              <a:buClr>
                <a:schemeClr val="accent4"/>
              </a:buClr>
              <a:buFont typeface="Wingdings" pitchFamily="2" charset="2"/>
              <a:buChar char="§"/>
              <a:defRPr sz="1600"/>
            </a:lvl3pPr>
            <a:lvl4pPr marL="539750" indent="-182563" eaLnBrk="1" hangingPunct="1">
              <a:spcBef>
                <a:spcPts val="0"/>
              </a:spcBef>
              <a:buFont typeface="Wingdings" pitchFamily="2" charset="2"/>
              <a:buChar char="§"/>
              <a:defRPr sz="1600"/>
            </a:lvl4pPr>
            <a:lvl5pPr marL="714375" indent="-174625" eaLnBrk="1" hangingPunct="1">
              <a:spcBef>
                <a:spcPts val="0"/>
              </a:spcBef>
              <a:buFont typeface="Wingdings" pitchFamily="2" charset="2"/>
              <a:buChar char="§"/>
              <a:defRPr sz="1600"/>
            </a:lvl5pPr>
            <a:lvl6pPr marL="2514600" indent="-228600" eaLnBrk="1" hangingPunct="1">
              <a:spcBef>
                <a:spcPct val="20000"/>
              </a:spcBef>
              <a:buChar char="•"/>
              <a:defRPr sz="2000"/>
            </a:lvl6pPr>
            <a:lvl7pPr marL="2971800" indent="-228600" eaLnBrk="1" hangingPunct="1">
              <a:spcBef>
                <a:spcPct val="20000"/>
              </a:spcBef>
              <a:buChar char="•"/>
              <a:defRPr sz="2000"/>
            </a:lvl7pPr>
            <a:lvl8pPr marL="3429000" indent="-228600" eaLnBrk="1" hangingPunct="1">
              <a:spcBef>
                <a:spcPct val="20000"/>
              </a:spcBef>
              <a:buChar char="•"/>
              <a:defRPr sz="2000"/>
            </a:lvl8pPr>
            <a:lvl9pPr marL="3886200" indent="-228600" eaLnBrk="1" hangingPunct="1">
              <a:spcBef>
                <a:spcPct val="20000"/>
              </a:spcBef>
              <a:buChar char="•"/>
              <a:defRPr sz="2000"/>
            </a:lvl9pPr>
            <a:extLst/>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800" b="0" i="0" u="none" strike="noStrike" kern="0" cap="none" spc="0" normalizeH="0" baseline="0" noProof="0" dirty="0">
                <a:ln>
                  <a:noFill/>
                </a:ln>
                <a:solidFill>
                  <a:srgbClr val="000000"/>
                </a:solidFill>
                <a:effectLst/>
                <a:uLnTx/>
                <a:uFillTx/>
                <a:latin typeface="Arial"/>
                <a:ea typeface="+mn-ea"/>
                <a:cs typeface="+mn-cs"/>
              </a:rPr>
              <a:t>Value: Obsolescence</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800" b="0" i="0" u="none" strike="noStrike" kern="0" cap="none" spc="0" normalizeH="0" baseline="0" noProof="0" dirty="0">
                <a:ln>
                  <a:noFill/>
                </a:ln>
                <a:solidFill>
                  <a:srgbClr val="000000"/>
                </a:solidFill>
                <a:effectLst/>
                <a:uLnTx/>
                <a:uFillTx/>
                <a:latin typeface="Arial"/>
                <a:ea typeface="+mn-ea"/>
                <a:cs typeface="+mn-cs"/>
              </a:rPr>
              <a:t>Equipment: Series 1 blowers (SBO 2, SBO 4, SBO 6, SBO 10, SBO 16, SBO 24, SBO 40)</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800" b="0" i="0" u="none" strike="noStrike" kern="0" cap="none" spc="0" normalizeH="0" baseline="0" noProof="0" dirty="0">
                <a:ln>
                  <a:noFill/>
                </a:ln>
                <a:solidFill>
                  <a:srgbClr val="000000"/>
                </a:solidFill>
                <a:effectLst/>
                <a:uLnTx/>
                <a:uFillTx/>
                <a:latin typeface="Arial"/>
                <a:ea typeface="+mn-ea"/>
                <a:cs typeface="+mn-cs"/>
              </a:rPr>
              <a:t>Catalogue code: 423</a:t>
            </a:r>
          </a:p>
        </p:txBody>
      </p:sp>
      <p:sp>
        <p:nvSpPr>
          <p:cNvPr id="5" name="BainBulletsConfiguration" hidden="1"/>
          <p:cNvSpPr txBox="1"/>
          <p:nvPr/>
        </p:nvSpPr>
        <p:spPr>
          <a:xfrm>
            <a:off x="12700" y="12700"/>
            <a:ext cx="65" cy="15389"/>
          </a:xfrm>
          <a:prstGeom prst="rect">
            <a:avLst/>
          </a:prstGeom>
          <a:noFill/>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E64B00"/>
              </a:buClr>
              <a:buSzTx/>
              <a:buFontTx/>
              <a:buNone/>
              <a:tabLst/>
              <a:defRPr/>
            </a:pPr>
            <a:endParaRPr kumimoji="0" lang="en-US" sz="100" b="0" i="0" u="none" strike="noStrike" kern="1200" cap="none" spc="0" normalizeH="0" baseline="0" noProof="0" dirty="0" err="1">
              <a:ln>
                <a:noFill/>
              </a:ln>
              <a:solidFill>
                <a:srgbClr val="FFFFFF"/>
              </a:solidFill>
              <a:effectLst/>
              <a:uLnTx/>
              <a:uFillTx/>
              <a:latin typeface="Arial"/>
              <a:ea typeface="+mn-ea"/>
              <a:cs typeface="+mn-cs"/>
            </a:endParaRPr>
          </a:p>
        </p:txBody>
      </p:sp>
      <p:graphicFrame>
        <p:nvGraphicFramePr>
          <p:cNvPr id="8" name="Group 188"/>
          <p:cNvGraphicFramePr>
            <a:graphicFrameLocks noGrp="1"/>
          </p:cNvGraphicFramePr>
          <p:nvPr>
            <p:extLst/>
          </p:nvPr>
        </p:nvGraphicFramePr>
        <p:xfrm>
          <a:off x="651885" y="1743075"/>
          <a:ext cx="7997390" cy="3990181"/>
        </p:xfrm>
        <a:graphic>
          <a:graphicData uri="http://schemas.openxmlformats.org/drawingml/2006/table">
            <a:tbl>
              <a:tblPr/>
              <a:tblGrid>
                <a:gridCol w="3875290">
                  <a:extLst>
                    <a:ext uri="{9D8B030D-6E8A-4147-A177-3AD203B41FA5}">
                      <a16:colId xmlns:a16="http://schemas.microsoft.com/office/drawing/2014/main" val="20000"/>
                    </a:ext>
                  </a:extLst>
                </a:gridCol>
                <a:gridCol w="244900">
                  <a:extLst>
                    <a:ext uri="{9D8B030D-6E8A-4147-A177-3AD203B41FA5}">
                      <a16:colId xmlns:a16="http://schemas.microsoft.com/office/drawing/2014/main" val="20001"/>
                    </a:ext>
                  </a:extLst>
                </a:gridCol>
                <a:gridCol w="3877200">
                  <a:extLst>
                    <a:ext uri="{9D8B030D-6E8A-4147-A177-3AD203B41FA5}">
                      <a16:colId xmlns:a16="http://schemas.microsoft.com/office/drawing/2014/main" val="20002"/>
                    </a:ext>
                  </a:extLst>
                </a:gridCol>
              </a:tblGrid>
              <a:tr h="324302">
                <a:tc>
                  <a:txBody>
                    <a:bodyPr/>
                    <a:lstStyle>
                      <a:lvl1pPr marL="190500" indent="-190500"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0" marR="0" lvl="0" indent="0" algn="l" defTabSz="914400" rtl="0" eaLnBrk="1" fontAlgn="auto" latinLnBrk="0" hangingPunct="1">
                        <a:lnSpc>
                          <a:spcPct val="100000"/>
                        </a:lnSpc>
                        <a:spcBef>
                          <a:spcPts val="300"/>
                        </a:spcBef>
                        <a:spcAft>
                          <a:spcPts val="0"/>
                        </a:spcAft>
                        <a:buClr>
                          <a:srgbClr val="FF6600"/>
                        </a:buClr>
                        <a:buSzTx/>
                        <a:buFontTx/>
                        <a:buNone/>
                        <a:tabLst/>
                        <a:defRPr/>
                      </a:pPr>
                      <a:r>
                        <a:rPr kumimoji="0" lang="en-GB" sz="1400" b="1" i="0" u="none" strike="noStrike" kern="1200" cap="none" spc="0" normalizeH="0" baseline="0" noProof="0" dirty="0">
                          <a:ln>
                            <a:noFill/>
                          </a:ln>
                          <a:solidFill>
                            <a:srgbClr val="FFFFFF"/>
                          </a:solidFill>
                          <a:effectLst/>
                          <a:uLnTx/>
                          <a:uFillTx/>
                          <a:latin typeface="+mn-lt"/>
                          <a:ea typeface="MS PGothic" pitchFamily="34" charset="-128"/>
                          <a:cs typeface="+mn-cs"/>
                        </a:rPr>
                        <a:t>VALUE AND BENEFITS</a:t>
                      </a:r>
                    </a:p>
                  </a:txBody>
                  <a:tcPr marL="108011" marR="108011" marT="72000" marB="72000" anchor="ctr"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a:noFill/>
                    </a:lnTlToBr>
                    <a:lnBlToTr>
                      <a:noFill/>
                    </a:lnBlToTr>
                    <a:solidFill>
                      <a:srgbClr val="E64B00"/>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endParaRPr kumimoji="0" lang="en-GB" altLang="de-DE" sz="1600" b="0" i="0" u="none" strike="noStrike" cap="none" normalizeH="0" baseline="0" dirty="0">
                        <a:ln>
                          <a:noFill/>
                        </a:ln>
                        <a:solidFill>
                          <a:schemeClr val="bg1"/>
                        </a:solidFill>
                        <a:effectLst/>
                        <a:latin typeface="Arial" charset="0"/>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r>
                        <a:rPr kumimoji="0" lang="de-CH" altLang="de-DE" sz="1400" b="1" i="0" u="none" strike="noStrike" cap="none" normalizeH="0" baseline="0" noProof="1">
                          <a:ln>
                            <a:noFill/>
                          </a:ln>
                          <a:solidFill>
                            <a:schemeClr val="bg1"/>
                          </a:solidFill>
                          <a:effectLst/>
                          <a:latin typeface="Arial" charset="0"/>
                          <a:cs typeface="Arial" charset="0"/>
                        </a:rPr>
                        <a:t>DESCRIPTION</a:t>
                      </a:r>
                      <a:endParaRPr kumimoji="0" lang="en-GB" altLang="de-DE" sz="1400" b="0" i="0" u="none" strike="noStrike" cap="none" normalizeH="0" baseline="0" dirty="0">
                        <a:ln>
                          <a:noFill/>
                        </a:ln>
                        <a:solidFill>
                          <a:schemeClr val="bg1"/>
                        </a:solidFill>
                        <a:effectLst/>
                        <a:latin typeface="Arial" charset="0"/>
                        <a:cs typeface="Arial" charset="0"/>
                      </a:endParaRPr>
                    </a:p>
                  </a:txBody>
                  <a:tcPr marL="108011" marR="108011" marT="72000" marB="72000"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rgbClr val="003382"/>
                    </a:solidFill>
                  </a:tcPr>
                </a:tc>
                <a:extLst>
                  <a:ext uri="{0D108BD9-81ED-4DB2-BD59-A6C34878D82A}">
                    <a16:rowId xmlns:a16="http://schemas.microsoft.com/office/drawing/2014/main" val="10000"/>
                  </a:ext>
                </a:extLst>
              </a:tr>
              <a:tr h="3602341">
                <a:tc>
                  <a:txBody>
                    <a:bodyPr/>
                    <a:lstStyle>
                      <a:lvl1pPr marL="180975" indent="-180975"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182563" indent="-182563">
                        <a:spcBef>
                          <a:spcPts val="300"/>
                        </a:spcBef>
                        <a:spcAft>
                          <a:spcPts val="0"/>
                        </a:spcAft>
                        <a:buClr>
                          <a:schemeClr val="folHlink"/>
                        </a:buClr>
                        <a:buFont typeface="Wingdings" pitchFamily="2" charset="2"/>
                        <a:buChar char="§"/>
                      </a:pPr>
                      <a:r>
                        <a:rPr lang="en-US" sz="1200" b="0" dirty="0"/>
                        <a:t>Starting from 2014, Siemens will stop production </a:t>
                      </a:r>
                      <a:br>
                        <a:rPr lang="en-US" sz="1200" b="0" dirty="0"/>
                      </a:br>
                      <a:r>
                        <a:rPr lang="en-US" sz="1200" b="0" dirty="0"/>
                        <a:t>of S5 components</a:t>
                      </a:r>
                    </a:p>
                    <a:p>
                      <a:pPr marL="182563" indent="-182563">
                        <a:spcBef>
                          <a:spcPts val="300"/>
                        </a:spcBef>
                        <a:spcAft>
                          <a:spcPts val="0"/>
                        </a:spcAft>
                        <a:buClr>
                          <a:schemeClr val="folHlink"/>
                        </a:buClr>
                        <a:buFont typeface="Wingdings" pitchFamily="2" charset="2"/>
                        <a:buChar char="§"/>
                      </a:pPr>
                      <a:r>
                        <a:rPr lang="en-US" sz="1200" b="0" dirty="0"/>
                        <a:t>Anticipate this upgrade to avoid possible failure which can stop your equipment </a:t>
                      </a:r>
                      <a:r>
                        <a:rPr lang="en-US" sz="1200" b="1" dirty="0">
                          <a:solidFill>
                            <a:schemeClr val="accent4"/>
                          </a:solidFill>
                          <a:latin typeface="+mn-lt"/>
                          <a:ea typeface="+mn-ea"/>
                          <a:cs typeface="+mn-cs"/>
                        </a:rPr>
                        <a:t>for more than </a:t>
                      </a:r>
                      <a:br>
                        <a:rPr lang="en-US" sz="1200" b="1" dirty="0">
                          <a:solidFill>
                            <a:schemeClr val="accent4"/>
                          </a:solidFill>
                          <a:latin typeface="+mn-lt"/>
                          <a:ea typeface="+mn-ea"/>
                          <a:cs typeface="+mn-cs"/>
                        </a:rPr>
                      </a:br>
                      <a:r>
                        <a:rPr lang="en-US" sz="1200" b="1" dirty="0">
                          <a:solidFill>
                            <a:schemeClr val="accent4"/>
                          </a:solidFill>
                          <a:latin typeface="+mn-lt"/>
                          <a:ea typeface="+mn-ea"/>
                          <a:cs typeface="+mn-cs"/>
                        </a:rPr>
                        <a:t>10 weeks</a:t>
                      </a:r>
                      <a:r>
                        <a:rPr lang="en-US" sz="1200" b="0" dirty="0"/>
                        <a:t> (average time to perform software and hardware modifications) </a:t>
                      </a:r>
                    </a:p>
                    <a:p>
                      <a:pPr marL="182563" indent="-182563">
                        <a:spcBef>
                          <a:spcPts val="300"/>
                        </a:spcBef>
                        <a:spcAft>
                          <a:spcPts val="0"/>
                        </a:spcAft>
                        <a:buClr>
                          <a:schemeClr val="folHlink"/>
                        </a:buClr>
                        <a:buFont typeface="Wingdings" pitchFamily="2" charset="2"/>
                        <a:buChar char="§"/>
                      </a:pPr>
                      <a:r>
                        <a:rPr lang="en-US" sz="1200" b="0" dirty="0"/>
                        <a:t>A conversion from S5 to S7 components (hardware and software), done by </a:t>
                      </a:r>
                      <a:r>
                        <a:rPr lang="en-US" sz="1200" b="0" dirty="0" err="1"/>
                        <a:t>Sidel</a:t>
                      </a:r>
                      <a:r>
                        <a:rPr lang="en-US" sz="1200" b="0" dirty="0"/>
                        <a:t> engineers, allows you to keep your machine upgradable with whatever evolution you may need in the future</a:t>
                      </a:r>
                    </a:p>
                    <a:p>
                      <a:pPr marL="182563" indent="-182563">
                        <a:spcBef>
                          <a:spcPts val="300"/>
                        </a:spcBef>
                        <a:spcAft>
                          <a:spcPts val="0"/>
                        </a:spcAft>
                        <a:buClr>
                          <a:schemeClr val="folHlink"/>
                        </a:buClr>
                        <a:buFont typeface="Wingdings" pitchFamily="2" charset="2"/>
                        <a:buChar char="§"/>
                      </a:pPr>
                      <a:r>
                        <a:rPr lang="en-US" sz="1200" b="0" dirty="0"/>
                        <a:t>To ensure a perfect software conversion the new S7 software is tested on a bench before being installed on the machine</a:t>
                      </a:r>
                    </a:p>
                  </a:txBody>
                  <a:tcPr marL="108011" marR="108011" marT="72000" marB="72000" horzOverflow="overflow">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126000" marR="0" lvl="0" indent="-126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de-DE" altLang="de-DE" sz="1400" b="0" i="0" u="none" strike="noStrike" cap="none" normalizeH="0" baseline="0" noProof="1">
                        <a:ln>
                          <a:noFill/>
                        </a:ln>
                        <a:solidFill>
                          <a:schemeClr val="tx1"/>
                        </a:solidFill>
                        <a:effectLst/>
                        <a:latin typeface="Arial" charset="0"/>
                        <a:ea typeface="+mn-ea"/>
                        <a:cs typeface="Arial" charset="0"/>
                      </a:endParaRPr>
                    </a:p>
                  </a:txBody>
                  <a:tcPr marL="108011" marR="108011" marT="72000" marB="72000" horzOverflow="overflow">
                    <a:lnL w="6350"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New S7 software programming, tailored for specific options found on the equipment</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S7 components are assembled and wired at </a:t>
                      </a:r>
                      <a:r>
                        <a:rPr kumimoji="0" lang="en-US" sz="1200" b="0" i="0" u="none" strike="noStrike" kern="1200" cap="none" spc="0" normalizeH="0" baseline="0" noProof="0" dirty="0" err="1">
                          <a:ln>
                            <a:noFill/>
                          </a:ln>
                          <a:solidFill>
                            <a:srgbClr val="000000"/>
                          </a:solidFill>
                          <a:effectLst/>
                          <a:uLnTx/>
                          <a:uFillTx/>
                          <a:latin typeface="+mn-lt"/>
                          <a:ea typeface="+mn-ea"/>
                          <a:cs typeface="+mn-cs"/>
                        </a:rPr>
                        <a:t>Sidel</a:t>
                      </a:r>
                      <a:r>
                        <a:rPr kumimoji="0" lang="en-US" sz="1200" b="0" i="0" u="none" strike="noStrike" kern="1200" cap="none" spc="0" normalizeH="0" baseline="0" noProof="0" dirty="0">
                          <a:ln>
                            <a:noFill/>
                          </a:ln>
                          <a:solidFill>
                            <a:srgbClr val="000000"/>
                          </a:solidFill>
                          <a:effectLst/>
                          <a:uLnTx/>
                          <a:uFillTx/>
                          <a:latin typeface="+mn-lt"/>
                          <a:ea typeface="+mn-ea"/>
                          <a:cs typeface="+mn-cs"/>
                        </a:rPr>
                        <a:t> in order to save time on your site</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For the SBO fitted with a pyrometer, a new compatible LCD display is also supplied</a:t>
                      </a:r>
                    </a:p>
                  </a:txBody>
                  <a:tcPr marL="108011" marR="108011" marT="72000" marB="72000"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pic>
        <p:nvPicPr>
          <p:cNvPr id="12" name="Picture 11" descr="S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0480" y="4246719"/>
            <a:ext cx="1503515" cy="137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eck 11">
            <a:extLst>
              <a:ext uri="{FF2B5EF4-FFF2-40B4-BE49-F238E27FC236}">
                <a16:creationId xmlns:a16="http://schemas.microsoft.com/office/drawing/2014/main" id="{C70B2E61-3517-45E3-B19A-6645C6202593}"/>
              </a:ext>
            </a:extLst>
          </p:cNvPr>
          <p:cNvSpPr/>
          <p:nvPr/>
        </p:nvSpPr>
        <p:spPr>
          <a:xfrm>
            <a:off x="4759900" y="1743075"/>
            <a:ext cx="3889375" cy="400049"/>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marL="190500" marR="0" lvl="0" indent="-190500" algn="l" defTabSz="914400" rtl="0" eaLnBrk="1" fontAlgn="auto" latinLnBrk="0" hangingPunct="1">
              <a:lnSpc>
                <a:spcPct val="100000"/>
              </a:lnSpc>
              <a:spcBef>
                <a:spcPts val="300"/>
              </a:spcBef>
              <a:spcAft>
                <a:spcPts val="0"/>
              </a:spcAft>
              <a:buClr>
                <a:srgbClr val="E64B00"/>
              </a:buClr>
              <a:buSzTx/>
              <a:buFontTx/>
              <a:buNone/>
              <a:tabLst/>
              <a:defRPr/>
            </a:pPr>
            <a:r>
              <a:rPr kumimoji="0" lang="de-CH" altLang="fr-FR" sz="1400" b="1" i="0" u="none" strike="noStrike" kern="1200" cap="none" spc="0" normalizeH="0" baseline="0" noProof="0" dirty="0">
                <a:ln>
                  <a:noFill/>
                </a:ln>
                <a:solidFill>
                  <a:srgbClr val="FFFFFF"/>
                </a:solidFill>
                <a:effectLst/>
                <a:uLnTx/>
                <a:uFillTx/>
                <a:latin typeface="Arial"/>
                <a:ea typeface="Arial" charset="0"/>
                <a:cs typeface="Arial" charset="0"/>
              </a:rPr>
              <a:t>DESCRIPTION</a:t>
            </a:r>
          </a:p>
        </p:txBody>
      </p:sp>
    </p:spTree>
    <p:extLst>
      <p:ext uri="{BB962C8B-B14F-4D97-AF65-F5344CB8AC3E}">
        <p14:creationId xmlns:p14="http://schemas.microsoft.com/office/powerpoint/2010/main" val="3113206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33.xml.rels><?xml version="1.0" encoding="UTF-8" standalone="yes"?>
<Relationships xmlns="http://schemas.openxmlformats.org/package/2006/relationships"><Relationship Id="rId1" Type="http://schemas.openxmlformats.org/officeDocument/2006/relationships/image" Target="../media/image1.jpeg"/></Relationships>
</file>

<file path=ppt/theme/_rels/theme34.xml.rels><?xml version="1.0" encoding="UTF-8" standalone="yes"?>
<Relationships xmlns="http://schemas.openxmlformats.org/package/2006/relationships"><Relationship Id="rId1" Type="http://schemas.openxmlformats.org/officeDocument/2006/relationships/image" Target="../media/image1.jpeg"/></Relationships>
</file>

<file path=ppt/theme/_rels/theme35.xml.rels><?xml version="1.0" encoding="UTF-8" standalone="yes"?>
<Relationships xmlns="http://schemas.openxmlformats.org/package/2006/relationships"><Relationship Id="rId1" Type="http://schemas.openxmlformats.org/officeDocument/2006/relationships/image" Target="../media/image1.jpeg"/></Relationships>
</file>

<file path=ppt/theme/_rels/theme36.xml.rels><?xml version="1.0" encoding="UTF-8" standalone="yes"?>
<Relationships xmlns="http://schemas.openxmlformats.org/package/2006/relationships"><Relationship Id="rId1" Type="http://schemas.openxmlformats.org/officeDocument/2006/relationships/image" Target="../media/image1.jpeg"/></Relationships>
</file>

<file path=ppt/theme/_rels/theme37.xml.rels><?xml version="1.0" encoding="UTF-8" standalone="yes"?>
<Relationships xmlns="http://schemas.openxmlformats.org/package/2006/relationships"><Relationship Id="rId1" Type="http://schemas.openxmlformats.org/officeDocument/2006/relationships/image" Target="../media/image1.jpeg"/></Relationships>
</file>

<file path=ppt/theme/_rels/theme38.xml.rels><?xml version="1.0" encoding="UTF-8" standalone="yes"?>
<Relationships xmlns="http://schemas.openxmlformats.org/package/2006/relationships"><Relationship Id="rId1" Type="http://schemas.openxmlformats.org/officeDocument/2006/relationships/image" Target="../media/image1.jpeg"/></Relationships>
</file>

<file path=ppt/theme/_rels/theme39.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40.xml.rels><?xml version="1.0" encoding="UTF-8" standalone="yes"?>
<Relationships xmlns="http://schemas.openxmlformats.org/package/2006/relationships"><Relationship Id="rId1" Type="http://schemas.openxmlformats.org/officeDocument/2006/relationships/image" Target="../media/image1.jpeg"/></Relationships>
</file>

<file path=ppt/theme/_rels/theme4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0.xml><?xml version="1.0" encoding="utf-8"?>
<a:theme xmlns:a="http://schemas.openxmlformats.org/drawingml/2006/main" name="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1.xml><?xml version="1.0" encoding="utf-8"?>
<a:theme xmlns:a="http://schemas.openxmlformats.org/drawingml/2006/main" name="1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2.xml><?xml version="1.0" encoding="utf-8"?>
<a:theme xmlns:a="http://schemas.openxmlformats.org/drawingml/2006/main" name="1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3.xml><?xml version="1.0" encoding="utf-8"?>
<a:theme xmlns:a="http://schemas.openxmlformats.org/drawingml/2006/main" name="1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4.xml><?xml version="1.0" encoding="utf-8"?>
<a:theme xmlns:a="http://schemas.openxmlformats.org/drawingml/2006/main" name="1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5.xml><?xml version="1.0" encoding="utf-8"?>
<a:theme xmlns:a="http://schemas.openxmlformats.org/drawingml/2006/main" name="1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6.xml><?xml version="1.0" encoding="utf-8"?>
<a:theme xmlns:a="http://schemas.openxmlformats.org/drawingml/2006/main" name="1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7.xml><?xml version="1.0" encoding="utf-8"?>
<a:theme xmlns:a="http://schemas.openxmlformats.org/drawingml/2006/main" name="1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8.xml><?xml version="1.0" encoding="utf-8"?>
<a:theme xmlns:a="http://schemas.openxmlformats.org/drawingml/2006/main" name="1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9.xml><?xml version="1.0" encoding="utf-8"?>
<a:theme xmlns:a="http://schemas.openxmlformats.org/drawingml/2006/main" name="1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xml><?xml version="1.0" encoding="utf-8"?>
<a:theme xmlns:a="http://schemas.openxmlformats.org/drawingml/2006/main" name="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0.xml><?xml version="1.0" encoding="utf-8"?>
<a:theme xmlns:a="http://schemas.openxmlformats.org/drawingml/2006/main" name="1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1.xml><?xml version="1.0" encoding="utf-8"?>
<a:theme xmlns:a="http://schemas.openxmlformats.org/drawingml/2006/main" name="2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2.xml><?xml version="1.0" encoding="utf-8"?>
<a:theme xmlns:a="http://schemas.openxmlformats.org/drawingml/2006/main" name="2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3.xml><?xml version="1.0" encoding="utf-8"?>
<a:theme xmlns:a="http://schemas.openxmlformats.org/drawingml/2006/main" name="2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4.xml><?xml version="1.0" encoding="utf-8"?>
<a:theme xmlns:a="http://schemas.openxmlformats.org/drawingml/2006/main" name="2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5.xml><?xml version="1.0" encoding="utf-8"?>
<a:theme xmlns:a="http://schemas.openxmlformats.org/drawingml/2006/main" name="2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6.xml><?xml version="1.0" encoding="utf-8"?>
<a:theme xmlns:a="http://schemas.openxmlformats.org/drawingml/2006/main" name="2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7.xml><?xml version="1.0" encoding="utf-8"?>
<a:theme xmlns:a="http://schemas.openxmlformats.org/drawingml/2006/main" name="2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8.xml><?xml version="1.0" encoding="utf-8"?>
<a:theme xmlns:a="http://schemas.openxmlformats.org/drawingml/2006/main" name="2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9.xml><?xml version="1.0" encoding="utf-8"?>
<a:theme xmlns:a="http://schemas.openxmlformats.org/drawingml/2006/main" name="2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xml><?xml version="1.0" encoding="utf-8"?>
<a:theme xmlns:a="http://schemas.openxmlformats.org/drawingml/2006/main" name="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0.xml><?xml version="1.0" encoding="utf-8"?>
<a:theme xmlns:a="http://schemas.openxmlformats.org/drawingml/2006/main" name="2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1.xml><?xml version="1.0" encoding="utf-8"?>
<a:theme xmlns:a="http://schemas.openxmlformats.org/drawingml/2006/main" name="3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2.xml><?xml version="1.0" encoding="utf-8"?>
<a:theme xmlns:a="http://schemas.openxmlformats.org/drawingml/2006/main" name="3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3.xml><?xml version="1.0" encoding="utf-8"?>
<a:theme xmlns:a="http://schemas.openxmlformats.org/drawingml/2006/main" name="3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4.xml><?xml version="1.0" encoding="utf-8"?>
<a:theme xmlns:a="http://schemas.openxmlformats.org/drawingml/2006/main" name="3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5.xml><?xml version="1.0" encoding="utf-8"?>
<a:theme xmlns:a="http://schemas.openxmlformats.org/drawingml/2006/main" name="3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6.xml><?xml version="1.0" encoding="utf-8"?>
<a:theme xmlns:a="http://schemas.openxmlformats.org/drawingml/2006/main" name="3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7.xml><?xml version="1.0" encoding="utf-8"?>
<a:theme xmlns:a="http://schemas.openxmlformats.org/drawingml/2006/main" name="3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8.xml><?xml version="1.0" encoding="utf-8"?>
<a:theme xmlns:a="http://schemas.openxmlformats.org/drawingml/2006/main" name="3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9.xml><?xml version="1.0" encoding="utf-8"?>
<a:theme xmlns:a="http://schemas.openxmlformats.org/drawingml/2006/main" name="3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xml><?xml version="1.0" encoding="utf-8"?>
<a:theme xmlns:a="http://schemas.openxmlformats.org/drawingml/2006/main" name="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0.xml><?xml version="1.0" encoding="utf-8"?>
<a:theme xmlns:a="http://schemas.openxmlformats.org/drawingml/2006/main" name="3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1.xml><?xml version="1.0" encoding="utf-8"?>
<a:theme xmlns:a="http://schemas.openxmlformats.org/drawingml/2006/main" name="New_PowerPoint Template_V1_0">
  <a:themeElements>
    <a:clrScheme name="New_PowerPoint Template_V1_0 13">
      <a:dk1>
        <a:srgbClr val="000000"/>
      </a:dk1>
      <a:lt1>
        <a:srgbClr val="FFFFFF"/>
      </a:lt1>
      <a:dk2>
        <a:srgbClr val="337D7D"/>
      </a:dk2>
      <a:lt2>
        <a:srgbClr val="3399FF"/>
      </a:lt2>
      <a:accent1>
        <a:srgbClr val="99B9CC"/>
      </a:accent1>
      <a:accent2>
        <a:srgbClr val="FFCC00"/>
      </a:accent2>
      <a:accent3>
        <a:srgbClr val="FFFFFF"/>
      </a:accent3>
      <a:accent4>
        <a:srgbClr val="000000"/>
      </a:accent4>
      <a:accent5>
        <a:srgbClr val="CAD9E2"/>
      </a:accent5>
      <a:accent6>
        <a:srgbClr val="E7B900"/>
      </a:accent6>
      <a:hlink>
        <a:srgbClr val="66CCFF"/>
      </a:hlink>
      <a:folHlink>
        <a:srgbClr val="E64B00"/>
      </a:folHlink>
    </a:clrScheme>
    <a:fontScheme name="New_PowerPoint Template_V1_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_PowerPoint Template_V1_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_PowerPoint Template_V1_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_PowerPoint Template_V1_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_PowerPoint Template_V1_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_PowerPoint Template_V1_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_PowerPoint Template_V1_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_PowerPoint Template_V1_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_PowerPoint Template_V1_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_PowerPoint Template_V1_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_PowerPoint Template_V1_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_PowerPoint Template_V1_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_PowerPoint Template_V1_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w_PowerPoint Template_V1_0 13">
        <a:dk1>
          <a:srgbClr val="000000"/>
        </a:dk1>
        <a:lt1>
          <a:srgbClr val="FFFFFF"/>
        </a:lt1>
        <a:dk2>
          <a:srgbClr val="337D7D"/>
        </a:dk2>
        <a:lt2>
          <a:srgbClr val="3399FF"/>
        </a:lt2>
        <a:accent1>
          <a:srgbClr val="99B9CC"/>
        </a:accent1>
        <a:accent2>
          <a:srgbClr val="FFCC00"/>
        </a:accent2>
        <a:accent3>
          <a:srgbClr val="FFFFFF"/>
        </a:accent3>
        <a:accent4>
          <a:srgbClr val="000000"/>
        </a:accent4>
        <a:accent5>
          <a:srgbClr val="CAD9E2"/>
        </a:accent5>
        <a:accent6>
          <a:srgbClr val="E7B900"/>
        </a:accent6>
        <a:hlink>
          <a:srgbClr val="66CCFF"/>
        </a:hlink>
        <a:folHlink>
          <a:srgbClr val="E64B00"/>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Sidel-PPT-Template2014">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3.xml><?xml version="1.0" encoding="utf-8"?>
<a:theme xmlns:a="http://schemas.openxmlformats.org/drawingml/2006/main" name="LIOMT">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5.xml><?xml version="1.0" encoding="utf-8"?>
<a:theme xmlns:a="http://schemas.openxmlformats.org/drawingml/2006/main" name="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6.xml><?xml version="1.0" encoding="utf-8"?>
<a:theme xmlns:a="http://schemas.openxmlformats.org/drawingml/2006/main" name="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7.xml><?xml version="1.0" encoding="utf-8"?>
<a:theme xmlns:a="http://schemas.openxmlformats.org/drawingml/2006/main" name="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8.xml><?xml version="1.0" encoding="utf-8"?>
<a:theme xmlns:a="http://schemas.openxmlformats.org/drawingml/2006/main" name="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9.xml><?xml version="1.0" encoding="utf-8"?>
<a:theme xmlns:a="http://schemas.openxmlformats.org/drawingml/2006/main" name="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103</Words>
  <Application>Microsoft Office PowerPoint</Application>
  <PresentationFormat>On-screen Show (4:3)</PresentationFormat>
  <Paragraphs>15</Paragraphs>
  <Slides>1</Slides>
  <Notes>0</Notes>
  <HiddenSlides>0</HiddenSlides>
  <MMClips>0</MMClips>
  <ScaleCrop>false</ScaleCrop>
  <HeadingPairs>
    <vt:vector size="8" baseType="variant">
      <vt:variant>
        <vt:lpstr>Fonts Used</vt:lpstr>
      </vt:variant>
      <vt:variant>
        <vt:i4>4</vt:i4>
      </vt:variant>
      <vt:variant>
        <vt:lpstr>Theme</vt:lpstr>
      </vt:variant>
      <vt:variant>
        <vt:i4>43</vt:i4>
      </vt:variant>
      <vt:variant>
        <vt:lpstr>Embedded OLE Servers</vt:lpstr>
      </vt:variant>
      <vt:variant>
        <vt:i4>1</vt:i4>
      </vt:variant>
      <vt:variant>
        <vt:lpstr>Slide Titles</vt:lpstr>
      </vt:variant>
      <vt:variant>
        <vt:i4>1</vt:i4>
      </vt:variant>
    </vt:vector>
  </HeadingPairs>
  <TitlesOfParts>
    <vt:vector size="49" baseType="lpstr">
      <vt:lpstr>FZZhunYuan-M02S</vt:lpstr>
      <vt:lpstr>ＭＳ Ｐゴシック</vt:lpstr>
      <vt:lpstr>Arial</vt:lpstr>
      <vt:lpstr>Wingdings</vt:lpstr>
      <vt:lpstr>Sidel Template 2013</vt:lpstr>
      <vt:lpstr>1_Sidel Template 2013</vt:lpstr>
      <vt:lpstr>2_Sidel Template 2013</vt:lpstr>
      <vt:lpstr>3_Sidel Template 2013</vt:lpstr>
      <vt:lpstr>4_Sidel Template 2013</vt:lpstr>
      <vt:lpstr>5_Sidel Template 2013</vt:lpstr>
      <vt:lpstr>6_Sidel Template 2013</vt:lpstr>
      <vt:lpstr>7_Sidel Template 2013</vt:lpstr>
      <vt:lpstr>8_Sidel Template 2013</vt:lpstr>
      <vt:lpstr>9_Sidel Template 2013</vt:lpstr>
      <vt:lpstr>10_Sidel Template 2013</vt:lpstr>
      <vt:lpstr>11_Sidel Template 2013</vt:lpstr>
      <vt:lpstr>12_Sidel Template 2013</vt:lpstr>
      <vt:lpstr>13_Sidel Template 2013</vt:lpstr>
      <vt:lpstr>14_Sidel Template 2013</vt:lpstr>
      <vt:lpstr>15_Sidel Template 2013</vt:lpstr>
      <vt:lpstr>16_Sidel Template 2013</vt:lpstr>
      <vt:lpstr>17_Sidel Template 2013</vt:lpstr>
      <vt:lpstr>18_Sidel Template 2013</vt:lpstr>
      <vt:lpstr>19_Sidel Template 2013</vt:lpstr>
      <vt:lpstr>20_Sidel Template 2013</vt:lpstr>
      <vt:lpstr>21_Sidel Template 2013</vt:lpstr>
      <vt:lpstr>22_Sidel Template 2013</vt:lpstr>
      <vt:lpstr>23_Sidel Template 2013</vt:lpstr>
      <vt:lpstr>24_Sidel Template 2013</vt:lpstr>
      <vt:lpstr>25_Sidel Template 2013</vt:lpstr>
      <vt:lpstr>26_Sidel Template 2013</vt:lpstr>
      <vt:lpstr>27_Sidel Template 2013</vt:lpstr>
      <vt:lpstr>28_Sidel Template 2013</vt:lpstr>
      <vt:lpstr>29_Sidel Template 2013</vt:lpstr>
      <vt:lpstr>30_Sidel Template 2013</vt:lpstr>
      <vt:lpstr>31_Sidel Template 2013</vt:lpstr>
      <vt:lpstr>32_Sidel Template 2013</vt:lpstr>
      <vt:lpstr>33_Sidel Template 2013</vt:lpstr>
      <vt:lpstr>34_Sidel Template 2013</vt:lpstr>
      <vt:lpstr>35_Sidel Template 2013</vt:lpstr>
      <vt:lpstr>36_Sidel Template 2013</vt:lpstr>
      <vt:lpstr>37_Sidel Template 2013</vt:lpstr>
      <vt:lpstr>38_Sidel Template 2013</vt:lpstr>
      <vt:lpstr>39_Sidel Template 2013</vt:lpstr>
      <vt:lpstr>New_PowerPoint Template_V1_0</vt:lpstr>
      <vt:lpstr>Sidel-PPT-Template2014</vt:lpstr>
      <vt:lpstr>LIOMT</vt:lpstr>
      <vt:lpstr>think-cell Folie</vt:lpstr>
      <vt:lpstr>Avoid downtime from obsolete components </vt:lpstr>
    </vt:vector>
  </TitlesOfParts>
  <Company>Sidel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 production performance</dc:title>
  <dc:creator>Gouriou, Lydie</dc:creator>
  <cp:lastModifiedBy>Sorega, Dan</cp:lastModifiedBy>
  <cp:revision>50</cp:revision>
  <dcterms:created xsi:type="dcterms:W3CDTF">2014-05-22T13:23:46Z</dcterms:created>
  <dcterms:modified xsi:type="dcterms:W3CDTF">2018-08-09T08:41:32Z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5bb0a3-90cf-41a8-939e-500b35438edf_Enabled">
    <vt:lpwstr>True</vt:lpwstr>
  </property>
  <property fmtid="{D5CDD505-2E9C-101B-9397-08002B2CF9AE}" pid="3" name="MSIP_Label_e35bb0a3-90cf-41a8-939e-500b35438edf_SiteId">
    <vt:lpwstr>2390cbd1-e663-4321-bc93-ba298637ce52</vt:lpwstr>
  </property>
  <property fmtid="{D5CDD505-2E9C-101B-9397-08002B2CF9AE}" pid="4" name="MSIP_Label_e35bb0a3-90cf-41a8-939e-500b35438edf_Ref">
    <vt:lpwstr>https://api.informationprotection.azure.com/api/2390cbd1-e663-4321-bc93-ba298637ce52</vt:lpwstr>
  </property>
  <property fmtid="{D5CDD505-2E9C-101B-9397-08002B2CF9AE}" pid="5" name="MSIP_Label_e35bb0a3-90cf-41a8-939e-500b35438edf_Owner">
    <vt:lpwstr>107200@sidel.com</vt:lpwstr>
  </property>
  <property fmtid="{D5CDD505-2E9C-101B-9397-08002B2CF9AE}" pid="6" name="MSIP_Label_e35bb0a3-90cf-41a8-939e-500b35438edf_SetDate">
    <vt:lpwstr>2018-08-02T11:08:29.9724089+02:00</vt:lpwstr>
  </property>
  <property fmtid="{D5CDD505-2E9C-101B-9397-08002B2CF9AE}" pid="7" name="MSIP_Label_e35bb0a3-90cf-41a8-939e-500b35438edf_Name">
    <vt:lpwstr>Sidel-Confidential</vt:lpwstr>
  </property>
  <property fmtid="{D5CDD505-2E9C-101B-9397-08002B2CF9AE}" pid="8" name="MSIP_Label_e35bb0a3-90cf-41a8-939e-500b35438edf_Application">
    <vt:lpwstr>Microsoft Azure Information Protection</vt:lpwstr>
  </property>
  <property fmtid="{D5CDD505-2E9C-101B-9397-08002B2CF9AE}" pid="9" name="MSIP_Label_e35bb0a3-90cf-41a8-939e-500b35438edf_Extended_MSFT_Method">
    <vt:lpwstr>Automatic</vt:lpwstr>
  </property>
  <property fmtid="{D5CDD505-2E9C-101B-9397-08002B2CF9AE}" pid="10" name="MSIP_Label_06263584-a2fa-494a-b6ac-a3eeadb86bd0_Enabled">
    <vt:lpwstr>True</vt:lpwstr>
  </property>
  <property fmtid="{D5CDD505-2E9C-101B-9397-08002B2CF9AE}" pid="11" name="MSIP_Label_06263584-a2fa-494a-b6ac-a3eeadb86bd0_SiteId">
    <vt:lpwstr>2390cbd1-e663-4321-bc93-ba298637ce52</vt:lpwstr>
  </property>
  <property fmtid="{D5CDD505-2E9C-101B-9397-08002B2CF9AE}" pid="12" name="MSIP_Label_06263584-a2fa-494a-b6ac-a3eeadb86bd0_Ref">
    <vt:lpwstr>https://api.informationprotection.azure.com/api/2390cbd1-e663-4321-bc93-ba298637ce52</vt:lpwstr>
  </property>
  <property fmtid="{D5CDD505-2E9C-101B-9397-08002B2CF9AE}" pid="13" name="MSIP_Label_06263584-a2fa-494a-b6ac-a3eeadb86bd0_Owner">
    <vt:lpwstr>107200@sidel.com</vt:lpwstr>
  </property>
  <property fmtid="{D5CDD505-2E9C-101B-9397-08002B2CF9AE}" pid="14" name="MSIP_Label_06263584-a2fa-494a-b6ac-a3eeadb86bd0_SetDate">
    <vt:lpwstr>2018-08-02T11:08:29.9724089+02:00</vt:lpwstr>
  </property>
  <property fmtid="{D5CDD505-2E9C-101B-9397-08002B2CF9AE}" pid="15" name="MSIP_Label_06263584-a2fa-494a-b6ac-a3eeadb86bd0_Name">
    <vt:lpwstr>Internal</vt:lpwstr>
  </property>
  <property fmtid="{D5CDD505-2E9C-101B-9397-08002B2CF9AE}" pid="16" name="MSIP_Label_06263584-a2fa-494a-b6ac-a3eeadb86bd0_Application">
    <vt:lpwstr>Microsoft Azure Information Protection</vt:lpwstr>
  </property>
  <property fmtid="{D5CDD505-2E9C-101B-9397-08002B2CF9AE}" pid="17" name="MSIP_Label_06263584-a2fa-494a-b6ac-a3eeadb86bd0_Extended_MSFT_Method">
    <vt:lpwstr>Automatic</vt:lpwstr>
  </property>
  <property fmtid="{D5CDD505-2E9C-101B-9397-08002B2CF9AE}" pid="18" name="MSIP_Label_06263584-a2fa-494a-b6ac-a3eeadb86bd0_Parent">
    <vt:lpwstr>e35bb0a3-90cf-41a8-939e-500b35438edf</vt:lpwstr>
  </property>
  <property fmtid="{D5CDD505-2E9C-101B-9397-08002B2CF9AE}" pid="19" name="Sensitivity">
    <vt:lpwstr>Sidel-Confidential Internal</vt:lpwstr>
  </property>
</Properties>
</file>