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310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13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6941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0234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6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67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6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8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3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9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1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0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 June 2020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74A9F0B2-3F41-4224-B939-2BE2BC3B9A64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127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A8975755-9696-46A6-8F12-BC3ADD517D91}"/>
              </a:ext>
            </a:extLst>
          </p:cNvPr>
          <p:cNvGrpSpPr>
            <a:grpSpLocks/>
          </p:cNvGrpSpPr>
          <p:nvPr/>
        </p:nvGrpSpPr>
        <p:grpSpPr bwMode="auto">
          <a:xfrm>
            <a:off x="639184" y="1701763"/>
            <a:ext cx="7991475" cy="4041776"/>
            <a:chOff x="650875" y="1906524"/>
            <a:chExt cx="7991475" cy="4042232"/>
          </a:xfrm>
        </p:grpSpPr>
        <p:sp>
          <p:nvSpPr>
            <p:cNvPr id="11" name="Rechteck 3">
              <a:extLst>
                <a:ext uri="{FF2B5EF4-FFF2-40B4-BE49-F238E27FC236}">
                  <a16:creationId xmlns:a16="http://schemas.microsoft.com/office/drawing/2014/main" id="{428687D4-2494-4E43-847B-11BA1CA2F1D4}"/>
                </a:ext>
              </a:extLst>
            </p:cNvPr>
            <p:cNvSpPr/>
            <p:nvPr/>
          </p:nvSpPr>
          <p:spPr>
            <a:xfrm>
              <a:off x="650875" y="1906525"/>
              <a:ext cx="3889375" cy="37628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en-GB" sz="1400" b="1" dirty="0">
                  <a:solidFill>
                    <a:srgbClr val="FFFFFF"/>
                  </a:solidFill>
                  <a:ea typeface="MS PGothic" pitchFamily="34" charset="-128"/>
                </a:rPr>
                <a:t>VALEUR ET AVANTAGES</a:t>
              </a:r>
            </a:p>
          </p:txBody>
        </p:sp>
        <p:sp>
          <p:nvSpPr>
            <p:cNvPr id="13" name="Rechteck 4">
              <a:extLst>
                <a:ext uri="{FF2B5EF4-FFF2-40B4-BE49-F238E27FC236}">
                  <a16:creationId xmlns:a16="http://schemas.microsoft.com/office/drawing/2014/main" id="{475F5012-9189-456C-9E30-AE47F12B9B50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hteck 11">
              <a:extLst>
                <a:ext uri="{FF2B5EF4-FFF2-40B4-BE49-F238E27FC236}">
                  <a16:creationId xmlns:a16="http://schemas.microsoft.com/office/drawing/2014/main" id="{FD10DD1A-5077-4A41-82E4-16DE6DE19CBB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Rechteck 12">
              <a:extLst>
                <a:ext uri="{FF2B5EF4-FFF2-40B4-BE49-F238E27FC236}">
                  <a16:creationId xmlns:a16="http://schemas.microsoft.com/office/drawing/2014/main" id="{60D85BC3-6A9E-4620-B20E-F8FF11244464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Évitez les temps d'arrêt produits par des composants obsolètes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368893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Conversion de l'automate Siemens S5 en S7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Valeur : Obsolescence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Équipements : Souffleuses Series 1 (SBO 2, SBO 4, SBO 6, SBO 10, SBO 16, SBO 24, SBO 40)</a:t>
            </a: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 catalogue : 423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S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80" y="4246719"/>
            <a:ext cx="1503515" cy="137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A66BB6-660E-4F46-844C-99696B73BE31}"/>
              </a:ext>
            </a:extLst>
          </p:cNvPr>
          <p:cNvSpPr/>
          <p:nvPr/>
        </p:nvSpPr>
        <p:spPr>
          <a:xfrm>
            <a:off x="647700" y="2078002"/>
            <a:ext cx="3880859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À </a:t>
            </a:r>
            <a:r>
              <a:rPr lang="en-US" sz="1200" dirty="0" err="1">
                <a:solidFill>
                  <a:srgbClr val="000000"/>
                </a:solidFill>
              </a:rPr>
              <a:t>partir</a:t>
            </a:r>
            <a:r>
              <a:rPr lang="en-US" sz="1200" dirty="0">
                <a:solidFill>
                  <a:srgbClr val="000000"/>
                </a:solidFill>
              </a:rPr>
              <a:t> de 2014, Siemens </a:t>
            </a:r>
            <a:r>
              <a:rPr lang="en-US" sz="1200" dirty="0" err="1">
                <a:solidFill>
                  <a:srgbClr val="000000"/>
                </a:solidFill>
              </a:rPr>
              <a:t>cessera</a:t>
            </a:r>
            <a:r>
              <a:rPr lang="en-US" sz="1200" dirty="0">
                <a:solidFill>
                  <a:srgbClr val="000000"/>
                </a:solidFill>
              </a:rPr>
              <a:t> la production des </a:t>
            </a:r>
            <a:r>
              <a:rPr lang="en-US" sz="1200" dirty="0" err="1">
                <a:solidFill>
                  <a:srgbClr val="000000"/>
                </a:solidFill>
              </a:rPr>
              <a:t>composants</a:t>
            </a:r>
            <a:r>
              <a:rPr lang="en-US" sz="1200" dirty="0">
                <a:solidFill>
                  <a:srgbClr val="000000"/>
                </a:solidFill>
              </a:rPr>
              <a:t> S5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dirty="0" err="1">
                <a:solidFill>
                  <a:srgbClr val="000000"/>
                </a:solidFill>
              </a:rPr>
              <a:t>Anticipez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cette</a:t>
            </a:r>
            <a:r>
              <a:rPr lang="en-US" sz="1200" dirty="0">
                <a:solidFill>
                  <a:srgbClr val="000000"/>
                </a:solidFill>
              </a:rPr>
              <a:t> mise à </a:t>
            </a:r>
            <a:r>
              <a:rPr lang="en-US" sz="1200" dirty="0" err="1">
                <a:solidFill>
                  <a:srgbClr val="000000"/>
                </a:solidFill>
              </a:rPr>
              <a:t>niveau</a:t>
            </a:r>
            <a:r>
              <a:rPr lang="en-US" sz="1200" dirty="0">
                <a:solidFill>
                  <a:srgbClr val="000000"/>
                </a:solidFill>
              </a:rPr>
              <a:t> pour </a:t>
            </a:r>
            <a:r>
              <a:rPr lang="en-US" sz="1200" dirty="0" err="1">
                <a:solidFill>
                  <a:srgbClr val="000000"/>
                </a:solidFill>
              </a:rPr>
              <a:t>éviter</a:t>
            </a:r>
            <a:r>
              <a:rPr lang="en-US" sz="1200" dirty="0">
                <a:solidFill>
                  <a:srgbClr val="000000"/>
                </a:solidFill>
              </a:rPr>
              <a:t> tout </a:t>
            </a:r>
            <a:r>
              <a:rPr lang="en-US" sz="1200" dirty="0" err="1">
                <a:solidFill>
                  <a:srgbClr val="000000"/>
                </a:solidFill>
              </a:rPr>
              <a:t>risque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d'avoir</a:t>
            </a:r>
            <a:r>
              <a:rPr lang="en-US" sz="1200" dirty="0">
                <a:solidFill>
                  <a:srgbClr val="000000"/>
                </a:solidFill>
              </a:rPr>
              <a:t> à </a:t>
            </a:r>
            <a:r>
              <a:rPr lang="en-US" sz="1200" dirty="0" err="1">
                <a:solidFill>
                  <a:srgbClr val="000000"/>
                </a:solidFill>
              </a:rPr>
              <a:t>arrêter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votre</a:t>
            </a:r>
            <a:r>
              <a:rPr lang="en-US" sz="1200" dirty="0">
                <a:solidFill>
                  <a:srgbClr val="000000"/>
                </a:solidFill>
              </a:rPr>
              <a:t> machine </a:t>
            </a:r>
            <a:r>
              <a:rPr lang="en-US" sz="1200" b="1" dirty="0">
                <a:solidFill>
                  <a:srgbClr val="E64B00"/>
                </a:solidFill>
              </a:rPr>
              <a:t>pendant plus de 10 </a:t>
            </a:r>
            <a:r>
              <a:rPr lang="en-US" sz="1200" b="1" dirty="0" err="1">
                <a:solidFill>
                  <a:srgbClr val="E64B00"/>
                </a:solidFill>
              </a:rPr>
              <a:t>semaines</a:t>
            </a:r>
            <a:r>
              <a:rPr lang="en-US" sz="1200" dirty="0">
                <a:solidFill>
                  <a:srgbClr val="000000"/>
                </a:solidFill>
              </a:rPr>
              <a:t> (durée </a:t>
            </a:r>
            <a:r>
              <a:rPr lang="en-US" sz="1200" dirty="0" err="1">
                <a:solidFill>
                  <a:srgbClr val="000000"/>
                </a:solidFill>
              </a:rPr>
              <a:t>moyenne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nécessaire</a:t>
            </a:r>
            <a:r>
              <a:rPr lang="en-US" sz="1200" dirty="0">
                <a:solidFill>
                  <a:srgbClr val="000000"/>
                </a:solidFill>
              </a:rPr>
              <a:t> pour </a:t>
            </a:r>
            <a:r>
              <a:rPr lang="en-US" sz="1200" dirty="0" err="1">
                <a:solidFill>
                  <a:srgbClr val="000000"/>
                </a:solidFill>
              </a:rPr>
              <a:t>apporter</a:t>
            </a:r>
            <a:r>
              <a:rPr lang="en-US" sz="1200" dirty="0">
                <a:solidFill>
                  <a:srgbClr val="000000"/>
                </a:solidFill>
              </a:rPr>
              <a:t> les modifications </a:t>
            </a:r>
            <a:r>
              <a:rPr lang="en-US" sz="1200" dirty="0" err="1">
                <a:solidFill>
                  <a:srgbClr val="000000"/>
                </a:solidFill>
              </a:rPr>
              <a:t>logicielles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matérielles</a:t>
            </a:r>
            <a:r>
              <a:rPr lang="en-US" sz="1200" dirty="0">
                <a:solidFill>
                  <a:srgbClr val="000000"/>
                </a:solidFill>
              </a:rPr>
              <a:t>) 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Une conversion du </a:t>
            </a:r>
            <a:r>
              <a:rPr lang="en-US" sz="1200" dirty="0" err="1">
                <a:solidFill>
                  <a:srgbClr val="000000"/>
                </a:solidFill>
              </a:rPr>
              <a:t>programme</a:t>
            </a:r>
            <a:r>
              <a:rPr lang="en-US" sz="1200" dirty="0">
                <a:solidFill>
                  <a:srgbClr val="000000"/>
                </a:solidFill>
              </a:rPr>
              <a:t> S5 </a:t>
            </a:r>
            <a:r>
              <a:rPr lang="en-US" sz="1200" dirty="0" err="1">
                <a:solidFill>
                  <a:srgbClr val="000000"/>
                </a:solidFill>
              </a:rPr>
              <a:t>vers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0000"/>
                </a:solidFill>
              </a:rPr>
              <a:t>génération</a:t>
            </a:r>
            <a:r>
              <a:rPr lang="en-US" sz="1200" dirty="0">
                <a:solidFill>
                  <a:srgbClr val="000000"/>
                </a:solidFill>
              </a:rPr>
              <a:t> S7, </a:t>
            </a:r>
            <a:r>
              <a:rPr lang="en-US" sz="1200" dirty="0" err="1">
                <a:solidFill>
                  <a:srgbClr val="000000"/>
                </a:solidFill>
              </a:rPr>
              <a:t>menée</a:t>
            </a:r>
            <a:r>
              <a:rPr lang="en-US" sz="1200" dirty="0">
                <a:solidFill>
                  <a:srgbClr val="000000"/>
                </a:solidFill>
              </a:rPr>
              <a:t> à bien par les experts du bureau </a:t>
            </a:r>
            <a:r>
              <a:rPr lang="en-US" sz="1200" dirty="0" err="1">
                <a:solidFill>
                  <a:srgbClr val="000000"/>
                </a:solidFill>
              </a:rPr>
              <a:t>d'étude</a:t>
            </a:r>
            <a:r>
              <a:rPr lang="en-US" sz="1200" dirty="0">
                <a:solidFill>
                  <a:srgbClr val="000000"/>
                </a:solidFill>
              </a:rPr>
              <a:t> Sidel, </a:t>
            </a:r>
            <a:r>
              <a:rPr lang="en-US" sz="1200" dirty="0" err="1">
                <a:solidFill>
                  <a:srgbClr val="000000"/>
                </a:solidFill>
              </a:rPr>
              <a:t>c'est</a:t>
            </a:r>
            <a:r>
              <a:rPr lang="en-US" sz="1200" dirty="0">
                <a:solidFill>
                  <a:srgbClr val="000000"/>
                </a:solidFill>
              </a:rPr>
              <a:t> la </a:t>
            </a:r>
            <a:r>
              <a:rPr lang="en-US" sz="1200" dirty="0" err="1">
                <a:solidFill>
                  <a:srgbClr val="000000"/>
                </a:solidFill>
              </a:rPr>
              <a:t>garantie</a:t>
            </a:r>
            <a:r>
              <a:rPr lang="en-US" sz="1200" dirty="0">
                <a:solidFill>
                  <a:srgbClr val="000000"/>
                </a:solidFill>
              </a:rPr>
              <a:t> de </a:t>
            </a:r>
            <a:r>
              <a:rPr lang="en-US" sz="1200" dirty="0" err="1">
                <a:solidFill>
                  <a:srgbClr val="000000"/>
                </a:solidFill>
              </a:rPr>
              <a:t>pouvoir</a:t>
            </a:r>
            <a:r>
              <a:rPr lang="en-US" sz="1200" dirty="0">
                <a:solidFill>
                  <a:srgbClr val="000000"/>
                </a:solidFill>
              </a:rPr>
              <a:t> encore faire </a:t>
            </a:r>
            <a:r>
              <a:rPr lang="en-US" sz="1200" dirty="0" err="1">
                <a:solidFill>
                  <a:srgbClr val="000000"/>
                </a:solidFill>
              </a:rPr>
              <a:t>évoluer</a:t>
            </a:r>
            <a:r>
              <a:rPr lang="en-US" sz="1200" dirty="0">
                <a:solidFill>
                  <a:srgbClr val="000000"/>
                </a:solidFill>
              </a:rPr>
              <a:t> la machine dans le </a:t>
            </a:r>
            <a:r>
              <a:rPr lang="en-US" sz="1200" dirty="0" err="1">
                <a:solidFill>
                  <a:srgbClr val="000000"/>
                </a:solidFill>
              </a:rPr>
              <a:t>futur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</a:rPr>
              <a:t>Pour assurer </a:t>
            </a:r>
            <a:r>
              <a:rPr lang="en-US" sz="1200" dirty="0" err="1">
                <a:solidFill>
                  <a:srgbClr val="000000"/>
                </a:solidFill>
              </a:rPr>
              <a:t>une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parfaite</a:t>
            </a:r>
            <a:r>
              <a:rPr lang="en-US" sz="1200" dirty="0">
                <a:solidFill>
                  <a:srgbClr val="000000"/>
                </a:solidFill>
              </a:rPr>
              <a:t> conversion </a:t>
            </a:r>
            <a:r>
              <a:rPr lang="en-US" sz="1200" dirty="0" err="1">
                <a:solidFill>
                  <a:srgbClr val="000000"/>
                </a:solidFill>
              </a:rPr>
              <a:t>logicielle</a:t>
            </a:r>
            <a:r>
              <a:rPr lang="en-US" sz="1200" dirty="0">
                <a:solidFill>
                  <a:srgbClr val="000000"/>
                </a:solidFill>
              </a:rPr>
              <a:t>, le nouveau </a:t>
            </a:r>
            <a:r>
              <a:rPr lang="en-US" sz="1200" dirty="0" err="1">
                <a:solidFill>
                  <a:srgbClr val="000000"/>
                </a:solidFill>
              </a:rPr>
              <a:t>logiciel</a:t>
            </a:r>
            <a:r>
              <a:rPr lang="en-US" sz="1200" dirty="0">
                <a:solidFill>
                  <a:srgbClr val="000000"/>
                </a:solidFill>
              </a:rPr>
              <a:t> S7 </a:t>
            </a:r>
            <a:r>
              <a:rPr lang="en-US" sz="1200" dirty="0" err="1">
                <a:solidFill>
                  <a:srgbClr val="000000"/>
                </a:solidFill>
              </a:rPr>
              <a:t>est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simulé</a:t>
            </a:r>
            <a:r>
              <a:rPr lang="en-US" sz="1200" dirty="0">
                <a:solidFill>
                  <a:srgbClr val="000000"/>
                </a:solidFill>
              </a:rPr>
              <a:t> sur un banc </a:t>
            </a:r>
            <a:r>
              <a:rPr lang="en-US" sz="1200" dirty="0" err="1">
                <a:solidFill>
                  <a:srgbClr val="000000"/>
                </a:solidFill>
              </a:rPr>
              <a:t>d'essai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avant</a:t>
            </a:r>
            <a:r>
              <a:rPr lang="en-US" sz="1200" dirty="0">
                <a:solidFill>
                  <a:srgbClr val="000000"/>
                </a:solidFill>
              </a:rPr>
              <a:t> son </a:t>
            </a:r>
            <a:r>
              <a:rPr lang="en-US" sz="1200" dirty="0" err="1">
                <a:solidFill>
                  <a:srgbClr val="000000"/>
                </a:solidFill>
              </a:rPr>
              <a:t>déploiement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clientèle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4DF07-C995-4FB9-A0BF-6716428B1576}"/>
              </a:ext>
            </a:extLst>
          </p:cNvPr>
          <p:cNvSpPr/>
          <p:nvPr/>
        </p:nvSpPr>
        <p:spPr>
          <a:xfrm>
            <a:off x="4741284" y="2060570"/>
            <a:ext cx="388085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</a:rPr>
              <a:t>Nouvelle </a:t>
            </a:r>
            <a:r>
              <a:rPr lang="en-US" sz="1200" dirty="0" err="1">
                <a:solidFill>
                  <a:srgbClr val="000000"/>
                </a:solidFill>
              </a:rPr>
              <a:t>programmation</a:t>
            </a:r>
            <a:r>
              <a:rPr lang="en-US" sz="1200" dirty="0">
                <a:solidFill>
                  <a:srgbClr val="000000"/>
                </a:solidFill>
              </a:rPr>
              <a:t> du </a:t>
            </a:r>
            <a:r>
              <a:rPr lang="en-US" sz="1200" dirty="0" err="1">
                <a:solidFill>
                  <a:srgbClr val="000000"/>
                </a:solidFill>
              </a:rPr>
              <a:t>logiciel</a:t>
            </a:r>
            <a:r>
              <a:rPr lang="en-US" sz="1200" dirty="0">
                <a:solidFill>
                  <a:srgbClr val="000000"/>
                </a:solidFill>
              </a:rPr>
              <a:t> S7, </a:t>
            </a:r>
            <a:r>
              <a:rPr lang="en-US" sz="1200" dirty="0" err="1">
                <a:solidFill>
                  <a:srgbClr val="000000"/>
                </a:solidFill>
              </a:rPr>
              <a:t>personnalisée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fonction</a:t>
            </a:r>
            <a:r>
              <a:rPr lang="en-US" sz="1200" dirty="0">
                <a:solidFill>
                  <a:srgbClr val="000000"/>
                </a:solidFill>
              </a:rPr>
              <a:t> des options </a:t>
            </a:r>
            <a:r>
              <a:rPr lang="en-US" sz="1200" dirty="0" err="1">
                <a:solidFill>
                  <a:srgbClr val="000000"/>
                </a:solidFill>
              </a:rPr>
              <a:t>spécifiques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trouvées</a:t>
            </a:r>
            <a:r>
              <a:rPr lang="en-US" sz="1200" dirty="0">
                <a:solidFill>
                  <a:srgbClr val="000000"/>
                </a:solidFill>
              </a:rPr>
              <a:t> sur </a:t>
            </a:r>
            <a:r>
              <a:rPr lang="en-US" sz="1200" dirty="0" err="1">
                <a:solidFill>
                  <a:srgbClr val="000000"/>
                </a:solidFill>
              </a:rPr>
              <a:t>l'équipement</a:t>
            </a:r>
            <a:endParaRPr lang="en-US" sz="1200" dirty="0">
              <a:solidFill>
                <a:srgbClr val="000000"/>
              </a:solidFill>
            </a:endParaRP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</a:rPr>
              <a:t>Les </a:t>
            </a:r>
            <a:r>
              <a:rPr lang="en-US" sz="1200" dirty="0" err="1">
                <a:solidFill>
                  <a:srgbClr val="000000"/>
                </a:solidFill>
              </a:rPr>
              <a:t>composants</a:t>
            </a:r>
            <a:r>
              <a:rPr lang="en-US" sz="1200" dirty="0">
                <a:solidFill>
                  <a:srgbClr val="000000"/>
                </a:solidFill>
              </a:rPr>
              <a:t> S7 </a:t>
            </a:r>
            <a:r>
              <a:rPr lang="en-US" sz="1200" dirty="0" err="1">
                <a:solidFill>
                  <a:srgbClr val="000000"/>
                </a:solidFill>
              </a:rPr>
              <a:t>sont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livrés</a:t>
            </a:r>
            <a:r>
              <a:rPr lang="en-US" sz="1200" dirty="0">
                <a:solidFill>
                  <a:srgbClr val="000000"/>
                </a:solidFill>
              </a:rPr>
              <a:t> déjà </a:t>
            </a:r>
            <a:r>
              <a:rPr lang="en-US" sz="1200" dirty="0" err="1">
                <a:solidFill>
                  <a:srgbClr val="000000"/>
                </a:solidFill>
              </a:rPr>
              <a:t>montés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précâblés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afin</a:t>
            </a:r>
            <a:r>
              <a:rPr lang="en-US" sz="1200" dirty="0">
                <a:solidFill>
                  <a:srgbClr val="000000"/>
                </a:solidFill>
              </a:rPr>
              <a:t> de limiter le temps </a:t>
            </a:r>
            <a:r>
              <a:rPr lang="en-US" sz="1200" dirty="0" err="1">
                <a:solidFill>
                  <a:srgbClr val="000000"/>
                </a:solidFill>
              </a:rPr>
              <a:t>d'installation</a:t>
            </a:r>
            <a:r>
              <a:rPr lang="en-US" sz="1200" dirty="0">
                <a:solidFill>
                  <a:srgbClr val="000000"/>
                </a:solidFill>
              </a:rPr>
              <a:t> sur site.</a:t>
            </a:r>
          </a:p>
          <a:p>
            <a:pPr marL="182563" lvl="0" indent="-182563">
              <a:spcBef>
                <a:spcPts val="3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</a:rPr>
              <a:t>Pour les SBO </a:t>
            </a:r>
            <a:r>
              <a:rPr lang="en-US" sz="1200" dirty="0" err="1">
                <a:solidFill>
                  <a:srgbClr val="000000"/>
                </a:solidFill>
              </a:rPr>
              <a:t>équipées</a:t>
            </a:r>
            <a:r>
              <a:rPr lang="en-US" sz="1200" dirty="0">
                <a:solidFill>
                  <a:srgbClr val="000000"/>
                </a:solidFill>
              </a:rPr>
              <a:t> d'un </a:t>
            </a:r>
            <a:r>
              <a:rPr lang="en-US" sz="1200" dirty="0" err="1">
                <a:solidFill>
                  <a:srgbClr val="000000"/>
                </a:solidFill>
              </a:rPr>
              <a:t>pyromat</a:t>
            </a:r>
            <a:r>
              <a:rPr lang="en-US" sz="1200" dirty="0">
                <a:solidFill>
                  <a:srgbClr val="000000"/>
                </a:solidFill>
              </a:rPr>
              <a:t>, un </a:t>
            </a:r>
            <a:r>
              <a:rPr lang="en-US" sz="1200" dirty="0" err="1">
                <a:solidFill>
                  <a:srgbClr val="000000"/>
                </a:solidFill>
              </a:rPr>
              <a:t>nouvel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écran</a:t>
            </a:r>
            <a:r>
              <a:rPr lang="en-US" sz="1200" dirty="0">
                <a:solidFill>
                  <a:srgbClr val="000000"/>
                </a:solidFill>
              </a:rPr>
              <a:t> LCD compatible </a:t>
            </a:r>
            <a:r>
              <a:rPr lang="en-US" sz="1200" dirty="0" err="1">
                <a:solidFill>
                  <a:srgbClr val="000000"/>
                </a:solidFill>
              </a:rPr>
              <a:t>est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également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fourni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宋体</vt:lpstr>
      <vt:lpstr>Arial</vt:lpstr>
      <vt:lpstr>Wingdings</vt:lpstr>
      <vt:lpstr>LIOMT</vt:lpstr>
      <vt:lpstr>think-cell Folie</vt:lpstr>
      <vt:lpstr>Évitez les temps d'arrêt produits par des composants obsolètes 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53</cp:revision>
  <dcterms:created xsi:type="dcterms:W3CDTF">2014-05-22T13:23:46Z</dcterms:created>
  <dcterms:modified xsi:type="dcterms:W3CDTF">2020-06-08T14:26:39Z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2020-06-08T14:15:37.1637401Z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2018-08-02T11:08:29.9724089+02:00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2018-08-02T11:08:29.9724089+02:00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