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3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2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 err="1">
                  <a:solidFill>
                    <a:srgbClr val="FFFFFF"/>
                  </a:solidFill>
                  <a:latin typeface="FZZhunYuan-M02S"/>
                  <a:cs typeface="FZZhunYuan-M02S"/>
                </a:rPr>
                <a:t>价值和益处</a:t>
              </a:r>
              <a:endParaRPr lang="zh-CN" altLang="fr-FR" sz="1400" b="1" dirty="0">
                <a:solidFill>
                  <a:srgbClr val="FFFFFF"/>
                </a:solidFill>
                <a:latin typeface="FZZhunYuan-M02S"/>
                <a:ea typeface="FZZhunYuan-M02S"/>
                <a:cs typeface="FZZhunYuan-M02S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FZZhunYuan-M02S"/>
                  <a:cs typeface="FZZhunYuan-M02S"/>
                </a:rPr>
                <a:t>描述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91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fr-FR" dirty="0">
                <a:latin typeface="FZZhunYuan-M02S"/>
                <a:cs typeface="FZZhunYuan-M02S"/>
              </a:rPr>
              <a:t>提高设备效率并确保产品质量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7700" y="146124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zh-CN" altLang="fr-FR" dirty="0">
                <a:latin typeface="FZZhunYuan-M02S"/>
                <a:cs typeface="FZZhunYuan-M02S"/>
              </a:rPr>
              <a:t>烤箱热回收系统</a:t>
            </a:r>
            <a:endParaRPr lang="zh-CN" altLang="fr-FR" dirty="0"/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1EC1A01-28A6-4ACE-947A-D14FC4E7AE9F}"/>
              </a:ext>
            </a:extLst>
          </p:cNvPr>
          <p:cNvSpPr txBox="1">
            <a:spLocks/>
          </p:cNvSpPr>
          <p:nvPr/>
        </p:nvSpPr>
        <p:spPr>
          <a:xfrm>
            <a:off x="647700" y="5867685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价值：生产效率, </a:t>
            </a:r>
            <a:r>
              <a:rPr lang="en-GB" altLang="fr-FR" sz="800" dirty="0" err="1">
                <a:solidFill>
                  <a:srgbClr val="000000"/>
                </a:solidFill>
                <a:latin typeface="方正准圆简体"/>
                <a:cs typeface="方正准圆简体"/>
              </a:rPr>
              <a:t>产品品质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ZZhunYuan-M02S"/>
              <a:ea typeface="+mn-ea"/>
              <a:cs typeface="FZZhunYuan-M02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设备：S2吹瓶机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ZZhunYuan-M02S"/>
                <a:ea typeface="+mn-ea"/>
                <a:cs typeface="FZZhunYuan-M02S"/>
              </a:rPr>
              <a:t>产品目录代码：</a:t>
            </a: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FZZhunYuan-M02S"/>
              </a:rPr>
              <a:t>518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5EA4009-C7DC-483D-A8F3-33780964E5C6}"/>
              </a:ext>
            </a:extLst>
          </p:cNvPr>
          <p:cNvSpPr/>
          <p:nvPr/>
        </p:nvSpPr>
        <p:spPr>
          <a:xfrm>
            <a:off x="642938" y="2233613"/>
            <a:ext cx="3962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Secure blowing </a:t>
            </a:r>
            <a:r>
              <a:rPr lang="en-GB" altLang="fr-FR" sz="1200" b="1" dirty="0"/>
              <a:t>process stability 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Avoid bottle quality issues due to ambient temperature variation</a:t>
            </a: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FCA1F177-139C-45AA-AFD7-995046671C8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345EC60E-0007-4E99-83E5-545C62D8F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9325" y="2190824"/>
            <a:ext cx="3873500" cy="150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5000"/>
              </a:spcBef>
              <a:buSzPct val="55000"/>
              <a:defRPr/>
            </a:pPr>
            <a:r>
              <a:rPr lang="en-US" altLang="fr-FR" sz="1200" dirty="0">
                <a:solidFill>
                  <a:srgbClr val="000000"/>
                </a:solidFill>
              </a:rPr>
              <a:t>The oven heat recovery system components: 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New air </a:t>
            </a:r>
            <a:r>
              <a:rPr lang="fr-FR" sz="1100" dirty="0" err="1">
                <a:solidFill>
                  <a:srgbClr val="000000"/>
                </a:solidFill>
              </a:rPr>
              <a:t>inlet</a:t>
            </a:r>
            <a:r>
              <a:rPr lang="fr-FR" sz="1100" dirty="0">
                <a:solidFill>
                  <a:srgbClr val="000000"/>
                </a:solidFill>
              </a:rPr>
              <a:t> module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</a:t>
            </a:r>
            <a:r>
              <a:rPr lang="fr-FR" sz="1100" dirty="0" err="1">
                <a:solidFill>
                  <a:srgbClr val="000000"/>
                </a:solidFill>
              </a:rPr>
              <a:t>bottom</a:t>
            </a:r>
            <a:r>
              <a:rPr lang="fr-FR" sz="1100" dirty="0">
                <a:solidFill>
                  <a:srgbClr val="000000"/>
                </a:solidFill>
              </a:rPr>
              <a:t> ventilation module </a:t>
            </a:r>
            <a:r>
              <a:rPr lang="fr-FR" sz="1100" dirty="0" err="1">
                <a:solidFill>
                  <a:srgbClr val="000000"/>
                </a:solidFill>
              </a:rPr>
              <a:t>including</a:t>
            </a:r>
            <a:r>
              <a:rPr lang="fr-FR" sz="1100" dirty="0">
                <a:solidFill>
                  <a:srgbClr val="000000"/>
                </a:solidFill>
              </a:rPr>
              <a:t> a fan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top ventilation module (6,7)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2119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790</TotalTime>
  <Words>84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Arial</vt:lpstr>
      <vt:lpstr>FZZhunYuan-M02S</vt:lpstr>
      <vt:lpstr>Wingdings</vt:lpstr>
      <vt:lpstr>方正准圆简体</vt:lpstr>
      <vt:lpstr>NewSidel_Template_4x3_with add layouts</vt:lpstr>
      <vt:lpstr>think-cell Folie</vt:lpstr>
      <vt:lpstr>提高设备效率并确保产品质量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