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3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fr-FR" sz="1400" b="1" dirty="0">
                  <a:solidFill>
                    <a:srgbClr val="FFFFFF"/>
                  </a:solidFill>
                </a:rPr>
                <a:t>VALEUR ET AVANTAGES</a:t>
              </a:r>
              <a:endParaRPr lang="fr-FR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fr-FR" sz="1400" b="1" dirty="0">
                  <a:solidFill>
                    <a:srgbClr val="FFFFFF"/>
                  </a:solidFill>
                  <a:ea typeface="Arial" charset="0"/>
                  <a:cs typeface="Arial" charset="0"/>
                </a:rPr>
                <a:t>DESCRIPTION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1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699" y="334800"/>
            <a:ext cx="8356963" cy="1384995"/>
          </a:xfrm>
        </p:spPr>
        <p:txBody>
          <a:bodyPr/>
          <a:lstStyle/>
          <a:p>
            <a:r>
              <a:rPr lang="fr-FR" dirty="0"/>
              <a:t>Augmentez le rendement de vos équipements et sécurisez la qualité des produits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70451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fr-FR" dirty="0"/>
              <a:t>Système de récupération de chaleur du four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336F9E3-116E-40D0-AABE-2A2C92A7C7A3}"/>
              </a:ext>
            </a:extLst>
          </p:cNvPr>
          <p:cNvSpPr txBox="1">
            <a:spLocks/>
          </p:cNvSpPr>
          <p:nvPr/>
        </p:nvSpPr>
        <p:spPr>
          <a:xfrm>
            <a:off x="649288" y="5898224"/>
            <a:ext cx="7972425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Valeur : Rendement, </a:t>
            </a:r>
            <a:r>
              <a:rPr lang="en-GB" altLang="fr-FR" sz="800" dirty="0" err="1">
                <a:solidFill>
                  <a:srgbClr val="000000"/>
                </a:solidFill>
              </a:rPr>
              <a:t>Qualité</a:t>
            </a:r>
            <a:r>
              <a:rPr lang="en-GB" altLang="fr-FR" sz="800" dirty="0">
                <a:solidFill>
                  <a:srgbClr val="000000"/>
                </a:solidFill>
              </a:rPr>
              <a:t> du </a:t>
            </a:r>
            <a:r>
              <a:rPr lang="en-GB" altLang="fr-FR" sz="800" dirty="0" err="1">
                <a:solidFill>
                  <a:srgbClr val="000000"/>
                </a:solidFill>
              </a:rPr>
              <a:t>produit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Équipements : souffleuses </a:t>
            </a:r>
            <a:r>
              <a:rPr kumimoji="0" lang="fr-FR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Code catalogue : 518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57EDFC-22AA-4239-AEBB-7C832336C9CD}"/>
              </a:ext>
            </a:extLst>
          </p:cNvPr>
          <p:cNvSpPr/>
          <p:nvPr/>
        </p:nvSpPr>
        <p:spPr>
          <a:xfrm>
            <a:off x="642939" y="2233613"/>
            <a:ext cx="3889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200" dirty="0"/>
              <a:t>Stabilité du process de soufflage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fr-FR" altLang="fr-FR" sz="1200" dirty="0"/>
              <a:t>Évite les problèmes de qualité des bouteilles dus aux variations de température ambiante</a:t>
            </a:r>
            <a:endParaRPr lang="en-GB" altLang="fr-FR" sz="1200" b="1" dirty="0"/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CFCDF6DF-04FA-4738-B843-2AEF407399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D5D2936C-F6AC-4C94-83B1-BCA56B686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2236788"/>
            <a:ext cx="3873500" cy="18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45000"/>
              </a:spcBef>
              <a:buClr>
                <a:srgbClr val="FF0000"/>
              </a:buClr>
              <a:buSzPct val="100000"/>
              <a:defRPr/>
            </a:pPr>
            <a:r>
              <a:rPr lang="fr-FR" sz="1100" dirty="0">
                <a:solidFill>
                  <a:srgbClr val="000000"/>
                </a:solidFill>
              </a:rPr>
              <a:t>Les composants du système de récupération de chaleur du four: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Nouveau module d'entrée d'air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Un module de ventilation inférieur comprenant un ventilateur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Un module de ventilation supérieur (6,7)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6604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788</TotalTime>
  <Words>85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NewSidel_Template_4x3_with add layouts</vt:lpstr>
      <vt:lpstr>think-cell Folie</vt:lpstr>
      <vt:lpstr>Augmentez le rendement de vos équipements et sécurisez la qualité des produits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87</cp:revision>
  <dcterms:created xsi:type="dcterms:W3CDTF">2018-02-10T17:04:39Z</dcterms:created>
  <dcterms:modified xsi:type="dcterms:W3CDTF">2021-02-16T12:20:02Z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