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30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8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9664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 January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8440EF10-D629-4F2F-BFB6-AE76898A3CAB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112718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FZZhunYuan-M02S"/>
                <a:cs typeface="FZZhunYuan-M02S"/>
              </a:rPr>
              <a:t>吹瓶空气回收量高达</a:t>
            </a:r>
            <a:r>
              <a:rPr dirty="0">
                <a:latin typeface="+mn-lt"/>
                <a:cs typeface="FZZhunYuan-M02S"/>
              </a:rPr>
              <a:t>40%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3510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altLang="fr-FR" dirty="0">
                <a:cs typeface="FZZhunYuan-M02S"/>
              </a:rPr>
              <a:t>ARK</a:t>
            </a:r>
            <a:r>
              <a:rPr lang="en-US" altLang="fr-FR" dirty="0">
                <a:latin typeface="FZZhunYuan-M02S"/>
                <a:cs typeface="FZZhunYuan-M02S"/>
              </a:rPr>
              <a:t>：空气回收套件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pPr lvl="0">
              <a:defRPr/>
            </a:pPr>
            <a:r>
              <a:rPr kumimoji="0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价值：优化成本</a:t>
            </a: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, </a:t>
            </a:r>
            <a:r>
              <a:rPr lang="ja-JP" altLang="fr-FR">
                <a:solidFill>
                  <a:srgbClr val="000000"/>
                </a:solidFill>
                <a:latin typeface="FZZhunYuan-M02S"/>
                <a:cs typeface="FZZhunYuan-M02S"/>
              </a:rPr>
              <a:t>可持续发展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设备：</a:t>
            </a: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Series 2</a:t>
            </a: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吹瓶机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产品目录代码：</a:t>
            </a: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543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价值和益处</a:t>
                      </a:r>
                      <a:endParaRPr kumimoji="0" 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FZZhunYuan-M02S"/>
                        <a:ea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ZZhunYuan-M02S"/>
                          <a:cs typeface="FZZhunYuan-M02S"/>
                        </a:rPr>
                        <a:t>描述</a:t>
                      </a:r>
                      <a:endParaRPr kumimoji="0" lang="zh-CN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cs typeface="FZZhunYuan-M02S"/>
                        </a:rPr>
                        <a:t>40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FZZhunYuan-M02S"/>
                          <a:cs typeface="FZZhunYuan-M02S"/>
                        </a:rPr>
                        <a:t>巴吹瓶空气压力下，节气达15%至40%，</a:t>
                      </a:r>
                      <a:r>
                        <a:rPr lang="en-US" sz="1200" b="0" dirty="0"/>
                        <a:t>具体取决于工艺参数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FZZhunYuan-M02S"/>
                          <a:cs typeface="FZZhunYuan-M02S"/>
                        </a:rPr>
                        <a:t>7巴吹瓶压力下，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cs typeface="FZZhunYuan-M02S"/>
                        </a:rPr>
                        <a:t>95%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FZZhunYuan-M02S"/>
                          <a:cs typeface="FZZhunYuan-M02S"/>
                        </a:rPr>
                        <a:t>的情况下节气可达到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cs typeface="FZZhunYuan-M02S"/>
                        </a:rPr>
                        <a:t>100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FZZhunYuan-M02S"/>
                          <a:cs typeface="FZZhunYuan-M02S"/>
                        </a:rPr>
                        <a:t>%</a:t>
                      </a:r>
                      <a:r>
                        <a:rPr lang="en-US" sz="1200" b="0" dirty="0"/>
                        <a:t>。启动主系统，仅需</a:t>
                      </a:r>
                      <a:r>
                        <a:rPr lang="en-US" sz="1200" b="0" dirty="0">
                          <a:latin typeface="+mn-lt"/>
                        </a:rPr>
                        <a:t>20</a:t>
                      </a:r>
                      <a:r>
                        <a:rPr lang="en-US" sz="1200" b="0" dirty="0"/>
                        <a:t>标准立方米/小时的空气流量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 err="1">
                          <a:solidFill>
                            <a:schemeClr val="accent4"/>
                          </a:solidFill>
                          <a:latin typeface="FZZhunYuan-M02S"/>
                          <a:cs typeface="FZZhunYuan-M02S"/>
                        </a:rPr>
                        <a:t>保证始终如一的包装瓶质量</a:t>
                      </a:r>
                      <a:r>
                        <a:rPr dirty="0" err="1"/>
                        <a:t>（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工艺参数不变的情况下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 err="1"/>
                        <a:t>运行可靠</a:t>
                      </a:r>
                      <a:r>
                        <a:rPr lang="en-US" sz="1200" b="0" dirty="0"/>
                        <a:t>。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FZZhunYuan-M02S"/>
                          <a:cs typeface="FZZhunYuan-M02S"/>
                        </a:rPr>
                        <a:t>无需维护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FZZhunYuan-M02S"/>
                          <a:cs typeface="FZZhunYuan-M02S"/>
                        </a:rPr>
                        <a:t>减少投资</a:t>
                      </a:r>
                      <a:r>
                        <a:rPr lang="en-US" sz="1200" b="0" dirty="0"/>
                        <a:t>（可调整压缩机的规格，使其与生产完美契合）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空气回收量与吹瓶机类型有关，另外还取决于生产条件</a:t>
                      </a:r>
                    </a:p>
                    <a:p>
                      <a:pPr marL="357188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产出率、吹瓶站数量、预吹瓶气压和吹瓶气压、包装瓶容量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回收后的空气可重新使用，作为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ZZhunYuan-M02S"/>
                        <a:cs typeface="FZZhunYuan-M02S"/>
                      </a:endParaRP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预吹瓶空气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拉伸气缸和吹嘴气缸空气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从机器出来的低压气体</a:t>
                      </a:r>
                      <a:br>
                        <a:rPr lang="zh-CN" altLang="fr-FR" sz="1200" dirty="0"/>
                      </a:b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（吹瓶机相当于低压压缩机）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ZZhunYuan-M02S"/>
                        <a:cs typeface="FZZhunYuan-M02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要安装此</a:t>
                      </a:r>
                      <a:r>
                        <a:rPr kumimoji="0" lang="fr-FR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O&amp;U</a:t>
                      </a: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（选项与升级），</a:t>
                      </a:r>
                      <a:r>
                        <a:rPr kumimoji="0" lang="fr-FR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PCC</a:t>
                      </a: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版本不能低于</a:t>
                      </a:r>
                      <a:r>
                        <a:rPr kumimoji="0" lang="fr-FR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V2.02</a:t>
                      </a: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。如低于此版本，必须升级</a:t>
                      </a:r>
                      <a:r>
                        <a:rPr kumimoji="0" lang="fr-FR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PCC</a:t>
                      </a: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才能安装。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ZZhunYuan-M02S"/>
                        <a:cs typeface="FZZhunYuan-M02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Picture 11" descr="543_serie 2_a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124" y="4361035"/>
            <a:ext cx="2056228" cy="12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6C70E49D-6F5E-402D-8466-67165FDB2E6E}"/>
              </a:ext>
            </a:extLst>
          </p:cNvPr>
          <p:cNvSpPr/>
          <p:nvPr/>
        </p:nvSpPr>
        <p:spPr>
          <a:xfrm>
            <a:off x="4774281" y="1743075"/>
            <a:ext cx="3870354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描述</a:t>
            </a:r>
            <a:endParaRPr kumimoji="0" lang="zh-CN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</p:txBody>
      </p:sp>
    </p:spTree>
    <p:extLst>
      <p:ext uri="{BB962C8B-B14F-4D97-AF65-F5344CB8AC3E}">
        <p14:creationId xmlns:p14="http://schemas.microsoft.com/office/powerpoint/2010/main" val="410231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FZZhunYuan-M02S</vt:lpstr>
      <vt:lpstr>Wingdings</vt:lpstr>
      <vt:lpstr>LIOMT</vt:lpstr>
      <vt:lpstr>think-cell Folie</vt:lpstr>
      <vt:lpstr>吹瓶空气回收量高达40%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production performance</dc:title>
  <dc:creator>Gouriou, Lydie</dc:creator>
  <cp:lastModifiedBy>Sorega, Dan</cp:lastModifiedBy>
  <cp:revision>55</cp:revision>
  <dcterms:created xsi:type="dcterms:W3CDTF">2014-05-22T13:23:46Z</dcterms:created>
  <dcterms:modified xsi:type="dcterms:W3CDTF">2021-01-04T16:01:53Z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2019-10-10T12:37:24.6281672Z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2018-08-02T11:08:29.9724089+02:00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2018-08-02T11:08:29.9724089+02:00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