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sldIdLst>
    <p:sldId id="301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78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8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9664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2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 January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F2C2D31C-CFC5-4285-BD37-EFBB88E21FCA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112718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1"/>
              <a:t>Holen Sie sich bis zu 40% der Blasluft zurück</a:t>
            </a:r>
          </a:p>
        </p:txBody>
      </p:sp>
      <p:sp>
        <p:nvSpPr>
          <p:cNvPr id="19456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07495"/>
            <a:ext cx="7997825" cy="307975"/>
          </a:xfrm>
        </p:spPr>
        <p:txBody>
          <a:bodyPr>
            <a:spAutoFit/>
          </a:bodyPr>
          <a:lstStyle/>
          <a:p>
            <a:r>
              <a:rPr lang="fr-FR" altLang="fr-FR" noProof="1"/>
              <a:t>ARK: Luftrückführungsbausatz</a:t>
            </a:r>
          </a:p>
        </p:txBody>
      </p:sp>
      <p:sp>
        <p:nvSpPr>
          <p:cNvPr id="194564" name="Text Placeholder 2"/>
          <p:cNvSpPr txBox="1">
            <a:spLocks/>
          </p:cNvSpPr>
          <p:nvPr/>
        </p:nvSpPr>
        <p:spPr bwMode="auto">
          <a:xfrm>
            <a:off x="652463" y="5862638"/>
            <a:ext cx="797877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fr-FR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Nutzen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</a:t>
            </a:r>
            <a:r>
              <a:rPr kumimoji="0" lang="fr-FR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Kostenoptimierung</a:t>
            </a:r>
            <a:r>
              <a:rPr lang="fr-FR" sz="8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fr-FR" sz="800">
                <a:solidFill>
                  <a:srgbClr val="000000"/>
                </a:solidFill>
                <a:latin typeface="Arial" charset="0"/>
              </a:rPr>
              <a:t>Nachhaltigkeit</a:t>
            </a:r>
            <a:endParaRPr kumimoji="0" lang="fr-FR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Ausstattung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</a:t>
            </a:r>
            <a:r>
              <a:rPr kumimoji="0" lang="fr-FR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Series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2 </a:t>
            </a:r>
            <a:r>
              <a:rPr kumimoji="0" lang="fr-FR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Blasmaschinen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Katalog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-Code: 543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0" cy="1587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Group 188"/>
          <p:cNvGraphicFramePr>
            <a:graphicFrameLocks noGrp="1"/>
          </p:cNvGraphicFramePr>
          <p:nvPr>
            <p:extLst/>
          </p:nvPr>
        </p:nvGraphicFramePr>
        <p:xfrm>
          <a:off x="4499992" y="1743075"/>
          <a:ext cx="4122100" cy="3990181"/>
        </p:xfrm>
        <a:graphic>
          <a:graphicData uri="http://schemas.openxmlformats.org/drawingml/2006/table">
            <a:tbl>
              <a:tblPr/>
              <a:tblGrid>
                <a:gridCol w="24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302"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BESCHREIBUNG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Das genaue Einsparungspotenzial hängt von der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jeweiligen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Blasmaschine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und den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Produktions-bedingungen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ab</a:t>
                      </a:r>
                    </a:p>
                    <a:p>
                      <a:pPr marL="357188" marR="0" lvl="1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Maschinenstundensatz, Anzahl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der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Blasstationen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, Vorblas- und Blasdruck, Flaschengröße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Die zurückgewonnene Luft kann für folgende Zwecke verwendet werden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Vorblasluft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Streckungs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- und Düsenzylinderluft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Niederdruckluft außerhalb der Maschine </a:t>
                      </a:r>
                      <a:br>
                        <a:rPr dirty="0"/>
                      </a:b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(die Blasmaschine fungiert als ND-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Kompressor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Für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das PCC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wird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mindestens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Version V2.02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benötigt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Ältere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PCC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Versionen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müssen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aktualisiert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werden</a:t>
                      </a: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Group 188"/>
          <p:cNvGraphicFramePr>
            <a:graphicFrameLocks noGrp="1"/>
          </p:cNvGraphicFramePr>
          <p:nvPr>
            <p:extLst/>
          </p:nvPr>
        </p:nvGraphicFramePr>
        <p:xfrm>
          <a:off x="647700" y="1732162"/>
          <a:ext cx="3854076" cy="4001094"/>
        </p:xfrm>
        <a:graphic>
          <a:graphicData uri="http://schemas.openxmlformats.org/drawingml/2006/table">
            <a:tbl>
              <a:tblPr/>
              <a:tblGrid>
                <a:gridCol w="385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3163">
                <a:tc>
                  <a:txBody>
                    <a:bodyPr/>
                    <a:lstStyle>
                      <a:lvl1pPr marL="190500" indent="-1905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defTabSz="914400" rtl="0" eaLnBrk="0" latinLnBrk="0" hangingPunct="0">
                        <a:buClr>
                          <a:srgbClr val="E64B00"/>
                        </a:buClr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NUTZEN UND VORTEILE</a:t>
                      </a:r>
                      <a:endParaRPr kumimoji="0" lang="de-D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25" marB="36008" horzOverflow="overflow">
                    <a:lnL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7931">
                <a:tc>
                  <a:txBody>
                    <a:bodyPr/>
                    <a:lstStyle>
                      <a:lvl1pPr marL="180975" indent="-180975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defTabSz="914400" rtl="0" eaLnBrk="0" latinLnBrk="0" hangingPunct="0">
                        <a:buClr>
                          <a:srgbClr val="E64B00"/>
                        </a:buClr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Einsparungen bei der 40b Luft von mindestens 15% bis zu 40%</a:t>
                      </a:r>
                      <a:r>
                        <a:rPr kumimoji="0" lang="de-D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je nach Prozessparametern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Einsparungen bei der 7b Luft von 100% 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bei 95% der Anwendungen. Nur 20 Nm3/h werden beim </a:t>
                      </a:r>
                      <a:b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</a:b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Start zum Prime System benötigt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Konstante Qualität bei den Flaschen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ohne Variation bei den Prozessparametern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Betriebssicherheit. 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Keine Instandhaltung nötig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Geringe Investition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da die Kompressoren entsprechend bemessen sind</a:t>
                      </a:r>
                    </a:p>
                  </a:txBody>
                  <a:tcPr marL="108011" marR="108011" marT="36008" marB="36008" horzOverflow="overflow">
                    <a:lnL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94583" name="Picture 11" descr="543_serie 2_a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685630"/>
            <a:ext cx="1632358" cy="1003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hteck 11">
            <a:extLst>
              <a:ext uri="{FF2B5EF4-FFF2-40B4-BE49-F238E27FC236}">
                <a16:creationId xmlns:a16="http://schemas.microsoft.com/office/drawing/2014/main" id="{38DF14B3-D2B4-4C5B-B627-0422DC27DA30}"/>
              </a:ext>
            </a:extLst>
          </p:cNvPr>
          <p:cNvSpPr/>
          <p:nvPr/>
        </p:nvSpPr>
        <p:spPr>
          <a:xfrm>
            <a:off x="4743759" y="1732162"/>
            <a:ext cx="3869372" cy="41978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BESCHREIBUNG</a:t>
            </a:r>
            <a:endParaRPr kumimoji="0" lang="de-DE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67588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108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Wingdings</vt:lpstr>
      <vt:lpstr>LIOMT</vt:lpstr>
      <vt:lpstr>think-cell Folie</vt:lpstr>
      <vt:lpstr>Holen Sie sich bis zu 40% der Blasluft zurück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production performance</dc:title>
  <dc:creator>Gouriou, Lydie</dc:creator>
  <cp:lastModifiedBy>Sorega, Dan</cp:lastModifiedBy>
  <cp:revision>55</cp:revision>
  <dcterms:created xsi:type="dcterms:W3CDTF">2014-05-22T13:23:46Z</dcterms:created>
  <dcterms:modified xsi:type="dcterms:W3CDTF">2021-01-04T16:02:20Z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2019-10-10T12:37:07.4451420Z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MSIP_Label_e35bb0a3-90cf-41a8-939e-500b35438edf_Enabled">
    <vt:lpwstr>True</vt:lpwstr>
  </property>
  <property fmtid="{D5CDD505-2E9C-101B-9397-08002B2CF9AE}" pid="10" name="MSIP_Label_e35bb0a3-90cf-41a8-939e-500b35438edf_SiteId">
    <vt:lpwstr>2390cbd1-e663-4321-bc93-ba298637ce52</vt:lpwstr>
  </property>
  <property fmtid="{D5CDD505-2E9C-101B-9397-08002B2CF9AE}" pid="11" name="MSIP_Label_e35bb0a3-90cf-41a8-939e-500b35438edf_Owner">
    <vt:lpwstr>107200@sidel.com</vt:lpwstr>
  </property>
  <property fmtid="{D5CDD505-2E9C-101B-9397-08002B2CF9AE}" pid="12" name="MSIP_Label_e35bb0a3-90cf-41a8-939e-500b35438edf_SetDate">
    <vt:lpwstr>2018-08-02T11:08:29.9724089+02:00</vt:lpwstr>
  </property>
  <property fmtid="{D5CDD505-2E9C-101B-9397-08002B2CF9AE}" pid="13" name="MSIP_Label_e35bb0a3-90cf-41a8-939e-500b35438edf_Name">
    <vt:lpwstr>Sidel-Confidential</vt:lpwstr>
  </property>
  <property fmtid="{D5CDD505-2E9C-101B-9397-08002B2CF9AE}" pid="14" name="MSIP_Label_e35bb0a3-90cf-41a8-939e-500b35438edf_Application">
    <vt:lpwstr>Microsoft Azure Information Protection</vt:lpwstr>
  </property>
  <property fmtid="{D5CDD505-2E9C-101B-9397-08002B2CF9AE}" pid="15" name="MSIP_Label_e35bb0a3-90cf-41a8-939e-500b35438edf_Extended_MSFT_Method">
    <vt:lpwstr>Automatic</vt:lpwstr>
  </property>
  <property fmtid="{D5CDD505-2E9C-101B-9397-08002B2CF9AE}" pid="16" name="MSIP_Label_06263584-a2fa-494a-b6ac-a3eeadb86bd0_Enabled">
    <vt:lpwstr>True</vt:lpwstr>
  </property>
  <property fmtid="{D5CDD505-2E9C-101B-9397-08002B2CF9AE}" pid="17" name="MSIP_Label_06263584-a2fa-494a-b6ac-a3eeadb86bd0_SiteId">
    <vt:lpwstr>2390cbd1-e663-4321-bc93-ba298637ce52</vt:lpwstr>
  </property>
  <property fmtid="{D5CDD505-2E9C-101B-9397-08002B2CF9AE}" pid="18" name="MSIP_Label_06263584-a2fa-494a-b6ac-a3eeadb86bd0_Owner">
    <vt:lpwstr>107200@sidel.com</vt:lpwstr>
  </property>
  <property fmtid="{D5CDD505-2E9C-101B-9397-08002B2CF9AE}" pid="19" name="MSIP_Label_06263584-a2fa-494a-b6ac-a3eeadb86bd0_SetDate">
    <vt:lpwstr>2018-08-02T11:08:29.9724089+02:00</vt:lpwstr>
  </property>
  <property fmtid="{D5CDD505-2E9C-101B-9397-08002B2CF9AE}" pid="20" name="MSIP_Label_06263584-a2fa-494a-b6ac-a3eeadb86bd0_Name">
    <vt:lpwstr>Internal</vt:lpwstr>
  </property>
  <property fmtid="{D5CDD505-2E9C-101B-9397-08002B2CF9AE}" pid="21" name="MSIP_Label_06263584-a2fa-494a-b6ac-a3eeadb86bd0_Application">
    <vt:lpwstr>Microsoft Azure Information Protection</vt:lpwstr>
  </property>
  <property fmtid="{D5CDD505-2E9C-101B-9397-08002B2CF9AE}" pid="22" name="MSIP_Label_06263584-a2fa-494a-b6ac-a3eeadb86bd0_Extended_MSFT_Method">
    <vt:lpwstr>Automatic</vt:lpwstr>
  </property>
  <property fmtid="{D5CDD505-2E9C-101B-9397-08002B2CF9AE}" pid="23" name="Sensitivity">
    <vt:lpwstr>General Sidel-Confidential Internal</vt:lpwstr>
  </property>
</Properties>
</file>