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</p:sldMasterIdLst>
  <p:sldIdLst>
    <p:sldId id="305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78" y="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8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19664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2.xml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82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04 January 2021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8BE6265D-390D-43FF-9B95-97A37807AB62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1127185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5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Recupere hasta 40 % del aire de soplado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1885" y="1428578"/>
            <a:ext cx="7997825" cy="276225"/>
          </a:xfrm>
        </p:spPr>
        <p:txBody>
          <a:bodyPr vert="horz" lIns="0" tIns="0" rIns="0" bIns="0" rtlCol="0">
            <a:spAutoFit/>
          </a:bodyPr>
          <a:lstStyle/>
          <a:p>
            <a:r>
              <a:rPr lang="en-US" altLang="fr-FR" dirty="0"/>
              <a:t>ARK: Air Recovery Kit (kit de recuperación de aire)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8774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indent="0" eaLnBrk="1" hangingPunct="1">
              <a:spcBef>
                <a:spcPct val="20000"/>
              </a:spcBef>
              <a:buNone/>
              <a:defRPr sz="800" kern="0"/>
            </a:lvl1pPr>
            <a:lvl2pPr marL="182563" indent="-182563" eaLnBrk="1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</a:lvl2pPr>
            <a:lvl3pPr marL="357188" indent="-174625" eaLnBrk="1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sz="1600"/>
            </a:lvl3pPr>
            <a:lvl4pPr marL="539750" indent="-182563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4pPr>
            <a:lvl5pPr marL="714375" indent="-174625" eaLnBrk="1" hangingPunct="1">
              <a:spcBef>
                <a:spcPts val="0"/>
              </a:spcBef>
              <a:buFont typeface="Wingdings" pitchFamily="2" charset="2"/>
              <a:buChar char="§"/>
              <a:defRPr sz="1600"/>
            </a:lvl5pPr>
            <a:lvl6pPr marL="2514600" indent="-228600" eaLnBrk="1" hangingPunct="1">
              <a:spcBef>
                <a:spcPct val="20000"/>
              </a:spcBef>
              <a:buChar char="•"/>
              <a:defRPr sz="2000"/>
            </a:lvl6pPr>
            <a:lvl7pPr marL="2971800" indent="-228600" eaLnBrk="1" hangingPunct="1">
              <a:spcBef>
                <a:spcPct val="20000"/>
              </a:spcBef>
              <a:buChar char="•"/>
              <a:defRPr sz="2000"/>
            </a:lvl7pPr>
            <a:lvl8pPr marL="3429000" indent="-228600" eaLnBrk="1" hangingPunct="1">
              <a:spcBef>
                <a:spcPct val="20000"/>
              </a:spcBef>
              <a:buChar char="•"/>
              <a:defRPr sz="2000"/>
            </a:lvl8pPr>
            <a:lvl9pPr marL="3886200" indent="-228600" eaLnBrk="1" hangingPunct="1">
              <a:spcBef>
                <a:spcPct val="20000"/>
              </a:spcBef>
              <a:buChar char="•"/>
              <a:defRPr sz="2000"/>
            </a:lvl9pPr>
            <a:extLst/>
          </a:lstStyle>
          <a:p>
            <a:pPr lvl="0">
              <a:defRPr/>
            </a:pP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Valor: Optimización de </a:t>
            </a:r>
            <a:r>
              <a:rPr kumimoji="0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costos</a:t>
            </a:r>
            <a:r>
              <a:rPr lang="fr-FR" dirty="0">
                <a:solidFill>
                  <a:srgbClr val="000000"/>
                </a:solidFill>
              </a:rPr>
              <a:t>, </a:t>
            </a:r>
            <a:r>
              <a:rPr lang="fr-FR">
                <a:solidFill>
                  <a:srgbClr val="000000"/>
                </a:solidFill>
              </a:rPr>
              <a:t>Sostenibilidad</a:t>
            </a:r>
            <a:endParaRPr kumimoji="0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Equipo: sopladoras Series 2.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Código de catálogo: 543</a:t>
            </a: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8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302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VALOR Y VENTAJAS</a:t>
                      </a:r>
                      <a:endParaRPr kumimoji="0" lang="es-E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DESCRIPCIÓN</a:t>
                      </a:r>
                      <a:endParaRPr kumimoji="0" lang="es-ES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Ahorros de al menos 15 % y hasta un 40 % en 40 bares de aire </a:t>
                      </a:r>
                      <a:r>
                        <a:rPr lang="en-US" sz="1200" b="0" dirty="0"/>
                        <a:t>según los parámetros del proceso.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Ahorros del 100 % en 7 bares de aire </a:t>
                      </a:r>
                      <a:r>
                        <a:rPr lang="en-US" sz="1200" b="0" dirty="0"/>
                        <a:t>en un 95 % de las aplicaciones. Solo se requieren 20 Nm3/h</a:t>
                      </a:r>
                      <a:br/>
                      <a:r>
                        <a:rPr lang="en-US" sz="1200" b="0" dirty="0"/>
                        <a:t>durante el arranque para cebar el sistema.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Calidad uniforme de botellas </a:t>
                      </a:r>
                      <a:r>
                        <a:rPr lang="en-US" sz="1200" b="0" dirty="0"/>
                        <a:t>sin variación en los parámetros del proceso.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0" dirty="0"/>
                        <a:t>Confiabilidad operacional: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no se requiere mantenimiento.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b="1" dirty="0">
                          <a:solidFill>
                            <a:schemeClr val="accent4"/>
                          </a:solidFill>
                          <a:latin typeface="+mn-lt"/>
                        </a:rPr>
                        <a:t>Menor inversión: </a:t>
                      </a:r>
                      <a:r>
                        <a:rPr lang="en-US" sz="1200" b="0" dirty="0"/>
                        <a:t>los compresores están dimensionados para una perfecta adaptación.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La cantidad de aire recuperado está vinculada al tipo de sopladoras y también depende de las condiciones de producción.</a:t>
                      </a:r>
                    </a:p>
                    <a:p>
                      <a:pPr marL="357188" marR="0" lvl="1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Velocidad de la máquina, número de puestos de soplado, presión de presoplado y soplado, capacidad de la botella.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El aire recuperado podría ser reutilizado para generar: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aire de presoplado;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aire para los cilindros de alargamiento y de tobera;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aire de baja presión en el exterior de la máquina (la sopladora actúa como un compresor de baja </a:t>
                      </a:r>
                      <a:r>
                        <a:rPr kumimoji="0" lang="en-US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presión</a:t>
                      </a: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).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s-E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Para instalar esta O&amp;U se requiere como mínimo la versión de PCC (puesto de mando) V2.02. En el caso de las versiones más antiguas, es necesario actualizar el PCC.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" name="Picture 11" descr="543_serie 2_a0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662" y="4994888"/>
            <a:ext cx="1139083" cy="700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1A37D6ED-B78E-4600-9AEF-FC6B360E1489}"/>
              </a:ext>
            </a:extLst>
          </p:cNvPr>
          <p:cNvSpPr/>
          <p:nvPr/>
        </p:nvSpPr>
        <p:spPr>
          <a:xfrm>
            <a:off x="4771170" y="1743075"/>
            <a:ext cx="3878540" cy="40004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DESCRIPCIÓN</a:t>
            </a:r>
            <a:endParaRPr kumimoji="0" lang="es-ES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5156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165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Wingdings</vt:lpstr>
      <vt:lpstr>LIOMT</vt:lpstr>
      <vt:lpstr>think-cell Folie</vt:lpstr>
      <vt:lpstr>Recupere hasta 40 % del aire de soplado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production performance</dc:title>
  <dc:creator>Gouriou, Lydie</dc:creator>
  <cp:lastModifiedBy>Sorega, Dan</cp:lastModifiedBy>
  <cp:revision>55</cp:revision>
  <dcterms:created xsi:type="dcterms:W3CDTF">2014-05-22T13:23:46Z</dcterms:created>
  <dcterms:modified xsi:type="dcterms:W3CDTF">2021-01-04T16:02:47Z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2019-10-10T12:36:32.1993181Z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MSIP_Label_e35bb0a3-90cf-41a8-939e-500b35438edf_Enabled">
    <vt:lpwstr>True</vt:lpwstr>
  </property>
  <property fmtid="{D5CDD505-2E9C-101B-9397-08002B2CF9AE}" pid="10" name="MSIP_Label_e35bb0a3-90cf-41a8-939e-500b35438edf_SiteId">
    <vt:lpwstr>2390cbd1-e663-4321-bc93-ba298637ce52</vt:lpwstr>
  </property>
  <property fmtid="{D5CDD505-2E9C-101B-9397-08002B2CF9AE}" pid="11" name="MSIP_Label_e35bb0a3-90cf-41a8-939e-500b35438edf_Owner">
    <vt:lpwstr>107200@sidel.com</vt:lpwstr>
  </property>
  <property fmtid="{D5CDD505-2E9C-101B-9397-08002B2CF9AE}" pid="12" name="MSIP_Label_e35bb0a3-90cf-41a8-939e-500b35438edf_SetDate">
    <vt:lpwstr>2018-08-02T11:08:29.9724089+02:00</vt:lpwstr>
  </property>
  <property fmtid="{D5CDD505-2E9C-101B-9397-08002B2CF9AE}" pid="13" name="MSIP_Label_e35bb0a3-90cf-41a8-939e-500b35438edf_Name">
    <vt:lpwstr>Sidel-Confidential</vt:lpwstr>
  </property>
  <property fmtid="{D5CDD505-2E9C-101B-9397-08002B2CF9AE}" pid="14" name="MSIP_Label_e35bb0a3-90cf-41a8-939e-500b35438edf_Application">
    <vt:lpwstr>Microsoft Azure Information Protection</vt:lpwstr>
  </property>
  <property fmtid="{D5CDD505-2E9C-101B-9397-08002B2CF9AE}" pid="15" name="MSIP_Label_e35bb0a3-90cf-41a8-939e-500b35438edf_Extended_MSFT_Method">
    <vt:lpwstr>Automatic</vt:lpwstr>
  </property>
  <property fmtid="{D5CDD505-2E9C-101B-9397-08002B2CF9AE}" pid="16" name="MSIP_Label_06263584-a2fa-494a-b6ac-a3eeadb86bd0_Enabled">
    <vt:lpwstr>True</vt:lpwstr>
  </property>
  <property fmtid="{D5CDD505-2E9C-101B-9397-08002B2CF9AE}" pid="17" name="MSIP_Label_06263584-a2fa-494a-b6ac-a3eeadb86bd0_SiteId">
    <vt:lpwstr>2390cbd1-e663-4321-bc93-ba298637ce52</vt:lpwstr>
  </property>
  <property fmtid="{D5CDD505-2E9C-101B-9397-08002B2CF9AE}" pid="18" name="MSIP_Label_06263584-a2fa-494a-b6ac-a3eeadb86bd0_Owner">
    <vt:lpwstr>107200@sidel.com</vt:lpwstr>
  </property>
  <property fmtid="{D5CDD505-2E9C-101B-9397-08002B2CF9AE}" pid="19" name="MSIP_Label_06263584-a2fa-494a-b6ac-a3eeadb86bd0_SetDate">
    <vt:lpwstr>2018-08-02T11:08:29.9724089+02:00</vt:lpwstr>
  </property>
  <property fmtid="{D5CDD505-2E9C-101B-9397-08002B2CF9AE}" pid="20" name="MSIP_Label_06263584-a2fa-494a-b6ac-a3eeadb86bd0_Name">
    <vt:lpwstr>Internal</vt:lpwstr>
  </property>
  <property fmtid="{D5CDD505-2E9C-101B-9397-08002B2CF9AE}" pid="21" name="MSIP_Label_06263584-a2fa-494a-b6ac-a3eeadb86bd0_Application">
    <vt:lpwstr>Microsoft Azure Information Protection</vt:lpwstr>
  </property>
  <property fmtid="{D5CDD505-2E9C-101B-9397-08002B2CF9AE}" pid="22" name="MSIP_Label_06263584-a2fa-494a-b6ac-a3eeadb86bd0_Extended_MSFT_Method">
    <vt:lpwstr>Automatic</vt:lpwstr>
  </property>
  <property fmtid="{D5CDD505-2E9C-101B-9397-08002B2CF9AE}" pid="23" name="Sensitivity">
    <vt:lpwstr>General Sidel-Confidential Internal</vt:lpwstr>
  </property>
</Properties>
</file>