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29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5C4CAADB-37E7-482E-AAB6-3D9FB727B5E4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Récupérez jusqu'à 40% de l'air de soufflage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3160" y="1426703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altLang="fr-FR" dirty="0"/>
              <a:t>ARK : Kit de récupération air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pPr lvl="0"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Valeur : </a:t>
            </a:r>
            <a:r>
              <a:rPr kumimoji="0" lang="fr-F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</a:t>
            </a:r>
            <a:r>
              <a:rPr kumimoji="0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ptimisation</a:t>
            </a: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des </a:t>
            </a:r>
            <a:r>
              <a:rPr kumimoji="0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coûts</a:t>
            </a:r>
            <a:r>
              <a:rPr lang="fr-FR" dirty="0">
                <a:solidFill>
                  <a:srgbClr val="000000"/>
                </a:solidFill>
              </a:rPr>
              <a:t>, Développement durable</a:t>
            </a:r>
            <a:endParaRPr kumimoji="0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Équipements : souffleuses Series 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Code catalogue : 543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VALEUR ET AVANTAGES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  <a:endParaRPr kumimoji="0" lang="fr-F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 algn="l" rtl="0" eaLnBrk="0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Économies de la consommation d'air 40 bar : de 15 % à 40 % </a:t>
                      </a:r>
                      <a:r>
                        <a:rPr lang="fr-FR" sz="1200" noProof="0" dirty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en fonction des paramètres du P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rocess</a:t>
                      </a:r>
                      <a:endParaRPr lang="fr-FR" sz="1200" dirty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Économies d'air 7 b de 100 % </a:t>
                      </a:r>
                      <a:r>
                        <a:rPr lang="fr-FR" sz="1200" b="0" dirty="0"/>
                        <a:t>sur 95 % des applications. Seuls 20 Nm3/h sont nécessaires au démarrage pour amorcer le système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Qualité de bouteille constante </a:t>
                      </a:r>
                      <a:r>
                        <a:rPr lang="fr-FR" sz="1200" b="0" dirty="0"/>
                        <a:t>sans variation des paramètres Process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0" dirty="0"/>
                        <a:t>Fiabilité du fonctionnement. </a:t>
                      </a: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Aucun besoin de maintenance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Investissements réduits</a:t>
                      </a:r>
                      <a:r>
                        <a:rPr lang="fr-FR" dirty="0"/>
                        <a:t> </a:t>
                      </a:r>
                      <a:r>
                        <a:rPr lang="fr-FR" sz="1200" noProof="0" dirty="0"/>
                        <a:t>grâce au dimensionnement optimal des compresseurs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fr-F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Le volume d'air récupéré dépend du type de souffleuse et des conditions de production :</a:t>
                      </a:r>
                    </a:p>
                    <a:p>
                      <a:pPr marL="357188" marR="0" lvl="1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cadence de la machine, nombre de postes de soufflage, pression de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présoufflage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et de soufflage, capacité des bouteilles.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L'air récupéré peut être réutilisé pour :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présoufflage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L'alimentation en air des vérins de tuyère et d'élongation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Une sortie d'air basse pression à l'extérieur de la machine (la souffleuse fait office de compresseur BP)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version PCC minimum requise pour installer cet O&amp;U est la V2.02, pour les versions antérieures une mise à jour du PCC est nécessaire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1" descr="543_serie 2_a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816" y="4639111"/>
            <a:ext cx="1656184" cy="101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9D2F18E9-85B8-40C9-A601-D5B2597EA219}"/>
              </a:ext>
            </a:extLst>
          </p:cNvPr>
          <p:cNvSpPr/>
          <p:nvPr/>
        </p:nvSpPr>
        <p:spPr>
          <a:xfrm>
            <a:off x="4763307" y="1737477"/>
            <a:ext cx="3882218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40673576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Récupérez jusqu'à 40% de l'air de soufflage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2021-01-04T16:03:10Z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2019-10-10T12:35:33.1718529Z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