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303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9664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 January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95429045-3766-4F29-9DAE-60166E1D396D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112718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Recuperação até 40% do ar de sopro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648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altLang="fr-FR" dirty="0"/>
              <a:t>ARK: Sistema de recuperação de ar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lvl="0"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Otimização de custos</a:t>
            </a:r>
            <a:r>
              <a:rPr lang="fr-FR" dirty="0">
                <a:solidFill>
                  <a:srgbClr val="000000"/>
                </a:solidFill>
              </a:rPr>
              <a:t>, </a:t>
            </a:r>
            <a:r>
              <a:rPr lang="fr-FR">
                <a:solidFill>
                  <a:srgbClr val="000000"/>
                </a:solidFill>
              </a:rPr>
              <a:t>Sustentabilidade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Séries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543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Economia de ar a 40b de pelo menos 15% e até 40% </a:t>
                      </a:r>
                      <a:r>
                        <a:rPr lang="en-US" sz="1200" b="0" dirty="0"/>
                        <a:t>dependendo dos parâmetros do process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Economia de ar a 7b de 100% </a:t>
                      </a:r>
                      <a:r>
                        <a:rPr lang="en-US" sz="1200" b="0" dirty="0"/>
                        <a:t>em 95% das aplicações. Basta 20 Nm3/h em fase </a:t>
                      </a:r>
                      <a:br/>
                      <a:r>
                        <a:rPr lang="en-US" sz="1200" b="0" dirty="0"/>
                        <a:t>de arranque para iniciar o sistema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Qualidade constante da garrafa </a:t>
                      </a:r>
                      <a:r>
                        <a:rPr lang="en-US" sz="1200" b="0" dirty="0"/>
                        <a:t>sem variação nos parâmetros do process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/>
                        <a:t>Confiabilidade no funcionamento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Não necessita manutenção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</a:rPr>
                        <a:t>Investimento reduzido </a:t>
                      </a:r>
                      <a:r>
                        <a:rPr lang="en-US" sz="1200" b="0" dirty="0"/>
                        <a:t>visto que os compressores são dimensionados para se ajustarem perfeitamente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volume de ar recuperado depende do tipo de sopradoras e também das condições de produção</a:t>
                      </a:r>
                    </a:p>
                    <a:p>
                      <a:pPr marL="357188" marR="0" lvl="1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Cadência da máquina, número de estações de sopro, pressão de pré-sopro e sopro, capacidade da garrafa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 ar recuperado pode ser reutilizado para produzir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Ar de pré-sopro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Ar de estiramento e de acionamento dos cilindros dos injetores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Ar a baixa pressão para fora da máquina </a:t>
                      </a:r>
                      <a:br>
                        <a:rPr dirty="0"/>
                      </a:b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(a sopradora atua como um compressor de BP)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versão PCC mínima requerida para instalar este O&amp;U é a V2.02, nas versões anteriores é necessário uma atualização do PCC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Picture 11" descr="543_serie 2_a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42" y="4637902"/>
            <a:ext cx="1660184" cy="102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9BA2F140-6FE1-4C30-AF16-A2DB32969641}"/>
              </a:ext>
            </a:extLst>
          </p:cNvPr>
          <p:cNvSpPr/>
          <p:nvPr/>
        </p:nvSpPr>
        <p:spPr>
          <a:xfrm>
            <a:off x="4768071" y="1743075"/>
            <a:ext cx="3872692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DESCRIÇÃO</a:t>
            </a:r>
            <a:endParaRPr kumimoji="0" lang="pt-BR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936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Recuperação até 40% do ar de sopro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production performance</dc:title>
  <dc:creator>Gouriou, Lydie</dc:creator>
  <cp:lastModifiedBy>Sorega, Dan</cp:lastModifiedBy>
  <cp:revision>55</cp:revision>
  <dcterms:created xsi:type="dcterms:W3CDTF">2014-05-22T13:23:46Z</dcterms:created>
  <dcterms:modified xsi:type="dcterms:W3CDTF">2021-01-04T16:03:34Z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2019-10-10T12:37:41.0412241Z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2018-08-02T11:08:29.9724089+02:00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2018-08-02T11:08:29.9724089+02:00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