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</p:sldMasterIdLst>
  <p:sldIdLst>
    <p:sldId id="308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96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2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013866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3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469414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202348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9664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96749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3633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50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8307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4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1990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419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2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 October 2019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85" y="6479974"/>
            <a:ext cx="918759" cy="257596"/>
          </a:xfrm>
          <a:prstGeom prst="rect">
            <a:avLst/>
          </a:prstGeom>
        </p:spPr>
      </p:pic>
      <p:sp>
        <p:nvSpPr>
          <p:cNvPr id="4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473A2243-3B5B-41E3-BCE3-8A099948C4DE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112718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FZZhunYuan-M02S"/>
                <a:cs typeface="FZZhunYuan-M02S"/>
              </a:rPr>
              <a:t>吹瓶空气回收量高达</a:t>
            </a:r>
            <a:r>
              <a:rPr dirty="0">
                <a:latin typeface="+mn-lt"/>
                <a:cs typeface="FZZhunYuan-M02S"/>
              </a:rPr>
              <a:t>60%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42938" y="1435100"/>
            <a:ext cx="7997825" cy="307975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altLang="fr-FR" dirty="0">
                <a:cs typeface="FZZhunYuan-M02S"/>
              </a:rPr>
              <a:t>ARK</a:t>
            </a:r>
            <a:r>
              <a:rPr lang="en-US" altLang="fr-FR" dirty="0">
                <a:latin typeface="FZZhunYuan-M02S"/>
                <a:cs typeface="FZZhunYuan-M02S"/>
              </a:rPr>
              <a:t>：耐热工艺空气回收套件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pPr lvl="0">
              <a:defRPr/>
            </a:pPr>
            <a:r>
              <a:rPr kumimoji="0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ZhunYuan-M02S"/>
                <a:ea typeface="+mn-ea"/>
                <a:cs typeface="FZZhunYuan-M02S"/>
              </a:rPr>
              <a:t>价值：优化成本</a:t>
            </a:r>
            <a:r>
              <a: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ZhunYuan-M02S"/>
                <a:ea typeface="+mn-ea"/>
                <a:cs typeface="FZZhunYuan-M02S"/>
              </a:rPr>
              <a:t>, </a:t>
            </a:r>
            <a:r>
              <a:rPr lang="ja-JP" altLang="fr-FR">
                <a:solidFill>
                  <a:srgbClr val="000000"/>
                </a:solidFill>
                <a:latin typeface="FZZhunYuan-M02S"/>
                <a:cs typeface="FZZhunYuan-M02S"/>
              </a:rPr>
              <a:t>可持续发展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ZZhunYuan-M02S"/>
              <a:ea typeface="+mn-ea"/>
              <a:cs typeface="FZZhunYuan-M02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ZhunYuan-M02S"/>
                <a:ea typeface="+mn-ea"/>
                <a:cs typeface="FZZhunYuan-M02S"/>
              </a:rPr>
              <a:t>设备：采用耐热生产工艺的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FZZhunYuan-M02S"/>
              </a:rPr>
              <a:t>Series 2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ZhunYuan-M02S"/>
                <a:ea typeface="+mn-ea"/>
                <a:cs typeface="FZZhunYuan-M02S"/>
              </a:rPr>
              <a:t>吹瓶机</a:t>
            </a:r>
            <a:endParaRPr kumimoji="0" lang="zh-CN" altLang="fr-FR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ZZhunYuan-M02S"/>
                <a:ea typeface="+mn-ea"/>
                <a:cs typeface="FZZhunYuan-M02S"/>
              </a:rPr>
              <a:t>产品目录代码：</a:t>
            </a: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FZZhunYuan-M02S"/>
              </a:rPr>
              <a:t>576</a:t>
            </a: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Group 188"/>
          <p:cNvGraphicFramePr>
            <a:graphicFrameLocks noGrp="1"/>
          </p:cNvGraphicFramePr>
          <p:nvPr>
            <p:extLst/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价值和益处</a:t>
                      </a:r>
                      <a:endParaRPr kumimoji="0" lang="zh-CN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FZZhunYuan-M02S"/>
                        <a:ea typeface="FZZhunYuan-M02S"/>
                        <a:cs typeface="FZZhunYuan-M02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ZZhunYuan-M02S"/>
                          <a:cs typeface="FZZhunYuan-M02S"/>
                        </a:rPr>
                        <a:t>描述</a:t>
                      </a:r>
                      <a:endParaRPr kumimoji="0" lang="zh-CN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ZZhunYuan-M02S"/>
                        <a:cs typeface="FZZhunYuan-M02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FZZhunYuan-M02S"/>
                          <a:cs typeface="FZZhunYuan-M02S"/>
                        </a:rPr>
                        <a:t>采用空气回收选件，</a:t>
                      </a:r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可回收半数以上的生产用气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FZZhunYuan-M02S"/>
                          <a:cs typeface="FZZhunYuan-M02S"/>
                        </a:rPr>
                        <a:t>并将其转化为预吹瓶和生产气体，另外，还可用于生成工厂用气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FZZhunYuan-M02S"/>
                          <a:cs typeface="FZZhunYuan-M02S"/>
                        </a:rPr>
                        <a:t>另一重要优势在于，该选件可与机器完美集成：与空气回收选件相关的设置可记录在工艺配方中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减少投资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FZZhunYuan-M02S"/>
                          <a:cs typeface="FZZhunYuan-M02S"/>
                        </a:rPr>
                        <a:t>（仅需要较小型的空气压缩机）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可回收高达</a:t>
                      </a:r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cs typeface="FZZhunYuan-M02S"/>
                        </a:rPr>
                        <a:t>60%</a:t>
                      </a:r>
                      <a:r>
                        <a:rPr kumimoji="0" lang="en-US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的生产用气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FZZhunYuan-M02S"/>
                          <a:cs typeface="FZZhunYuan-M02S"/>
                        </a:rPr>
                        <a:t>（生产热定型包装瓶）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空气回收量与吹瓶机类型有关，另外还取决于生产条件</a:t>
                      </a: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产出率、吹瓶站数量、预吹瓶气压和吹瓶气压、包装瓶容量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回收后的空气可重新使用，作为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ZZhunYuan-M02S"/>
                        <a:cs typeface="FZZhunYuan-M02S"/>
                      </a:endParaRP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预吹瓶空气</a:t>
                      </a: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拉伸气缸和吹嘴气缸空气</a:t>
                      </a:r>
                    </a:p>
                    <a:p>
                      <a:pPr marL="35718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从机器出来的低压气体（吹瓶机相当于低压压缩机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cs typeface="FZZhunYuan-M02S"/>
                        </a:rPr>
                        <a:t>）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zh-CN" alt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ea typeface="+mn-ea"/>
                          <a:cs typeface="FZZhunYuan-M02S"/>
                        </a:rPr>
                        <a:t>要安装此</a:t>
                      </a:r>
                      <a:r>
                        <a:rPr kumimoji="0" lang="fr-FR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ea typeface="+mn-ea"/>
                          <a:cs typeface="FZZhunYuan-M02S"/>
                        </a:rPr>
                        <a:t>O&amp;U</a:t>
                      </a:r>
                      <a:r>
                        <a:rPr kumimoji="0" lang="zh-CN" alt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ea typeface="+mn-ea"/>
                          <a:cs typeface="FZZhunYuan-M02S"/>
                        </a:rPr>
                        <a:t>（选项与升级），</a:t>
                      </a:r>
                      <a:r>
                        <a:rPr kumimoji="0" lang="fr-FR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ea typeface="+mn-ea"/>
                          <a:cs typeface="FZZhunYuan-M02S"/>
                        </a:rPr>
                        <a:t>PCC</a:t>
                      </a:r>
                      <a:r>
                        <a:rPr kumimoji="0" lang="zh-CN" alt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ea typeface="+mn-ea"/>
                          <a:cs typeface="FZZhunYuan-M02S"/>
                        </a:rPr>
                        <a:t>版本不能低于</a:t>
                      </a:r>
                      <a:r>
                        <a:rPr kumimoji="0" lang="fr-FR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ea typeface="+mn-ea"/>
                          <a:cs typeface="FZZhunYuan-M02S"/>
                        </a:rPr>
                        <a:t>V2.02</a:t>
                      </a:r>
                      <a:r>
                        <a:rPr kumimoji="0" lang="zh-CN" alt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ea typeface="+mn-ea"/>
                          <a:cs typeface="FZZhunYuan-M02S"/>
                        </a:rPr>
                        <a:t>。如低于此版本，必须升级</a:t>
                      </a:r>
                      <a:r>
                        <a:rPr kumimoji="0" lang="fr-FR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ea typeface="+mn-ea"/>
                          <a:cs typeface="FZZhunYuan-M02S"/>
                        </a:rPr>
                        <a:t>PCC</a:t>
                      </a:r>
                      <a:r>
                        <a:rPr kumimoji="0" lang="zh-CN" alt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ZZhunYuan-M02S"/>
                          <a:ea typeface="+mn-ea"/>
                          <a:cs typeface="FZZhunYuan-M02S"/>
                        </a:rPr>
                        <a:t>才能安装。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ZZhunYuan-M02S"/>
                        <a:ea typeface="+mn-ea"/>
                        <a:cs typeface="FZZhunYuan-M02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19" y="4361035"/>
            <a:ext cx="1425038" cy="126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11">
            <a:extLst>
              <a:ext uri="{FF2B5EF4-FFF2-40B4-BE49-F238E27FC236}">
                <a16:creationId xmlns:a16="http://schemas.microsoft.com/office/drawing/2014/main" id="{9E575063-747C-4FF5-9B74-4D081BB9D9C7}"/>
              </a:ext>
            </a:extLst>
          </p:cNvPr>
          <p:cNvSpPr/>
          <p:nvPr/>
        </p:nvSpPr>
        <p:spPr>
          <a:xfrm>
            <a:off x="4774281" y="1743075"/>
            <a:ext cx="3870354" cy="39612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>
            <a:lvl1pPr marL="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90500" marR="0" lvl="0" indent="-1905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r>
              <a:rPr kumimoji="0" lang="de-CH" altLang="de-DE" sz="1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ZZhunYuan-M02S"/>
                <a:ea typeface="+mn-ea"/>
                <a:cs typeface="FZZhunYuan-M02S"/>
              </a:rPr>
              <a:t>描述</a:t>
            </a:r>
            <a:endParaRPr kumimoji="0" lang="zh-CN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ZZhunYuan-M02S"/>
              <a:ea typeface="+mn-ea"/>
              <a:cs typeface="FZZhunYuan-M02S"/>
            </a:endParaRPr>
          </a:p>
        </p:txBody>
      </p:sp>
    </p:spTree>
    <p:extLst>
      <p:ext uri="{BB962C8B-B14F-4D97-AF65-F5344CB8AC3E}">
        <p14:creationId xmlns:p14="http://schemas.microsoft.com/office/powerpoint/2010/main" val="26062467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110</Words>
  <Application>Microsoft Office PowerPoint</Application>
  <PresentationFormat>Affichage à l'écran (4:3)</PresentationFormat>
  <Paragraphs>19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FZZhunYuan-M02S</vt:lpstr>
      <vt:lpstr>Wingdings</vt:lpstr>
      <vt:lpstr>LIOMT</vt:lpstr>
      <vt:lpstr>think-cell Folie</vt:lpstr>
      <vt:lpstr>吹瓶空气回收量高达60%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production performance</dc:title>
  <dc:creator>Gouriou, Lydie</dc:creator>
  <cp:lastModifiedBy>Sorega, Dan</cp:lastModifiedBy>
  <cp:revision>54</cp:revision>
  <dcterms:created xsi:type="dcterms:W3CDTF">2014-05-22T13:23:46Z</dcterms:created>
  <dcterms:modified xsi:type="dcterms:W3CDTF">2019-10-10T13:04:02Z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iteId">
    <vt:lpwstr>2390cbd1-e663-4321-bc93-ba298637ce52</vt:lpwstr>
  </property>
  <property fmtid="{D5CDD505-2E9C-101B-9397-08002B2CF9AE}" pid="4" name="MSIP_Label_94480757-a570-4f64-84e7-c5b3ffe9d573_Owner">
    <vt:lpwstr>107200@sidel.com</vt:lpwstr>
  </property>
  <property fmtid="{D5CDD505-2E9C-101B-9397-08002B2CF9AE}" pid="5" name="MSIP_Label_94480757-a570-4f64-84e7-c5b3ffe9d573_SetDate">
    <vt:lpwstr>2019-10-10T13:04:01.4836736Z</vt:lpwstr>
  </property>
  <property fmtid="{D5CDD505-2E9C-101B-9397-08002B2CF9AE}" pid="6" name="MSIP_Label_94480757-a570-4f64-84e7-c5b3ffe9d573_Name">
    <vt:lpwstr>General</vt:lpwstr>
  </property>
  <property fmtid="{D5CDD505-2E9C-101B-9397-08002B2CF9AE}" pid="7" name="MSIP_Label_94480757-a570-4f64-84e7-c5b3ffe9d573_Application">
    <vt:lpwstr>Microsoft Azure Information Protection</vt:lpwstr>
  </property>
  <property fmtid="{D5CDD505-2E9C-101B-9397-08002B2CF9AE}" pid="8" name="MSIP_Label_94480757-a570-4f64-84e7-c5b3ffe9d573_Extended_MSFT_Method">
    <vt:lpwstr>Automatic</vt:lpwstr>
  </property>
  <property fmtid="{D5CDD505-2E9C-101B-9397-08002B2CF9AE}" pid="9" name="MSIP_Label_e35bb0a3-90cf-41a8-939e-500b35438edf_Enabled">
    <vt:lpwstr>True</vt:lpwstr>
  </property>
  <property fmtid="{D5CDD505-2E9C-101B-9397-08002B2CF9AE}" pid="10" name="MSIP_Label_e35bb0a3-90cf-41a8-939e-500b35438edf_SiteId">
    <vt:lpwstr>2390cbd1-e663-4321-bc93-ba298637ce52</vt:lpwstr>
  </property>
  <property fmtid="{D5CDD505-2E9C-101B-9397-08002B2CF9AE}" pid="11" name="MSIP_Label_e35bb0a3-90cf-41a8-939e-500b35438edf_Owner">
    <vt:lpwstr>107200@sidel.com</vt:lpwstr>
  </property>
  <property fmtid="{D5CDD505-2E9C-101B-9397-08002B2CF9AE}" pid="12" name="MSIP_Label_e35bb0a3-90cf-41a8-939e-500b35438edf_SetDate">
    <vt:lpwstr>2018-08-02T11:08:29.9724089+02:00</vt:lpwstr>
  </property>
  <property fmtid="{D5CDD505-2E9C-101B-9397-08002B2CF9AE}" pid="13" name="MSIP_Label_e35bb0a3-90cf-41a8-939e-500b35438edf_Name">
    <vt:lpwstr>Sidel-Confidential</vt:lpwstr>
  </property>
  <property fmtid="{D5CDD505-2E9C-101B-9397-08002B2CF9AE}" pid="14" name="MSIP_Label_e35bb0a3-90cf-41a8-939e-500b35438edf_Application">
    <vt:lpwstr>Microsoft Azure Information Protection</vt:lpwstr>
  </property>
  <property fmtid="{D5CDD505-2E9C-101B-9397-08002B2CF9AE}" pid="15" name="MSIP_Label_e35bb0a3-90cf-41a8-939e-500b35438edf_Extended_MSFT_Method">
    <vt:lpwstr>Automatic</vt:lpwstr>
  </property>
  <property fmtid="{D5CDD505-2E9C-101B-9397-08002B2CF9AE}" pid="16" name="MSIP_Label_06263584-a2fa-494a-b6ac-a3eeadb86bd0_Enabled">
    <vt:lpwstr>True</vt:lpwstr>
  </property>
  <property fmtid="{D5CDD505-2E9C-101B-9397-08002B2CF9AE}" pid="17" name="MSIP_Label_06263584-a2fa-494a-b6ac-a3eeadb86bd0_SiteId">
    <vt:lpwstr>2390cbd1-e663-4321-bc93-ba298637ce52</vt:lpwstr>
  </property>
  <property fmtid="{D5CDD505-2E9C-101B-9397-08002B2CF9AE}" pid="18" name="MSIP_Label_06263584-a2fa-494a-b6ac-a3eeadb86bd0_Owner">
    <vt:lpwstr>107200@sidel.com</vt:lpwstr>
  </property>
  <property fmtid="{D5CDD505-2E9C-101B-9397-08002B2CF9AE}" pid="19" name="MSIP_Label_06263584-a2fa-494a-b6ac-a3eeadb86bd0_SetDate">
    <vt:lpwstr>2018-08-02T11:08:29.9724089+02:00</vt:lpwstr>
  </property>
  <property fmtid="{D5CDD505-2E9C-101B-9397-08002B2CF9AE}" pid="20" name="MSIP_Label_06263584-a2fa-494a-b6ac-a3eeadb86bd0_Name">
    <vt:lpwstr>Internal</vt:lpwstr>
  </property>
  <property fmtid="{D5CDD505-2E9C-101B-9397-08002B2CF9AE}" pid="21" name="MSIP_Label_06263584-a2fa-494a-b6ac-a3eeadb86bd0_Application">
    <vt:lpwstr>Microsoft Azure Information Protection</vt:lpwstr>
  </property>
  <property fmtid="{D5CDD505-2E9C-101B-9397-08002B2CF9AE}" pid="22" name="MSIP_Label_06263584-a2fa-494a-b6ac-a3eeadb86bd0_Extended_MSFT_Method">
    <vt:lpwstr>Automatic</vt:lpwstr>
  </property>
  <property fmtid="{D5CDD505-2E9C-101B-9397-08002B2CF9AE}" pid="23" name="Sensitivity">
    <vt:lpwstr>General Sidel-Confidential Internal</vt:lpwstr>
  </property>
</Properties>
</file>