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302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2292A259-4247-41CB-B9BE-9A1FC5D6042B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Holen Sie sich bis zu 60% der Blasluft zurück</a:t>
            </a:r>
          </a:p>
        </p:txBody>
      </p:sp>
      <p:sp>
        <p:nvSpPr>
          <p:cNvPr id="1966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3568" y="1418730"/>
            <a:ext cx="7997825" cy="307975"/>
          </a:xfrm>
        </p:spPr>
        <p:txBody>
          <a:bodyPr>
            <a:spAutoFit/>
          </a:bodyPr>
          <a:lstStyle/>
          <a:p>
            <a:r>
              <a:rPr lang="fr-FR" altLang="fr-FR" noProof="1"/>
              <a:t>ARK: Luftrückführungsbausatz für HR-Prozess</a:t>
            </a:r>
          </a:p>
        </p:txBody>
      </p:sp>
      <p:sp>
        <p:nvSpPr>
          <p:cNvPr id="196612" name="Text Placeholder 2"/>
          <p:cNvSpPr txBox="1">
            <a:spLocks/>
          </p:cNvSpPr>
          <p:nvPr/>
        </p:nvSpPr>
        <p:spPr bwMode="auto">
          <a:xfrm>
            <a:off x="652463" y="5862638"/>
            <a:ext cx="79787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Nutzen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Kostenoptimierung</a:t>
            </a:r>
            <a:r>
              <a:rPr lang="fr-FR" sz="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fr-FR" sz="800">
                <a:solidFill>
                  <a:srgbClr val="000000"/>
                </a:solidFill>
                <a:latin typeface="Arial" charset="0"/>
              </a:rPr>
              <a:t>Nachhaltigkeit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Ausstattung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Series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Blasmaschinen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mit HR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Prozess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Katalog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-Code: 576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0" cy="158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4499992" y="1743075"/>
          <a:ext cx="4122100" cy="3990181"/>
        </p:xfrm>
        <a:graphic>
          <a:graphicData uri="http://schemas.openxmlformats.org/drawingml/2006/table">
            <a:tbl>
              <a:tblPr/>
              <a:tblGrid>
                <a:gridCol w="2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302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BESCHREIBUNG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Das genaue Einsparungspotenzial hängt von der jeweiligen 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Blasmaschine und den Produktionsbedingungen ab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Maschinenstundensatz, Anzahl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der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Blasstationen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Vorblas- und Blasdruck, Flaschengröße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Die zurückgewonnene Luft kann für folgende Zwecke verwendet werden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Vorblasluft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Streckungs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und Düsenzylinderluft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Niederdruckluft außerhalb der Maschine </a:t>
                      </a:r>
                      <a:br>
                        <a:rPr dirty="0"/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(die Blasmaschine fungiert als ND-Kompressor)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163" y="4360863"/>
            <a:ext cx="14255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188"/>
          <p:cNvGraphicFramePr>
            <a:graphicFrameLocks noGrp="1"/>
          </p:cNvGraphicFramePr>
          <p:nvPr>
            <p:extLst/>
          </p:nvPr>
        </p:nvGraphicFramePr>
        <p:xfrm>
          <a:off x="683568" y="1732162"/>
          <a:ext cx="3854076" cy="4001094"/>
        </p:xfrm>
        <a:graphic>
          <a:graphicData uri="http://schemas.openxmlformats.org/drawingml/2006/table">
            <a:tbl>
              <a:tblPr/>
              <a:tblGrid>
                <a:gridCol w="385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163">
                <a:tc>
                  <a:txBody>
                    <a:bodyPr/>
                    <a:lstStyle>
                      <a:lvl1pPr marL="190500" indent="-1905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buClr>
                          <a:srgbClr val="E64B00"/>
                        </a:buClr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NUTZEN UND VORTEILE</a:t>
                      </a: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25" marB="36008" horzOverflow="overflow">
                    <a:lnL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931">
                <a:tc>
                  <a:txBody>
                    <a:bodyPr/>
                    <a:lstStyle>
                      <a:lvl1pPr marL="180975" indent="-180975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buClr>
                          <a:srgbClr val="E64B00"/>
                        </a:buClr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Mit der Luftrückführungsoption wird 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mehr als die Hälfte der benutzten Luft gesammelt und in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Vorblas-, Serviceluft verwandelt, und verwendet, um Druckluft für die Fabrik zu generieren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Eine weiteres zu berücksichtigendes Kriterium ist die hervorragende Integration in die Maschine: Die Einstellungen, die mit der Rückführungsoption verbunden sind, werden in den Prozessrezepturen gespeichert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Geringere Investitionen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dank kleinerer </a:t>
                      </a:r>
                      <a:b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Luftkompressoren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Rückführung von bis zu 60% 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der Luft, die für die Produktion des Flaschen Heat Sets verbraucht werden</a:t>
                      </a:r>
                    </a:p>
                  </a:txBody>
                  <a:tcPr marL="108011" marR="108011" marT="36008" marB="36008" horzOverflow="overflow">
                    <a:lnL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hteck 11">
            <a:extLst>
              <a:ext uri="{FF2B5EF4-FFF2-40B4-BE49-F238E27FC236}">
                <a16:creationId xmlns:a16="http://schemas.microsoft.com/office/drawing/2014/main" id="{BBF7EDBA-54DD-4F09-A742-DD7D15CBDD3B}"/>
              </a:ext>
            </a:extLst>
          </p:cNvPr>
          <p:cNvSpPr/>
          <p:nvPr/>
        </p:nvSpPr>
        <p:spPr>
          <a:xfrm>
            <a:off x="4743759" y="1732162"/>
            <a:ext cx="3869372" cy="41978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BESCHREIBUNG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4677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104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Wingdings</vt:lpstr>
      <vt:lpstr>LIOMT</vt:lpstr>
      <vt:lpstr>think-cell Folie</vt:lpstr>
      <vt:lpstr>Holen Sie sich bis zu 60% der Blasluft zurück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54</cp:revision>
  <dcterms:created xsi:type="dcterms:W3CDTF">2014-05-22T13:23:46Z</dcterms:created>
  <dcterms:modified xsi:type="dcterms:W3CDTF">2019-10-10T13:03:47Z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2019-10-10T13:03:46.8292997Z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