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sldIdLst>
    <p:sldId id="310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9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1386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6941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0234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66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674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63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30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99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1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October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D32FC72B-D93E-45CE-AC85-C605B216FE87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1271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 up to 60% of blowing air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435100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ARK: Air Recovery Kit for Heat Resistant Process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lvl="0"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Value: Cost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Optimisation</a:t>
            </a:r>
            <a:r>
              <a:rPr lang="en-US">
                <a:solidFill>
                  <a:srgbClr val="000000"/>
                </a:solidFill>
              </a:rPr>
              <a:t>, Sustainability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Equipment: Series 2 blowers with HR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Catalogue code: 576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the air recovery option, </a:t>
                      </a: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more than half of the used air is collected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converted into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preblow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service air and used to generate air for the factory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Another criteria to consider, is the Excellent integration into machine: The settings linked to the recovery option are recorded into the process recipes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Reduced investments,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thanks to smaller 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air compressors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Recover up to 60% of the air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consumed for the production of heat-set bottles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amount of recovered air is linked to the type 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blowers and depends also on the production conditions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Machine rate, number of blowing stations,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preblow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blow pressure, bottle capacity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recovered air could be re-used to generate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Preblow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air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Stretching and nozzle cylinders air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 pressure air out of the machine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(the blower acts as a LP compressor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minimum required PCC version to install this O&amp;U is V2.02; for prior versions, an update of the PCC is mandatory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39" y="4674759"/>
            <a:ext cx="1128565" cy="100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1">
            <a:extLst>
              <a:ext uri="{FF2B5EF4-FFF2-40B4-BE49-F238E27FC236}">
                <a16:creationId xmlns:a16="http://schemas.microsoft.com/office/drawing/2014/main" id="{ABC9FE67-D8D1-4C64-B5B1-543CE2D8EAFE}"/>
              </a:ext>
            </a:extLst>
          </p:cNvPr>
          <p:cNvSpPr/>
          <p:nvPr/>
        </p:nvSpPr>
        <p:spPr>
          <a:xfrm>
            <a:off x="4759900" y="1743075"/>
            <a:ext cx="3889375" cy="40004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584633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111</Words>
  <Application>Microsoft Office PowerPoint</Application>
  <PresentationFormat>Affichage à l'écran (4:3)</PresentationFormat>
  <Paragraphs>19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Wingdings</vt:lpstr>
      <vt:lpstr>LIOMT</vt:lpstr>
      <vt:lpstr>think-cell Folie</vt:lpstr>
      <vt:lpstr>Recover up to 60% of blowing air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54</cp:revision>
  <dcterms:created xsi:type="dcterms:W3CDTF">2014-05-22T13:23:46Z</dcterms:created>
  <dcterms:modified xsi:type="dcterms:W3CDTF">2019-10-10T13:03:32Z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2019-10-10T13:03:31.3293108Z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2018-08-02T11:08:29.9724089+02:00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2018-08-02T11:08:29.9724089+02:00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