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sldIdLst>
    <p:sldId id="305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9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1386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69414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0234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66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674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63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1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830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99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1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3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October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66444B27-54D5-42E0-926C-8D18D1935BB0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1271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Recupere hasta 60% del aire de soplado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1061" y="1434592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ARK: Kit de recuperación de aire para proceso resistente al calor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lvl="0"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Valor: Optimización de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costos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fr-FR">
                <a:solidFill>
                  <a:srgbClr val="000000"/>
                </a:solidFill>
              </a:rPr>
              <a:t>Sostenibilidad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Equipo: 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opladoras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Series 2 con proceso HR.</a:t>
            </a: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Código de catálogo: 576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VALOR Y VENTAJAS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DESCRIPCIÓN</a:t>
                      </a:r>
                      <a:endParaRPr kumimoji="0" lang="es-ES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Con la opción de recuperación de aire, </a:t>
                      </a: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 recoge más de la mitad del aire utilizado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y se convierte en aire de presoplado de servicio y se lo utiliza para generar aire para la fábrica.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Otro criterio a considerar es la excelente integración a la máquina: Las configuraciones vinculadas a la opción de recuperación y se registran en las recetas de productos.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Menor inversión,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gracias a compresores de aire más pequeños.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Recupere hasta un 60 % del aire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que se consume en la producción de botellas fijadas por calor.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La cantidad de aire recuperado está vinculada al tipo de sopladoras y también depende de las condiciones de producción.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Velocidad de la máquina, número de puestos de soplado, presión de presoplado y soplado, capacidad de la botella.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El aire recuperado podría ser reutilizado para generar: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aire de presoplado;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aire para los cilindros de alargamiento y de tobera;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aire de baja presión en el exterior de la máquina </a:t>
                      </a:r>
                      <a:br>
                        <a:rPr dirty="0"/>
                      </a:b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(la sopladora actúa como un compresor de baja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presión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 instalar esta O&amp;U se requiere como mínimo la versión de PCC (puesto de mando) V2.02. En el caso de las versiones más antiguas, es necesario actualizar el PCC.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47" y="4996923"/>
            <a:ext cx="770882" cy="68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860E15FD-0201-4EB2-9005-85CD054D8F9E}"/>
              </a:ext>
            </a:extLst>
          </p:cNvPr>
          <p:cNvSpPr/>
          <p:nvPr/>
        </p:nvSpPr>
        <p:spPr>
          <a:xfrm>
            <a:off x="4771170" y="1743075"/>
            <a:ext cx="3878540" cy="40004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DESCRIPCIÓN</a:t>
            </a:r>
            <a:endParaRPr kumimoji="0" lang="es-E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88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203</Words>
  <Application>Microsoft Office PowerPoint</Application>
  <PresentationFormat>Affichage à l'écran (4:3)</PresentationFormat>
  <Paragraphs>19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Wingdings</vt:lpstr>
      <vt:lpstr>LIOMT</vt:lpstr>
      <vt:lpstr>think-cell Folie</vt:lpstr>
      <vt:lpstr>Recupere hasta 60% del aire de soplado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55</cp:revision>
  <dcterms:created xsi:type="dcterms:W3CDTF">2014-05-22T13:23:46Z</dcterms:created>
  <dcterms:modified xsi:type="dcterms:W3CDTF">2019-10-10T13:03:14Z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2019-10-10T13:03:13.1691292Z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2018-08-02T11:08:29.9724089+02:00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2018-08-02T11:08:29.9724089+02:00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