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sldIdLst>
    <p:sldId id="300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4660"/>
  </p:normalViewPr>
  <p:slideViewPr>
    <p:cSldViewPr showGuides="1">
      <p:cViewPr varScale="1">
        <p:scale>
          <a:sx n="81" d="100"/>
          <a:sy n="81" d="100"/>
        </p:scale>
        <p:origin x="102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013866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469414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02348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9664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9674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363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8307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990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41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2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October 2019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85" y="647997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A3FBB20F-2380-4837-B80B-95CE3FA1B0E1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112718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Récupérez jusqu'à 60 % de l'air de soufflage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6201" y="1419850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/>
              <a:t>ARK : kit de récupération d'air pour le process HR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pPr lvl="0"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Valeur : optimisation des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coûts</a:t>
            </a:r>
            <a:r>
              <a:rPr lang="fr-FR">
                <a:solidFill>
                  <a:srgbClr val="000000"/>
                </a:solidFill>
              </a:rPr>
              <a:t>, Développement durable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Équipements : souffleuses Series 2 avec process HR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Code catalogue : 576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/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VALEUR ET AVANTAGES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0" lang="fr-FR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200" b="0" noProof="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L'option de récupération d'air permet </a:t>
                      </a: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de récupérer plus de la moitié de l'air utilisé</a:t>
                      </a:r>
                      <a:r>
                        <a:rPr lang="fr-FR" sz="1200" b="0" noProof="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pour le convertir </a:t>
                      </a:r>
                      <a:r>
                        <a:rPr lang="fr-FR" sz="1200" noProof="0" dirty="0"/>
                        <a:t>en air de </a:t>
                      </a:r>
                      <a:r>
                        <a:rPr lang="fr-FR" sz="1200" noProof="0" dirty="0" err="1"/>
                        <a:t>présoufflage</a:t>
                      </a:r>
                      <a:r>
                        <a:rPr lang="fr-FR" sz="1200" noProof="0" dirty="0"/>
                        <a:t>, en air de </a:t>
                      </a:r>
                      <a:r>
                        <a:rPr lang="fr-FR" sz="1200" noProof="0" dirty="0" err="1"/>
                        <a:t>vérinage</a:t>
                      </a:r>
                      <a:r>
                        <a:rPr lang="fr-FR" sz="1200" noProof="0" dirty="0"/>
                        <a:t> et en air pour le réseau usine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200" b="0" noProof="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Autre critère à considérer : l’excellente intégration à la machine. Les paramètres associés à l'option de récupération sont sauvegardés dans les recettes de </a:t>
                      </a:r>
                      <a:r>
                        <a:rPr lang="fr-FR" sz="1200" b="0" noProof="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process</a:t>
                      </a:r>
                      <a:endParaRPr lang="fr-FR" sz="1200" b="0" noProof="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Investissements réduits</a:t>
                      </a:r>
                      <a:r>
                        <a:rPr lang="fr-FR" sz="1200" noProof="0" dirty="0"/>
                        <a:t> grâce à des compresseurs à air plus petits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Récupération de 60 % de l'air</a:t>
                      </a:r>
                      <a:r>
                        <a:rPr lang="fr-FR" sz="1200" noProof="0" dirty="0"/>
                        <a:t> consommé pour la production de bouteilles </a:t>
                      </a:r>
                      <a:r>
                        <a:rPr lang="fr-FR" sz="1200" noProof="0" dirty="0" err="1"/>
                        <a:t>Heat</a:t>
                      </a:r>
                      <a:r>
                        <a:rPr lang="fr-FR" sz="1200" noProof="0" dirty="0"/>
                        <a:t> Set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Le volume d'air récupéré dépend du type de souffleuse et des conditions de production :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cadence de la machine, nombre de postes de soufflage, pression de présoufflage et de soufflage, capacité des bouteilles.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L'air récupéré peut être réutilisé pour :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le présoufflage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L'alimentation en air des vérins de tuyère et d'élongation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Une sortie d'air basse pression à l'extérieur de la machine (la souffleuse fait office de compresseur BP)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version PCC minimum requise pour installer cet O&amp;U est la V2.02, pour les versions antérieures une mise à jour du PCC est nécessaire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19" y="4696529"/>
            <a:ext cx="1092561" cy="96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F4CFAD6A-93A1-4C12-8746-37BB31F76F61}"/>
              </a:ext>
            </a:extLst>
          </p:cNvPr>
          <p:cNvSpPr/>
          <p:nvPr/>
        </p:nvSpPr>
        <p:spPr>
          <a:xfrm>
            <a:off x="4763307" y="1737477"/>
            <a:ext cx="3882218" cy="39612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marR="0" lvl="0" indent="-190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924589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61</Words>
  <Application>Microsoft Office PowerPoint</Application>
  <PresentationFormat>Affichage à l'écran (4:3)</PresentationFormat>
  <Paragraphs>19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Wingdings</vt:lpstr>
      <vt:lpstr>LIOMT</vt:lpstr>
      <vt:lpstr>think-cell Folie</vt:lpstr>
      <vt:lpstr>Récupérez jusqu'à 60 % de l'air de soufflage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54</cp:revision>
  <dcterms:created xsi:type="dcterms:W3CDTF">2014-05-22T13:23:46Z</dcterms:created>
  <dcterms:modified xsi:type="dcterms:W3CDTF">2019-10-10T13:02:53Z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iteId">
    <vt:lpwstr>2390cbd1-e663-4321-bc93-ba298637ce52</vt:lpwstr>
  </property>
  <property fmtid="{D5CDD505-2E9C-101B-9397-08002B2CF9AE}" pid="4" name="MSIP_Label_94480757-a570-4f64-84e7-c5b3ffe9d573_Owner">
    <vt:lpwstr>107200@sidel.com</vt:lpwstr>
  </property>
  <property fmtid="{D5CDD505-2E9C-101B-9397-08002B2CF9AE}" pid="5" name="MSIP_Label_94480757-a570-4f64-84e7-c5b3ffe9d573_SetDate">
    <vt:lpwstr>2019-10-10T13:02:52.6156922Z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Application">
    <vt:lpwstr>Microsoft Azure Information Protection</vt:lpwstr>
  </property>
  <property fmtid="{D5CDD505-2E9C-101B-9397-08002B2CF9AE}" pid="8" name="MSIP_Label_94480757-a570-4f64-84e7-c5b3ffe9d573_Extended_MSFT_Method">
    <vt:lpwstr>Automatic</vt:lpwstr>
  </property>
  <property fmtid="{D5CDD505-2E9C-101B-9397-08002B2CF9AE}" pid="9" name="MSIP_Label_e35bb0a3-90cf-41a8-939e-500b35438edf_Enabled">
    <vt:lpwstr>True</vt:lpwstr>
  </property>
  <property fmtid="{D5CDD505-2E9C-101B-9397-08002B2CF9AE}" pid="10" name="MSIP_Label_e35bb0a3-90cf-41a8-939e-500b35438edf_SiteId">
    <vt:lpwstr>2390cbd1-e663-4321-bc93-ba298637ce52</vt:lpwstr>
  </property>
  <property fmtid="{D5CDD505-2E9C-101B-9397-08002B2CF9AE}" pid="11" name="MSIP_Label_e35bb0a3-90cf-41a8-939e-500b35438edf_Owner">
    <vt:lpwstr>107200@sidel.com</vt:lpwstr>
  </property>
  <property fmtid="{D5CDD505-2E9C-101B-9397-08002B2CF9AE}" pid="12" name="MSIP_Label_e35bb0a3-90cf-41a8-939e-500b35438edf_SetDate">
    <vt:lpwstr>2018-08-02T11:08:29.9724089+02:00</vt:lpwstr>
  </property>
  <property fmtid="{D5CDD505-2E9C-101B-9397-08002B2CF9AE}" pid="13" name="MSIP_Label_e35bb0a3-90cf-41a8-939e-500b35438edf_Name">
    <vt:lpwstr>Sidel-Confidential</vt:lpwstr>
  </property>
  <property fmtid="{D5CDD505-2E9C-101B-9397-08002B2CF9AE}" pid="14" name="MSIP_Label_e35bb0a3-90cf-41a8-939e-500b35438edf_Application">
    <vt:lpwstr>Microsoft Azure Information Protection</vt:lpwstr>
  </property>
  <property fmtid="{D5CDD505-2E9C-101B-9397-08002B2CF9AE}" pid="15" name="MSIP_Label_e35bb0a3-90cf-41a8-939e-500b35438edf_Extended_MSFT_Method">
    <vt:lpwstr>Automatic</vt:lpwstr>
  </property>
  <property fmtid="{D5CDD505-2E9C-101B-9397-08002B2CF9AE}" pid="16" name="MSIP_Label_06263584-a2fa-494a-b6ac-a3eeadb86bd0_Enabled">
    <vt:lpwstr>True</vt:lpwstr>
  </property>
  <property fmtid="{D5CDD505-2E9C-101B-9397-08002B2CF9AE}" pid="17" name="MSIP_Label_06263584-a2fa-494a-b6ac-a3eeadb86bd0_SiteId">
    <vt:lpwstr>2390cbd1-e663-4321-bc93-ba298637ce52</vt:lpwstr>
  </property>
  <property fmtid="{D5CDD505-2E9C-101B-9397-08002B2CF9AE}" pid="18" name="MSIP_Label_06263584-a2fa-494a-b6ac-a3eeadb86bd0_Owner">
    <vt:lpwstr>107200@sidel.com</vt:lpwstr>
  </property>
  <property fmtid="{D5CDD505-2E9C-101B-9397-08002B2CF9AE}" pid="19" name="MSIP_Label_06263584-a2fa-494a-b6ac-a3eeadb86bd0_SetDate">
    <vt:lpwstr>2018-08-02T11:08:29.9724089+02:00</vt:lpwstr>
  </property>
  <property fmtid="{D5CDD505-2E9C-101B-9397-08002B2CF9AE}" pid="20" name="MSIP_Label_06263584-a2fa-494a-b6ac-a3eeadb86bd0_Name">
    <vt:lpwstr>Internal</vt:lpwstr>
  </property>
  <property fmtid="{D5CDD505-2E9C-101B-9397-08002B2CF9AE}" pid="21" name="MSIP_Label_06263584-a2fa-494a-b6ac-a3eeadb86bd0_Application">
    <vt:lpwstr>Microsoft Azure Information Protection</vt:lpwstr>
  </property>
  <property fmtid="{D5CDD505-2E9C-101B-9397-08002B2CF9AE}" pid="22" name="MSIP_Label_06263584-a2fa-494a-b6ac-a3eeadb86bd0_Extended_MSFT_Method">
    <vt:lpwstr>Automatic</vt:lpwstr>
  </property>
  <property fmtid="{D5CDD505-2E9C-101B-9397-08002B2CF9AE}" pid="23" name="Sensitivity">
    <vt:lpwstr>General Sidel-Confidential Internal</vt:lpwstr>
  </property>
</Properties>
</file>