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sldIdLst>
    <p:sldId id="304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9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1386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6941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0234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66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674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63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30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99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1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October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65BD84F-73B7-49F7-9CD7-E6504AACE96E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1271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Recuperação até 60% do ar de sopro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32834" y="1435100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ARK: Kit de recuperação de ar para process resistente ao calor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lvl="0"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Valor: Otimização de custos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>
                <a:solidFill>
                  <a:srgbClr val="000000"/>
                </a:solidFill>
              </a:rPr>
              <a:t>Sustentabilidade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Equipamento: Sopradoras Séries 2 com process HR</a:t>
            </a:r>
            <a:endParaRPr kumimoji="0" lang="pt-B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Catálogo código: 576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E VANTAGENS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DESCRIÇÃO</a:t>
                      </a:r>
                      <a:endParaRPr kumimoji="0" lang="pt-BR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Com a opção de recuperação de ar, </a:t>
                      </a: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 coleta mais de metade do ar usado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que será convertido em ar de pré-sopro e ar de serviço, usado para produzir ar para a fábrica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Outro critério a considerar é a integração Excelente na máquina: Os ajustes associados à opção de recuperação são registrados nas receitas do process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Redução dos investimentos,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graças a compressores de ar de menor dimensão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Recuperação de até 60% do ar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consumido para produzir garrafas de secagem a quente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 volume de ar recuperado depende do tipo de sopradoras e também das condições de produção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Cadência da máquina, número de estações de sopro, pressão de pré-sopro e sopro, capacidade da garrafa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 ar recuperado pode ser reutilizado para produzir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Ar de pré-sopro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Ar de estiramento e de acionamento dos cilindros dos injetores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Ar a baixa pressão para fora da máquina </a:t>
                      </a:r>
                      <a:br>
                        <a:rPr dirty="0"/>
                      </a:b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(a sopradora atua como um compressor de BP)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versão PCC mínima requerida para instalar este O&amp;U é a V2.02, nas versões anteriores é necessário uma atualização do PCC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31" y="4636633"/>
            <a:ext cx="1164569" cy="103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C544F321-39E5-49C0-A639-8F2E9AFB66DB}"/>
              </a:ext>
            </a:extLst>
          </p:cNvPr>
          <p:cNvSpPr/>
          <p:nvPr/>
        </p:nvSpPr>
        <p:spPr>
          <a:xfrm>
            <a:off x="4768071" y="1743075"/>
            <a:ext cx="3872692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DESCRIÇÃO</a:t>
            </a:r>
            <a:endParaRPr kumimoji="0" lang="pt-BR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08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194</Words>
  <Application>Microsoft Office PowerPoint</Application>
  <PresentationFormat>Affichage à l'écran (4:3)</PresentationFormat>
  <Paragraphs>19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Wingdings</vt:lpstr>
      <vt:lpstr>LIOMT</vt:lpstr>
      <vt:lpstr>think-cell Folie</vt:lpstr>
      <vt:lpstr>Recuperação até 60% do ar de sopro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54</cp:revision>
  <dcterms:created xsi:type="dcterms:W3CDTF">2014-05-22T13:23:46Z</dcterms:created>
  <dcterms:modified xsi:type="dcterms:W3CDTF">2019-10-10T13:02:01Z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2019-10-10T13:02:00.2583499Z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2018-08-02T11:08:29.9724089+02:00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2018-08-02T11:08:29.9724089+02:00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