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303"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72" y="2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3.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4.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5.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3.xml"/><Relationship Id="rId7" Type="http://schemas.openxmlformats.org/officeDocument/2006/relationships/image" Target="../media/image16.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8.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19.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0.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6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1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5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9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7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5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6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7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9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3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8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1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3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2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2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7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6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1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1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5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3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5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7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7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1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9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1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4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8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5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8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3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2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2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6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8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1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6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3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5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70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9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4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8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8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20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3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24"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4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9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20"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44"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92"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16"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40"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88"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12"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3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83"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607"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31"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55"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703"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27"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51"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7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99"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23"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47"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71"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9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7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7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6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5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9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8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6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7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2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8164c478f218c7cf7aa29c0" descr="{&quot;HashCode&quot;:-754384288,&quot;Placement&quot;:&quot;Footer&quot;,&quot;Top&quot;:521.6203,&quot;Left&quot;:334.9422,&quot;SlideWidth&quot;:720,&quot;SlideHeight&quot;:540}">
            <a:extLst>
              <a:ext uri="{FF2B5EF4-FFF2-40B4-BE49-F238E27FC236}">
                <a16:creationId xmlns:a16="http://schemas.microsoft.com/office/drawing/2014/main" id="{0336BE6D-E08F-4430-920D-6A6B3AAE976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9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1d845c2b657013dd4fc5cbe" descr="{&quot;HashCode&quot;:-754384288,&quot;Placement&quot;:&quot;Footer&quot;,&quot;Top&quot;:521.6203,&quot;Left&quot;:334.9422,&quot;SlideWidth&quot;:720,&quot;SlideHeight&quot;:540}">
            <a:extLst>
              <a:ext uri="{FF2B5EF4-FFF2-40B4-BE49-F238E27FC236}">
                <a16:creationId xmlns:a16="http://schemas.microsoft.com/office/drawing/2014/main" id="{ACCAFEEB-FCFA-4CAC-A4AD-5B807DB541E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3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41745a0aa15a5b9af3b285e" descr="{&quot;HashCode&quot;:-754384288,&quot;Placement&quot;:&quot;Footer&quot;,&quot;Top&quot;:521.6203,&quot;Left&quot;:334.9422,&quot;SlideWidth&quot;:720,&quot;SlideHeight&quot;:540}">
            <a:extLst>
              <a:ext uri="{FF2B5EF4-FFF2-40B4-BE49-F238E27FC236}">
                <a16:creationId xmlns:a16="http://schemas.microsoft.com/office/drawing/2014/main" id="{7420C5DB-6EF9-43F0-99D4-6A6AC48956D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7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7214881b15f2a51d4cd3235" descr="{&quot;HashCode&quot;:-754384288,&quot;Placement&quot;:&quot;Footer&quot;,&quot;Top&quot;:521.6203,&quot;Left&quot;:334.9422,&quot;SlideWidth&quot;:720,&quot;SlideHeight&quot;:540}">
            <a:extLst>
              <a:ext uri="{FF2B5EF4-FFF2-40B4-BE49-F238E27FC236}">
                <a16:creationId xmlns:a16="http://schemas.microsoft.com/office/drawing/2014/main" id="{DFEB0A51-1D9D-4A31-9FD3-4FF80702C36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1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9b5449b8e31e3185c23d01f" descr="{&quot;HashCode&quot;:-754384288,&quot;Placement&quot;:&quot;Footer&quot;,&quot;Top&quot;:521.6203,&quot;Left&quot;:334.9422,&quot;SlideWidth&quot;:720,&quot;SlideHeight&quot;:540}">
            <a:extLst>
              <a:ext uri="{FF2B5EF4-FFF2-40B4-BE49-F238E27FC236}">
                <a16:creationId xmlns:a16="http://schemas.microsoft.com/office/drawing/2014/main" id="{CC6ECAEE-C8F5-44B0-9386-69EE393279F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6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3e54f5c957bb2498999caf8" descr="{&quot;HashCode&quot;:-754384288,&quot;Placement&quot;:&quot;Footer&quot;,&quot;Top&quot;:521.6203,&quot;Left&quot;:334.9422,&quot;SlideWidth&quot;:720,&quot;SlideHeight&quot;:540}">
            <a:extLst>
              <a:ext uri="{FF2B5EF4-FFF2-40B4-BE49-F238E27FC236}">
                <a16:creationId xmlns:a16="http://schemas.microsoft.com/office/drawing/2014/main" id="{B63412F7-3256-41B3-A43F-4B658E5E96E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0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707468f999463f8d85d63b6" descr="{&quot;HashCode&quot;:-754384288,&quot;Placement&quot;:&quot;Footer&quot;,&quot;Top&quot;:521.6203,&quot;Left&quot;:334.9422,&quot;SlideWidth&quot;:720,&quot;SlideHeight&quot;:540}">
            <a:extLst>
              <a:ext uri="{FF2B5EF4-FFF2-40B4-BE49-F238E27FC236}">
                <a16:creationId xmlns:a16="http://schemas.microsoft.com/office/drawing/2014/main" id="{F0103D4B-D928-4B77-93B6-57619B93594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4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0cd4f3db128d96b083aae4f" descr="{&quot;HashCode&quot;:-754384288,&quot;Placement&quot;:&quot;Footer&quot;,&quot;Top&quot;:521.6203,&quot;Left&quot;:334.9422,&quot;SlideWidth&quot;:720,&quot;SlideHeight&quot;:540}">
            <a:extLst>
              <a:ext uri="{FF2B5EF4-FFF2-40B4-BE49-F238E27FC236}">
                <a16:creationId xmlns:a16="http://schemas.microsoft.com/office/drawing/2014/main" id="{DABE9D4E-17C3-420D-BCBA-32C87BB5F92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9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8f64869bdbca16c71cc8835" descr="{&quot;HashCode&quot;:-754384288,&quot;Placement&quot;:&quot;Footer&quot;,&quot;Top&quot;:521.6203,&quot;Left&quot;:334.9422,&quot;SlideWidth&quot;:720,&quot;SlideHeight&quot;:540}">
            <a:extLst>
              <a:ext uri="{FF2B5EF4-FFF2-40B4-BE49-F238E27FC236}">
                <a16:creationId xmlns:a16="http://schemas.microsoft.com/office/drawing/2014/main" id="{EFD931A7-DCFB-46DA-9644-85429D68621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1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e0f46c0b761bdaa07e0abdf" descr="{&quot;HashCode&quot;:-754384288,&quot;Placement&quot;:&quot;Footer&quot;,&quot;Top&quot;:521.6203,&quot;Left&quot;:334.9422,&quot;SlideWidth&quot;:720,&quot;SlideHeight&quot;:540}">
            <a:extLst>
              <a:ext uri="{FF2B5EF4-FFF2-40B4-BE49-F238E27FC236}">
                <a16:creationId xmlns:a16="http://schemas.microsoft.com/office/drawing/2014/main" id="{A44442F5-6A85-486E-8084-7E5CFA95E1B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2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eb54a40b9f67c4ce591de54" descr="{&quot;HashCode&quot;:-754384288,&quot;Placement&quot;:&quot;Footer&quot;,&quot;Top&quot;:521.6203,&quot;Left&quot;:334.9422,&quot;SlideWidth&quot;:720,&quot;SlideHeight&quot;:540}">
            <a:extLst>
              <a:ext uri="{FF2B5EF4-FFF2-40B4-BE49-F238E27FC236}">
                <a16:creationId xmlns:a16="http://schemas.microsoft.com/office/drawing/2014/main" id="{C890FA23-BCA2-46E5-A690-36C9624D338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2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1424ead988ada97ca7acea4" descr="{&quot;HashCode&quot;:-754384288,&quot;Placement&quot;:&quot;Footer&quot;,&quot;Top&quot;:521.6203,&quot;Left&quot;:334.9422,&quot;SlideWidth&quot;:720,&quot;SlideHeight&quot;:540}">
            <a:extLst>
              <a:ext uri="{FF2B5EF4-FFF2-40B4-BE49-F238E27FC236}">
                <a16:creationId xmlns:a16="http://schemas.microsoft.com/office/drawing/2014/main" id="{2DBF2060-6836-41F2-8749-CE45938AE49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4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8fac4c29a5ee4b1590750f68" descr="{&quot;HashCode&quot;:-754384288,&quot;Placement&quot;:&quot;Footer&quot;,&quot;Top&quot;:521.6203,&quot;Left&quot;:334.9422,&quot;SlideWidth&quot;:720,&quot;SlideHeight&quot;:540}">
            <a:extLst>
              <a:ext uri="{FF2B5EF4-FFF2-40B4-BE49-F238E27FC236}">
                <a16:creationId xmlns:a16="http://schemas.microsoft.com/office/drawing/2014/main" id="{7AFB5105-B64D-4244-BE10-E34B7C9645D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9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d154e88b705b26c6f61ccb4" descr="{&quot;HashCode&quot;:-754384288,&quot;Placement&quot;:&quot;Footer&quot;,&quot;Top&quot;:521.6203,&quot;Left&quot;:334.9422,&quot;SlideWidth&quot;:720,&quot;SlideHeight&quot;:540}">
            <a:extLst>
              <a:ext uri="{FF2B5EF4-FFF2-40B4-BE49-F238E27FC236}">
                <a16:creationId xmlns:a16="http://schemas.microsoft.com/office/drawing/2014/main" id="{8DA16184-59C6-439B-8DD6-C6F281B07A8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3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9634cbea98f134c0e694c77" descr="{&quot;HashCode&quot;:-754384288,&quot;Placement&quot;:&quot;Footer&quot;,&quot;Top&quot;:521.6203,&quot;Left&quot;:334.9422,&quot;SlideWidth&quot;:720,&quot;SlideHeight&quot;:540}">
            <a:extLst>
              <a:ext uri="{FF2B5EF4-FFF2-40B4-BE49-F238E27FC236}">
                <a16:creationId xmlns:a16="http://schemas.microsoft.com/office/drawing/2014/main" id="{8B1C2488-479B-42FB-9A93-F54C51887B6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7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a90455abc0c90f69501465c" descr="{&quot;HashCode&quot;:-754384288,&quot;Placement&quot;:&quot;Footer&quot;,&quot;Top&quot;:521.6203,&quot;Left&quot;:334.9422,&quot;SlideWidth&quot;:720,&quot;SlideHeight&quot;:540}">
            <a:extLst>
              <a:ext uri="{FF2B5EF4-FFF2-40B4-BE49-F238E27FC236}">
                <a16:creationId xmlns:a16="http://schemas.microsoft.com/office/drawing/2014/main" id="{F4466F50-A8F7-46DC-8181-51F94BA25D2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2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3eb4f1b83a0bd4bd5045eb6" descr="{&quot;HashCode&quot;:-754384288,&quot;Placement&quot;:&quot;Footer&quot;,&quot;Top&quot;:521.6203,&quot;Left&quot;:334.9422,&quot;SlideWidth&quot;:720,&quot;SlideHeight&quot;:540}">
            <a:extLst>
              <a:ext uri="{FF2B5EF4-FFF2-40B4-BE49-F238E27FC236}">
                <a16:creationId xmlns:a16="http://schemas.microsoft.com/office/drawing/2014/main" id="{755696E6-5A24-4664-8D64-696CEFC3FC9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6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cfc4689a6c2fe3048a6d10b" descr="{&quot;HashCode&quot;:-754384288,&quot;Placement&quot;:&quot;Footer&quot;,&quot;Top&quot;:521.6203,&quot;Left&quot;:334.9422,&quot;SlideWidth&quot;:720,&quot;SlideHeight&quot;:540}">
            <a:extLst>
              <a:ext uri="{FF2B5EF4-FFF2-40B4-BE49-F238E27FC236}">
                <a16:creationId xmlns:a16="http://schemas.microsoft.com/office/drawing/2014/main" id="{24AD36A6-2AA5-43FE-A68E-57188F42113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60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28647f4b7f4c4fb1d8aa5f3" descr="{&quot;HashCode&quot;:-754384288,&quot;Placement&quot;:&quot;Footer&quot;,&quot;Top&quot;:521.6203,&quot;Left&quot;:334.9422,&quot;SlideWidth&quot;:720,&quot;SlideHeight&quot;:540}">
            <a:extLst>
              <a:ext uri="{FF2B5EF4-FFF2-40B4-BE49-F238E27FC236}">
                <a16:creationId xmlns:a16="http://schemas.microsoft.com/office/drawing/2014/main" id="{16E74CFD-BF40-4E91-A884-9A7FA4AAE1B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4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5b046acba59b42a3d2097fc" descr="{&quot;HashCode&quot;:-754384288,&quot;Placement&quot;:&quot;Footer&quot;,&quot;Top&quot;:521.6203,&quot;Left&quot;:334.9422,&quot;SlideWidth&quot;:720,&quot;SlideHeight&quot;:540}">
            <a:extLst>
              <a:ext uri="{FF2B5EF4-FFF2-40B4-BE49-F238E27FC236}">
                <a16:creationId xmlns:a16="http://schemas.microsoft.com/office/drawing/2014/main" id="{E6C7AB9C-EC7A-4E47-BD22-05043B3D0CB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9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7f940f6a171ce3642629b4f" descr="{&quot;HashCode&quot;:-754384288,&quot;Placement&quot;:&quot;Footer&quot;,&quot;Top&quot;:521.6203,&quot;Left&quot;:334.9422,&quot;SlideWidth&quot;:720,&quot;SlideHeight&quot;:540}">
            <a:extLst>
              <a:ext uri="{FF2B5EF4-FFF2-40B4-BE49-F238E27FC236}">
                <a16:creationId xmlns:a16="http://schemas.microsoft.com/office/drawing/2014/main" id="{44DAB14E-6EDC-449A-9ADE-07CB0640754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3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4e044be9c1a0e06cc432fd4" descr="{&quot;HashCode&quot;:-754384288,&quot;Placement&quot;:&quot;Footer&quot;,&quot;Top&quot;:521.6203,&quot;Left&quot;:334.9422,&quot;SlideWidth&quot;:720,&quot;SlideHeight&quot;:540}">
            <a:extLst>
              <a:ext uri="{FF2B5EF4-FFF2-40B4-BE49-F238E27FC236}">
                <a16:creationId xmlns:a16="http://schemas.microsoft.com/office/drawing/2014/main" id="{1748974A-CDFD-4B7A-9ECB-2171FF3DB20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88c849f6b6e0d8ddbb89a837" descr="{&quot;HashCode&quot;:-754384288,&quot;Placement&quot;:&quot;Footer&quot;,&quot;Top&quot;:521.6203,&quot;Left&quot;:334.9422,&quot;SlideWidth&quot;:720,&quot;SlideHeight&quot;:540}">
            <a:extLst>
              <a:ext uri="{FF2B5EF4-FFF2-40B4-BE49-F238E27FC236}">
                <a16:creationId xmlns:a16="http://schemas.microsoft.com/office/drawing/2014/main" id="{8CEF576E-1FFF-4F6C-A4F6-472489FEB0E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7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686421990e7dd6c52f9e229" descr="{&quot;HashCode&quot;:-754384288,&quot;Placement&quot;:&quot;Footer&quot;,&quot;Top&quot;:521.6203,&quot;Left&quot;:334.9422,&quot;SlideWidth&quot;:720,&quot;SlideHeight&quot;:540}">
            <a:extLst>
              <a:ext uri="{FF2B5EF4-FFF2-40B4-BE49-F238E27FC236}">
                <a16:creationId xmlns:a16="http://schemas.microsoft.com/office/drawing/2014/main" id="{104355E9-2076-47CD-9E99-218DC904980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2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6264aa29f86c8ec836dbfe2" descr="{&quot;HashCode&quot;:-754384288,&quot;Placement&quot;:&quot;Footer&quot;,&quot;Top&quot;:521.6203,&quot;Left&quot;:334.9422,&quot;SlideWidth&quot;:720,&quot;SlideHeight&quot;:540}">
            <a:extLst>
              <a:ext uri="{FF2B5EF4-FFF2-40B4-BE49-F238E27FC236}">
                <a16:creationId xmlns:a16="http://schemas.microsoft.com/office/drawing/2014/main" id="{4596D2DF-4462-42B0-97B9-804F13E7DE6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6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f034333811eb88cc3a5ce44" descr="{&quot;HashCode&quot;:-754384288,&quot;Placement&quot;:&quot;Footer&quot;,&quot;Top&quot;:521.6203,&quot;Left&quot;:334.9422,&quot;SlideWidth&quot;:720,&quot;SlideHeight&quot;:540}">
            <a:extLst>
              <a:ext uri="{FF2B5EF4-FFF2-40B4-BE49-F238E27FC236}">
                <a16:creationId xmlns:a16="http://schemas.microsoft.com/office/drawing/2014/main" id="{D65B501D-7597-42D2-A4CD-EB13A5A4EDD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0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79c4ad28a9dc26334fd07b5" descr="{&quot;HashCode&quot;:-754384288,&quot;Placement&quot;:&quot;Footer&quot;,&quot;Top&quot;:521.6203,&quot;Left&quot;:334.9422,&quot;SlideWidth&quot;:720,&quot;SlideHeight&quot;:540}">
            <a:extLst>
              <a:ext uri="{FF2B5EF4-FFF2-40B4-BE49-F238E27FC236}">
                <a16:creationId xmlns:a16="http://schemas.microsoft.com/office/drawing/2014/main" id="{0C2CB781-6D7F-46C7-922A-A4777AA11DF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5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62644e0bf28bdb46ef547d7" descr="{&quot;HashCode&quot;:-754384288,&quot;Placement&quot;:&quot;Footer&quot;,&quot;Top&quot;:521.6203,&quot;Left&quot;:334.9422,&quot;SlideWidth&quot;:720,&quot;SlideHeight&quot;:540}">
            <a:extLst>
              <a:ext uri="{FF2B5EF4-FFF2-40B4-BE49-F238E27FC236}">
                <a16:creationId xmlns:a16="http://schemas.microsoft.com/office/drawing/2014/main" id="{85AACC83-EFF6-46DE-8FAE-F2DD6FFC7D8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9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cf842e1a9a14d4a177f8736" descr="{&quot;HashCode&quot;:-754384288,&quot;Placement&quot;:&quot;Footer&quot;,&quot;Top&quot;:521.6203,&quot;Left&quot;:334.9422,&quot;SlideWidth&quot;:720,&quot;SlideHeight&quot;:540}">
            <a:extLst>
              <a:ext uri="{FF2B5EF4-FFF2-40B4-BE49-F238E27FC236}">
                <a16:creationId xmlns:a16="http://schemas.microsoft.com/office/drawing/2014/main" id="{38058FE7-0848-4D6B-BC0D-D856B192213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3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cb242619dc9276b78222f09" descr="{&quot;HashCode&quot;:-754384288,&quot;Placement&quot;:&quot;Footer&quot;,&quot;Top&quot;:521.6203,&quot;Left&quot;:334.9422,&quot;SlideWidth&quot;:720,&quot;SlideHeight&quot;:540}">
            <a:extLst>
              <a:ext uri="{FF2B5EF4-FFF2-40B4-BE49-F238E27FC236}">
                <a16:creationId xmlns:a16="http://schemas.microsoft.com/office/drawing/2014/main" id="{44553D34-56CC-4091-B451-954C44A3AC3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76"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3784f63820acc662f4b4f75" descr="{&quot;HashCode&quot;:-754384288,&quot;Placement&quot;:&quot;Footer&quot;,&quot;Top&quot;:521.6203,&quot;Left&quot;:334.9422,&quot;SlideWidth&quot;:720,&quot;SlideHeight&quot;:540}">
            <a:extLst>
              <a:ext uri="{FF2B5EF4-FFF2-40B4-BE49-F238E27FC236}">
                <a16:creationId xmlns:a16="http://schemas.microsoft.com/office/drawing/2014/main" id="{ACEF4608-4145-421C-8382-6483E8E5406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72"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Thu, 14 March</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ab148aa9617c14038852b5e" descr="{&quot;HashCode&quot;:-754384288,&quot;Placement&quot;:&quot;Footer&quot;,&quot;Top&quot;:521.6203,&quot;Left&quot;:334.9422,&quot;SlideWidth&quot;:720,&quot;SlideHeight&quot;:540}">
            <a:extLst>
              <a:ext uri="{FF2B5EF4-FFF2-40B4-BE49-F238E27FC236}">
                <a16:creationId xmlns:a16="http://schemas.microsoft.com/office/drawing/2014/main" id="{DF68D9D0-70EF-4B56-B905-B7E0F4B3E6E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68"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Thu, 14 March</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0f64ad08d75696bcaf120c2" descr="{&quot;HashCode&quot;:-754384288,&quot;Placement&quot;:&quot;Footer&quot;,&quot;Top&quot;:521.6203,&quot;Left&quot;:334.9422,&quot;SlideWidth&quot;:720,&quot;SlideHeight&quot;:540}">
            <a:extLst>
              <a:ext uri="{FF2B5EF4-FFF2-40B4-BE49-F238E27FC236}">
                <a16:creationId xmlns:a16="http://schemas.microsoft.com/office/drawing/2014/main" id="{C0EFBFBA-56AD-4184-9AD1-92B06454133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8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00a4a3e8f5226254e897ff5" descr="{&quot;HashCode&quot;:-754384288,&quot;Placement&quot;:&quot;Footer&quot;,&quot;Top&quot;:521.6203,&quot;Left&quot;:334.9422,&quot;SlideWidth&quot;:720,&quot;SlideHeight&quot;:540}">
            <a:extLst>
              <a:ext uri="{FF2B5EF4-FFF2-40B4-BE49-F238E27FC236}">
                <a16:creationId xmlns:a16="http://schemas.microsoft.com/office/drawing/2014/main" id="{56F46EEA-960F-4853-90BF-CEAD1CC0ED3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64"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Thu, 14 March</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6f348c49d439a0b6ea6925e" descr="{&quot;HashCode&quot;:-754384288,&quot;Placement&quot;:&quot;Footer&quot;,&quot;Top&quot;:521.6203,&quot;Left&quot;:334.9422,&quot;SlideWidth&quot;:720,&quot;SlideHeight&quot;:540}">
            <a:extLst>
              <a:ext uri="{FF2B5EF4-FFF2-40B4-BE49-F238E27FC236}">
                <a16:creationId xmlns:a16="http://schemas.microsoft.com/office/drawing/2014/main" id="{E282B44F-37FD-4565-9DCC-4DC455C5A4F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
        <p:nvSpPr>
          <p:cNvPr id="2" name="MSIPCM4af241eab34799ab7e0f3914" descr="{&quot;HashCode&quot;:-754384288,&quot;Placement&quot;:&quot;Footer&quot;,&quot;Top&quot;:521.6203,&quot;Left&quot;:334.9422,&quot;SlideWidth&quot;:720,&quot;SlideHeight&quot;:540}">
            <a:extLst>
              <a:ext uri="{FF2B5EF4-FFF2-40B4-BE49-F238E27FC236}">
                <a16:creationId xmlns:a16="http://schemas.microsoft.com/office/drawing/2014/main" id="{1C274A22-9B80-4496-AE92-F69A291B93D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59"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Thu, 14 March</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MSIPCMb900470d9a833816147f1297" descr="{&quot;HashCode&quot;:-754384288,&quot;Placement&quot;:&quot;Footer&quot;,&quot;Top&quot;:521.6203,&quot;Left&quot;:334.9422,&quot;SlideWidth&quot;:720,&quot;SlideHeight&quot;:540}">
            <a:extLst>
              <a:ext uri="{FF2B5EF4-FFF2-40B4-BE49-F238E27FC236}">
                <a16:creationId xmlns:a16="http://schemas.microsoft.com/office/drawing/2014/main" id="{910E35F6-D3D0-4232-AF6C-FFBE1E29D43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79"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 14 March</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236b4a2b8ce0f29c9218934f" descr="{&quot;HashCode&quot;:-754384288,&quot;Placement&quot;:&quot;Footer&quot;,&quot;Top&quot;:521.6203,&quot;Left&quot;:334.9422,&quot;SlideWidth&quot;:720,&quot;SlideHeight&quot;:540}">
            <a:extLst>
              <a:ext uri="{FF2B5EF4-FFF2-40B4-BE49-F238E27FC236}">
                <a16:creationId xmlns:a16="http://schemas.microsoft.com/office/drawing/2014/main" id="{9CB0ED36-BDDA-4196-8BCD-B22EC28297B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b3840d18de35990e0248a77" descr="{&quot;HashCode&quot;:-754384288,&quot;Placement&quot;:&quot;Footer&quot;,&quot;Top&quot;:521.6203,&quot;Left&quot;:334.9422,&quot;SlideWidth&quot;:720,&quot;SlideHeight&quot;:540}">
            <a:extLst>
              <a:ext uri="{FF2B5EF4-FFF2-40B4-BE49-F238E27FC236}">
                <a16:creationId xmlns:a16="http://schemas.microsoft.com/office/drawing/2014/main" id="{02C18779-972E-4D61-B8FB-19691A83A70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1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cce466ba232e8ba8c7e8c34" descr="{&quot;HashCode&quot;:-754384288,&quot;Placement&quot;:&quot;Footer&quot;,&quot;Top&quot;:521.6203,&quot;Left&quot;:334.9422,&quot;SlideWidth&quot;:720,&quot;SlideHeight&quot;:540}">
            <a:extLst>
              <a:ext uri="{FF2B5EF4-FFF2-40B4-BE49-F238E27FC236}">
                <a16:creationId xmlns:a16="http://schemas.microsoft.com/office/drawing/2014/main" id="{9F8B60E1-259E-4CF1-A12E-D70300E3261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6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6f643dd80b1fdd3bc9d7327" descr="{&quot;HashCode&quot;:-754384288,&quot;Placement&quot;:&quot;Footer&quot;,&quot;Top&quot;:521.6203,&quot;Left&quot;:334.9422,&quot;SlideWidth&quot;:720,&quot;SlideHeight&quot;:540}">
            <a:extLst>
              <a:ext uri="{FF2B5EF4-FFF2-40B4-BE49-F238E27FC236}">
                <a16:creationId xmlns:a16="http://schemas.microsoft.com/office/drawing/2014/main" id="{AE16708D-5E98-4003-A26D-C3BE803D19D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0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8e344bcaae92cfbbf609b48" descr="{&quot;HashCode&quot;:-754384288,&quot;Placement&quot;:&quot;Footer&quot;,&quot;Top&quot;:521.6203,&quot;Left&quot;:334.9422,&quot;SlideWidth&quot;:720,&quot;SlideHeight&quot;:540}">
            <a:extLst>
              <a:ext uri="{FF2B5EF4-FFF2-40B4-BE49-F238E27FC236}">
                <a16:creationId xmlns:a16="http://schemas.microsoft.com/office/drawing/2014/main" id="{B4108DCD-0753-41C1-A773-23DEE96C3FB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c9848ae89b5c63419e3189b" descr="{&quot;HashCode&quot;:-754384288,&quot;Placement&quot;:&quot;Footer&quot;,&quot;Top&quot;:521.6203,&quot;Left&quot;:334.9422,&quot;SlideWidth&quot;:720,&quot;SlideHeight&quot;:540}">
            <a:extLst>
              <a:ext uri="{FF2B5EF4-FFF2-40B4-BE49-F238E27FC236}">
                <a16:creationId xmlns:a16="http://schemas.microsoft.com/office/drawing/2014/main" id="{CA4A4A53-3852-4EAB-BC15-AB484AD3B6D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FZZhunYuan-M02S"/>
                <a:cs typeface="FZZhunYuan-M02S"/>
              </a:rPr>
              <a:t>使吹嘴的使用寿命延长</a:t>
            </a:r>
            <a:r>
              <a:rPr dirty="0">
                <a:latin typeface="+mn-lt"/>
                <a:cs typeface="FZZhunYuan-M02S"/>
              </a:rPr>
              <a:t>100%</a:t>
            </a:r>
          </a:p>
        </p:txBody>
      </p:sp>
      <p:sp>
        <p:nvSpPr>
          <p:cNvPr id="3" name="Text Placeholder 2"/>
          <p:cNvSpPr>
            <a:spLocks noGrp="1"/>
          </p:cNvSpPr>
          <p:nvPr>
            <p:ph type="body" sz="quarter" idx="4294967295"/>
          </p:nvPr>
        </p:nvSpPr>
        <p:spPr>
          <a:xfrm>
            <a:off x="662197" y="1396288"/>
            <a:ext cx="7997825" cy="307975"/>
          </a:xfrm>
        </p:spPr>
        <p:txBody>
          <a:bodyPr vert="horz" lIns="0" tIns="0" rIns="0" bIns="0" rtlCol="0">
            <a:spAutoFit/>
          </a:bodyPr>
          <a:lstStyle/>
          <a:p>
            <a:r>
              <a:rPr dirty="0">
                <a:latin typeface="FZZhunYuan-M02S"/>
                <a:cs typeface="FZZhunYuan-M02S"/>
              </a:rPr>
              <a:t>在</a:t>
            </a:r>
            <a:r>
              <a:rPr dirty="0">
                <a:cs typeface="FZZhunYuan-M02S"/>
              </a:rPr>
              <a:t>Series 2</a:t>
            </a:r>
            <a:r>
              <a:rPr dirty="0">
                <a:latin typeface="FZZhunYuan-M02S"/>
                <a:cs typeface="FZZhunYuan-M02S"/>
              </a:rPr>
              <a:t>吹瓶机上采用</a:t>
            </a:r>
            <a:r>
              <a:rPr lang="fr-FR" altLang="fr-FR" dirty="0">
                <a:cs typeface="FZZhunYuan-M02S"/>
              </a:rPr>
              <a:t>Universal</a:t>
            </a:r>
            <a:r>
              <a:rPr lang="fr-FR" altLang="fr-FR" dirty="0">
                <a:latin typeface="FZZhunYuan-M02S"/>
                <a:cs typeface="FZZhunYuan-M02S"/>
              </a:rPr>
              <a:t>吹嘴接头</a:t>
            </a:r>
          </a:p>
        </p:txBody>
      </p:sp>
      <p:sp>
        <p:nvSpPr>
          <p:cNvPr id="4" name="Text Placeholder 2"/>
          <p:cNvSpPr txBox="1">
            <a:spLocks/>
          </p:cNvSpPr>
          <p:nvPr/>
        </p:nvSpPr>
        <p:spPr>
          <a:xfrm>
            <a:off x="651885" y="5862257"/>
            <a:ext cx="7978774" cy="418576"/>
          </a:xfrm>
          <a:prstGeom prst="rect">
            <a:avLst/>
          </a:prstGeom>
        </p:spPr>
        <p:txBody>
          <a:bodyPr vert="horz" wrap="square" lIns="0" tIns="0" rIns="0" bIns="0" rtlCol="0">
            <a:spAutoFit/>
          </a:bodyPr>
          <a:lstStyle>
            <a:lvl1pPr indent="0" eaLnBrk="1" hangingPunct="1">
              <a:spcBef>
                <a:spcPct val="20000"/>
              </a:spcBef>
              <a:buNone/>
              <a:defRPr sz="800" kern="0"/>
            </a:lvl1pPr>
            <a:lvl2pPr marL="182563" indent="-182563" eaLnBrk="1" hangingPunct="1">
              <a:spcBef>
                <a:spcPts val="1200"/>
              </a:spcBef>
              <a:buClr>
                <a:schemeClr val="accent4"/>
              </a:buClr>
              <a:buFont typeface="Wingdings" pitchFamily="2" charset="2"/>
              <a:buChar char="§"/>
            </a:lvl2pPr>
            <a:lvl3pPr marL="357188" indent="-174625" eaLnBrk="1" hangingPunct="1">
              <a:spcBef>
                <a:spcPts val="0"/>
              </a:spcBef>
              <a:buClr>
                <a:schemeClr val="accent4"/>
              </a:buClr>
              <a:buFont typeface="Wingdings" pitchFamily="2" charset="2"/>
              <a:buChar char="§"/>
              <a:defRPr sz="1600"/>
            </a:lvl3pPr>
            <a:lvl4pPr marL="539750" indent="-182563" eaLnBrk="1" hangingPunct="1">
              <a:spcBef>
                <a:spcPts val="0"/>
              </a:spcBef>
              <a:buFont typeface="Wingdings" pitchFamily="2" charset="2"/>
              <a:buChar char="§"/>
              <a:defRPr sz="1600"/>
            </a:lvl4pPr>
            <a:lvl5pPr marL="714375" indent="-174625" eaLnBrk="1" hangingPunct="1">
              <a:spcBef>
                <a:spcPts val="0"/>
              </a:spcBef>
              <a:buFont typeface="Wingdings" pitchFamily="2" charset="2"/>
              <a:buChar char="§"/>
              <a:defRPr sz="1600"/>
            </a:lvl5pPr>
            <a:lvl6pPr marL="2514600" indent="-228600" eaLnBrk="1" hangingPunct="1">
              <a:spcBef>
                <a:spcPct val="20000"/>
              </a:spcBef>
              <a:buChar char="•"/>
              <a:defRPr sz="2000"/>
            </a:lvl6pPr>
            <a:lvl7pPr marL="2971800" indent="-228600" eaLnBrk="1" hangingPunct="1">
              <a:spcBef>
                <a:spcPct val="20000"/>
              </a:spcBef>
              <a:buChar char="•"/>
              <a:defRPr sz="2000"/>
            </a:lvl7pPr>
            <a:lvl8pPr marL="3429000" indent="-228600" eaLnBrk="1" hangingPunct="1">
              <a:spcBef>
                <a:spcPct val="20000"/>
              </a:spcBef>
              <a:buChar char="•"/>
              <a:defRPr sz="2000"/>
            </a:lvl8pPr>
            <a:lvl9pPr marL="3886200" indent="-228600" eaLnBrk="1" hangingPunct="1">
              <a:spcBef>
                <a:spcPct val="20000"/>
              </a:spcBef>
              <a:buChar char="•"/>
              <a:defRPr sz="2000"/>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FZZhunYuan-M02S"/>
                <a:ea typeface="+mn-ea"/>
                <a:cs typeface="FZZhunYuan-M02S"/>
              </a:rPr>
              <a:t>价值：优化成本，提高生产效率</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FZZhunYuan-M02S"/>
                <a:ea typeface="+mn-ea"/>
                <a:cs typeface="FZZhunYuan-M02S"/>
              </a:rPr>
              <a:t>设备：</a:t>
            </a:r>
            <a:r>
              <a:rPr kumimoji="0" sz="800" b="0" i="0" u="none" strike="noStrike" kern="0" cap="none" spc="0" normalizeH="0" baseline="0" noProof="0" dirty="0">
                <a:ln>
                  <a:noFill/>
                </a:ln>
                <a:solidFill>
                  <a:srgbClr val="000000"/>
                </a:solidFill>
                <a:effectLst/>
                <a:uLnTx/>
                <a:uFillTx/>
                <a:latin typeface="Arial"/>
                <a:ea typeface="+mn-ea"/>
                <a:cs typeface="FZZhunYuan-M02S"/>
              </a:rPr>
              <a:t>Series 2</a:t>
            </a:r>
            <a:r>
              <a:rPr kumimoji="0" sz="800" b="0" i="0" u="none" strike="noStrike" kern="0" cap="none" spc="0" normalizeH="0" baseline="0" noProof="0" dirty="0">
                <a:ln>
                  <a:noFill/>
                </a:ln>
                <a:solidFill>
                  <a:srgbClr val="000000"/>
                </a:solidFill>
                <a:effectLst/>
                <a:uLnTx/>
                <a:uFillTx/>
                <a:latin typeface="FZZhunYuan-M02S"/>
                <a:ea typeface="+mn-ea"/>
                <a:cs typeface="FZZhunYuan-M02S"/>
              </a:rPr>
              <a:t>吹瓶机（对于带有吹嘴安全凸轮的吹瓶机，需要检测是否可安装并使用）</a:t>
            </a:r>
            <a:endParaRPr kumimoji="0" lang="zh-CN" altLang="en-US" sz="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FZZhunYuan-M02S"/>
                <a:ea typeface="+mn-ea"/>
                <a:cs typeface="FZZhunYuan-M02S"/>
              </a:rPr>
              <a:t>产品目录代码：</a:t>
            </a:r>
            <a:r>
              <a:rPr kumimoji="0" sz="800" b="0" i="0" u="none" strike="noStrike" kern="0" cap="none" spc="0" normalizeH="0" baseline="0" noProof="0" dirty="0">
                <a:ln>
                  <a:noFill/>
                </a:ln>
                <a:solidFill>
                  <a:srgbClr val="000000"/>
                </a:solidFill>
                <a:effectLst/>
                <a:uLnTx/>
                <a:uFillTx/>
                <a:latin typeface="Arial"/>
                <a:ea typeface="+mn-ea"/>
                <a:cs typeface="FZZhunYuan-M02S"/>
              </a:rPr>
              <a:t>580</a:t>
            </a:r>
          </a:p>
        </p:txBody>
      </p:sp>
      <p:sp>
        <p:nvSpPr>
          <p:cNvPr id="5"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8"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FZZhunYuan-M02S"/>
                          <a:cs typeface="FZZhunYuan-M02S"/>
                        </a:rPr>
                        <a:t>价值和益处</a:t>
                      </a:r>
                      <a:endParaRPr kumimoji="0" lang="zh-CN" sz="1400" b="1" i="0" u="none" strike="noStrike" kern="1200" cap="none" spc="0" normalizeH="0" baseline="0" noProof="0" dirty="0">
                        <a:ln>
                          <a:noFill/>
                        </a:ln>
                        <a:solidFill>
                          <a:srgbClr val="FFFFFF"/>
                        </a:solidFill>
                        <a:effectLst/>
                        <a:uLnTx/>
                        <a:uFillTx/>
                        <a:latin typeface="FZZhunYuan-M02S"/>
                        <a:ea typeface="FZZhunYuan-M02S"/>
                        <a:cs typeface="FZZhunYuan-M02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FZZhunYuan-M02S"/>
                          <a:cs typeface="FZZhunYuan-M02S"/>
                        </a:rPr>
                        <a:t>描述</a:t>
                      </a:r>
                      <a:endParaRPr kumimoji="0" lang="zh-CN" altLang="de-DE" sz="1400" b="0" i="0" u="none" strike="noStrike" cap="none" normalizeH="0" baseline="0" dirty="0">
                        <a:ln>
                          <a:noFill/>
                        </a:ln>
                        <a:solidFill>
                          <a:schemeClr val="bg1"/>
                        </a:solidFill>
                        <a:effectLst/>
                        <a:latin typeface="FZZhunYuan-M02S"/>
                        <a:cs typeface="FZZhunYuan-M02S"/>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b="0" dirty="0">
                          <a:solidFill>
                            <a:schemeClr val="tx1"/>
                          </a:solidFill>
                          <a:latin typeface="FZZhunYuan-M02S"/>
                          <a:cs typeface="FZZhunYuan-M02S"/>
                        </a:rPr>
                        <a:t>使吹嘴的使用寿命延长</a:t>
                      </a:r>
                      <a:r>
                        <a:rPr lang="en-US" sz="1200" b="1" dirty="0">
                          <a:solidFill>
                            <a:schemeClr val="accent4"/>
                          </a:solidFill>
                          <a:latin typeface="FZZhunYuan-M02S"/>
                          <a:cs typeface="FZZhunYuan-M02S"/>
                        </a:rPr>
                        <a:t>100%</a:t>
                      </a:r>
                    </a:p>
                    <a:p>
                      <a:pPr marL="182563" indent="-182563">
                        <a:spcBef>
                          <a:spcPts val="300"/>
                        </a:spcBef>
                        <a:spcAft>
                          <a:spcPts val="0"/>
                        </a:spcAft>
                        <a:buClr>
                          <a:schemeClr val="folHlink"/>
                        </a:buClr>
                        <a:buFont typeface="Wingdings" pitchFamily="2" charset="2"/>
                        <a:buChar char="§"/>
                      </a:pPr>
                      <a:r>
                        <a:rPr lang="en-US" sz="1200" b="0" dirty="0">
                          <a:solidFill>
                            <a:schemeClr val="tx1"/>
                          </a:solidFill>
                          <a:latin typeface="FZZhunYuan-M02S"/>
                          <a:cs typeface="FZZhunYuan-M02S"/>
                        </a:rPr>
                        <a:t>采用该接头前：</a:t>
                      </a:r>
                      <a:r>
                        <a:rPr lang="en-US" sz="1200" b="0" dirty="0">
                          <a:solidFill>
                            <a:schemeClr val="tx1"/>
                          </a:solidFill>
                          <a:latin typeface="+mn-lt"/>
                          <a:cs typeface="FZZhunYuan-M02S"/>
                        </a:rPr>
                        <a:t>1000</a:t>
                      </a:r>
                      <a:r>
                        <a:rPr lang="en-US" sz="1200" b="0" dirty="0">
                          <a:solidFill>
                            <a:schemeClr val="tx1"/>
                          </a:solidFill>
                          <a:latin typeface="FZZhunYuan-M02S"/>
                          <a:cs typeface="FZZhunYuan-M02S"/>
                        </a:rPr>
                        <a:t>万个循环</a:t>
                      </a:r>
                      <a:r>
                        <a:rPr lang="zh-CN" altLang="en-US" sz="1200" b="0" dirty="0">
                          <a:solidFill>
                            <a:schemeClr val="tx1"/>
                          </a:solidFill>
                          <a:latin typeface="FZZhunYuan-M02S"/>
                          <a:cs typeface="FZZhunYuan-M02S"/>
                        </a:rPr>
                        <a:t>；</a:t>
                      </a:r>
                      <a:r>
                        <a:rPr lang="en-US" sz="1200" b="0" dirty="0" err="1">
                          <a:solidFill>
                            <a:schemeClr val="tx1"/>
                          </a:solidFill>
                          <a:latin typeface="FZZhunYuan-M02S"/>
                          <a:cs typeface="FZZhunYuan-M02S"/>
                        </a:rPr>
                        <a:t>采用该接头后</a:t>
                      </a:r>
                      <a:r>
                        <a:rPr lang="en-US" sz="1200" b="0" dirty="0">
                          <a:solidFill>
                            <a:schemeClr val="tx1"/>
                          </a:solidFill>
                          <a:latin typeface="FZZhunYuan-M02S"/>
                          <a:cs typeface="FZZhunYuan-M02S"/>
                        </a:rPr>
                        <a:t>：</a:t>
                      </a:r>
                      <a:r>
                        <a:rPr dirty="0"/>
                        <a:t> </a:t>
                      </a:r>
                      <a:br>
                        <a:rPr dirty="0"/>
                      </a:br>
                      <a:r>
                        <a:rPr lang="en-US" sz="1200" b="1" dirty="0">
                          <a:solidFill>
                            <a:schemeClr val="accent4"/>
                          </a:solidFill>
                          <a:latin typeface="+mn-lt"/>
                          <a:cs typeface="FZZhunYuan-M02S"/>
                        </a:rPr>
                        <a:t>2000</a:t>
                      </a:r>
                      <a:r>
                        <a:rPr lang="en-US" sz="1200" b="1" dirty="0">
                          <a:solidFill>
                            <a:schemeClr val="accent4"/>
                          </a:solidFill>
                          <a:latin typeface="FZZhunYuan-M02S"/>
                          <a:cs typeface="FZZhunYuan-M02S"/>
                        </a:rPr>
                        <a:t>万个循环</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FZZhunYuan-M02S"/>
                          <a:cs typeface="FZZhunYuan-M02S"/>
                        </a:rPr>
                        <a:t>提高生产能力</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FZZhunYuan-M02S"/>
                          <a:cs typeface="FZZhunYuan-M02S"/>
                        </a:rPr>
                        <a:t>减少维护时间及成本</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FZZhunYuan-M02S"/>
                          <a:cs typeface="FZZhunYuan-M02S"/>
                        </a:rPr>
                        <a:t>符合统一设计原则的工业化解决方案</a:t>
                      </a:r>
                      <a:r>
                        <a:rPr lang="en-US" sz="1200" b="0" dirty="0">
                          <a:solidFill>
                            <a:schemeClr val="tx1"/>
                          </a:solidFill>
                          <a:latin typeface="FZZhunYuan-M02S"/>
                          <a:cs typeface="FZZhunYuan-M02S"/>
                        </a:rPr>
                        <a:t>，完美集成接头</a:t>
                      </a:r>
                    </a:p>
                    <a:p>
                      <a:pPr marL="182563" indent="-182563">
                        <a:spcBef>
                          <a:spcPts val="300"/>
                        </a:spcBef>
                        <a:spcAft>
                          <a:spcPts val="0"/>
                        </a:spcAft>
                        <a:buClr>
                          <a:schemeClr val="folHlink"/>
                        </a:buClr>
                        <a:buFont typeface="Wingdings" pitchFamily="2" charset="2"/>
                        <a:buChar char="§"/>
                      </a:pPr>
                      <a:r>
                        <a:rPr lang="en-US" sz="1200" b="0" dirty="0">
                          <a:solidFill>
                            <a:schemeClr val="tx1"/>
                          </a:solidFill>
                          <a:latin typeface="FZZhunYuan-M02S"/>
                          <a:cs typeface="FZZhunYuan-M02S"/>
                        </a:rPr>
                        <a:t>便于安装</a:t>
                      </a: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FZZhunYuan-M02S"/>
                          <a:cs typeface="FZZhunYuan-M02S"/>
                        </a:rPr>
                        <a:t>通过将Universal™技术与Series2的吹嘴相结合，可确保喷嘴子组件的使用寿命从现在的</a:t>
                      </a:r>
                      <a:r>
                        <a:rPr kumimoji="0" lang="en-US" sz="1200" b="0" i="0" u="none" strike="noStrike" kern="1200" cap="none" spc="0" normalizeH="0" baseline="0" noProof="0" dirty="0">
                          <a:ln>
                            <a:noFill/>
                          </a:ln>
                          <a:solidFill>
                            <a:srgbClr val="000000"/>
                          </a:solidFill>
                          <a:effectLst/>
                          <a:uLnTx/>
                          <a:uFillTx/>
                          <a:latin typeface="+mn-lt"/>
                          <a:cs typeface="FZZhunYuan-M02S"/>
                        </a:rPr>
                        <a:t>1000</a:t>
                      </a:r>
                      <a:r>
                        <a:rPr kumimoji="0" lang="en-US" sz="1200" b="0" i="0" u="none" strike="noStrike" kern="1200" cap="none" spc="0" normalizeH="0" baseline="0" noProof="0" dirty="0">
                          <a:ln>
                            <a:noFill/>
                          </a:ln>
                          <a:solidFill>
                            <a:srgbClr val="000000"/>
                          </a:solidFill>
                          <a:effectLst/>
                          <a:uLnTx/>
                          <a:uFillTx/>
                          <a:latin typeface="FZZhunYuan-M02S"/>
                          <a:cs typeface="FZZhunYuan-M02S"/>
                        </a:rPr>
                        <a:t>万个循环增加至</a:t>
                      </a:r>
                      <a:r>
                        <a:rPr kumimoji="0" lang="en-US" sz="1200" b="0" i="0" u="none" strike="noStrike" kern="1200" cap="none" spc="0" normalizeH="0" baseline="0" noProof="0" dirty="0">
                          <a:ln>
                            <a:noFill/>
                          </a:ln>
                          <a:solidFill>
                            <a:srgbClr val="000000"/>
                          </a:solidFill>
                          <a:effectLst/>
                          <a:uLnTx/>
                          <a:uFillTx/>
                          <a:latin typeface="+mn-lt"/>
                          <a:cs typeface="FZZhunYuan-M02S"/>
                        </a:rPr>
                        <a:t>2000</a:t>
                      </a:r>
                      <a:r>
                        <a:rPr kumimoji="0" lang="en-US" sz="1200" b="0" i="0" u="none" strike="noStrike" kern="1200" cap="none" spc="0" normalizeH="0" baseline="0" noProof="0" dirty="0">
                          <a:ln>
                            <a:noFill/>
                          </a:ln>
                          <a:solidFill>
                            <a:srgbClr val="000000"/>
                          </a:solidFill>
                          <a:effectLst/>
                          <a:uLnTx/>
                          <a:uFillTx/>
                          <a:latin typeface="FZZhunYuan-M02S"/>
                          <a:cs typeface="FZZhunYuan-M02S"/>
                        </a:rPr>
                        <a:t>万个循环。</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FZZhunYuan-M02S"/>
                          <a:cs typeface="FZZhunYuan-M02S"/>
                        </a:rPr>
                        <a:t>该技术已从Universal™吹瓶机移植到</a:t>
                      </a:r>
                      <a:br>
                        <a:rPr dirty="0"/>
                      </a:br>
                      <a:r>
                        <a:rPr kumimoji="0" lang="en-US" sz="1200" b="0" i="0" u="none" strike="noStrike" kern="1200" cap="none" spc="0" normalizeH="0" baseline="0" noProof="0" dirty="0">
                          <a:ln>
                            <a:noFill/>
                          </a:ln>
                          <a:solidFill>
                            <a:srgbClr val="000000"/>
                          </a:solidFill>
                          <a:effectLst/>
                          <a:uLnTx/>
                          <a:uFillTx/>
                          <a:latin typeface="FZZhunYuan-M02S"/>
                          <a:cs typeface="FZZhunYuan-M02S"/>
                        </a:rPr>
                        <a:t>Series 2吹瓶机</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FZZhunYuan-M02S"/>
                          <a:cs typeface="FZZhunYuan-M02S"/>
                        </a:rPr>
                        <a:t>每个</a:t>
                      </a:r>
                      <a:r>
                        <a:rPr kumimoji="0" lang="en-US" sz="1200" b="0" i="0" u="none" strike="noStrike" kern="1200" cap="none" spc="0" normalizeH="0" baseline="0" noProof="0" dirty="0">
                          <a:ln>
                            <a:noFill/>
                          </a:ln>
                          <a:solidFill>
                            <a:srgbClr val="000000"/>
                          </a:solidFill>
                          <a:effectLst/>
                          <a:uLnTx/>
                          <a:uFillTx/>
                          <a:latin typeface="+mn-lt"/>
                          <a:cs typeface="FZZhunYuan-M02S"/>
                        </a:rPr>
                        <a:t>Universal™ </a:t>
                      </a:r>
                      <a:r>
                        <a:rPr kumimoji="0" lang="en-US" sz="1200" b="0" i="0" u="none" strike="noStrike" kern="1200" cap="none" spc="0" normalizeH="0" baseline="0" noProof="0" dirty="0">
                          <a:ln>
                            <a:noFill/>
                          </a:ln>
                          <a:solidFill>
                            <a:srgbClr val="000000"/>
                          </a:solidFill>
                          <a:effectLst/>
                          <a:uLnTx/>
                          <a:uFillTx/>
                          <a:latin typeface="FZZhunYuan-M02S"/>
                          <a:cs typeface="FZZhunYuan-M02S"/>
                        </a:rPr>
                        <a:t>吹嘴套件都搭配有螺纹垫圈安装设备</a:t>
                      </a: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1" name="Rectangle 10"/>
          <p:cNvSpPr>
            <a:spLocks noChangeArrowheads="1"/>
          </p:cNvSpPr>
          <p:nvPr/>
        </p:nvSpPr>
        <p:spPr bwMode="auto">
          <a:xfrm>
            <a:off x="4775200" y="4257092"/>
            <a:ext cx="3692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014" tIns="0" rIns="0" bIns="0">
            <a:spAutoFit/>
          </a:bodyPr>
          <a:lstStyle>
            <a:lvl1pPr algn="l" eaLnBrk="0" hangingPunct="0">
              <a:spcBef>
                <a:spcPct val="45000"/>
              </a:spcBef>
              <a:buSzPct val="55000"/>
              <a:buBlip>
                <a:blip r:embed="rId2"/>
              </a:buBlip>
              <a:defRPr sz="2000">
                <a:solidFill>
                  <a:schemeClr val="tx1"/>
                </a:solidFill>
                <a:latin typeface="Arial" charset="0"/>
              </a:defRPr>
            </a:lvl1pPr>
            <a:lvl2pPr marL="742950" indent="-285750" algn="l" eaLnBrk="0" hangingPunct="0">
              <a:buSzPct val="55000"/>
              <a:buBlip>
                <a:blip r:embed="rId2"/>
              </a:buBlip>
              <a:defRPr>
                <a:solidFill>
                  <a:schemeClr val="tx1"/>
                </a:solidFill>
                <a:latin typeface="Arial" charset="0"/>
              </a:defRPr>
            </a:lvl2pPr>
            <a:lvl3pPr marL="1143000" indent="-228600" algn="l" eaLnBrk="0" hangingPunct="0">
              <a:buSzPct val="50000"/>
              <a:buBlip>
                <a:blip r:embed="rId3"/>
              </a:buBlip>
              <a:defRPr sz="1600">
                <a:solidFill>
                  <a:schemeClr val="tx1"/>
                </a:solidFill>
                <a:latin typeface="Arial" charset="0"/>
              </a:defRPr>
            </a:lvl3pPr>
            <a:lvl4pPr marL="1600200" indent="-228600" algn="l" eaLnBrk="0" hangingPunct="0">
              <a:buSzPct val="40000"/>
              <a:buBlip>
                <a:blip r:embed="rId3"/>
              </a:buBlip>
              <a:defRPr sz="1600">
                <a:solidFill>
                  <a:schemeClr val="tx1"/>
                </a:solidFill>
                <a:latin typeface="Arial" charset="0"/>
              </a:defRPr>
            </a:lvl4pPr>
            <a:lvl5pPr marL="2057400" indent="-228600" algn="l" eaLnBrk="0" hangingPunct="0">
              <a:spcBef>
                <a:spcPct val="20000"/>
              </a:spcBef>
              <a:buSzPct val="40000"/>
              <a:buBlip>
                <a:blip r:embed="rId3"/>
              </a:buBlip>
              <a:defRPr sz="1600">
                <a:solidFill>
                  <a:schemeClr val="tx1"/>
                </a:solidFill>
                <a:latin typeface="Arial" charset="0"/>
              </a:defRPr>
            </a:lvl5pPr>
            <a:lvl6pPr marL="2514600" indent="-228600" eaLnBrk="0" fontAlgn="base" hangingPunct="0">
              <a:spcBef>
                <a:spcPct val="20000"/>
              </a:spcBef>
              <a:spcAft>
                <a:spcPct val="0"/>
              </a:spcAft>
              <a:buSzPct val="40000"/>
              <a:buBlip>
                <a:blip r:embed="rId3"/>
              </a:buBlip>
              <a:defRPr sz="1600">
                <a:solidFill>
                  <a:schemeClr val="tx1"/>
                </a:solidFill>
                <a:latin typeface="Arial" charset="0"/>
              </a:defRPr>
            </a:lvl6pPr>
            <a:lvl7pPr marL="2971800" indent="-228600" eaLnBrk="0" fontAlgn="base" hangingPunct="0">
              <a:spcBef>
                <a:spcPct val="20000"/>
              </a:spcBef>
              <a:spcAft>
                <a:spcPct val="0"/>
              </a:spcAft>
              <a:buSzPct val="40000"/>
              <a:buBlip>
                <a:blip r:embed="rId3"/>
              </a:buBlip>
              <a:defRPr sz="1600">
                <a:solidFill>
                  <a:schemeClr val="tx1"/>
                </a:solidFill>
                <a:latin typeface="Arial" charset="0"/>
              </a:defRPr>
            </a:lvl7pPr>
            <a:lvl8pPr marL="3429000" indent="-228600" eaLnBrk="0" fontAlgn="base" hangingPunct="0">
              <a:spcBef>
                <a:spcPct val="20000"/>
              </a:spcBef>
              <a:spcAft>
                <a:spcPct val="0"/>
              </a:spcAft>
              <a:buSzPct val="40000"/>
              <a:buBlip>
                <a:blip r:embed="rId3"/>
              </a:buBlip>
              <a:defRPr sz="1600">
                <a:solidFill>
                  <a:schemeClr val="tx1"/>
                </a:solidFill>
                <a:latin typeface="Arial" charset="0"/>
              </a:defRPr>
            </a:lvl8pPr>
            <a:lvl9pPr marL="3886200" indent="-228600" eaLnBrk="0" fontAlgn="base" hangingPunct="0">
              <a:spcBef>
                <a:spcPct val="20000"/>
              </a:spcBef>
              <a:spcAft>
                <a:spcPct val="0"/>
              </a:spcAft>
              <a:buSzPct val="40000"/>
              <a:buBlip>
                <a:blip r:embed="rId3"/>
              </a:buBlip>
              <a:defRPr sz="16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fr-FR" sz="1200" b="1" i="0" u="none" strike="noStrike" kern="1200" cap="none" spc="0" normalizeH="0" baseline="0" noProof="0" dirty="0">
                <a:ln>
                  <a:noFill/>
                </a:ln>
                <a:solidFill>
                  <a:srgbClr val="003382"/>
                </a:solidFill>
                <a:effectLst/>
                <a:uLnTx/>
                <a:uFillTx/>
                <a:latin typeface="FZZhunYuan-M02S"/>
                <a:ea typeface="+mn-ea"/>
                <a:cs typeface="FZZhunYuan-M02S"/>
              </a:rPr>
              <a:t>只需4步即可即插即用Universal™吹嘴接头</a:t>
            </a:r>
            <a:endParaRPr kumimoji="0" lang="zh-CN" altLang="fr-FR" sz="1200" b="1" i="0" u="none" strike="noStrike" kern="1200" cap="none" spc="0" normalizeH="0" baseline="0" noProof="0" dirty="0">
              <a:ln>
                <a:noFill/>
              </a:ln>
              <a:solidFill>
                <a:srgbClr val="003382"/>
              </a:solidFill>
              <a:effectLst/>
              <a:uLnTx/>
              <a:uFillTx/>
              <a:latin typeface="Arial" charset="0"/>
              <a:ea typeface="+mn-ea"/>
              <a:cs typeface="+mn-cs"/>
            </a:endParaRPr>
          </a:p>
        </p:txBody>
      </p:sp>
      <p:pic>
        <p:nvPicPr>
          <p:cNvPr id="13"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4897507" y="4704047"/>
            <a:ext cx="3629462" cy="92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11">
            <a:extLst>
              <a:ext uri="{FF2B5EF4-FFF2-40B4-BE49-F238E27FC236}">
                <a16:creationId xmlns:a16="http://schemas.microsoft.com/office/drawing/2014/main" id="{FB8BA980-2360-4D71-9AAB-CDF73C7E1966}"/>
              </a:ext>
            </a:extLst>
          </p:cNvPr>
          <p:cNvSpPr/>
          <p:nvPr/>
        </p:nvSpPr>
        <p:spPr>
          <a:xfrm>
            <a:off x="4774281" y="1743075"/>
            <a:ext cx="3870354" cy="396123"/>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marL="190500" marR="0" lvl="0" indent="-190500" algn="l" defTabSz="914400" rtl="0" eaLnBrk="1" fontAlgn="base" latinLnBrk="0" hangingPunct="1">
              <a:lnSpc>
                <a:spcPct val="100000"/>
              </a:lnSpc>
              <a:spcBef>
                <a:spcPts val="300"/>
              </a:spcBef>
              <a:spcAft>
                <a:spcPts val="0"/>
              </a:spcAft>
              <a:buClr>
                <a:srgbClr val="E64B00"/>
              </a:buClr>
              <a:buSzTx/>
              <a:buFontTx/>
              <a:buNone/>
              <a:tabLst/>
              <a:defRPr/>
            </a:pPr>
            <a:r>
              <a:rPr kumimoji="0" lang="de-CH" altLang="de-DE" sz="1400" b="1" i="0" u="none" strike="noStrike" kern="1200" cap="none" spc="0" normalizeH="0" baseline="0" noProof="1">
                <a:ln>
                  <a:noFill/>
                </a:ln>
                <a:solidFill>
                  <a:srgbClr val="FFFFFF"/>
                </a:solidFill>
                <a:effectLst/>
                <a:uLnTx/>
                <a:uFillTx/>
                <a:latin typeface="FZZhunYuan-M02S"/>
                <a:ea typeface="+mn-ea"/>
                <a:cs typeface="FZZhunYuan-M02S"/>
              </a:rPr>
              <a:t>描述</a:t>
            </a:r>
            <a:endParaRPr kumimoji="0" lang="zh-CN" altLang="de-DE" sz="1400" b="0" i="0" u="none" strike="noStrike" kern="1200" cap="none" spc="0" normalizeH="0" baseline="0" noProof="0" dirty="0">
              <a:ln>
                <a:noFill/>
              </a:ln>
              <a:solidFill>
                <a:srgbClr val="FFFFFF"/>
              </a:solidFill>
              <a:effectLst/>
              <a:uLnTx/>
              <a:uFillTx/>
              <a:latin typeface="FZZhunYuan-M02S"/>
              <a:ea typeface="+mn-ea"/>
              <a:cs typeface="FZZhunYuan-M02S"/>
            </a:endParaRPr>
          </a:p>
        </p:txBody>
      </p:sp>
    </p:spTree>
    <p:extLst>
      <p:ext uri="{BB962C8B-B14F-4D97-AF65-F5344CB8AC3E}">
        <p14:creationId xmlns:p14="http://schemas.microsoft.com/office/powerpoint/2010/main" val="2994820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63</Words>
  <Application>Microsoft Office PowerPoint</Application>
  <PresentationFormat>On-screen Show (4:3)</PresentationFormat>
  <Paragraphs>18</Paragraphs>
  <Slides>1</Slides>
  <Notes>0</Notes>
  <HiddenSlides>0</HiddenSlides>
  <MMClips>0</MMClips>
  <ScaleCrop>false</ScaleCrop>
  <HeadingPairs>
    <vt:vector size="8" baseType="variant">
      <vt:variant>
        <vt:lpstr>Fonts Used</vt:lpstr>
      </vt:variant>
      <vt:variant>
        <vt:i4>3</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8" baseType="lpstr">
      <vt:lpstr>FZZhunYuan-M02S</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使吹嘴的使用寿命延长100%</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53</cp:revision>
  <dcterms:created xsi:type="dcterms:W3CDTF">2014-05-22T13:23:46Z</dcterms:created>
  <dcterms:modified xsi:type="dcterms:W3CDTF">2019-03-14T10:05:25Z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