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4"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4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20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2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4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3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5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7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4e74c30bea4a25801792dea" descr="{&quot;HashCode&quot;:-754384288,&quot;Placement&quot;:&quot;Footer&quot;,&quot;Top&quot;:521.6203,&quot;Left&quot;:334.9422,&quot;SlideWidth&quot;:720,&quot;SlideHeight&quot;:540}">
            <a:extLst>
              <a:ext uri="{FF2B5EF4-FFF2-40B4-BE49-F238E27FC236}">
                <a16:creationId xmlns:a16="http://schemas.microsoft.com/office/drawing/2014/main" id="{2EDDA0FE-6C25-4F7D-BB44-9859084E17F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0f14e2db6d540facdc2248d" descr="{&quot;HashCode&quot;:-754384288,&quot;Placement&quot;:&quot;Footer&quot;,&quot;Top&quot;:521.6203,&quot;Left&quot;:334.9422,&quot;SlideWidth&quot;:720,&quot;SlideHeight&quot;:540}">
            <a:extLst>
              <a:ext uri="{FF2B5EF4-FFF2-40B4-BE49-F238E27FC236}">
                <a16:creationId xmlns:a16="http://schemas.microsoft.com/office/drawing/2014/main" id="{54460E18-9815-4125-990C-75C687F1227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bf84f3a992c1165159e391e" descr="{&quot;HashCode&quot;:-754384288,&quot;Placement&quot;:&quot;Footer&quot;,&quot;Top&quot;:521.6203,&quot;Left&quot;:334.9422,&quot;SlideWidth&quot;:720,&quot;SlideHeight&quot;:540}">
            <a:extLst>
              <a:ext uri="{FF2B5EF4-FFF2-40B4-BE49-F238E27FC236}">
                <a16:creationId xmlns:a16="http://schemas.microsoft.com/office/drawing/2014/main" id="{68299DF5-1F31-4F19-A917-64EC8BA8C69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7d548f0bb248f2f92398b54" descr="{&quot;HashCode&quot;:-754384288,&quot;Placement&quot;:&quot;Footer&quot;,&quot;Top&quot;:521.6203,&quot;Left&quot;:334.9422,&quot;SlideWidth&quot;:720,&quot;SlideHeight&quot;:540}">
            <a:extLst>
              <a:ext uri="{FF2B5EF4-FFF2-40B4-BE49-F238E27FC236}">
                <a16:creationId xmlns:a16="http://schemas.microsoft.com/office/drawing/2014/main" id="{5AB5C273-589C-4A1F-9486-7777E2B15F5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d234b289ada79c49e179e20" descr="{&quot;HashCode&quot;:-754384288,&quot;Placement&quot;:&quot;Footer&quot;,&quot;Top&quot;:521.6203,&quot;Left&quot;:334.9422,&quot;SlideWidth&quot;:720,&quot;SlideHeight&quot;:540}">
            <a:extLst>
              <a:ext uri="{FF2B5EF4-FFF2-40B4-BE49-F238E27FC236}">
                <a16:creationId xmlns:a16="http://schemas.microsoft.com/office/drawing/2014/main" id="{2889DF05-CC99-45D7-AE5E-5015C5AABD3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3124c7eaeb17d29dc1ec489" descr="{&quot;HashCode&quot;:-754384288,&quot;Placement&quot;:&quot;Footer&quot;,&quot;Top&quot;:521.6203,&quot;Left&quot;:334.9422,&quot;SlideWidth&quot;:720,&quot;SlideHeight&quot;:540}">
            <a:extLst>
              <a:ext uri="{FF2B5EF4-FFF2-40B4-BE49-F238E27FC236}">
                <a16:creationId xmlns:a16="http://schemas.microsoft.com/office/drawing/2014/main" id="{CFBADC20-AA0E-4C0D-AC91-54948D5E2E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f9b43a2b6d658dee98cff2b" descr="{&quot;HashCode&quot;:-754384288,&quot;Placement&quot;:&quot;Footer&quot;,&quot;Top&quot;:521.6203,&quot;Left&quot;:334.9422,&quot;SlideWidth&quot;:720,&quot;SlideHeight&quot;:540}">
            <a:extLst>
              <a:ext uri="{FF2B5EF4-FFF2-40B4-BE49-F238E27FC236}">
                <a16:creationId xmlns:a16="http://schemas.microsoft.com/office/drawing/2014/main" id="{5A9F4F85-8965-4022-818F-894E19C77A4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c8d49b8a10effcdad3f679a" descr="{&quot;HashCode&quot;:-754384288,&quot;Placement&quot;:&quot;Footer&quot;,&quot;Top&quot;:521.6203,&quot;Left&quot;:334.9422,&quot;SlideWidth&quot;:720,&quot;SlideHeight&quot;:540}">
            <a:extLst>
              <a:ext uri="{FF2B5EF4-FFF2-40B4-BE49-F238E27FC236}">
                <a16:creationId xmlns:a16="http://schemas.microsoft.com/office/drawing/2014/main" id="{31F3170C-828C-4E4D-BDBC-F4D6264576D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3d84c75a5e6e698d07f89f7" descr="{&quot;HashCode&quot;:-754384288,&quot;Placement&quot;:&quot;Footer&quot;,&quot;Top&quot;:521.6203,&quot;Left&quot;:334.9422,&quot;SlideWidth&quot;:720,&quot;SlideHeight&quot;:540}">
            <a:extLst>
              <a:ext uri="{FF2B5EF4-FFF2-40B4-BE49-F238E27FC236}">
                <a16:creationId xmlns:a16="http://schemas.microsoft.com/office/drawing/2014/main" id="{3E63FBBD-101B-406D-ACDB-B777047DF15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7f04712b727c6bf528e76bb" descr="{&quot;HashCode&quot;:-754384288,&quot;Placement&quot;:&quot;Footer&quot;,&quot;Top&quot;:521.6203,&quot;Left&quot;:334.9422,&quot;SlideWidth&quot;:720,&quot;SlideHeight&quot;:540}">
            <a:extLst>
              <a:ext uri="{FF2B5EF4-FFF2-40B4-BE49-F238E27FC236}">
                <a16:creationId xmlns:a16="http://schemas.microsoft.com/office/drawing/2014/main" id="{8E629CF5-A405-4FDF-8FE6-E8833CB3975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5de4a2f8c97793fe19924f8" descr="{&quot;HashCode&quot;:-754384288,&quot;Placement&quot;:&quot;Footer&quot;,&quot;Top&quot;:521.6203,&quot;Left&quot;:334.9422,&quot;SlideWidth&quot;:720,&quot;SlideHeight&quot;:540}">
            <a:extLst>
              <a:ext uri="{FF2B5EF4-FFF2-40B4-BE49-F238E27FC236}">
                <a16:creationId xmlns:a16="http://schemas.microsoft.com/office/drawing/2014/main" id="{88CBDD48-26E2-436E-80AE-04C3017F6AB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cfc41e781fd4b854947bc62" descr="{&quot;HashCode&quot;:-754384288,&quot;Placement&quot;:&quot;Footer&quot;,&quot;Top&quot;:521.6203,&quot;Left&quot;:334.9422,&quot;SlideWidth&quot;:720,&quot;SlideHeight&quot;:540}">
            <a:extLst>
              <a:ext uri="{FF2B5EF4-FFF2-40B4-BE49-F238E27FC236}">
                <a16:creationId xmlns:a16="http://schemas.microsoft.com/office/drawing/2014/main" id="{CF1ECC0E-8C64-40EA-B388-45B97DAF7F8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dea4339b36bc6ef8a5bb53c" descr="{&quot;HashCode&quot;:-754384288,&quot;Placement&quot;:&quot;Footer&quot;,&quot;Top&quot;:521.6203,&quot;Left&quot;:334.9422,&quot;SlideWidth&quot;:720,&quot;SlideHeight&quot;:540}">
            <a:extLst>
              <a:ext uri="{FF2B5EF4-FFF2-40B4-BE49-F238E27FC236}">
                <a16:creationId xmlns:a16="http://schemas.microsoft.com/office/drawing/2014/main" id="{DD2E7E7B-A9EE-4146-9316-40DDF7FAAA3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47a4ceda8564d7720b34eb2" descr="{&quot;HashCode&quot;:-754384288,&quot;Placement&quot;:&quot;Footer&quot;,&quot;Top&quot;:521.6203,&quot;Left&quot;:334.9422,&quot;SlideWidth&quot;:720,&quot;SlideHeight&quot;:540}">
            <a:extLst>
              <a:ext uri="{FF2B5EF4-FFF2-40B4-BE49-F238E27FC236}">
                <a16:creationId xmlns:a16="http://schemas.microsoft.com/office/drawing/2014/main" id="{C4B9E670-C0B2-4BD5-861B-7BE2F81A1FC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20f4e8b888019d5dda5dbf6" descr="{&quot;HashCode&quot;:-754384288,&quot;Placement&quot;:&quot;Footer&quot;,&quot;Top&quot;:521.6203,&quot;Left&quot;:334.9422,&quot;SlideWidth&quot;:720,&quot;SlideHeight&quot;:540}">
            <a:extLst>
              <a:ext uri="{FF2B5EF4-FFF2-40B4-BE49-F238E27FC236}">
                <a16:creationId xmlns:a16="http://schemas.microsoft.com/office/drawing/2014/main" id="{1821E45E-307D-4BF6-ACCC-E6D258F1381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1484912bbeccb5b597fe465" descr="{&quot;HashCode&quot;:-754384288,&quot;Placement&quot;:&quot;Footer&quot;,&quot;Top&quot;:521.6203,&quot;Left&quot;:334.9422,&quot;SlideWidth&quot;:720,&quot;SlideHeight&quot;:540}">
            <a:extLst>
              <a:ext uri="{FF2B5EF4-FFF2-40B4-BE49-F238E27FC236}">
                <a16:creationId xmlns:a16="http://schemas.microsoft.com/office/drawing/2014/main" id="{178289A1-C7BC-4EB6-B6CA-DE693225C1D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2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5a34acbb8aea5f391e42370" descr="{&quot;HashCode&quot;:-754384288,&quot;Placement&quot;:&quot;Footer&quot;,&quot;Top&quot;:521.6203,&quot;Left&quot;:334.9422,&quot;SlideWidth&quot;:720,&quot;SlideHeight&quot;:540}">
            <a:extLst>
              <a:ext uri="{FF2B5EF4-FFF2-40B4-BE49-F238E27FC236}">
                <a16:creationId xmlns:a16="http://schemas.microsoft.com/office/drawing/2014/main" id="{1DA8A827-E836-4FFC-9E1C-0B25AFD6F15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4b644e9a13e7fe909d7d23b" descr="{&quot;HashCode&quot;:-754384288,&quot;Placement&quot;:&quot;Footer&quot;,&quot;Top&quot;:521.6203,&quot;Left&quot;:334.9422,&quot;SlideWidth&quot;:720,&quot;SlideHeight&quot;:540}">
            <a:extLst>
              <a:ext uri="{FF2B5EF4-FFF2-40B4-BE49-F238E27FC236}">
                <a16:creationId xmlns:a16="http://schemas.microsoft.com/office/drawing/2014/main" id="{45261F41-26D5-4D01-BB8F-4A6D20EB27E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81a44a482d21f992c6a69cd" descr="{&quot;HashCode&quot;:-754384288,&quot;Placement&quot;:&quot;Footer&quot;,&quot;Top&quot;:521.6203,&quot;Left&quot;:334.9422,&quot;SlideWidth&quot;:720,&quot;SlideHeight&quot;:540}">
            <a:extLst>
              <a:ext uri="{FF2B5EF4-FFF2-40B4-BE49-F238E27FC236}">
                <a16:creationId xmlns:a16="http://schemas.microsoft.com/office/drawing/2014/main" id="{5ABCCD72-3390-42E5-86CD-299CDA28045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09a4f1891b74c11a945d566" descr="{&quot;HashCode&quot;:-754384288,&quot;Placement&quot;:&quot;Footer&quot;,&quot;Top&quot;:521.6203,&quot;Left&quot;:334.9422,&quot;SlideWidth&quot;:720,&quot;SlideHeight&quot;:540}">
            <a:extLst>
              <a:ext uri="{FF2B5EF4-FFF2-40B4-BE49-F238E27FC236}">
                <a16:creationId xmlns:a16="http://schemas.microsoft.com/office/drawing/2014/main" id="{046F244B-C856-4FA9-A90B-C80779AAE92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491494f87f6e35cc7e78cc5" descr="{&quot;HashCode&quot;:-754384288,&quot;Placement&quot;:&quot;Footer&quot;,&quot;Top&quot;:521.6203,&quot;Left&quot;:334.9422,&quot;SlideWidth&quot;:720,&quot;SlideHeight&quot;:540}">
            <a:extLst>
              <a:ext uri="{FF2B5EF4-FFF2-40B4-BE49-F238E27FC236}">
                <a16:creationId xmlns:a16="http://schemas.microsoft.com/office/drawing/2014/main" id="{5664089E-C580-41C8-B967-CE39C62FD1F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5004c5d9ed4fb44470c3cd1" descr="{&quot;HashCode&quot;:-754384288,&quot;Placement&quot;:&quot;Footer&quot;,&quot;Top&quot;:521.6203,&quot;Left&quot;:334.9422,&quot;SlideWidth&quot;:720,&quot;SlideHeight&quot;:540}">
            <a:extLst>
              <a:ext uri="{FF2B5EF4-FFF2-40B4-BE49-F238E27FC236}">
                <a16:creationId xmlns:a16="http://schemas.microsoft.com/office/drawing/2014/main" id="{48E3E26D-125D-48C2-9749-A5A4FB21836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9a643a5910015faef004cf3" descr="{&quot;HashCode&quot;:-754384288,&quot;Placement&quot;:&quot;Footer&quot;,&quot;Top&quot;:521.6203,&quot;Left&quot;:334.9422,&quot;SlideWidth&quot;:720,&quot;SlideHeight&quot;:540}">
            <a:extLst>
              <a:ext uri="{FF2B5EF4-FFF2-40B4-BE49-F238E27FC236}">
                <a16:creationId xmlns:a16="http://schemas.microsoft.com/office/drawing/2014/main" id="{D93FC02E-D89F-4DA9-AA84-AC8477FD997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2f74b068d8bcef5007a1bdd" descr="{&quot;HashCode&quot;:-754384288,&quot;Placement&quot;:&quot;Footer&quot;,&quot;Top&quot;:521.6203,&quot;Left&quot;:334.9422,&quot;SlideWidth&quot;:720,&quot;SlideHeight&quot;:540}">
            <a:extLst>
              <a:ext uri="{FF2B5EF4-FFF2-40B4-BE49-F238E27FC236}">
                <a16:creationId xmlns:a16="http://schemas.microsoft.com/office/drawing/2014/main" id="{DBB3F444-3343-4B1A-B2EA-73D79E5E97C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d274e4abd43fb3b98c1cc7e" descr="{&quot;HashCode&quot;:-754384288,&quot;Placement&quot;:&quot;Footer&quot;,&quot;Top&quot;:521.6203,&quot;Left&quot;:334.9422,&quot;SlideWidth&quot;:720,&quot;SlideHeight&quot;:540}">
            <a:extLst>
              <a:ext uri="{FF2B5EF4-FFF2-40B4-BE49-F238E27FC236}">
                <a16:creationId xmlns:a16="http://schemas.microsoft.com/office/drawing/2014/main" id="{D4B8D385-CB10-4C0F-952F-913B11AE49B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e2e46a697545fb9c56c7bce" descr="{&quot;HashCode&quot;:-754384288,&quot;Placement&quot;:&quot;Footer&quot;,&quot;Top&quot;:521.6203,&quot;Left&quot;:334.9422,&quot;SlideWidth&quot;:720,&quot;SlideHeight&quot;:540}">
            <a:extLst>
              <a:ext uri="{FF2B5EF4-FFF2-40B4-BE49-F238E27FC236}">
                <a16:creationId xmlns:a16="http://schemas.microsoft.com/office/drawing/2014/main" id="{0131E68F-FEB6-4D4C-834E-9EF868D9CBA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ff84c8a9bca4483a6ee9536" descr="{&quot;HashCode&quot;:-754384288,&quot;Placement&quot;:&quot;Footer&quot;,&quot;Top&quot;:521.6203,&quot;Left&quot;:334.9422,&quot;SlideWidth&quot;:720,&quot;SlideHeight&quot;:540}">
            <a:extLst>
              <a:ext uri="{FF2B5EF4-FFF2-40B4-BE49-F238E27FC236}">
                <a16:creationId xmlns:a16="http://schemas.microsoft.com/office/drawing/2014/main" id="{F42FBD3A-634C-4F65-9A54-98E07322DCE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5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7b04a8db59b2de167c33a42" descr="{&quot;HashCode&quot;:-754384288,&quot;Placement&quot;:&quot;Footer&quot;,&quot;Top&quot;:521.6203,&quot;Left&quot;:334.9422,&quot;SlideWidth&quot;:720,&quot;SlideHeight&quot;:540}">
            <a:extLst>
              <a:ext uri="{FF2B5EF4-FFF2-40B4-BE49-F238E27FC236}">
                <a16:creationId xmlns:a16="http://schemas.microsoft.com/office/drawing/2014/main" id="{3A06A32F-E6E3-454E-8B03-F9F08EA51BA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6144abc8d64ee2244326aae" descr="{&quot;HashCode&quot;:-754384288,&quot;Placement&quot;:&quot;Footer&quot;,&quot;Top&quot;:521.6203,&quot;Left&quot;:334.9422,&quot;SlideWidth&quot;:720,&quot;SlideHeight&quot;:540}">
            <a:extLst>
              <a:ext uri="{FF2B5EF4-FFF2-40B4-BE49-F238E27FC236}">
                <a16:creationId xmlns:a16="http://schemas.microsoft.com/office/drawing/2014/main" id="{849353D3-4133-4B8C-9B21-84FE1DCC3FA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5794adb9138be9639755f36" descr="{&quot;HashCode&quot;:-754384288,&quot;Placement&quot;:&quot;Footer&quot;,&quot;Top&quot;:521.6203,&quot;Left&quot;:334.9422,&quot;SlideWidth&quot;:720,&quot;SlideHeight&quot;:540}">
            <a:extLst>
              <a:ext uri="{FF2B5EF4-FFF2-40B4-BE49-F238E27FC236}">
                <a16:creationId xmlns:a16="http://schemas.microsoft.com/office/drawing/2014/main" id="{152CA5C6-CDDE-4B35-AB31-F395DA1DC52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2494d508373658acb2d6047" descr="{&quot;HashCode&quot;:-754384288,&quot;Placement&quot;:&quot;Footer&quot;,&quot;Top&quot;:521.6203,&quot;Left&quot;:334.9422,&quot;SlideWidth&quot;:720,&quot;SlideHeight&quot;:540}">
            <a:extLst>
              <a:ext uri="{FF2B5EF4-FFF2-40B4-BE49-F238E27FC236}">
                <a16:creationId xmlns:a16="http://schemas.microsoft.com/office/drawing/2014/main" id="{0C5F6B88-F785-4D1C-B1DA-9C5F9CA15C8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415420d828096098fafbbea" descr="{&quot;HashCode&quot;:-754384288,&quot;Placement&quot;:&quot;Footer&quot;,&quot;Top&quot;:521.6203,&quot;Left&quot;:334.9422,&quot;SlideWidth&quot;:720,&quot;SlideHeight&quot;:540}">
            <a:extLst>
              <a:ext uri="{FF2B5EF4-FFF2-40B4-BE49-F238E27FC236}">
                <a16:creationId xmlns:a16="http://schemas.microsoft.com/office/drawing/2014/main" id="{A5EDDD61-1291-4CE5-AFE6-A577BFB7A70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5274a67a5b919129e3d4a30" descr="{&quot;HashCode&quot;:-754384288,&quot;Placement&quot;:&quot;Footer&quot;,&quot;Top&quot;:521.6203,&quot;Left&quot;:334.9422,&quot;SlideWidth&quot;:720,&quot;SlideHeight&quot;:540}">
            <a:extLst>
              <a:ext uri="{FF2B5EF4-FFF2-40B4-BE49-F238E27FC236}">
                <a16:creationId xmlns:a16="http://schemas.microsoft.com/office/drawing/2014/main" id="{FB8C9594-36D4-4D20-9021-7F35F634BFE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64142aeaa302ff4b878da6d" descr="{&quot;HashCode&quot;:-754384288,&quot;Placement&quot;:&quot;Footer&quot;,&quot;Top&quot;:521.6203,&quot;Left&quot;:334.9422,&quot;SlideWidth&quot;:720,&quot;SlideHeight&quot;:540}">
            <a:extLst>
              <a:ext uri="{FF2B5EF4-FFF2-40B4-BE49-F238E27FC236}">
                <a16:creationId xmlns:a16="http://schemas.microsoft.com/office/drawing/2014/main" id="{E513A3D5-5E19-44BF-8182-6E6D0CC79EB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4a04f0d9c92d77234648596" descr="{&quot;HashCode&quot;:-754384288,&quot;Placement&quot;:&quot;Footer&quot;,&quot;Top&quot;:521.6203,&quot;Left&quot;:334.9422,&quot;SlideWidth&quot;:720,&quot;SlideHeight&quot;:540}">
            <a:extLst>
              <a:ext uri="{FF2B5EF4-FFF2-40B4-BE49-F238E27FC236}">
                <a16:creationId xmlns:a16="http://schemas.microsoft.com/office/drawing/2014/main" id="{12C2057F-768D-4E2E-9965-51E872B18FF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537544049c0a0abd588ea9d1" descr="{&quot;HashCode&quot;:-754384288,&quot;Placement&quot;:&quot;Footer&quot;,&quot;Top&quot;:521.6203,&quot;Left&quot;:334.9422,&quot;SlideWidth&quot;:720,&quot;SlideHeight&quot;:540}">
            <a:extLst>
              <a:ext uri="{FF2B5EF4-FFF2-40B4-BE49-F238E27FC236}">
                <a16:creationId xmlns:a16="http://schemas.microsoft.com/office/drawing/2014/main" id="{E949E2AD-FF83-4EE8-AF8A-F7B23F59A8B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7ce14140a6cfc62f55c8ef44" descr="{&quot;HashCode&quot;:-754384288,&quot;Placement&quot;:&quot;Footer&quot;,&quot;Top&quot;:521.6203,&quot;Left&quot;:334.9422,&quot;SlideWidth&quot;:720,&quot;SlideHeight&quot;:540}">
            <a:extLst>
              <a:ext uri="{FF2B5EF4-FFF2-40B4-BE49-F238E27FC236}">
                <a16:creationId xmlns:a16="http://schemas.microsoft.com/office/drawing/2014/main" id="{7410DFE9-0BD3-4168-B7F7-9E156373BC9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53cf4375ba438350b4b42e26" descr="{&quot;HashCode&quot;:-754384288,&quot;Placement&quot;:&quot;Footer&quot;,&quot;Top&quot;:521.6203,&quot;Left&quot;:334.9422,&quot;SlideWidth&quot;:720,&quot;SlideHeight&quot;:540}">
            <a:extLst>
              <a:ext uri="{FF2B5EF4-FFF2-40B4-BE49-F238E27FC236}">
                <a16:creationId xmlns:a16="http://schemas.microsoft.com/office/drawing/2014/main" id="{3FB22C86-1160-422D-AE6A-A788C5D5FC8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69d46f68f7bd23277415dcb" descr="{&quot;HashCode&quot;:-754384288,&quot;Placement&quot;:&quot;Footer&quot;,&quot;Top&quot;:521.6203,&quot;Left&quot;:334.9422,&quot;SlideWidth&quot;:720,&quot;SlideHeight&quot;:540}">
            <a:extLst>
              <a:ext uri="{FF2B5EF4-FFF2-40B4-BE49-F238E27FC236}">
                <a16:creationId xmlns:a16="http://schemas.microsoft.com/office/drawing/2014/main" id="{E3F7E5C7-D9B4-46F5-B915-5F993302EF0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d774b468ccfb6af5b313ada" descr="{&quot;HashCode&quot;:-754384288,&quot;Placement&quot;:&quot;Footer&quot;,&quot;Top&quot;:521.6203,&quot;Left&quot;:334.9422,&quot;SlideWidth&quot;:720,&quot;SlideHeight&quot;:540}">
            <a:extLst>
              <a:ext uri="{FF2B5EF4-FFF2-40B4-BE49-F238E27FC236}">
                <a16:creationId xmlns:a16="http://schemas.microsoft.com/office/drawing/2014/main" id="{BC406C26-4E3E-4D60-8E44-18DFEBC6D2B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6c645408e2f382acb50dbab" descr="{&quot;HashCode&quot;:-754384288,&quot;Placement&quot;:&quot;Footer&quot;,&quot;Top&quot;:521.6203,&quot;Left&quot;:334.9422,&quot;SlideWidth&quot;:720,&quot;SlideHeight&quot;:540}">
            <a:extLst>
              <a:ext uri="{FF2B5EF4-FFF2-40B4-BE49-F238E27FC236}">
                <a16:creationId xmlns:a16="http://schemas.microsoft.com/office/drawing/2014/main" id="{303BA3EC-C695-411B-A9BD-FA5588051F6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b9e4154ae3e4632314d3e45" descr="{&quot;HashCode&quot;:-754384288,&quot;Placement&quot;:&quot;Footer&quot;,&quot;Top&quot;:521.6203,&quot;Left&quot;:334.9422,&quot;SlideWidth&quot;:720,&quot;SlideHeight&quot;:540}">
            <a:extLst>
              <a:ext uri="{FF2B5EF4-FFF2-40B4-BE49-F238E27FC236}">
                <a16:creationId xmlns:a16="http://schemas.microsoft.com/office/drawing/2014/main" id="{3B6C8520-C342-4E7E-B402-BCF42339FA9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cec4825bd269787954acbb6" descr="{&quot;HashCode&quot;:-754384288,&quot;Placement&quot;:&quot;Footer&quot;,&quot;Top&quot;:521.6203,&quot;Left&quot;:334.9422,&quot;SlideWidth&quot;:720,&quot;SlideHeight&quot;:540}">
            <a:extLst>
              <a:ext uri="{FF2B5EF4-FFF2-40B4-BE49-F238E27FC236}">
                <a16:creationId xmlns:a16="http://schemas.microsoft.com/office/drawing/2014/main" id="{9D8017A6-62A1-4E73-AB50-C5831BAADC5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blowing nozzle lifespan by 100%</a:t>
            </a:r>
          </a:p>
        </p:txBody>
      </p:sp>
      <p:sp>
        <p:nvSpPr>
          <p:cNvPr id="3" name="Text Placeholder 2"/>
          <p:cNvSpPr>
            <a:spLocks noGrp="1"/>
          </p:cNvSpPr>
          <p:nvPr>
            <p:ph type="body" sz="quarter" idx="4294967295"/>
          </p:nvPr>
        </p:nvSpPr>
        <p:spPr>
          <a:xfrm>
            <a:off x="651885" y="1435100"/>
            <a:ext cx="7997825" cy="307975"/>
          </a:xfrm>
        </p:spPr>
        <p:txBody>
          <a:bodyPr vert="horz" lIns="0" tIns="0" rIns="0" bIns="0" rtlCol="0">
            <a:spAutoFit/>
          </a:bodyPr>
          <a:lstStyle/>
          <a:p>
            <a:r>
              <a:rPr lang="fr-FR" altLang="fr-FR" dirty="0" err="1"/>
              <a:t>Universal</a:t>
            </a:r>
            <a:r>
              <a:rPr lang="fr-FR" altLang="fr-FR" dirty="0"/>
              <a:t> </a:t>
            </a:r>
            <a:r>
              <a:rPr lang="fr-FR" altLang="fr-FR" dirty="0" err="1"/>
              <a:t>nozzle</a:t>
            </a:r>
            <a:r>
              <a:rPr lang="fr-FR" altLang="fr-FR" dirty="0"/>
              <a:t> adapter on </a:t>
            </a:r>
            <a:r>
              <a:rPr lang="fr-FR" altLang="fr-FR" dirty="0" err="1"/>
              <a:t>Series</a:t>
            </a:r>
            <a:r>
              <a:rPr lang="fr-FR" altLang="fr-FR" dirty="0"/>
              <a:t> 2</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rPr>
              <a:t>Value: Cost Optimisation, Efficiency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rPr>
              <a:t>Equipment: Series 2 blowers (Blowers with nozzle safety cam need to be investigated)</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rPr>
              <a:t>Catalogue code: 580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S PGothic" pitchFamily="34" charset="-128"/>
                          <a:cs typeface="+mn-cs"/>
                        </a:rPr>
                        <a:t>VALUE AND BENEFITS</a:t>
                      </a: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cs typeface="Arial" charset="0"/>
                        </a:rPr>
                        <a:t>DESCRIPTION</a:t>
                      </a:r>
                      <a:endParaRPr kumimoji="0" lang="en-GB"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ea typeface="+mn-ea"/>
                          <a:cs typeface="+mn-cs"/>
                        </a:rPr>
                        <a:t>Increase blowing nozzle lifespan by </a:t>
                      </a:r>
                      <a:r>
                        <a:rPr lang="en-US" sz="1200" b="1" dirty="0">
                          <a:solidFill>
                            <a:schemeClr val="accent4"/>
                          </a:solidFill>
                          <a:latin typeface="+mn-lt"/>
                          <a:ea typeface="+mn-ea"/>
                          <a:cs typeface="+mn-cs"/>
                        </a:rPr>
                        <a:t>100%</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ea typeface="+mn-ea"/>
                          <a:cs typeface="+mn-cs"/>
                        </a:rPr>
                        <a:t>Before adapter: 10 million cycles. After adapter: </a:t>
                      </a:r>
                      <a:br>
                        <a:rPr lang="en-US" sz="1200" b="0" dirty="0">
                          <a:solidFill>
                            <a:schemeClr val="tx1"/>
                          </a:solidFill>
                          <a:latin typeface="+mn-lt"/>
                          <a:ea typeface="+mn-ea"/>
                          <a:cs typeface="+mn-cs"/>
                        </a:rPr>
                      </a:br>
                      <a:r>
                        <a:rPr lang="en-US" sz="1200" b="1" dirty="0">
                          <a:solidFill>
                            <a:schemeClr val="accent4"/>
                          </a:solidFill>
                          <a:latin typeface="+mn-lt"/>
                          <a:ea typeface="+mn-ea"/>
                          <a:cs typeface="+mn-cs"/>
                        </a:rPr>
                        <a:t>20 million cycles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Increased production</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Decreased maintenance time and costs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Industrialized solution </a:t>
                      </a:r>
                      <a:r>
                        <a:rPr lang="en-US" sz="1200" b="0" dirty="0">
                          <a:solidFill>
                            <a:schemeClr val="tx1"/>
                          </a:solidFill>
                          <a:latin typeface="+mn-lt"/>
                          <a:ea typeface="+mn-ea"/>
                          <a:cs typeface="+mn-cs"/>
                        </a:rPr>
                        <a:t>for a homogeneous </a:t>
                      </a:r>
                      <a:br>
                        <a:rPr lang="en-US" sz="1200" b="0" dirty="0">
                          <a:solidFill>
                            <a:schemeClr val="tx1"/>
                          </a:solidFill>
                          <a:latin typeface="+mn-lt"/>
                          <a:ea typeface="+mn-ea"/>
                          <a:cs typeface="+mn-cs"/>
                        </a:rPr>
                      </a:br>
                      <a:r>
                        <a:rPr lang="en-US" sz="1200" b="0" dirty="0">
                          <a:solidFill>
                            <a:schemeClr val="tx1"/>
                          </a:solidFill>
                          <a:latin typeface="+mn-lt"/>
                          <a:ea typeface="+mn-ea"/>
                          <a:cs typeface="+mn-cs"/>
                        </a:rPr>
                        <a:t>design and integrate the adapter smoothly</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ea typeface="+mn-ea"/>
                          <a:cs typeface="+mn-cs"/>
                        </a:rPr>
                        <a:t>Easy to install</a:t>
                      </a: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By interfacing the Universal™ technology with your Series 2 blowing nozzle, this adapter enables the nozzle sub-assemblies to reach 20 million cycles instead of the usual 10 millions</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Technology has been transferred from </a:t>
                      </a:r>
                      <a:br>
                        <a:rPr kumimoji="0" lang="en-US" sz="1200" b="0" i="0" u="none" strike="noStrike" kern="1200" cap="none" spc="0" normalizeH="0" baseline="0" noProof="0" dirty="0">
                          <a:ln>
                            <a:noFill/>
                          </a:ln>
                          <a:solidFill>
                            <a:srgbClr val="000000"/>
                          </a:solidFill>
                          <a:effectLst/>
                          <a:uLnTx/>
                          <a:uFillTx/>
                          <a:latin typeface="+mn-lt"/>
                          <a:ea typeface="+mn-ea"/>
                          <a:cs typeface="+mn-cs"/>
                        </a:rPr>
                      </a:br>
                      <a:r>
                        <a:rPr kumimoji="0" lang="en-US" sz="1200" b="0" i="0" u="none" strike="noStrike" kern="1200" cap="none" spc="0" normalizeH="0" baseline="0" noProof="0" dirty="0">
                          <a:ln>
                            <a:noFill/>
                          </a:ln>
                          <a:solidFill>
                            <a:srgbClr val="000000"/>
                          </a:solidFill>
                          <a:effectLst/>
                          <a:uLnTx/>
                          <a:uFillTx/>
                          <a:latin typeface="+mn-lt"/>
                          <a:ea typeface="+mn-ea"/>
                          <a:cs typeface="+mn-cs"/>
                        </a:rPr>
                        <a:t>Universal™ to Series 2</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Each Universal™ nozzle kit is sent with screwed washer installation equipment</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 name="Rectangle 10"/>
          <p:cNvSpPr>
            <a:spLocks noChangeArrowheads="1"/>
          </p:cNvSpPr>
          <p:nvPr/>
        </p:nvSpPr>
        <p:spPr bwMode="auto">
          <a:xfrm>
            <a:off x="4775200" y="4257092"/>
            <a:ext cx="3692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14" tIns="0" rIns="0" bIns="0">
            <a:spAutoFit/>
          </a:bodyPr>
          <a:lstStyle>
            <a:lvl1pPr algn="l" eaLnBrk="0" hangingPunct="0">
              <a:spcBef>
                <a:spcPct val="45000"/>
              </a:spcBef>
              <a:buSzPct val="55000"/>
              <a:buBlip>
                <a:blip r:embed="rId2"/>
              </a:buBlip>
              <a:defRPr sz="2000">
                <a:solidFill>
                  <a:schemeClr val="tx1"/>
                </a:solidFill>
                <a:latin typeface="Arial" charset="0"/>
              </a:defRPr>
            </a:lvl1pPr>
            <a:lvl2pPr marL="742950" indent="-285750" algn="l" eaLnBrk="0" hangingPunct="0">
              <a:buSzPct val="55000"/>
              <a:buBlip>
                <a:blip r:embed="rId2"/>
              </a:buBlip>
              <a:defRPr>
                <a:solidFill>
                  <a:schemeClr val="tx1"/>
                </a:solidFill>
                <a:latin typeface="Arial" charset="0"/>
              </a:defRPr>
            </a:lvl2pPr>
            <a:lvl3pPr marL="1143000" indent="-228600" algn="l" eaLnBrk="0" hangingPunct="0">
              <a:buSzPct val="50000"/>
              <a:buBlip>
                <a:blip r:embed="rId3"/>
              </a:buBlip>
              <a:defRPr sz="1600">
                <a:solidFill>
                  <a:schemeClr val="tx1"/>
                </a:solidFill>
                <a:latin typeface="Arial" charset="0"/>
              </a:defRPr>
            </a:lvl3pPr>
            <a:lvl4pPr marL="1600200" indent="-228600" algn="l" eaLnBrk="0" hangingPunct="0">
              <a:buSzPct val="40000"/>
              <a:buBlip>
                <a:blip r:embed="rId3"/>
              </a:buBlip>
              <a:defRPr sz="1600">
                <a:solidFill>
                  <a:schemeClr val="tx1"/>
                </a:solidFill>
                <a:latin typeface="Arial" charset="0"/>
              </a:defRPr>
            </a:lvl4pPr>
            <a:lvl5pPr marL="2057400" indent="-228600" algn="l" eaLnBrk="0" hangingPunct="0">
              <a:spcBef>
                <a:spcPct val="20000"/>
              </a:spcBef>
              <a:buSzPct val="40000"/>
              <a:buBlip>
                <a:blip r:embed="rId3"/>
              </a:buBlip>
              <a:defRPr sz="1600">
                <a:solidFill>
                  <a:schemeClr val="tx1"/>
                </a:solidFill>
                <a:latin typeface="Arial" charset="0"/>
              </a:defRPr>
            </a:lvl5pPr>
            <a:lvl6pPr marL="2514600" indent="-228600" eaLnBrk="0" fontAlgn="base" hangingPunct="0">
              <a:spcBef>
                <a:spcPct val="20000"/>
              </a:spcBef>
              <a:spcAft>
                <a:spcPct val="0"/>
              </a:spcAft>
              <a:buSzPct val="40000"/>
              <a:buBlip>
                <a:blip r:embed="rId3"/>
              </a:buBlip>
              <a:defRPr sz="1600">
                <a:solidFill>
                  <a:schemeClr val="tx1"/>
                </a:solidFill>
                <a:latin typeface="Arial" charset="0"/>
              </a:defRPr>
            </a:lvl6pPr>
            <a:lvl7pPr marL="2971800" indent="-228600" eaLnBrk="0" fontAlgn="base" hangingPunct="0">
              <a:spcBef>
                <a:spcPct val="20000"/>
              </a:spcBef>
              <a:spcAft>
                <a:spcPct val="0"/>
              </a:spcAft>
              <a:buSzPct val="40000"/>
              <a:buBlip>
                <a:blip r:embed="rId3"/>
              </a:buBlip>
              <a:defRPr sz="1600">
                <a:solidFill>
                  <a:schemeClr val="tx1"/>
                </a:solidFill>
                <a:latin typeface="Arial" charset="0"/>
              </a:defRPr>
            </a:lvl7pPr>
            <a:lvl8pPr marL="3429000" indent="-228600" eaLnBrk="0" fontAlgn="base" hangingPunct="0">
              <a:spcBef>
                <a:spcPct val="20000"/>
              </a:spcBef>
              <a:spcAft>
                <a:spcPct val="0"/>
              </a:spcAft>
              <a:buSzPct val="40000"/>
              <a:buBlip>
                <a:blip r:embed="rId3"/>
              </a:buBlip>
              <a:defRPr sz="1600">
                <a:solidFill>
                  <a:schemeClr val="tx1"/>
                </a:solidFill>
                <a:latin typeface="Arial" charset="0"/>
              </a:defRPr>
            </a:lvl8pPr>
            <a:lvl9pPr marL="3886200" indent="-228600" eaLnBrk="0" fontAlgn="base" hangingPunct="0">
              <a:spcBef>
                <a:spcPct val="20000"/>
              </a:spcBef>
              <a:spcAft>
                <a:spcPct val="0"/>
              </a:spcAft>
              <a:buSzPct val="40000"/>
              <a:buBlip>
                <a:blip r:embed="rId3"/>
              </a:buBlip>
              <a:defRPr sz="16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1200" b="1" i="0" u="none" strike="noStrike" kern="1200" cap="none" spc="0" normalizeH="0" baseline="0" noProof="0" dirty="0">
                <a:ln>
                  <a:noFill/>
                </a:ln>
                <a:solidFill>
                  <a:srgbClr val="003382"/>
                </a:solidFill>
                <a:effectLst/>
                <a:uLnTx/>
                <a:uFillTx/>
                <a:latin typeface="Arial" charset="0"/>
                <a:ea typeface="+mn-ea"/>
                <a:cs typeface="+mn-cs"/>
              </a:rPr>
              <a:t>Only 4 steps to plug-and-play your blowing nozzle Universal™ adapter</a:t>
            </a:r>
            <a:endParaRPr kumimoji="0" lang="fr-FR" altLang="fr-FR" sz="1200" b="1" i="0" u="none" strike="noStrike" kern="1200" cap="none" spc="0" normalizeH="0" baseline="0" noProof="0" dirty="0">
              <a:ln>
                <a:noFill/>
              </a:ln>
              <a:solidFill>
                <a:srgbClr val="003382"/>
              </a:solidFill>
              <a:effectLst/>
              <a:uLnTx/>
              <a:uFillTx/>
              <a:latin typeface="Arial" charset="0"/>
              <a:ea typeface="+mn-ea"/>
              <a:cs typeface="+mn-cs"/>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507" y="4704047"/>
            <a:ext cx="3629462" cy="92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CB8FCA3B-D76E-4DEE-8175-D6F67D593CA9}"/>
              </a:ext>
            </a:extLst>
          </p:cNvPr>
          <p:cNvSpPr/>
          <p:nvPr/>
        </p:nvSpPr>
        <p:spPr>
          <a:xfrm>
            <a:off x="4759900" y="1743075"/>
            <a:ext cx="3889375"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1238488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107</Words>
  <Application>Microsoft Office PowerPoint</Application>
  <PresentationFormat>On-screen Show (4:3)</PresentationFormat>
  <Paragraphs>18</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Increase blowing nozzle lifespan by 100%</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53</cp:revision>
  <dcterms:created xsi:type="dcterms:W3CDTF">2014-05-22T13:23:46Z</dcterms:created>
  <dcterms:modified xsi:type="dcterms:W3CDTF">2019-03-14T10:06:33Z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