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4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20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2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4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3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5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7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74948498626d8be050c0f9f" descr="{&quot;HashCode&quot;:-754384288,&quot;Placement&quot;:&quot;Footer&quot;,&quot;Top&quot;:521.6203,&quot;Left&quot;:334.9422,&quot;SlideWidth&quot;:720,&quot;SlideHeight&quot;:540}">
            <a:extLst>
              <a:ext uri="{FF2B5EF4-FFF2-40B4-BE49-F238E27FC236}">
                <a16:creationId xmlns:a16="http://schemas.microsoft.com/office/drawing/2014/main" id="{F0B35D2B-E772-487B-93A2-0560E43D2C2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e4c4894a9b0cc3f1a5769b1" descr="{&quot;HashCode&quot;:-754384288,&quot;Placement&quot;:&quot;Footer&quot;,&quot;Top&quot;:521.6203,&quot;Left&quot;:334.9422,&quot;SlideWidth&quot;:720,&quot;SlideHeight&quot;:540}">
            <a:extLst>
              <a:ext uri="{FF2B5EF4-FFF2-40B4-BE49-F238E27FC236}">
                <a16:creationId xmlns:a16="http://schemas.microsoft.com/office/drawing/2014/main" id="{276BB957-48F3-4D7A-AB89-9037D43BB9B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abc4c81b2204e23af306ef2" descr="{&quot;HashCode&quot;:-754384288,&quot;Placement&quot;:&quot;Footer&quot;,&quot;Top&quot;:521.6203,&quot;Left&quot;:334.9422,&quot;SlideWidth&quot;:720,&quot;SlideHeight&quot;:540}">
            <a:extLst>
              <a:ext uri="{FF2B5EF4-FFF2-40B4-BE49-F238E27FC236}">
                <a16:creationId xmlns:a16="http://schemas.microsoft.com/office/drawing/2014/main" id="{07A78660-0C6E-44BA-AC58-4F16AA6CB06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d6f425d975df1dd959b754f" descr="{&quot;HashCode&quot;:-754384288,&quot;Placement&quot;:&quot;Footer&quot;,&quot;Top&quot;:521.6203,&quot;Left&quot;:334.9422,&quot;SlideWidth&quot;:720,&quot;SlideHeight&quot;:540}">
            <a:extLst>
              <a:ext uri="{FF2B5EF4-FFF2-40B4-BE49-F238E27FC236}">
                <a16:creationId xmlns:a16="http://schemas.microsoft.com/office/drawing/2014/main" id="{C79720B5-7EE9-40D7-B91C-3D38CC410F8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ae6466dbc298b17b24f462e" descr="{&quot;HashCode&quot;:-754384288,&quot;Placement&quot;:&quot;Footer&quot;,&quot;Top&quot;:521.6203,&quot;Left&quot;:334.9422,&quot;SlideWidth&quot;:720,&quot;SlideHeight&quot;:540}">
            <a:extLst>
              <a:ext uri="{FF2B5EF4-FFF2-40B4-BE49-F238E27FC236}">
                <a16:creationId xmlns:a16="http://schemas.microsoft.com/office/drawing/2014/main" id="{537A0A95-F0CA-47CF-A3B8-9BE3B63131C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d574db2b19ec717cd370a29" descr="{&quot;HashCode&quot;:-754384288,&quot;Placement&quot;:&quot;Footer&quot;,&quot;Top&quot;:521.6203,&quot;Left&quot;:334.9422,&quot;SlideWidth&quot;:720,&quot;SlideHeight&quot;:540}">
            <a:extLst>
              <a:ext uri="{FF2B5EF4-FFF2-40B4-BE49-F238E27FC236}">
                <a16:creationId xmlns:a16="http://schemas.microsoft.com/office/drawing/2014/main" id="{C77E1F55-6214-4EE0-AC79-6177756225C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f4a4aad8b08d6aab21750ad" descr="{&quot;HashCode&quot;:-754384288,&quot;Placement&quot;:&quot;Footer&quot;,&quot;Top&quot;:521.6203,&quot;Left&quot;:334.9422,&quot;SlideWidth&quot;:720,&quot;SlideHeight&quot;:540}">
            <a:extLst>
              <a:ext uri="{FF2B5EF4-FFF2-40B4-BE49-F238E27FC236}">
                <a16:creationId xmlns:a16="http://schemas.microsoft.com/office/drawing/2014/main" id="{148D7AC7-F01B-41B7-8A86-CB5D3C4C0EC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6f643cdbdc0e6fec8a17047" descr="{&quot;HashCode&quot;:-754384288,&quot;Placement&quot;:&quot;Footer&quot;,&quot;Top&quot;:521.6203,&quot;Left&quot;:334.9422,&quot;SlideWidth&quot;:720,&quot;SlideHeight&quot;:540}">
            <a:extLst>
              <a:ext uri="{FF2B5EF4-FFF2-40B4-BE49-F238E27FC236}">
                <a16:creationId xmlns:a16="http://schemas.microsoft.com/office/drawing/2014/main" id="{D77F535E-EF81-4AB7-9625-46AE195D056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c9244a99030f32bf00e3ab7" descr="{&quot;HashCode&quot;:-754384288,&quot;Placement&quot;:&quot;Footer&quot;,&quot;Top&quot;:521.6203,&quot;Left&quot;:334.9422,&quot;SlideWidth&quot;:720,&quot;SlideHeight&quot;:540}">
            <a:extLst>
              <a:ext uri="{FF2B5EF4-FFF2-40B4-BE49-F238E27FC236}">
                <a16:creationId xmlns:a16="http://schemas.microsoft.com/office/drawing/2014/main" id="{0964DDFB-1971-4225-A230-2762AD147F8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7ac48a6a412495f1855d647" descr="{&quot;HashCode&quot;:-754384288,&quot;Placement&quot;:&quot;Footer&quot;,&quot;Top&quot;:521.6203,&quot;Left&quot;:334.9422,&quot;SlideWidth&quot;:720,&quot;SlideHeight&quot;:540}">
            <a:extLst>
              <a:ext uri="{FF2B5EF4-FFF2-40B4-BE49-F238E27FC236}">
                <a16:creationId xmlns:a16="http://schemas.microsoft.com/office/drawing/2014/main" id="{542D5BDA-07AD-482F-B09E-A12EAC31350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a72469fa23eb697e70185b4" descr="{&quot;HashCode&quot;:-754384288,&quot;Placement&quot;:&quot;Footer&quot;,&quot;Top&quot;:521.6203,&quot;Left&quot;:334.9422,&quot;SlideWidth&quot;:720,&quot;SlideHeight&quot;:540}">
            <a:extLst>
              <a:ext uri="{FF2B5EF4-FFF2-40B4-BE49-F238E27FC236}">
                <a16:creationId xmlns:a16="http://schemas.microsoft.com/office/drawing/2014/main" id="{84507549-170E-4A46-BF22-42B889627F9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fd6412b80e8c42f1d8281a0" descr="{&quot;HashCode&quot;:-754384288,&quot;Placement&quot;:&quot;Footer&quot;,&quot;Top&quot;:521.6203,&quot;Left&quot;:334.9422,&quot;SlideWidth&quot;:720,&quot;SlideHeight&quot;:540}">
            <a:extLst>
              <a:ext uri="{FF2B5EF4-FFF2-40B4-BE49-F238E27FC236}">
                <a16:creationId xmlns:a16="http://schemas.microsoft.com/office/drawing/2014/main" id="{4E811AD7-E0C6-4867-AA7B-CB58625074E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99d4aefb550dbd5e0fc47e7" descr="{&quot;HashCode&quot;:-754384288,&quot;Placement&quot;:&quot;Footer&quot;,&quot;Top&quot;:521.6203,&quot;Left&quot;:334.9422,&quot;SlideWidth&quot;:720,&quot;SlideHeight&quot;:540}">
            <a:extLst>
              <a:ext uri="{FF2B5EF4-FFF2-40B4-BE49-F238E27FC236}">
                <a16:creationId xmlns:a16="http://schemas.microsoft.com/office/drawing/2014/main" id="{5E567F82-3213-4696-829D-5899BB22721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eca4cf2bc813c1e6e87e79c" descr="{&quot;HashCode&quot;:-754384288,&quot;Placement&quot;:&quot;Footer&quot;,&quot;Top&quot;:521.6203,&quot;Left&quot;:334.9422,&quot;SlideWidth&quot;:720,&quot;SlideHeight&quot;:540}">
            <a:extLst>
              <a:ext uri="{FF2B5EF4-FFF2-40B4-BE49-F238E27FC236}">
                <a16:creationId xmlns:a16="http://schemas.microsoft.com/office/drawing/2014/main" id="{E455A402-9EE3-4245-97EA-BA19400403E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414494daa85802cdf502b78" descr="{&quot;HashCode&quot;:-754384288,&quot;Placement&quot;:&quot;Footer&quot;,&quot;Top&quot;:521.6203,&quot;Left&quot;:334.9422,&quot;SlideWidth&quot;:720,&quot;SlideHeight&quot;:540}">
            <a:extLst>
              <a:ext uri="{FF2B5EF4-FFF2-40B4-BE49-F238E27FC236}">
                <a16:creationId xmlns:a16="http://schemas.microsoft.com/office/drawing/2014/main" id="{AD6EB7AC-7272-4E6A-814B-42A9E974196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89c4e4a9d5d8b207cc5de6e" descr="{&quot;HashCode&quot;:-754384288,&quot;Placement&quot;:&quot;Footer&quot;,&quot;Top&quot;:521.6203,&quot;Left&quot;:334.9422,&quot;SlideWidth&quot;:720,&quot;SlideHeight&quot;:540}">
            <a:extLst>
              <a:ext uri="{FF2B5EF4-FFF2-40B4-BE49-F238E27FC236}">
                <a16:creationId xmlns:a16="http://schemas.microsoft.com/office/drawing/2014/main" id="{148321FF-21EC-4E5C-8A39-A590CA983F2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2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c1448859ebddf7acf643e83" descr="{&quot;HashCode&quot;:-754384288,&quot;Placement&quot;:&quot;Footer&quot;,&quot;Top&quot;:521.6203,&quot;Left&quot;:334.9422,&quot;SlideWidth&quot;:720,&quot;SlideHeight&quot;:540}">
            <a:extLst>
              <a:ext uri="{FF2B5EF4-FFF2-40B4-BE49-F238E27FC236}">
                <a16:creationId xmlns:a16="http://schemas.microsoft.com/office/drawing/2014/main" id="{90068DD3-1D42-4955-8E08-8633160943C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a3f4afda4a8de3fdf07e334" descr="{&quot;HashCode&quot;:-754384288,&quot;Placement&quot;:&quot;Footer&quot;,&quot;Top&quot;:521.6203,&quot;Left&quot;:334.9422,&quot;SlideWidth&quot;:720,&quot;SlideHeight&quot;:540}">
            <a:extLst>
              <a:ext uri="{FF2B5EF4-FFF2-40B4-BE49-F238E27FC236}">
                <a16:creationId xmlns:a16="http://schemas.microsoft.com/office/drawing/2014/main" id="{90A16E4A-6672-4268-BB0E-75252D2AD05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7404e1191a3168dfd31d02f" descr="{&quot;HashCode&quot;:-754384288,&quot;Placement&quot;:&quot;Footer&quot;,&quot;Top&quot;:521.6203,&quot;Left&quot;:334.9422,&quot;SlideWidth&quot;:720,&quot;SlideHeight&quot;:540}">
            <a:extLst>
              <a:ext uri="{FF2B5EF4-FFF2-40B4-BE49-F238E27FC236}">
                <a16:creationId xmlns:a16="http://schemas.microsoft.com/office/drawing/2014/main" id="{0C5090BF-0B5E-4D77-B289-FF4238A8E4B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f3641728e461ba79597ef82" descr="{&quot;HashCode&quot;:-754384288,&quot;Placement&quot;:&quot;Footer&quot;,&quot;Top&quot;:521.6203,&quot;Left&quot;:334.9422,&quot;SlideWidth&quot;:720,&quot;SlideHeight&quot;:540}">
            <a:extLst>
              <a:ext uri="{FF2B5EF4-FFF2-40B4-BE49-F238E27FC236}">
                <a16:creationId xmlns:a16="http://schemas.microsoft.com/office/drawing/2014/main" id="{A3F1E679-C384-489E-8CB3-E8C01CCBE72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c2f4e7ca98e383e401e2e9d" descr="{&quot;HashCode&quot;:-754384288,&quot;Placement&quot;:&quot;Footer&quot;,&quot;Top&quot;:521.6203,&quot;Left&quot;:334.9422,&quot;SlideWidth&quot;:720,&quot;SlideHeight&quot;:540}">
            <a:extLst>
              <a:ext uri="{FF2B5EF4-FFF2-40B4-BE49-F238E27FC236}">
                <a16:creationId xmlns:a16="http://schemas.microsoft.com/office/drawing/2014/main" id="{BBBFEC54-EEFE-4F8C-B77C-BB0C933EF41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f514fa09bfb6242aaf31639" descr="{&quot;HashCode&quot;:-754384288,&quot;Placement&quot;:&quot;Footer&quot;,&quot;Top&quot;:521.6203,&quot;Left&quot;:334.9422,&quot;SlideWidth&quot;:720,&quot;SlideHeight&quot;:540}">
            <a:extLst>
              <a:ext uri="{FF2B5EF4-FFF2-40B4-BE49-F238E27FC236}">
                <a16:creationId xmlns:a16="http://schemas.microsoft.com/office/drawing/2014/main" id="{77504884-AA71-4F14-BD05-DC19711024E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fe44c0c995ba94acb95f8ef" descr="{&quot;HashCode&quot;:-754384288,&quot;Placement&quot;:&quot;Footer&quot;,&quot;Top&quot;:521.6203,&quot;Left&quot;:334.9422,&quot;SlideWidth&quot;:720,&quot;SlideHeight&quot;:540}">
            <a:extLst>
              <a:ext uri="{FF2B5EF4-FFF2-40B4-BE49-F238E27FC236}">
                <a16:creationId xmlns:a16="http://schemas.microsoft.com/office/drawing/2014/main" id="{6C71570E-646E-4A02-83D4-B2B01DA3518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2fe44ef80db17aee2a7c135" descr="{&quot;HashCode&quot;:-754384288,&quot;Placement&quot;:&quot;Footer&quot;,&quot;Top&quot;:521.6203,&quot;Left&quot;:334.9422,&quot;SlideWidth&quot;:720,&quot;SlideHeight&quot;:540}">
            <a:extLst>
              <a:ext uri="{FF2B5EF4-FFF2-40B4-BE49-F238E27FC236}">
                <a16:creationId xmlns:a16="http://schemas.microsoft.com/office/drawing/2014/main" id="{CFCBCD09-E690-4782-A74C-36DCFBD5C95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ce04bb1ad2a688f3e0eeb40" descr="{&quot;HashCode&quot;:-754384288,&quot;Placement&quot;:&quot;Footer&quot;,&quot;Top&quot;:521.6203,&quot;Left&quot;:334.9422,&quot;SlideWidth&quot;:720,&quot;SlideHeight&quot;:540}">
            <a:extLst>
              <a:ext uri="{FF2B5EF4-FFF2-40B4-BE49-F238E27FC236}">
                <a16:creationId xmlns:a16="http://schemas.microsoft.com/office/drawing/2014/main" id="{1EF6F5B2-1B8D-4C83-A933-C1627EAD0EB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10041bdaff32f1d1a983be9" descr="{&quot;HashCode&quot;:-754384288,&quot;Placement&quot;:&quot;Footer&quot;,&quot;Top&quot;:521.6203,&quot;Left&quot;:334.9422,&quot;SlideWidth&quot;:720,&quot;SlideHeight&quot;:540}">
            <a:extLst>
              <a:ext uri="{FF2B5EF4-FFF2-40B4-BE49-F238E27FC236}">
                <a16:creationId xmlns:a16="http://schemas.microsoft.com/office/drawing/2014/main" id="{BCEBFCA1-2447-4328-8163-54F4C6B3C72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c50457c8dc2855cac7c58a6" descr="{&quot;HashCode&quot;:-754384288,&quot;Placement&quot;:&quot;Footer&quot;,&quot;Top&quot;:521.6203,&quot;Left&quot;:334.9422,&quot;SlideWidth&quot;:720,&quot;SlideHeight&quot;:540}">
            <a:extLst>
              <a:ext uri="{FF2B5EF4-FFF2-40B4-BE49-F238E27FC236}">
                <a16:creationId xmlns:a16="http://schemas.microsoft.com/office/drawing/2014/main" id="{BF17A001-576F-4B08-BDC5-3D68512F183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5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a364bc280c5cbf59e9228ef" descr="{&quot;HashCode&quot;:-754384288,&quot;Placement&quot;:&quot;Footer&quot;,&quot;Top&quot;:521.6203,&quot;Left&quot;:334.9422,&quot;SlideWidth&quot;:720,&quot;SlideHeight&quot;:540}">
            <a:extLst>
              <a:ext uri="{FF2B5EF4-FFF2-40B4-BE49-F238E27FC236}">
                <a16:creationId xmlns:a16="http://schemas.microsoft.com/office/drawing/2014/main" id="{7576D317-BACB-4C45-A5D8-C20331B47A1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ee449e58ec9b0e07795c726" descr="{&quot;HashCode&quot;:-754384288,&quot;Placement&quot;:&quot;Footer&quot;,&quot;Top&quot;:521.6203,&quot;Left&quot;:334.9422,&quot;SlideWidth&quot;:720,&quot;SlideHeight&quot;:540}">
            <a:extLst>
              <a:ext uri="{FF2B5EF4-FFF2-40B4-BE49-F238E27FC236}">
                <a16:creationId xmlns:a16="http://schemas.microsoft.com/office/drawing/2014/main" id="{36387121-C738-4026-AD13-D903C6D9A89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4a34a63b854b4a34b6d779c" descr="{&quot;HashCode&quot;:-754384288,&quot;Placement&quot;:&quot;Footer&quot;,&quot;Top&quot;:521.6203,&quot;Left&quot;:334.9422,&quot;SlideWidth&quot;:720,&quot;SlideHeight&quot;:540}">
            <a:extLst>
              <a:ext uri="{FF2B5EF4-FFF2-40B4-BE49-F238E27FC236}">
                <a16:creationId xmlns:a16="http://schemas.microsoft.com/office/drawing/2014/main" id="{4B2E96EB-EF85-40DF-95FF-5F676222B13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edd4449844f5253a048853a" descr="{&quot;HashCode&quot;:-754384288,&quot;Placement&quot;:&quot;Footer&quot;,&quot;Top&quot;:521.6203,&quot;Left&quot;:334.9422,&quot;SlideWidth&quot;:720,&quot;SlideHeight&quot;:540}">
            <a:extLst>
              <a:ext uri="{FF2B5EF4-FFF2-40B4-BE49-F238E27FC236}">
                <a16:creationId xmlns:a16="http://schemas.microsoft.com/office/drawing/2014/main" id="{6B337CE4-E64A-489B-A297-67D7FCC49B1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bab4cbaa5328545e2ed2787" descr="{&quot;HashCode&quot;:-754384288,&quot;Placement&quot;:&quot;Footer&quot;,&quot;Top&quot;:521.6203,&quot;Left&quot;:334.9422,&quot;SlideWidth&quot;:720,&quot;SlideHeight&quot;:540}">
            <a:extLst>
              <a:ext uri="{FF2B5EF4-FFF2-40B4-BE49-F238E27FC236}">
                <a16:creationId xmlns:a16="http://schemas.microsoft.com/office/drawing/2014/main" id="{30AF27FF-C11F-4DEA-B589-1B6F7E0F076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adf4716ab6fa2805b675a39" descr="{&quot;HashCode&quot;:-754384288,&quot;Placement&quot;:&quot;Footer&quot;,&quot;Top&quot;:521.6203,&quot;Left&quot;:334.9422,&quot;SlideWidth&quot;:720,&quot;SlideHeight&quot;:540}">
            <a:extLst>
              <a:ext uri="{FF2B5EF4-FFF2-40B4-BE49-F238E27FC236}">
                <a16:creationId xmlns:a16="http://schemas.microsoft.com/office/drawing/2014/main" id="{DBBA2062-2706-4E9E-95BD-F1A585765E3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50b470f97a0c2550f2593ce" descr="{&quot;HashCode&quot;:-754384288,&quot;Placement&quot;:&quot;Footer&quot;,&quot;Top&quot;:521.6203,&quot;Left&quot;:334.9422,&quot;SlideWidth&quot;:720,&quot;SlideHeight&quot;:540}">
            <a:extLst>
              <a:ext uri="{FF2B5EF4-FFF2-40B4-BE49-F238E27FC236}">
                <a16:creationId xmlns:a16="http://schemas.microsoft.com/office/drawing/2014/main" id="{A1319532-B779-4FC7-B226-BD33E1990F0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40e4b4ca6da55ed9508f639" descr="{&quot;HashCode&quot;:-754384288,&quot;Placement&quot;:&quot;Footer&quot;,&quot;Top&quot;:521.6203,&quot;Left&quot;:334.9422,&quot;SlideWidth&quot;:720,&quot;SlideHeight&quot;:540}">
            <a:extLst>
              <a:ext uri="{FF2B5EF4-FFF2-40B4-BE49-F238E27FC236}">
                <a16:creationId xmlns:a16="http://schemas.microsoft.com/office/drawing/2014/main" id="{845B9858-F447-47FA-8B08-766A1C179C0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c9ec49c78f8a810db83d269e" descr="{&quot;HashCode&quot;:-754384288,&quot;Placement&quot;:&quot;Footer&quot;,&quot;Top&quot;:521.6203,&quot;Left&quot;:334.9422,&quot;SlideWidth&quot;:720,&quot;SlideHeight&quot;:540}">
            <a:extLst>
              <a:ext uri="{FF2B5EF4-FFF2-40B4-BE49-F238E27FC236}">
                <a16:creationId xmlns:a16="http://schemas.microsoft.com/office/drawing/2014/main" id="{0C4DD7FD-F2DA-4517-97F2-7C6C12C1BAA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1f1948d499670719842fedce" descr="{&quot;HashCode&quot;:-754384288,&quot;Placement&quot;:&quot;Footer&quot;,&quot;Top&quot;:521.6203,&quot;Left&quot;:334.9422,&quot;SlideWidth&quot;:720,&quot;SlideHeight&quot;:540}">
            <a:extLst>
              <a:ext uri="{FF2B5EF4-FFF2-40B4-BE49-F238E27FC236}">
                <a16:creationId xmlns:a16="http://schemas.microsoft.com/office/drawing/2014/main" id="{08363EE1-BF46-49D7-A35D-D094E449C99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6ca64d8b974470ee7cdc6182" descr="{&quot;HashCode&quot;:-754384288,&quot;Placement&quot;:&quot;Footer&quot;,&quot;Top&quot;:521.6203,&quot;Left&quot;:334.9422,&quot;SlideWidth&quot;:720,&quot;SlideHeight&quot;:540}">
            <a:extLst>
              <a:ext uri="{FF2B5EF4-FFF2-40B4-BE49-F238E27FC236}">
                <a16:creationId xmlns:a16="http://schemas.microsoft.com/office/drawing/2014/main" id="{6710B68E-6C79-469E-BEF9-3CED7B73702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e6143039cc77bd9eec1ddd7" descr="{&quot;HashCode&quot;:-754384288,&quot;Placement&quot;:&quot;Footer&quot;,&quot;Top&quot;:521.6203,&quot;Left&quot;:334.9422,&quot;SlideWidth&quot;:720,&quot;SlideHeight&quot;:540}">
            <a:extLst>
              <a:ext uri="{FF2B5EF4-FFF2-40B4-BE49-F238E27FC236}">
                <a16:creationId xmlns:a16="http://schemas.microsoft.com/office/drawing/2014/main" id="{0564F370-5815-4E35-AF6E-701D080EABE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6a9441da9d3d0dbc20e9130" descr="{&quot;HashCode&quot;:-754384288,&quot;Placement&quot;:&quot;Footer&quot;,&quot;Top&quot;:521.6203,&quot;Left&quot;:334.9422,&quot;SlideWidth&quot;:720,&quot;SlideHeight&quot;:540}">
            <a:extLst>
              <a:ext uri="{FF2B5EF4-FFF2-40B4-BE49-F238E27FC236}">
                <a16:creationId xmlns:a16="http://schemas.microsoft.com/office/drawing/2014/main" id="{13E38300-E8F5-4DC6-8E0C-69874588553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6c84ae1a54ddfbeaf32c64a" descr="{&quot;HashCode&quot;:-754384288,&quot;Placement&quot;:&quot;Footer&quot;,&quot;Top&quot;:521.6203,&quot;Left&quot;:334.9422,&quot;SlideWidth&quot;:720,&quot;SlideHeight&quot;:540}">
            <a:extLst>
              <a:ext uri="{FF2B5EF4-FFF2-40B4-BE49-F238E27FC236}">
                <a16:creationId xmlns:a16="http://schemas.microsoft.com/office/drawing/2014/main" id="{2865FC5F-768F-4CD5-AC37-3F2A1C5E909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f5e4ebea270dc2df40655f2" descr="{&quot;HashCode&quot;:-754384288,&quot;Placement&quot;:&quot;Footer&quot;,&quot;Top&quot;:521.6203,&quot;Left&quot;:334.9422,&quot;SlideWidth&quot;:720,&quot;SlideHeight&quot;:540}">
            <a:extLst>
              <a:ext uri="{FF2B5EF4-FFF2-40B4-BE49-F238E27FC236}">
                <a16:creationId xmlns:a16="http://schemas.microsoft.com/office/drawing/2014/main" id="{E7CFBDC9-636E-4D8A-BCF7-0709BA25F5C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3794846ba451f30c850a77a" descr="{&quot;HashCode&quot;:-754384288,&quot;Placement&quot;:&quot;Footer&quot;,&quot;Top&quot;:521.6203,&quot;Left&quot;:334.9422,&quot;SlideWidth&quot;:720,&quot;SlideHeight&quot;:540}">
            <a:extLst>
              <a:ext uri="{FF2B5EF4-FFF2-40B4-BE49-F238E27FC236}">
                <a16:creationId xmlns:a16="http://schemas.microsoft.com/office/drawing/2014/main" id="{B6E988D7-EDF0-416F-9414-A9407A205E1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Aumente la vida útil de las toberas de soplado en un 100 %</a:t>
            </a:r>
          </a:p>
        </p:txBody>
      </p:sp>
      <p:sp>
        <p:nvSpPr>
          <p:cNvPr id="3" name="Text Placeholder 2"/>
          <p:cNvSpPr>
            <a:spLocks noGrp="1"/>
          </p:cNvSpPr>
          <p:nvPr>
            <p:ph type="body" sz="quarter" idx="4294967295"/>
          </p:nvPr>
        </p:nvSpPr>
        <p:spPr>
          <a:xfrm>
            <a:off x="651885" y="1400122"/>
            <a:ext cx="7997825" cy="307975"/>
          </a:xfrm>
        </p:spPr>
        <p:txBody>
          <a:bodyPr vert="horz" lIns="0" tIns="0" rIns="0" bIns="0" rtlCol="0">
            <a:spAutoFit/>
          </a:bodyPr>
          <a:lstStyle/>
          <a:p>
            <a:r>
              <a:rPr lang="fr-FR" altLang="fr-FR" dirty="0"/>
              <a:t>Adaptador</a:t>
            </a:r>
            <a:r>
              <a:rPr dirty="0"/>
              <a:t> </a:t>
            </a:r>
            <a:r>
              <a:rPr lang="fr-FR" altLang="fr-FR" dirty="0"/>
              <a:t>de tobera universal en las Series 2</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Valor: optimización de costos, </a:t>
            </a:r>
            <a:r>
              <a:rPr kumimoji="0" lang="fr-FR" sz="800" b="0" i="0" u="none" strike="noStrike" kern="0" cap="none" spc="0" normalizeH="0" baseline="0" noProof="0" dirty="0" err="1">
                <a:ln>
                  <a:noFill/>
                </a:ln>
                <a:solidFill>
                  <a:srgbClr val="000000"/>
                </a:solidFill>
                <a:effectLst/>
                <a:uLnTx/>
                <a:uFillTx/>
                <a:latin typeface="Arial"/>
                <a:ea typeface="+mn-ea"/>
                <a:cs typeface="+mn-cs"/>
              </a:rPr>
              <a:t>eficiencia</a:t>
            </a:r>
            <a:endParaRPr kumimoji="0"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Equipo: sopladoras Series 2 (las sopladoras con leva de seguridad de toberas deben investigarse).</a:t>
            </a:r>
            <a:endParaRPr kumimoji="0" lang="es-ES"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Código de catálogo: 580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VALOR Y VENTAJAS</a:t>
                      </a:r>
                      <a:endParaRPr kumimoji="0" lang="es-ES"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DESCRIPCIÓN</a:t>
                      </a:r>
                      <a:endParaRPr kumimoji="0" lang="es-ES"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rPr>
                        <a:t>Aumente la vida útil de las toberas de soplado en un</a:t>
                      </a:r>
                      <a:r>
                        <a:rPr dirty="0"/>
                        <a:t> </a:t>
                      </a:r>
                      <a:r>
                        <a:rPr lang="en-US" sz="1200" b="1" dirty="0">
                          <a:solidFill>
                            <a:schemeClr val="accent4"/>
                          </a:solidFill>
                          <a:latin typeface="+mn-lt"/>
                        </a:rPr>
                        <a:t>100 %</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rPr>
                        <a:t>Antes del adaptador: 10 millones de ciclos. Después del adaptador: </a:t>
                      </a:r>
                      <a:r>
                        <a:rPr lang="en-US" sz="1200" b="1" dirty="0">
                          <a:solidFill>
                            <a:schemeClr val="accent4"/>
                          </a:solidFill>
                          <a:latin typeface="+mn-lt"/>
                        </a:rPr>
                        <a:t>20 millones de ciclos.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Mayor producción.</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Menores costos y tiempo de mantenimiento.</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Solución industrializada </a:t>
                      </a:r>
                      <a:r>
                        <a:rPr lang="en-US" sz="1200" b="0" dirty="0">
                          <a:solidFill>
                            <a:schemeClr val="tx1"/>
                          </a:solidFill>
                          <a:latin typeface="+mn-lt"/>
                        </a:rPr>
                        <a:t>para un diseño homogéneo y para una perfecta integración del adaptador.</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rPr>
                        <a:t>De fácil instalación.</a:t>
                      </a: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Al articular la tecnología Universal™ con su tobera de soplado de Series 2, este adaptador permite que los subensamblajes de las toberas alcancen los 20 millones de ciclos en lugar de los 10 millones habituales.</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Transferencia de tecnología de</a:t>
                      </a:r>
                      <a:br/>
                      <a:r>
                        <a:rPr kumimoji="0" lang="en-US" sz="1200" b="0" i="0" u="none" strike="noStrike" kern="1200" cap="none" spc="0" normalizeH="0" baseline="0" noProof="0" dirty="0">
                          <a:ln>
                            <a:noFill/>
                          </a:ln>
                          <a:solidFill>
                            <a:srgbClr val="000000"/>
                          </a:solidFill>
                          <a:effectLst/>
                          <a:uLnTx/>
                          <a:uFillTx/>
                          <a:latin typeface="+mn-lt"/>
                        </a:rPr>
                        <a:t>Universal™ a Series 2.</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Cada kit de tobera Universal™ se entrega con el equipo de instalación de la llenadora atornillado.</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 name="Rectangle 10"/>
          <p:cNvSpPr>
            <a:spLocks noChangeArrowheads="1"/>
          </p:cNvSpPr>
          <p:nvPr/>
        </p:nvSpPr>
        <p:spPr bwMode="auto">
          <a:xfrm>
            <a:off x="4775200" y="4257092"/>
            <a:ext cx="3692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14" tIns="0" rIns="0" bIns="0">
            <a:spAutoFit/>
          </a:bodyPr>
          <a:lstStyle>
            <a:lvl1pPr algn="l" eaLnBrk="0" hangingPunct="0">
              <a:spcBef>
                <a:spcPct val="45000"/>
              </a:spcBef>
              <a:buSzPct val="55000"/>
              <a:buBlip>
                <a:blip r:embed="rId2"/>
              </a:buBlip>
              <a:defRPr sz="2000">
                <a:solidFill>
                  <a:schemeClr val="tx1"/>
                </a:solidFill>
                <a:latin typeface="Arial" charset="0"/>
              </a:defRPr>
            </a:lvl1pPr>
            <a:lvl2pPr marL="742950" indent="-285750" algn="l" eaLnBrk="0" hangingPunct="0">
              <a:buSzPct val="55000"/>
              <a:buBlip>
                <a:blip r:embed="rId2"/>
              </a:buBlip>
              <a:defRPr>
                <a:solidFill>
                  <a:schemeClr val="tx1"/>
                </a:solidFill>
                <a:latin typeface="Arial" charset="0"/>
              </a:defRPr>
            </a:lvl2pPr>
            <a:lvl3pPr marL="1143000" indent="-228600" algn="l" eaLnBrk="0" hangingPunct="0">
              <a:buSzPct val="50000"/>
              <a:buBlip>
                <a:blip r:embed="rId3"/>
              </a:buBlip>
              <a:defRPr sz="1600">
                <a:solidFill>
                  <a:schemeClr val="tx1"/>
                </a:solidFill>
                <a:latin typeface="Arial" charset="0"/>
              </a:defRPr>
            </a:lvl3pPr>
            <a:lvl4pPr marL="1600200" indent="-228600" algn="l" eaLnBrk="0" hangingPunct="0">
              <a:buSzPct val="40000"/>
              <a:buBlip>
                <a:blip r:embed="rId3"/>
              </a:buBlip>
              <a:defRPr sz="1600">
                <a:solidFill>
                  <a:schemeClr val="tx1"/>
                </a:solidFill>
                <a:latin typeface="Arial" charset="0"/>
              </a:defRPr>
            </a:lvl4pPr>
            <a:lvl5pPr marL="2057400" indent="-228600" algn="l" eaLnBrk="0" hangingPunct="0">
              <a:spcBef>
                <a:spcPct val="20000"/>
              </a:spcBef>
              <a:buSzPct val="40000"/>
              <a:buBlip>
                <a:blip r:embed="rId3"/>
              </a:buBlip>
              <a:defRPr sz="1600">
                <a:solidFill>
                  <a:schemeClr val="tx1"/>
                </a:solidFill>
                <a:latin typeface="Arial" charset="0"/>
              </a:defRPr>
            </a:lvl5pPr>
            <a:lvl6pPr marL="2514600" indent="-228600" eaLnBrk="0" fontAlgn="base" hangingPunct="0">
              <a:spcBef>
                <a:spcPct val="20000"/>
              </a:spcBef>
              <a:spcAft>
                <a:spcPct val="0"/>
              </a:spcAft>
              <a:buSzPct val="40000"/>
              <a:buBlip>
                <a:blip r:embed="rId3"/>
              </a:buBlip>
              <a:defRPr sz="1600">
                <a:solidFill>
                  <a:schemeClr val="tx1"/>
                </a:solidFill>
                <a:latin typeface="Arial" charset="0"/>
              </a:defRPr>
            </a:lvl6pPr>
            <a:lvl7pPr marL="2971800" indent="-228600" eaLnBrk="0" fontAlgn="base" hangingPunct="0">
              <a:spcBef>
                <a:spcPct val="20000"/>
              </a:spcBef>
              <a:spcAft>
                <a:spcPct val="0"/>
              </a:spcAft>
              <a:buSzPct val="40000"/>
              <a:buBlip>
                <a:blip r:embed="rId3"/>
              </a:buBlip>
              <a:defRPr sz="1600">
                <a:solidFill>
                  <a:schemeClr val="tx1"/>
                </a:solidFill>
                <a:latin typeface="Arial" charset="0"/>
              </a:defRPr>
            </a:lvl7pPr>
            <a:lvl8pPr marL="3429000" indent="-228600" eaLnBrk="0" fontAlgn="base" hangingPunct="0">
              <a:spcBef>
                <a:spcPct val="20000"/>
              </a:spcBef>
              <a:spcAft>
                <a:spcPct val="0"/>
              </a:spcAft>
              <a:buSzPct val="40000"/>
              <a:buBlip>
                <a:blip r:embed="rId3"/>
              </a:buBlip>
              <a:defRPr sz="1600">
                <a:solidFill>
                  <a:schemeClr val="tx1"/>
                </a:solidFill>
                <a:latin typeface="Arial" charset="0"/>
              </a:defRPr>
            </a:lvl8pPr>
            <a:lvl9pPr marL="3886200" indent="-228600" eaLnBrk="0" fontAlgn="base" hangingPunct="0">
              <a:spcBef>
                <a:spcPct val="20000"/>
              </a:spcBef>
              <a:spcAft>
                <a:spcPct val="0"/>
              </a:spcAft>
              <a:buSzPct val="40000"/>
              <a:buBlip>
                <a:blip r:embed="rId3"/>
              </a:buBlip>
              <a:defRPr sz="16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1200" b="1" i="0" u="none" strike="noStrike" kern="1200" cap="none" spc="0" normalizeH="0" baseline="0" noProof="0" dirty="0">
                <a:ln>
                  <a:noFill/>
                </a:ln>
                <a:solidFill>
                  <a:srgbClr val="003382"/>
                </a:solidFill>
                <a:effectLst/>
                <a:uLnTx/>
                <a:uFillTx/>
                <a:latin typeface="Arial" charset="0"/>
                <a:ea typeface="+mn-ea"/>
                <a:cs typeface="+mn-cs"/>
              </a:rPr>
              <a:t>Solo 4 pasos para una instalación sencilla de su adaptador de tobera de soplado Universal™.</a:t>
            </a:r>
            <a:endParaRPr kumimoji="0" lang="es-ES" altLang="fr-FR" sz="1200" b="1" i="0" u="none" strike="noStrike" kern="1200" cap="none" spc="0" normalizeH="0" baseline="0" noProof="0" dirty="0">
              <a:ln>
                <a:noFill/>
              </a:ln>
              <a:solidFill>
                <a:srgbClr val="003382"/>
              </a:solidFill>
              <a:effectLst/>
              <a:uLnTx/>
              <a:uFillTx/>
              <a:latin typeface="Arial" charset="0"/>
              <a:ea typeface="+mn-ea"/>
              <a:cs typeface="+mn-cs"/>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507" y="4704047"/>
            <a:ext cx="3629462" cy="92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09B940E7-2E73-4680-89D2-34F8D7244434}"/>
              </a:ext>
            </a:extLst>
          </p:cNvPr>
          <p:cNvSpPr/>
          <p:nvPr/>
        </p:nvSpPr>
        <p:spPr>
          <a:xfrm>
            <a:off x="4771170" y="1743075"/>
            <a:ext cx="3878540"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DESCRIPCIÓN</a:t>
            </a:r>
            <a:endParaRPr kumimoji="0" lang="es-ES"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40684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125</Words>
  <Application>Microsoft Office PowerPoint</Application>
  <PresentationFormat>On-screen Show (4:3)</PresentationFormat>
  <Paragraphs>18</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Aumente la vida útil de las toberas de soplado en un 100 %</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53</cp:revision>
  <dcterms:created xsi:type="dcterms:W3CDTF">2014-05-22T13:23:46Z</dcterms:created>
  <dcterms:modified xsi:type="dcterms:W3CDTF">2019-03-14T10:07:06Z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