
<file path=[Content_Types].xml><?xml version="1.0" encoding="utf-8"?>
<Types xmlns="http://schemas.openxmlformats.org/package/2006/content-types">
  <Default Extension="bin" ContentType="application/vnd.openxmlformats-officedocument.oleObject"/>
  <Default Extension="png" ContentType="image/png"/>
  <Default Extension="jpeg" ContentType="image/jpeg"/>
  <Default Extension="emf" ContentType="image/x-emf"/>
  <Default Extension="rels" ContentType="application/vnd.openxmlformats-package.relationships+xml"/>
  <Default Extension="xml" ContentType="application/xml"/>
  <Default Extension="vml" ContentType="application/vnd.openxmlformats-officedocument.vmlDrawing"/>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Masters/slideMaster13.xml" ContentType="application/vnd.openxmlformats-officedocument.presentationml.slideMaster+xml"/>
  <Override PartName="/ppt/slideMasters/slideMaster14.xml" ContentType="application/vnd.openxmlformats-officedocument.presentationml.slideMaster+xml"/>
  <Override PartName="/ppt/slideMasters/slideMaster15.xml" ContentType="application/vnd.openxmlformats-officedocument.presentationml.slideMaster+xml"/>
  <Override PartName="/ppt/slideMasters/slideMaster16.xml" ContentType="application/vnd.openxmlformats-officedocument.presentationml.slideMaster+xml"/>
  <Override PartName="/ppt/slideMasters/slideMaster17.xml" ContentType="application/vnd.openxmlformats-officedocument.presentationml.slideMaster+xml"/>
  <Override PartName="/ppt/slideMasters/slideMaster18.xml" ContentType="application/vnd.openxmlformats-officedocument.presentationml.slideMaster+xml"/>
  <Override PartName="/ppt/slideMasters/slideMaster19.xml" ContentType="application/vnd.openxmlformats-officedocument.presentationml.slideMaster+xml"/>
  <Override PartName="/ppt/slideMasters/slideMaster20.xml" ContentType="application/vnd.openxmlformats-officedocument.presentationml.slideMaster+xml"/>
  <Override PartName="/ppt/slideMasters/slideMaster21.xml" ContentType="application/vnd.openxmlformats-officedocument.presentationml.slideMaster+xml"/>
  <Override PartName="/ppt/slideMasters/slideMaster22.xml" ContentType="application/vnd.openxmlformats-officedocument.presentationml.slideMaster+xml"/>
  <Override PartName="/ppt/slideMasters/slideMaster23.xml" ContentType="application/vnd.openxmlformats-officedocument.presentationml.slideMaster+xml"/>
  <Override PartName="/ppt/slideMasters/slideMaster24.xml" ContentType="application/vnd.openxmlformats-officedocument.presentationml.slideMaster+xml"/>
  <Override PartName="/ppt/slideMasters/slideMaster25.xml" ContentType="application/vnd.openxmlformats-officedocument.presentationml.slideMaster+xml"/>
  <Override PartName="/ppt/slideMasters/slideMaster26.xml" ContentType="application/vnd.openxmlformats-officedocument.presentationml.slideMaster+xml"/>
  <Override PartName="/ppt/slideMasters/slideMaster27.xml" ContentType="application/vnd.openxmlformats-officedocument.presentationml.slideMaster+xml"/>
  <Override PartName="/ppt/slideMasters/slideMaster28.xml" ContentType="application/vnd.openxmlformats-officedocument.presentationml.slideMaster+xml"/>
  <Override PartName="/ppt/slideMasters/slideMaster29.xml" ContentType="application/vnd.openxmlformats-officedocument.presentationml.slideMaster+xml"/>
  <Override PartName="/ppt/slideMasters/slideMaster30.xml" ContentType="application/vnd.openxmlformats-officedocument.presentationml.slideMaster+xml"/>
  <Override PartName="/ppt/slideMasters/slideMaster31.xml" ContentType="application/vnd.openxmlformats-officedocument.presentationml.slideMaster+xml"/>
  <Override PartName="/ppt/slideMasters/slideMaster32.xml" ContentType="application/vnd.openxmlformats-officedocument.presentationml.slideMaster+xml"/>
  <Override PartName="/ppt/slideMasters/slideMaster33.xml" ContentType="application/vnd.openxmlformats-officedocument.presentationml.slideMaster+xml"/>
  <Override PartName="/ppt/slideMasters/slideMaster34.xml" ContentType="application/vnd.openxmlformats-officedocument.presentationml.slideMaster+xml"/>
  <Override PartName="/ppt/slideMasters/slideMaster35.xml" ContentType="application/vnd.openxmlformats-officedocument.presentationml.slideMaster+xml"/>
  <Override PartName="/ppt/slideMasters/slideMaster36.xml" ContentType="application/vnd.openxmlformats-officedocument.presentationml.slideMaster+xml"/>
  <Override PartName="/ppt/slideMasters/slideMaster37.xml" ContentType="application/vnd.openxmlformats-officedocument.presentationml.slideMaster+xml"/>
  <Override PartName="/ppt/slideMasters/slideMaster38.xml" ContentType="application/vnd.openxmlformats-officedocument.presentationml.slideMaster+xml"/>
  <Override PartName="/ppt/slideMasters/slideMaster39.xml" ContentType="application/vnd.openxmlformats-officedocument.presentationml.slideMaster+xml"/>
  <Override PartName="/ppt/slideMasters/slideMaster40.xml" ContentType="application/vnd.openxmlformats-officedocument.presentationml.slideMaster+xml"/>
  <Override PartName="/ppt/slideMasters/slideMaster41.xml" ContentType="application/vnd.openxmlformats-officedocument.presentationml.slideMaster+xml"/>
  <Override PartName="/ppt/slideMasters/slideMaster42.xml" ContentType="application/vnd.openxmlformats-officedocument.presentationml.slideMaster+xml"/>
  <Override PartName="/ppt/slideMasters/slideMaster43.xml" ContentType="application/vnd.openxmlformats-officedocument.presentationml.slideMaster+xml"/>
  <Override PartName="/ppt/slides/slide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3.xml" ContentType="application/vnd.openxmlformats-officedocument.theme+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theme/theme4.xml" ContentType="application/vnd.openxmlformats-officedocument.theme+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theme/theme5.xml" ContentType="application/vnd.openxmlformats-officedocument.theme+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theme/theme6.xml" ContentType="application/vnd.openxmlformats-officedocument.theme+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theme/theme7.xml" ContentType="application/vnd.openxmlformats-officedocument.theme+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theme/theme8.xml" ContentType="application/vnd.openxmlformats-officedocument.theme+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theme/theme9.xml" ContentType="application/vnd.openxmlformats-officedocument.theme+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theme/theme10.xml" ContentType="application/vnd.openxmlformats-officedocument.theme+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0.xml" ContentType="application/vnd.openxmlformats-officedocument.presentationml.tags+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theme/theme11.xml" ContentType="application/vnd.openxmlformats-officedocument.theme+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theme/theme12.xml" ContentType="application/vnd.openxmlformats-officedocument.theme+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0.xml" ContentType="application/vnd.openxmlformats-officedocument.presentationml.tags+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theme/theme13.xml" ContentType="application/vnd.openxmlformats-officedocument.theme+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theme/theme14.xml" ContentType="application/vnd.openxmlformats-officedocument.theme+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0.xml" ContentType="application/vnd.openxmlformats-officedocument.presentationml.tags+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theme/theme15.xml" ContentType="application/vnd.openxmlformats-officedocument.theme+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slideLayouts/slideLayout121.xml" ContentType="application/vnd.openxmlformats-officedocument.presentationml.slideLayout+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theme/theme16.xml" ContentType="application/vnd.openxmlformats-officedocument.theme+xml"/>
  <Override PartName="/ppt/tags/tag76.xml" ContentType="application/vnd.openxmlformats-officedocument.presentationml.tags+xml"/>
  <Override PartName="/ppt/tags/tag77.xml" ContentType="application/vnd.openxmlformats-officedocument.presentationml.tags+xml"/>
  <Override PartName="/ppt/tags/tag78.xml" ContentType="application/vnd.openxmlformats-officedocument.presentationml.tags+xml"/>
  <Override PartName="/ppt/tags/tag79.xml" ContentType="application/vnd.openxmlformats-officedocument.presentationml.tags+xml"/>
  <Override PartName="/ppt/tags/tag80.xml" ContentType="application/vnd.openxmlformats-officedocument.presentationml.tags+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slideLayouts/slideLayout132.xml" ContentType="application/vnd.openxmlformats-officedocument.presentationml.slideLayout+xml"/>
  <Override PartName="/ppt/slideLayouts/slideLayout133.xml" ContentType="application/vnd.openxmlformats-officedocument.presentationml.slideLayout+xml"/>
  <Override PartName="/ppt/slideLayouts/slideLayout134.xml" ContentType="application/vnd.openxmlformats-officedocument.presentationml.slideLayout+xml"/>
  <Override PartName="/ppt/slideLayouts/slideLayout135.xml" ContentType="application/vnd.openxmlformats-officedocument.presentationml.slideLayout+xml"/>
  <Override PartName="/ppt/slideLayouts/slideLayout136.xml" ContentType="application/vnd.openxmlformats-officedocument.presentationml.slideLayout+xml"/>
  <Override PartName="/ppt/theme/theme17.xml" ContentType="application/vnd.openxmlformats-officedocument.theme+xml"/>
  <Override PartName="/ppt/tags/tag81.xml" ContentType="application/vnd.openxmlformats-officedocument.presentationml.tags+xml"/>
  <Override PartName="/ppt/tags/tag82.xml" ContentType="application/vnd.openxmlformats-officedocument.presentationml.tags+xml"/>
  <Override PartName="/ppt/tags/tag83.xml" ContentType="application/vnd.openxmlformats-officedocument.presentationml.tags+xml"/>
  <Override PartName="/ppt/tags/tag84.xml" ContentType="application/vnd.openxmlformats-officedocument.presentationml.tags+xml"/>
  <Override PartName="/ppt/tags/tag85.xml" ContentType="application/vnd.openxmlformats-officedocument.presentationml.tags+xml"/>
  <Override PartName="/ppt/slideLayouts/slideLayout137.xml" ContentType="application/vnd.openxmlformats-officedocument.presentationml.slideLayout+xml"/>
  <Override PartName="/ppt/slideLayouts/slideLayout138.xml" ContentType="application/vnd.openxmlformats-officedocument.presentationml.slideLayout+xml"/>
  <Override PartName="/ppt/slideLayouts/slideLayout139.xml" ContentType="application/vnd.openxmlformats-officedocument.presentationml.slideLayout+xml"/>
  <Override PartName="/ppt/slideLayouts/slideLayout140.xml" ContentType="application/vnd.openxmlformats-officedocument.presentationml.slideLayout+xml"/>
  <Override PartName="/ppt/slideLayouts/slideLayout141.xml" ContentType="application/vnd.openxmlformats-officedocument.presentationml.slideLayout+xml"/>
  <Override PartName="/ppt/slideLayouts/slideLayout142.xml" ContentType="application/vnd.openxmlformats-officedocument.presentationml.slideLayout+xml"/>
  <Override PartName="/ppt/slideLayouts/slideLayout143.xml" ContentType="application/vnd.openxmlformats-officedocument.presentationml.slideLayout+xml"/>
  <Override PartName="/ppt/slideLayouts/slideLayout144.xml" ContentType="application/vnd.openxmlformats-officedocument.presentationml.slideLayout+xml"/>
  <Override PartName="/ppt/theme/theme18.xml" ContentType="application/vnd.openxmlformats-officedocument.theme+xml"/>
  <Override PartName="/ppt/tags/tag86.xml" ContentType="application/vnd.openxmlformats-officedocument.presentationml.tags+xml"/>
  <Override PartName="/ppt/tags/tag87.xml" ContentType="application/vnd.openxmlformats-officedocument.presentationml.tags+xml"/>
  <Override PartName="/ppt/tags/tag88.xml" ContentType="application/vnd.openxmlformats-officedocument.presentationml.tags+xml"/>
  <Override PartName="/ppt/tags/tag89.xml" ContentType="application/vnd.openxmlformats-officedocument.presentationml.tags+xml"/>
  <Override PartName="/ppt/tags/tag90.xml" ContentType="application/vnd.openxmlformats-officedocument.presentationml.tags+xml"/>
  <Override PartName="/ppt/slideLayouts/slideLayout145.xml" ContentType="application/vnd.openxmlformats-officedocument.presentationml.slideLayout+xml"/>
  <Override PartName="/ppt/slideLayouts/slideLayout146.xml" ContentType="application/vnd.openxmlformats-officedocument.presentationml.slideLayout+xml"/>
  <Override PartName="/ppt/slideLayouts/slideLayout147.xml" ContentType="application/vnd.openxmlformats-officedocument.presentationml.slideLayout+xml"/>
  <Override PartName="/ppt/slideLayouts/slideLayout148.xml" ContentType="application/vnd.openxmlformats-officedocument.presentationml.slideLayout+xml"/>
  <Override PartName="/ppt/slideLayouts/slideLayout149.xml" ContentType="application/vnd.openxmlformats-officedocument.presentationml.slideLayout+xml"/>
  <Override PartName="/ppt/slideLayouts/slideLayout150.xml" ContentType="application/vnd.openxmlformats-officedocument.presentationml.slideLayout+xml"/>
  <Override PartName="/ppt/slideLayouts/slideLayout151.xml" ContentType="application/vnd.openxmlformats-officedocument.presentationml.slideLayout+xml"/>
  <Override PartName="/ppt/slideLayouts/slideLayout152.xml" ContentType="application/vnd.openxmlformats-officedocument.presentationml.slideLayout+xml"/>
  <Override PartName="/ppt/theme/theme19.xml" ContentType="application/vnd.openxmlformats-officedocument.theme+xml"/>
  <Override PartName="/ppt/tags/tag91.xml" ContentType="application/vnd.openxmlformats-officedocument.presentationml.tags+xml"/>
  <Override PartName="/ppt/tags/tag92.xml" ContentType="application/vnd.openxmlformats-officedocument.presentationml.tags+xml"/>
  <Override PartName="/ppt/tags/tag93.xml" ContentType="application/vnd.openxmlformats-officedocument.presentationml.tags+xml"/>
  <Override PartName="/ppt/tags/tag94.xml" ContentType="application/vnd.openxmlformats-officedocument.presentationml.tags+xml"/>
  <Override PartName="/ppt/tags/tag95.xml" ContentType="application/vnd.openxmlformats-officedocument.presentationml.tags+xml"/>
  <Override PartName="/ppt/slideLayouts/slideLayout153.xml" ContentType="application/vnd.openxmlformats-officedocument.presentationml.slideLayout+xml"/>
  <Override PartName="/ppt/slideLayouts/slideLayout154.xml" ContentType="application/vnd.openxmlformats-officedocument.presentationml.slideLayout+xml"/>
  <Override PartName="/ppt/slideLayouts/slideLayout155.xml" ContentType="application/vnd.openxmlformats-officedocument.presentationml.slideLayout+xml"/>
  <Override PartName="/ppt/slideLayouts/slideLayout156.xml" ContentType="application/vnd.openxmlformats-officedocument.presentationml.slideLayout+xml"/>
  <Override PartName="/ppt/slideLayouts/slideLayout157.xml" ContentType="application/vnd.openxmlformats-officedocument.presentationml.slideLayout+xml"/>
  <Override PartName="/ppt/slideLayouts/slideLayout158.xml" ContentType="application/vnd.openxmlformats-officedocument.presentationml.slideLayout+xml"/>
  <Override PartName="/ppt/slideLayouts/slideLayout159.xml" ContentType="application/vnd.openxmlformats-officedocument.presentationml.slideLayout+xml"/>
  <Override PartName="/ppt/slideLayouts/slideLayout160.xml" ContentType="application/vnd.openxmlformats-officedocument.presentationml.slideLayout+xml"/>
  <Override PartName="/ppt/theme/theme20.xml" ContentType="application/vnd.openxmlformats-officedocument.theme+xml"/>
  <Override PartName="/ppt/tags/tag96.xml" ContentType="application/vnd.openxmlformats-officedocument.presentationml.tags+xml"/>
  <Override PartName="/ppt/tags/tag97.xml" ContentType="application/vnd.openxmlformats-officedocument.presentationml.tags+xml"/>
  <Override PartName="/ppt/tags/tag98.xml" ContentType="application/vnd.openxmlformats-officedocument.presentationml.tags+xml"/>
  <Override PartName="/ppt/tags/tag99.xml" ContentType="application/vnd.openxmlformats-officedocument.presentationml.tags+xml"/>
  <Override PartName="/ppt/tags/tag100.xml" ContentType="application/vnd.openxmlformats-officedocument.presentationml.tags+xml"/>
  <Override PartName="/ppt/slideLayouts/slideLayout161.xml" ContentType="application/vnd.openxmlformats-officedocument.presentationml.slideLayout+xml"/>
  <Override PartName="/ppt/slideLayouts/slideLayout162.xml" ContentType="application/vnd.openxmlformats-officedocument.presentationml.slideLayout+xml"/>
  <Override PartName="/ppt/slideLayouts/slideLayout163.xml" ContentType="application/vnd.openxmlformats-officedocument.presentationml.slideLayout+xml"/>
  <Override PartName="/ppt/slideLayouts/slideLayout164.xml" ContentType="application/vnd.openxmlformats-officedocument.presentationml.slideLayout+xml"/>
  <Override PartName="/ppt/slideLayouts/slideLayout165.xml" ContentType="application/vnd.openxmlformats-officedocument.presentationml.slideLayout+xml"/>
  <Override PartName="/ppt/slideLayouts/slideLayout166.xml" ContentType="application/vnd.openxmlformats-officedocument.presentationml.slideLayout+xml"/>
  <Override PartName="/ppt/slideLayouts/slideLayout167.xml" ContentType="application/vnd.openxmlformats-officedocument.presentationml.slideLayout+xml"/>
  <Override PartName="/ppt/slideLayouts/slideLayout168.xml" ContentType="application/vnd.openxmlformats-officedocument.presentationml.slideLayout+xml"/>
  <Override PartName="/ppt/theme/theme21.xml" ContentType="application/vnd.openxmlformats-officedocument.theme+xml"/>
  <Override PartName="/ppt/tags/tag101.xml" ContentType="application/vnd.openxmlformats-officedocument.presentationml.tags+xml"/>
  <Override PartName="/ppt/tags/tag102.xml" ContentType="application/vnd.openxmlformats-officedocument.presentationml.tags+xml"/>
  <Override PartName="/ppt/tags/tag103.xml" ContentType="application/vnd.openxmlformats-officedocument.presentationml.tags+xml"/>
  <Override PartName="/ppt/tags/tag104.xml" ContentType="application/vnd.openxmlformats-officedocument.presentationml.tags+xml"/>
  <Override PartName="/ppt/tags/tag105.xml" ContentType="application/vnd.openxmlformats-officedocument.presentationml.tags+xml"/>
  <Override PartName="/ppt/slideLayouts/slideLayout169.xml" ContentType="application/vnd.openxmlformats-officedocument.presentationml.slideLayout+xml"/>
  <Override PartName="/ppt/slideLayouts/slideLayout170.xml" ContentType="application/vnd.openxmlformats-officedocument.presentationml.slideLayout+xml"/>
  <Override PartName="/ppt/slideLayouts/slideLayout171.xml" ContentType="application/vnd.openxmlformats-officedocument.presentationml.slideLayout+xml"/>
  <Override PartName="/ppt/slideLayouts/slideLayout172.xml" ContentType="application/vnd.openxmlformats-officedocument.presentationml.slideLayout+xml"/>
  <Override PartName="/ppt/slideLayouts/slideLayout173.xml" ContentType="application/vnd.openxmlformats-officedocument.presentationml.slideLayout+xml"/>
  <Override PartName="/ppt/slideLayouts/slideLayout174.xml" ContentType="application/vnd.openxmlformats-officedocument.presentationml.slideLayout+xml"/>
  <Override PartName="/ppt/slideLayouts/slideLayout175.xml" ContentType="application/vnd.openxmlformats-officedocument.presentationml.slideLayout+xml"/>
  <Override PartName="/ppt/slideLayouts/slideLayout176.xml" ContentType="application/vnd.openxmlformats-officedocument.presentationml.slideLayout+xml"/>
  <Override PartName="/ppt/theme/theme22.xml" ContentType="application/vnd.openxmlformats-officedocument.theme+xml"/>
  <Override PartName="/ppt/tags/tag106.xml" ContentType="application/vnd.openxmlformats-officedocument.presentationml.tags+xml"/>
  <Override PartName="/ppt/tags/tag107.xml" ContentType="application/vnd.openxmlformats-officedocument.presentationml.tags+xml"/>
  <Override PartName="/ppt/tags/tag108.xml" ContentType="application/vnd.openxmlformats-officedocument.presentationml.tags+xml"/>
  <Override PartName="/ppt/tags/tag109.xml" ContentType="application/vnd.openxmlformats-officedocument.presentationml.tags+xml"/>
  <Override PartName="/ppt/tags/tag110.xml" ContentType="application/vnd.openxmlformats-officedocument.presentationml.tags+xml"/>
  <Override PartName="/ppt/slideLayouts/slideLayout177.xml" ContentType="application/vnd.openxmlformats-officedocument.presentationml.slideLayout+xml"/>
  <Override PartName="/ppt/slideLayouts/slideLayout178.xml" ContentType="application/vnd.openxmlformats-officedocument.presentationml.slideLayout+xml"/>
  <Override PartName="/ppt/slideLayouts/slideLayout179.xml" ContentType="application/vnd.openxmlformats-officedocument.presentationml.slideLayout+xml"/>
  <Override PartName="/ppt/slideLayouts/slideLayout180.xml" ContentType="application/vnd.openxmlformats-officedocument.presentationml.slideLayout+xml"/>
  <Override PartName="/ppt/slideLayouts/slideLayout181.xml" ContentType="application/vnd.openxmlformats-officedocument.presentationml.slideLayout+xml"/>
  <Override PartName="/ppt/slideLayouts/slideLayout182.xml" ContentType="application/vnd.openxmlformats-officedocument.presentationml.slideLayout+xml"/>
  <Override PartName="/ppt/slideLayouts/slideLayout183.xml" ContentType="application/vnd.openxmlformats-officedocument.presentationml.slideLayout+xml"/>
  <Override PartName="/ppt/slideLayouts/slideLayout184.xml" ContentType="application/vnd.openxmlformats-officedocument.presentationml.slideLayout+xml"/>
  <Override PartName="/ppt/theme/theme23.xml" ContentType="application/vnd.openxmlformats-officedocument.theme+xml"/>
  <Override PartName="/ppt/tags/tag111.xml" ContentType="application/vnd.openxmlformats-officedocument.presentationml.tags+xml"/>
  <Override PartName="/ppt/tags/tag112.xml" ContentType="application/vnd.openxmlformats-officedocument.presentationml.tags+xml"/>
  <Override PartName="/ppt/tags/tag113.xml" ContentType="application/vnd.openxmlformats-officedocument.presentationml.tags+xml"/>
  <Override PartName="/ppt/tags/tag114.xml" ContentType="application/vnd.openxmlformats-officedocument.presentationml.tags+xml"/>
  <Override PartName="/ppt/tags/tag115.xml" ContentType="application/vnd.openxmlformats-officedocument.presentationml.tags+xml"/>
  <Override PartName="/ppt/slideLayouts/slideLayout185.xml" ContentType="application/vnd.openxmlformats-officedocument.presentationml.slideLayout+xml"/>
  <Override PartName="/ppt/slideLayouts/slideLayout186.xml" ContentType="application/vnd.openxmlformats-officedocument.presentationml.slideLayout+xml"/>
  <Override PartName="/ppt/slideLayouts/slideLayout187.xml" ContentType="application/vnd.openxmlformats-officedocument.presentationml.slideLayout+xml"/>
  <Override PartName="/ppt/slideLayouts/slideLayout188.xml" ContentType="application/vnd.openxmlformats-officedocument.presentationml.slideLayout+xml"/>
  <Override PartName="/ppt/slideLayouts/slideLayout189.xml" ContentType="application/vnd.openxmlformats-officedocument.presentationml.slideLayout+xml"/>
  <Override PartName="/ppt/slideLayouts/slideLayout190.xml" ContentType="application/vnd.openxmlformats-officedocument.presentationml.slideLayout+xml"/>
  <Override PartName="/ppt/slideLayouts/slideLayout191.xml" ContentType="application/vnd.openxmlformats-officedocument.presentationml.slideLayout+xml"/>
  <Override PartName="/ppt/slideLayouts/slideLayout192.xml" ContentType="application/vnd.openxmlformats-officedocument.presentationml.slideLayout+xml"/>
  <Override PartName="/ppt/theme/theme24.xml" ContentType="application/vnd.openxmlformats-officedocument.theme+xml"/>
  <Override PartName="/ppt/tags/tag116.xml" ContentType="application/vnd.openxmlformats-officedocument.presentationml.tags+xml"/>
  <Override PartName="/ppt/tags/tag117.xml" ContentType="application/vnd.openxmlformats-officedocument.presentationml.tags+xml"/>
  <Override PartName="/ppt/tags/tag118.xml" ContentType="application/vnd.openxmlformats-officedocument.presentationml.tags+xml"/>
  <Override PartName="/ppt/tags/tag119.xml" ContentType="application/vnd.openxmlformats-officedocument.presentationml.tags+xml"/>
  <Override PartName="/ppt/tags/tag120.xml" ContentType="application/vnd.openxmlformats-officedocument.presentationml.tags+xml"/>
  <Override PartName="/ppt/slideLayouts/slideLayout193.xml" ContentType="application/vnd.openxmlformats-officedocument.presentationml.slideLayout+xml"/>
  <Override PartName="/ppt/slideLayouts/slideLayout194.xml" ContentType="application/vnd.openxmlformats-officedocument.presentationml.slideLayout+xml"/>
  <Override PartName="/ppt/slideLayouts/slideLayout195.xml" ContentType="application/vnd.openxmlformats-officedocument.presentationml.slideLayout+xml"/>
  <Override PartName="/ppt/slideLayouts/slideLayout196.xml" ContentType="application/vnd.openxmlformats-officedocument.presentationml.slideLayout+xml"/>
  <Override PartName="/ppt/slideLayouts/slideLayout197.xml" ContentType="application/vnd.openxmlformats-officedocument.presentationml.slideLayout+xml"/>
  <Override PartName="/ppt/slideLayouts/slideLayout198.xml" ContentType="application/vnd.openxmlformats-officedocument.presentationml.slideLayout+xml"/>
  <Override PartName="/ppt/slideLayouts/slideLayout199.xml" ContentType="application/vnd.openxmlformats-officedocument.presentationml.slideLayout+xml"/>
  <Override PartName="/ppt/slideLayouts/slideLayout200.xml" ContentType="application/vnd.openxmlformats-officedocument.presentationml.slideLayout+xml"/>
  <Override PartName="/ppt/theme/theme25.xml" ContentType="application/vnd.openxmlformats-officedocument.theme+xml"/>
  <Override PartName="/ppt/tags/tag121.xml" ContentType="application/vnd.openxmlformats-officedocument.presentationml.tags+xml"/>
  <Override PartName="/ppt/tags/tag122.xml" ContentType="application/vnd.openxmlformats-officedocument.presentationml.tags+xml"/>
  <Override PartName="/ppt/tags/tag123.xml" ContentType="application/vnd.openxmlformats-officedocument.presentationml.tags+xml"/>
  <Override PartName="/ppt/tags/tag124.xml" ContentType="application/vnd.openxmlformats-officedocument.presentationml.tags+xml"/>
  <Override PartName="/ppt/tags/tag125.xml" ContentType="application/vnd.openxmlformats-officedocument.presentationml.tags+xml"/>
  <Override PartName="/ppt/slideLayouts/slideLayout201.xml" ContentType="application/vnd.openxmlformats-officedocument.presentationml.slideLayout+xml"/>
  <Override PartName="/ppt/slideLayouts/slideLayout202.xml" ContentType="application/vnd.openxmlformats-officedocument.presentationml.slideLayout+xml"/>
  <Override PartName="/ppt/slideLayouts/slideLayout203.xml" ContentType="application/vnd.openxmlformats-officedocument.presentationml.slideLayout+xml"/>
  <Override PartName="/ppt/slideLayouts/slideLayout204.xml" ContentType="application/vnd.openxmlformats-officedocument.presentationml.slideLayout+xml"/>
  <Override PartName="/ppt/slideLayouts/slideLayout205.xml" ContentType="application/vnd.openxmlformats-officedocument.presentationml.slideLayout+xml"/>
  <Override PartName="/ppt/slideLayouts/slideLayout206.xml" ContentType="application/vnd.openxmlformats-officedocument.presentationml.slideLayout+xml"/>
  <Override PartName="/ppt/slideLayouts/slideLayout207.xml" ContentType="application/vnd.openxmlformats-officedocument.presentationml.slideLayout+xml"/>
  <Override PartName="/ppt/slideLayouts/slideLayout208.xml" ContentType="application/vnd.openxmlformats-officedocument.presentationml.slideLayout+xml"/>
  <Override PartName="/ppt/theme/theme26.xml" ContentType="application/vnd.openxmlformats-officedocument.theme+xml"/>
  <Override PartName="/ppt/tags/tag126.xml" ContentType="application/vnd.openxmlformats-officedocument.presentationml.tags+xml"/>
  <Override PartName="/ppt/tags/tag127.xml" ContentType="application/vnd.openxmlformats-officedocument.presentationml.tags+xml"/>
  <Override PartName="/ppt/tags/tag128.xml" ContentType="application/vnd.openxmlformats-officedocument.presentationml.tags+xml"/>
  <Override PartName="/ppt/tags/tag129.xml" ContentType="application/vnd.openxmlformats-officedocument.presentationml.tags+xml"/>
  <Override PartName="/ppt/tags/tag130.xml" ContentType="application/vnd.openxmlformats-officedocument.presentationml.tags+xml"/>
  <Override PartName="/ppt/slideLayouts/slideLayout209.xml" ContentType="application/vnd.openxmlformats-officedocument.presentationml.slideLayout+xml"/>
  <Override PartName="/ppt/slideLayouts/slideLayout210.xml" ContentType="application/vnd.openxmlformats-officedocument.presentationml.slideLayout+xml"/>
  <Override PartName="/ppt/slideLayouts/slideLayout211.xml" ContentType="application/vnd.openxmlformats-officedocument.presentationml.slideLayout+xml"/>
  <Override PartName="/ppt/slideLayouts/slideLayout212.xml" ContentType="application/vnd.openxmlformats-officedocument.presentationml.slideLayout+xml"/>
  <Override PartName="/ppt/slideLayouts/slideLayout213.xml" ContentType="application/vnd.openxmlformats-officedocument.presentationml.slideLayout+xml"/>
  <Override PartName="/ppt/slideLayouts/slideLayout214.xml" ContentType="application/vnd.openxmlformats-officedocument.presentationml.slideLayout+xml"/>
  <Override PartName="/ppt/slideLayouts/slideLayout215.xml" ContentType="application/vnd.openxmlformats-officedocument.presentationml.slideLayout+xml"/>
  <Override PartName="/ppt/slideLayouts/slideLayout216.xml" ContentType="application/vnd.openxmlformats-officedocument.presentationml.slideLayout+xml"/>
  <Override PartName="/ppt/theme/theme27.xml" ContentType="application/vnd.openxmlformats-officedocument.theme+xml"/>
  <Override PartName="/ppt/tags/tag131.xml" ContentType="application/vnd.openxmlformats-officedocument.presentationml.tags+xml"/>
  <Override PartName="/ppt/tags/tag132.xml" ContentType="application/vnd.openxmlformats-officedocument.presentationml.tags+xml"/>
  <Override PartName="/ppt/tags/tag133.xml" ContentType="application/vnd.openxmlformats-officedocument.presentationml.tags+xml"/>
  <Override PartName="/ppt/tags/tag134.xml" ContentType="application/vnd.openxmlformats-officedocument.presentationml.tags+xml"/>
  <Override PartName="/ppt/tags/tag135.xml" ContentType="application/vnd.openxmlformats-officedocument.presentationml.tags+xml"/>
  <Override PartName="/ppt/slideLayouts/slideLayout217.xml" ContentType="application/vnd.openxmlformats-officedocument.presentationml.slideLayout+xml"/>
  <Override PartName="/ppt/slideLayouts/slideLayout218.xml" ContentType="application/vnd.openxmlformats-officedocument.presentationml.slideLayout+xml"/>
  <Override PartName="/ppt/slideLayouts/slideLayout219.xml" ContentType="application/vnd.openxmlformats-officedocument.presentationml.slideLayout+xml"/>
  <Override PartName="/ppt/slideLayouts/slideLayout220.xml" ContentType="application/vnd.openxmlformats-officedocument.presentationml.slideLayout+xml"/>
  <Override PartName="/ppt/slideLayouts/slideLayout221.xml" ContentType="application/vnd.openxmlformats-officedocument.presentationml.slideLayout+xml"/>
  <Override PartName="/ppt/slideLayouts/slideLayout222.xml" ContentType="application/vnd.openxmlformats-officedocument.presentationml.slideLayout+xml"/>
  <Override PartName="/ppt/slideLayouts/slideLayout223.xml" ContentType="application/vnd.openxmlformats-officedocument.presentationml.slideLayout+xml"/>
  <Override PartName="/ppt/slideLayouts/slideLayout224.xml" ContentType="application/vnd.openxmlformats-officedocument.presentationml.slideLayout+xml"/>
  <Override PartName="/ppt/theme/theme28.xml" ContentType="application/vnd.openxmlformats-officedocument.theme+xml"/>
  <Override PartName="/ppt/tags/tag136.xml" ContentType="application/vnd.openxmlformats-officedocument.presentationml.tags+xml"/>
  <Override PartName="/ppt/tags/tag137.xml" ContentType="application/vnd.openxmlformats-officedocument.presentationml.tags+xml"/>
  <Override PartName="/ppt/tags/tag138.xml" ContentType="application/vnd.openxmlformats-officedocument.presentationml.tags+xml"/>
  <Override PartName="/ppt/tags/tag139.xml" ContentType="application/vnd.openxmlformats-officedocument.presentationml.tags+xml"/>
  <Override PartName="/ppt/tags/tag140.xml" ContentType="application/vnd.openxmlformats-officedocument.presentationml.tags+xml"/>
  <Override PartName="/ppt/slideLayouts/slideLayout225.xml" ContentType="application/vnd.openxmlformats-officedocument.presentationml.slideLayout+xml"/>
  <Override PartName="/ppt/slideLayouts/slideLayout226.xml" ContentType="application/vnd.openxmlformats-officedocument.presentationml.slideLayout+xml"/>
  <Override PartName="/ppt/slideLayouts/slideLayout227.xml" ContentType="application/vnd.openxmlformats-officedocument.presentationml.slideLayout+xml"/>
  <Override PartName="/ppt/slideLayouts/slideLayout228.xml" ContentType="application/vnd.openxmlformats-officedocument.presentationml.slideLayout+xml"/>
  <Override PartName="/ppt/slideLayouts/slideLayout229.xml" ContentType="application/vnd.openxmlformats-officedocument.presentationml.slideLayout+xml"/>
  <Override PartName="/ppt/slideLayouts/slideLayout230.xml" ContentType="application/vnd.openxmlformats-officedocument.presentationml.slideLayout+xml"/>
  <Override PartName="/ppt/slideLayouts/slideLayout231.xml" ContentType="application/vnd.openxmlformats-officedocument.presentationml.slideLayout+xml"/>
  <Override PartName="/ppt/slideLayouts/slideLayout232.xml" ContentType="application/vnd.openxmlformats-officedocument.presentationml.slideLayout+xml"/>
  <Override PartName="/ppt/theme/theme29.xml" ContentType="application/vnd.openxmlformats-officedocument.theme+xml"/>
  <Override PartName="/ppt/tags/tag141.xml" ContentType="application/vnd.openxmlformats-officedocument.presentationml.tags+xml"/>
  <Override PartName="/ppt/tags/tag142.xml" ContentType="application/vnd.openxmlformats-officedocument.presentationml.tags+xml"/>
  <Override PartName="/ppt/tags/tag143.xml" ContentType="application/vnd.openxmlformats-officedocument.presentationml.tags+xml"/>
  <Override PartName="/ppt/tags/tag144.xml" ContentType="application/vnd.openxmlformats-officedocument.presentationml.tags+xml"/>
  <Override PartName="/ppt/tags/tag145.xml" ContentType="application/vnd.openxmlformats-officedocument.presentationml.tags+xml"/>
  <Override PartName="/ppt/slideLayouts/slideLayout233.xml" ContentType="application/vnd.openxmlformats-officedocument.presentationml.slideLayout+xml"/>
  <Override PartName="/ppt/slideLayouts/slideLayout234.xml" ContentType="application/vnd.openxmlformats-officedocument.presentationml.slideLayout+xml"/>
  <Override PartName="/ppt/slideLayouts/slideLayout235.xml" ContentType="application/vnd.openxmlformats-officedocument.presentationml.slideLayout+xml"/>
  <Override PartName="/ppt/slideLayouts/slideLayout236.xml" ContentType="application/vnd.openxmlformats-officedocument.presentationml.slideLayout+xml"/>
  <Override PartName="/ppt/slideLayouts/slideLayout237.xml" ContentType="application/vnd.openxmlformats-officedocument.presentationml.slideLayout+xml"/>
  <Override PartName="/ppt/slideLayouts/slideLayout238.xml" ContentType="application/vnd.openxmlformats-officedocument.presentationml.slideLayout+xml"/>
  <Override PartName="/ppt/slideLayouts/slideLayout239.xml" ContentType="application/vnd.openxmlformats-officedocument.presentationml.slideLayout+xml"/>
  <Override PartName="/ppt/slideLayouts/slideLayout240.xml" ContentType="application/vnd.openxmlformats-officedocument.presentationml.slideLayout+xml"/>
  <Override PartName="/ppt/theme/theme30.xml" ContentType="application/vnd.openxmlformats-officedocument.theme+xml"/>
  <Override PartName="/ppt/tags/tag146.xml" ContentType="application/vnd.openxmlformats-officedocument.presentationml.tags+xml"/>
  <Override PartName="/ppt/tags/tag147.xml" ContentType="application/vnd.openxmlformats-officedocument.presentationml.tags+xml"/>
  <Override PartName="/ppt/tags/tag148.xml" ContentType="application/vnd.openxmlformats-officedocument.presentationml.tags+xml"/>
  <Override PartName="/ppt/tags/tag149.xml" ContentType="application/vnd.openxmlformats-officedocument.presentationml.tags+xml"/>
  <Override PartName="/ppt/tags/tag150.xml" ContentType="application/vnd.openxmlformats-officedocument.presentationml.tags+xml"/>
  <Override PartName="/ppt/slideLayouts/slideLayout241.xml" ContentType="application/vnd.openxmlformats-officedocument.presentationml.slideLayout+xml"/>
  <Override PartName="/ppt/slideLayouts/slideLayout242.xml" ContentType="application/vnd.openxmlformats-officedocument.presentationml.slideLayout+xml"/>
  <Override PartName="/ppt/slideLayouts/slideLayout243.xml" ContentType="application/vnd.openxmlformats-officedocument.presentationml.slideLayout+xml"/>
  <Override PartName="/ppt/slideLayouts/slideLayout244.xml" ContentType="application/vnd.openxmlformats-officedocument.presentationml.slideLayout+xml"/>
  <Override PartName="/ppt/slideLayouts/slideLayout245.xml" ContentType="application/vnd.openxmlformats-officedocument.presentationml.slideLayout+xml"/>
  <Override PartName="/ppt/slideLayouts/slideLayout246.xml" ContentType="application/vnd.openxmlformats-officedocument.presentationml.slideLayout+xml"/>
  <Override PartName="/ppt/slideLayouts/slideLayout247.xml" ContentType="application/vnd.openxmlformats-officedocument.presentationml.slideLayout+xml"/>
  <Override PartName="/ppt/slideLayouts/slideLayout248.xml" ContentType="application/vnd.openxmlformats-officedocument.presentationml.slideLayout+xml"/>
  <Override PartName="/ppt/theme/theme31.xml" ContentType="application/vnd.openxmlformats-officedocument.theme+xml"/>
  <Override PartName="/ppt/tags/tag151.xml" ContentType="application/vnd.openxmlformats-officedocument.presentationml.tags+xml"/>
  <Override PartName="/ppt/tags/tag152.xml" ContentType="application/vnd.openxmlformats-officedocument.presentationml.tags+xml"/>
  <Override PartName="/ppt/tags/tag153.xml" ContentType="application/vnd.openxmlformats-officedocument.presentationml.tags+xml"/>
  <Override PartName="/ppt/tags/tag154.xml" ContentType="application/vnd.openxmlformats-officedocument.presentationml.tags+xml"/>
  <Override PartName="/ppt/tags/tag155.xml" ContentType="application/vnd.openxmlformats-officedocument.presentationml.tags+xml"/>
  <Override PartName="/ppt/slideLayouts/slideLayout249.xml" ContentType="application/vnd.openxmlformats-officedocument.presentationml.slideLayout+xml"/>
  <Override PartName="/ppt/slideLayouts/slideLayout250.xml" ContentType="application/vnd.openxmlformats-officedocument.presentationml.slideLayout+xml"/>
  <Override PartName="/ppt/slideLayouts/slideLayout251.xml" ContentType="application/vnd.openxmlformats-officedocument.presentationml.slideLayout+xml"/>
  <Override PartName="/ppt/slideLayouts/slideLayout252.xml" ContentType="application/vnd.openxmlformats-officedocument.presentationml.slideLayout+xml"/>
  <Override PartName="/ppt/slideLayouts/slideLayout253.xml" ContentType="application/vnd.openxmlformats-officedocument.presentationml.slideLayout+xml"/>
  <Override PartName="/ppt/slideLayouts/slideLayout254.xml" ContentType="application/vnd.openxmlformats-officedocument.presentationml.slideLayout+xml"/>
  <Override PartName="/ppt/slideLayouts/slideLayout255.xml" ContentType="application/vnd.openxmlformats-officedocument.presentationml.slideLayout+xml"/>
  <Override PartName="/ppt/slideLayouts/slideLayout256.xml" ContentType="application/vnd.openxmlformats-officedocument.presentationml.slideLayout+xml"/>
  <Override PartName="/ppt/theme/theme32.xml" ContentType="application/vnd.openxmlformats-officedocument.theme+xml"/>
  <Override PartName="/ppt/tags/tag156.xml" ContentType="application/vnd.openxmlformats-officedocument.presentationml.tags+xml"/>
  <Override PartName="/ppt/tags/tag157.xml" ContentType="application/vnd.openxmlformats-officedocument.presentationml.tags+xml"/>
  <Override PartName="/ppt/tags/tag158.xml" ContentType="application/vnd.openxmlformats-officedocument.presentationml.tags+xml"/>
  <Override PartName="/ppt/tags/tag159.xml" ContentType="application/vnd.openxmlformats-officedocument.presentationml.tags+xml"/>
  <Override PartName="/ppt/tags/tag160.xml" ContentType="application/vnd.openxmlformats-officedocument.presentationml.tags+xml"/>
  <Override PartName="/ppt/slideLayouts/slideLayout257.xml" ContentType="application/vnd.openxmlformats-officedocument.presentationml.slideLayout+xml"/>
  <Override PartName="/ppt/slideLayouts/slideLayout258.xml" ContentType="application/vnd.openxmlformats-officedocument.presentationml.slideLayout+xml"/>
  <Override PartName="/ppt/slideLayouts/slideLayout259.xml" ContentType="application/vnd.openxmlformats-officedocument.presentationml.slideLayout+xml"/>
  <Override PartName="/ppt/slideLayouts/slideLayout260.xml" ContentType="application/vnd.openxmlformats-officedocument.presentationml.slideLayout+xml"/>
  <Override PartName="/ppt/slideLayouts/slideLayout261.xml" ContentType="application/vnd.openxmlformats-officedocument.presentationml.slideLayout+xml"/>
  <Override PartName="/ppt/slideLayouts/slideLayout262.xml" ContentType="application/vnd.openxmlformats-officedocument.presentationml.slideLayout+xml"/>
  <Override PartName="/ppt/slideLayouts/slideLayout263.xml" ContentType="application/vnd.openxmlformats-officedocument.presentationml.slideLayout+xml"/>
  <Override PartName="/ppt/slideLayouts/slideLayout264.xml" ContentType="application/vnd.openxmlformats-officedocument.presentationml.slideLayout+xml"/>
  <Override PartName="/ppt/theme/theme33.xml" ContentType="application/vnd.openxmlformats-officedocument.theme+xml"/>
  <Override PartName="/ppt/tags/tag161.xml" ContentType="application/vnd.openxmlformats-officedocument.presentationml.tags+xml"/>
  <Override PartName="/ppt/tags/tag162.xml" ContentType="application/vnd.openxmlformats-officedocument.presentationml.tags+xml"/>
  <Override PartName="/ppt/tags/tag163.xml" ContentType="application/vnd.openxmlformats-officedocument.presentationml.tags+xml"/>
  <Override PartName="/ppt/tags/tag164.xml" ContentType="application/vnd.openxmlformats-officedocument.presentationml.tags+xml"/>
  <Override PartName="/ppt/tags/tag165.xml" ContentType="application/vnd.openxmlformats-officedocument.presentationml.tags+xml"/>
  <Override PartName="/ppt/slideLayouts/slideLayout265.xml" ContentType="application/vnd.openxmlformats-officedocument.presentationml.slideLayout+xml"/>
  <Override PartName="/ppt/slideLayouts/slideLayout266.xml" ContentType="application/vnd.openxmlformats-officedocument.presentationml.slideLayout+xml"/>
  <Override PartName="/ppt/slideLayouts/slideLayout267.xml" ContentType="application/vnd.openxmlformats-officedocument.presentationml.slideLayout+xml"/>
  <Override PartName="/ppt/slideLayouts/slideLayout268.xml" ContentType="application/vnd.openxmlformats-officedocument.presentationml.slideLayout+xml"/>
  <Override PartName="/ppt/slideLayouts/slideLayout269.xml" ContentType="application/vnd.openxmlformats-officedocument.presentationml.slideLayout+xml"/>
  <Override PartName="/ppt/slideLayouts/slideLayout270.xml" ContentType="application/vnd.openxmlformats-officedocument.presentationml.slideLayout+xml"/>
  <Override PartName="/ppt/slideLayouts/slideLayout271.xml" ContentType="application/vnd.openxmlformats-officedocument.presentationml.slideLayout+xml"/>
  <Override PartName="/ppt/slideLayouts/slideLayout272.xml" ContentType="application/vnd.openxmlformats-officedocument.presentationml.slideLayout+xml"/>
  <Override PartName="/ppt/theme/theme34.xml" ContentType="application/vnd.openxmlformats-officedocument.theme+xml"/>
  <Override PartName="/ppt/tags/tag166.xml" ContentType="application/vnd.openxmlformats-officedocument.presentationml.tags+xml"/>
  <Override PartName="/ppt/tags/tag167.xml" ContentType="application/vnd.openxmlformats-officedocument.presentationml.tags+xml"/>
  <Override PartName="/ppt/tags/tag168.xml" ContentType="application/vnd.openxmlformats-officedocument.presentationml.tags+xml"/>
  <Override PartName="/ppt/tags/tag169.xml" ContentType="application/vnd.openxmlformats-officedocument.presentationml.tags+xml"/>
  <Override PartName="/ppt/tags/tag170.xml" ContentType="application/vnd.openxmlformats-officedocument.presentationml.tags+xml"/>
  <Override PartName="/ppt/slideLayouts/slideLayout273.xml" ContentType="application/vnd.openxmlformats-officedocument.presentationml.slideLayout+xml"/>
  <Override PartName="/ppt/slideLayouts/slideLayout274.xml" ContentType="application/vnd.openxmlformats-officedocument.presentationml.slideLayout+xml"/>
  <Override PartName="/ppt/slideLayouts/slideLayout275.xml" ContentType="application/vnd.openxmlformats-officedocument.presentationml.slideLayout+xml"/>
  <Override PartName="/ppt/slideLayouts/slideLayout276.xml" ContentType="application/vnd.openxmlformats-officedocument.presentationml.slideLayout+xml"/>
  <Override PartName="/ppt/slideLayouts/slideLayout277.xml" ContentType="application/vnd.openxmlformats-officedocument.presentationml.slideLayout+xml"/>
  <Override PartName="/ppt/slideLayouts/slideLayout278.xml" ContentType="application/vnd.openxmlformats-officedocument.presentationml.slideLayout+xml"/>
  <Override PartName="/ppt/slideLayouts/slideLayout279.xml" ContentType="application/vnd.openxmlformats-officedocument.presentationml.slideLayout+xml"/>
  <Override PartName="/ppt/slideLayouts/slideLayout280.xml" ContentType="application/vnd.openxmlformats-officedocument.presentationml.slideLayout+xml"/>
  <Override PartName="/ppt/theme/theme35.xml" ContentType="application/vnd.openxmlformats-officedocument.theme+xml"/>
  <Override PartName="/ppt/tags/tag171.xml" ContentType="application/vnd.openxmlformats-officedocument.presentationml.tags+xml"/>
  <Override PartName="/ppt/tags/tag172.xml" ContentType="application/vnd.openxmlformats-officedocument.presentationml.tags+xml"/>
  <Override PartName="/ppt/tags/tag173.xml" ContentType="application/vnd.openxmlformats-officedocument.presentationml.tags+xml"/>
  <Override PartName="/ppt/tags/tag174.xml" ContentType="application/vnd.openxmlformats-officedocument.presentationml.tags+xml"/>
  <Override PartName="/ppt/tags/tag175.xml" ContentType="application/vnd.openxmlformats-officedocument.presentationml.tags+xml"/>
  <Override PartName="/ppt/slideLayouts/slideLayout281.xml" ContentType="application/vnd.openxmlformats-officedocument.presentationml.slideLayout+xml"/>
  <Override PartName="/ppt/slideLayouts/slideLayout282.xml" ContentType="application/vnd.openxmlformats-officedocument.presentationml.slideLayout+xml"/>
  <Override PartName="/ppt/slideLayouts/slideLayout283.xml" ContentType="application/vnd.openxmlformats-officedocument.presentationml.slideLayout+xml"/>
  <Override PartName="/ppt/slideLayouts/slideLayout284.xml" ContentType="application/vnd.openxmlformats-officedocument.presentationml.slideLayout+xml"/>
  <Override PartName="/ppt/slideLayouts/slideLayout285.xml" ContentType="application/vnd.openxmlformats-officedocument.presentationml.slideLayout+xml"/>
  <Override PartName="/ppt/slideLayouts/slideLayout286.xml" ContentType="application/vnd.openxmlformats-officedocument.presentationml.slideLayout+xml"/>
  <Override PartName="/ppt/slideLayouts/slideLayout287.xml" ContentType="application/vnd.openxmlformats-officedocument.presentationml.slideLayout+xml"/>
  <Override PartName="/ppt/slideLayouts/slideLayout288.xml" ContentType="application/vnd.openxmlformats-officedocument.presentationml.slideLayout+xml"/>
  <Override PartName="/ppt/theme/theme36.xml" ContentType="application/vnd.openxmlformats-officedocument.theme+xml"/>
  <Override PartName="/ppt/tags/tag176.xml" ContentType="application/vnd.openxmlformats-officedocument.presentationml.tags+xml"/>
  <Override PartName="/ppt/tags/tag177.xml" ContentType="application/vnd.openxmlformats-officedocument.presentationml.tags+xml"/>
  <Override PartName="/ppt/tags/tag178.xml" ContentType="application/vnd.openxmlformats-officedocument.presentationml.tags+xml"/>
  <Override PartName="/ppt/tags/tag179.xml" ContentType="application/vnd.openxmlformats-officedocument.presentationml.tags+xml"/>
  <Override PartName="/ppt/tags/tag180.xml" ContentType="application/vnd.openxmlformats-officedocument.presentationml.tags+xml"/>
  <Override PartName="/ppt/slideLayouts/slideLayout289.xml" ContentType="application/vnd.openxmlformats-officedocument.presentationml.slideLayout+xml"/>
  <Override PartName="/ppt/slideLayouts/slideLayout290.xml" ContentType="application/vnd.openxmlformats-officedocument.presentationml.slideLayout+xml"/>
  <Override PartName="/ppt/slideLayouts/slideLayout291.xml" ContentType="application/vnd.openxmlformats-officedocument.presentationml.slideLayout+xml"/>
  <Override PartName="/ppt/slideLayouts/slideLayout292.xml" ContentType="application/vnd.openxmlformats-officedocument.presentationml.slideLayout+xml"/>
  <Override PartName="/ppt/slideLayouts/slideLayout293.xml" ContentType="application/vnd.openxmlformats-officedocument.presentationml.slideLayout+xml"/>
  <Override PartName="/ppt/slideLayouts/slideLayout294.xml" ContentType="application/vnd.openxmlformats-officedocument.presentationml.slideLayout+xml"/>
  <Override PartName="/ppt/slideLayouts/slideLayout295.xml" ContentType="application/vnd.openxmlformats-officedocument.presentationml.slideLayout+xml"/>
  <Override PartName="/ppt/theme/theme37.xml" ContentType="application/vnd.openxmlformats-officedocument.theme+xml"/>
  <Override PartName="/ppt/tags/tag181.xml" ContentType="application/vnd.openxmlformats-officedocument.presentationml.tags+xml"/>
  <Override PartName="/ppt/tags/tag182.xml" ContentType="application/vnd.openxmlformats-officedocument.presentationml.tags+xml"/>
  <Override PartName="/ppt/tags/tag183.xml" ContentType="application/vnd.openxmlformats-officedocument.presentationml.tags+xml"/>
  <Override PartName="/ppt/tags/tag184.xml" ContentType="application/vnd.openxmlformats-officedocument.presentationml.tags+xml"/>
  <Override PartName="/ppt/slideLayouts/slideLayout296.xml" ContentType="application/vnd.openxmlformats-officedocument.presentationml.slideLayout+xml"/>
  <Override PartName="/ppt/slideLayouts/slideLayout297.xml" ContentType="application/vnd.openxmlformats-officedocument.presentationml.slideLayout+xml"/>
  <Override PartName="/ppt/slideLayouts/slideLayout298.xml" ContentType="application/vnd.openxmlformats-officedocument.presentationml.slideLayout+xml"/>
  <Override PartName="/ppt/slideLayouts/slideLayout299.xml" ContentType="application/vnd.openxmlformats-officedocument.presentationml.slideLayout+xml"/>
  <Override PartName="/ppt/slideLayouts/slideLayout300.xml" ContentType="application/vnd.openxmlformats-officedocument.presentationml.slideLayout+xml"/>
  <Override PartName="/ppt/slideLayouts/slideLayout301.xml" ContentType="application/vnd.openxmlformats-officedocument.presentationml.slideLayout+xml"/>
  <Override PartName="/ppt/slideLayouts/slideLayout302.xml" ContentType="application/vnd.openxmlformats-officedocument.presentationml.slideLayout+xml"/>
  <Override PartName="/ppt/theme/theme38.xml" ContentType="application/vnd.openxmlformats-officedocument.theme+xml"/>
  <Override PartName="/ppt/tags/tag185.xml" ContentType="application/vnd.openxmlformats-officedocument.presentationml.tags+xml"/>
  <Override PartName="/ppt/tags/tag186.xml" ContentType="application/vnd.openxmlformats-officedocument.presentationml.tags+xml"/>
  <Override PartName="/ppt/tags/tag187.xml" ContentType="application/vnd.openxmlformats-officedocument.presentationml.tags+xml"/>
  <Override PartName="/ppt/tags/tag188.xml" ContentType="application/vnd.openxmlformats-officedocument.presentationml.tags+xml"/>
  <Override PartName="/ppt/slideLayouts/slideLayout303.xml" ContentType="application/vnd.openxmlformats-officedocument.presentationml.slideLayout+xml"/>
  <Override PartName="/ppt/slideLayouts/slideLayout304.xml" ContentType="application/vnd.openxmlformats-officedocument.presentationml.slideLayout+xml"/>
  <Override PartName="/ppt/slideLayouts/slideLayout305.xml" ContentType="application/vnd.openxmlformats-officedocument.presentationml.slideLayout+xml"/>
  <Override PartName="/ppt/slideLayouts/slideLayout306.xml" ContentType="application/vnd.openxmlformats-officedocument.presentationml.slideLayout+xml"/>
  <Override PartName="/ppt/slideLayouts/slideLayout307.xml" ContentType="application/vnd.openxmlformats-officedocument.presentationml.slideLayout+xml"/>
  <Override PartName="/ppt/slideLayouts/slideLayout308.xml" ContentType="application/vnd.openxmlformats-officedocument.presentationml.slideLayout+xml"/>
  <Override PartName="/ppt/slideLayouts/slideLayout309.xml" ContentType="application/vnd.openxmlformats-officedocument.presentationml.slideLayout+xml"/>
  <Override PartName="/ppt/theme/theme39.xml" ContentType="application/vnd.openxmlformats-officedocument.theme+xml"/>
  <Override PartName="/ppt/tags/tag189.xml" ContentType="application/vnd.openxmlformats-officedocument.presentationml.tags+xml"/>
  <Override PartName="/ppt/tags/tag190.xml" ContentType="application/vnd.openxmlformats-officedocument.presentationml.tags+xml"/>
  <Override PartName="/ppt/tags/tag191.xml" ContentType="application/vnd.openxmlformats-officedocument.presentationml.tags+xml"/>
  <Override PartName="/ppt/tags/tag192.xml" ContentType="application/vnd.openxmlformats-officedocument.presentationml.tags+xml"/>
  <Override PartName="/ppt/slideLayouts/slideLayout310.xml" ContentType="application/vnd.openxmlformats-officedocument.presentationml.slideLayout+xml"/>
  <Override PartName="/ppt/slideLayouts/slideLayout311.xml" ContentType="application/vnd.openxmlformats-officedocument.presentationml.slideLayout+xml"/>
  <Override PartName="/ppt/slideLayouts/slideLayout312.xml" ContentType="application/vnd.openxmlformats-officedocument.presentationml.slideLayout+xml"/>
  <Override PartName="/ppt/slideLayouts/slideLayout313.xml" ContentType="application/vnd.openxmlformats-officedocument.presentationml.slideLayout+xml"/>
  <Override PartName="/ppt/slideLayouts/slideLayout314.xml" ContentType="application/vnd.openxmlformats-officedocument.presentationml.slideLayout+xml"/>
  <Override PartName="/ppt/slideLayouts/slideLayout315.xml" ContentType="application/vnd.openxmlformats-officedocument.presentationml.slideLayout+xml"/>
  <Override PartName="/ppt/slideLayouts/slideLayout316.xml" ContentType="application/vnd.openxmlformats-officedocument.presentationml.slideLayout+xml"/>
  <Override PartName="/ppt/theme/theme40.xml" ContentType="application/vnd.openxmlformats-officedocument.theme+xml"/>
  <Override PartName="/ppt/tags/tag193.xml" ContentType="application/vnd.openxmlformats-officedocument.presentationml.tags+xml"/>
  <Override PartName="/ppt/tags/tag194.xml" ContentType="application/vnd.openxmlformats-officedocument.presentationml.tags+xml"/>
  <Override PartName="/ppt/tags/tag195.xml" ContentType="application/vnd.openxmlformats-officedocument.presentationml.tags+xml"/>
  <Override PartName="/ppt/tags/tag196.xml" ContentType="application/vnd.openxmlformats-officedocument.presentationml.tags+xml"/>
  <Override PartName="/ppt/slideLayouts/slideLayout317.xml" ContentType="application/vnd.openxmlformats-officedocument.presentationml.slideLayout+xml"/>
  <Override PartName="/ppt/slideLayouts/slideLayout318.xml" ContentType="application/vnd.openxmlformats-officedocument.presentationml.slideLayout+xml"/>
  <Override PartName="/ppt/slideLayouts/slideLayout319.xml" ContentType="application/vnd.openxmlformats-officedocument.presentationml.slideLayout+xml"/>
  <Override PartName="/ppt/slideLayouts/slideLayout320.xml" ContentType="application/vnd.openxmlformats-officedocument.presentationml.slideLayout+xml"/>
  <Override PartName="/ppt/slideLayouts/slideLayout321.xml" ContentType="application/vnd.openxmlformats-officedocument.presentationml.slideLayout+xml"/>
  <Override PartName="/ppt/slideLayouts/slideLayout322.xml" ContentType="application/vnd.openxmlformats-officedocument.presentationml.slideLayout+xml"/>
  <Override PartName="/ppt/slideLayouts/slideLayout323.xml" ContentType="application/vnd.openxmlformats-officedocument.presentationml.slideLayout+xml"/>
  <Override PartName="/ppt/slideLayouts/slideLayout324.xml" ContentType="application/vnd.openxmlformats-officedocument.presentationml.slideLayout+xml"/>
  <Override PartName="/ppt/slideLayouts/slideLayout325.xml" ContentType="application/vnd.openxmlformats-officedocument.presentationml.slideLayout+xml"/>
  <Override PartName="/ppt/slideLayouts/slideLayout326.xml" ContentType="application/vnd.openxmlformats-officedocument.presentationml.slideLayout+xml"/>
  <Override PartName="/ppt/slideLayouts/slideLayout327.xml" ContentType="application/vnd.openxmlformats-officedocument.presentationml.slideLayout+xml"/>
  <Override PartName="/ppt/theme/theme41.xml" ContentType="application/vnd.openxmlformats-officedocument.theme+xml"/>
  <Override PartName="/ppt/slideLayouts/slideLayout328.xml" ContentType="application/vnd.openxmlformats-officedocument.presentationml.slideLayout+xml"/>
  <Override PartName="/ppt/slideLayouts/slideLayout329.xml" ContentType="application/vnd.openxmlformats-officedocument.presentationml.slideLayout+xml"/>
  <Override PartName="/ppt/slideLayouts/slideLayout330.xml" ContentType="application/vnd.openxmlformats-officedocument.presentationml.slideLayout+xml"/>
  <Override PartName="/ppt/slideLayouts/slideLayout331.xml" ContentType="application/vnd.openxmlformats-officedocument.presentationml.slideLayout+xml"/>
  <Override PartName="/ppt/slideLayouts/slideLayout332.xml" ContentType="application/vnd.openxmlformats-officedocument.presentationml.slideLayout+xml"/>
  <Override PartName="/ppt/slideLayouts/slideLayout333.xml" ContentType="application/vnd.openxmlformats-officedocument.presentationml.slideLayout+xml"/>
  <Override PartName="/ppt/slideLayouts/slideLayout334.xml" ContentType="application/vnd.openxmlformats-officedocument.presentationml.slideLayout+xml"/>
  <Override PartName="/ppt/slideLayouts/slideLayout335.xml" ContentType="application/vnd.openxmlformats-officedocument.presentationml.slideLayout+xml"/>
  <Override PartName="/ppt/theme/theme42.xml" ContentType="application/vnd.openxmlformats-officedocument.theme+xml"/>
  <Override PartName="/ppt/tags/tag197.xml" ContentType="application/vnd.openxmlformats-officedocument.presentationml.tags+xml"/>
  <Override PartName="/ppt/tags/tag198.xml" ContentType="application/vnd.openxmlformats-officedocument.presentationml.tags+xml"/>
  <Override PartName="/ppt/tags/tag199.xml" ContentType="application/vnd.openxmlformats-officedocument.presentationml.tags+xml"/>
  <Override PartName="/ppt/tags/tag200.xml" ContentType="application/vnd.openxmlformats-officedocument.presentationml.tags+xml"/>
  <Override PartName="/ppt/tags/tag201.xml" ContentType="application/vnd.openxmlformats-officedocument.presentationml.tags+xml"/>
  <Override PartName="/ppt/slideLayouts/slideLayout336.xml" ContentType="application/vnd.openxmlformats-officedocument.presentationml.slideLayout+xml"/>
  <Override PartName="/ppt/slideLayouts/slideLayout337.xml" ContentType="application/vnd.openxmlformats-officedocument.presentationml.slideLayout+xml"/>
  <Override PartName="/ppt/slideLayouts/slideLayout338.xml" ContentType="application/vnd.openxmlformats-officedocument.presentationml.slideLayout+xml"/>
  <Override PartName="/ppt/slideLayouts/slideLayout339.xml" ContentType="application/vnd.openxmlformats-officedocument.presentationml.slideLayout+xml"/>
  <Override PartName="/ppt/slideLayouts/slideLayout340.xml" ContentType="application/vnd.openxmlformats-officedocument.presentationml.slideLayout+xml"/>
  <Override PartName="/ppt/slideLayouts/slideLayout341.xml" ContentType="application/vnd.openxmlformats-officedocument.presentationml.slideLayout+xml"/>
  <Override PartName="/ppt/slideLayouts/slideLayout342.xml" ContentType="application/vnd.openxmlformats-officedocument.presentationml.slideLayout+xml"/>
  <Override PartName="/ppt/slideLayouts/slideLayout343.xml" ContentType="application/vnd.openxmlformats-officedocument.presentationml.slideLayout+xml"/>
  <Override PartName="/ppt/slideLayouts/slideLayout344.xml" ContentType="application/vnd.openxmlformats-officedocument.presentationml.slideLayout+xml"/>
  <Override PartName="/ppt/theme/theme43.xml" ContentType="application/vnd.openxmlformats-officedocument.theme+xml"/>
  <Override PartName="/ppt/tags/tag202.xml" ContentType="application/vnd.openxmlformats-officedocument.presentationml.tags+xml"/>
  <Override PartName="/ppt/tags/tag203.xml" ContentType="application/vnd.openxmlformats-officedocument.presentationml.tags+xml"/>
  <Override PartName="/ppt/tags/tag204.xml" ContentType="application/vnd.openxmlformats-officedocument.presentationml.tags+xml"/>
  <Override PartName="/ppt/tags/tag205.xml" ContentType="application/vnd.openxmlformats-officedocument.presentationml.tags+xml"/>
  <Override PartName="/ppt/tags/tag206.xml" ContentType="application/vnd.openxmlformats-officedocument.presentationml.tags+xml"/>
  <Override PartName="/ppt/tags/tag207.xml" ContentType="application/vnd.openxmlformats-officedocument.presentationml.tags+xml"/>
  <Override PartName="/ppt/tags/tag208.xml" ContentType="application/vnd.openxmlformats-officedocument.presentationml.tags+xml"/>
  <Override PartName="/ppt/tags/tag209.xml" ContentType="application/vnd.openxmlformats-officedocument.presentationml.tags+xml"/>
  <Override PartName="/ppt/tags/tag210.xml" ContentType="application/vnd.openxmlformats-officedocument.presentationml.tags+xml"/>
  <Override PartName="/ppt/tags/tag211.xml" ContentType="application/vnd.openxmlformats-officedocument.presentationml.tags+xml"/>
  <Override PartName="/ppt/tags/tag212.xml" ContentType="application/vnd.openxmlformats-officedocument.presentationml.tags+xml"/>
  <Override PartName="/ppt/tags/tag213.xml" ContentType="application/vnd.openxmlformats-officedocument.presentationml.tags+xml"/>
  <Override PartName="/ppt/tags/tag214.xml" ContentType="application/vnd.openxmlformats-officedocument.presentationml.tags+xml"/>
  <Override PartName="/ppt/tags/tag215.xml" ContentType="application/vnd.openxmlformats-officedocument.presentationml.tags+xml"/>
  <Override PartName="/ppt/tags/tag216.xml" ContentType="application/vnd.openxmlformats-officedocument.presentationml.tags+xml"/>
  <Override PartName="/ppt/tags/tag217.xml" ContentType="application/vnd.openxmlformats-officedocument.presentationml.tags+xml"/>
  <Override PartName="/ppt/tags/tag218.xml" ContentType="application/vnd.openxmlformats-officedocument.presentationml.tags+xml"/>
  <Override PartName="/ppt/tags/tag219.xml" ContentType="application/vnd.openxmlformats-officedocument.presentationml.tags+xml"/>
  <Override PartName="/ppt/tags/tag220.xml" ContentType="application/vnd.openxmlformats-officedocument.presentationml.tags+xml"/>
  <Override PartName="/ppt/tags/tag221.xml" ContentType="application/vnd.openxmlformats-officedocument.presentationml.tags+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69" r:id="rId2"/>
    <p:sldMasterId id="2147483678" r:id="rId3"/>
    <p:sldMasterId id="2147483687" r:id="rId4"/>
    <p:sldMasterId id="2147483696" r:id="rId5"/>
    <p:sldMasterId id="2147483705" r:id="rId6"/>
    <p:sldMasterId id="2147483714" r:id="rId7"/>
    <p:sldMasterId id="2147483723" r:id="rId8"/>
    <p:sldMasterId id="2147483732" r:id="rId9"/>
    <p:sldMasterId id="2147483741" r:id="rId10"/>
    <p:sldMasterId id="2147483750" r:id="rId11"/>
    <p:sldMasterId id="2147483759" r:id="rId12"/>
    <p:sldMasterId id="2147483768" r:id="rId13"/>
    <p:sldMasterId id="2147483777" r:id="rId14"/>
    <p:sldMasterId id="2147483786" r:id="rId15"/>
    <p:sldMasterId id="2147483795" r:id="rId16"/>
    <p:sldMasterId id="2147483804" r:id="rId17"/>
    <p:sldMasterId id="2147483813" r:id="rId18"/>
    <p:sldMasterId id="2147483822" r:id="rId19"/>
    <p:sldMasterId id="2147483831" r:id="rId20"/>
    <p:sldMasterId id="2147483840" r:id="rId21"/>
    <p:sldMasterId id="2147483849" r:id="rId22"/>
    <p:sldMasterId id="2147483858" r:id="rId23"/>
    <p:sldMasterId id="2147483867" r:id="rId24"/>
    <p:sldMasterId id="2147483876" r:id="rId25"/>
    <p:sldMasterId id="2147483885" r:id="rId26"/>
    <p:sldMasterId id="2147483894" r:id="rId27"/>
    <p:sldMasterId id="2147483903" r:id="rId28"/>
    <p:sldMasterId id="2147483912" r:id="rId29"/>
    <p:sldMasterId id="2147483921" r:id="rId30"/>
    <p:sldMasterId id="2147483930" r:id="rId31"/>
    <p:sldMasterId id="2147483939" r:id="rId32"/>
    <p:sldMasterId id="2147483948" r:id="rId33"/>
    <p:sldMasterId id="2147483957" r:id="rId34"/>
    <p:sldMasterId id="2147483966" r:id="rId35"/>
    <p:sldMasterId id="2147483975" r:id="rId36"/>
    <p:sldMasterId id="2147483984" r:id="rId37"/>
    <p:sldMasterId id="2147483993" r:id="rId38"/>
    <p:sldMasterId id="2147484002" r:id="rId39"/>
    <p:sldMasterId id="2147484011" r:id="rId40"/>
    <p:sldMasterId id="2147484020" r:id="rId41"/>
    <p:sldMasterId id="2147484032" r:id="rId42"/>
    <p:sldMasterId id="2147484041" r:id="rId43"/>
  </p:sldMasterIdLst>
  <p:sldIdLst>
    <p:sldId id="299" r:id="rId44"/>
  </p:sldIdLst>
  <p:sldSz cx="9144000" cy="6858000" type="screen4x3"/>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howGuides="1">
      <p:cViewPr varScale="1">
        <p:scale>
          <a:sx n="66" d="100"/>
          <a:sy n="66" d="100"/>
        </p:scale>
        <p:origin x="72" y="298"/>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Master" Target="slideMasters/slideMaster13.xml"/><Relationship Id="rId18" Type="http://schemas.openxmlformats.org/officeDocument/2006/relationships/slideMaster" Target="slideMasters/slideMaster18.xml"/><Relationship Id="rId26" Type="http://schemas.openxmlformats.org/officeDocument/2006/relationships/slideMaster" Target="slideMasters/slideMaster26.xml"/><Relationship Id="rId39" Type="http://schemas.openxmlformats.org/officeDocument/2006/relationships/slideMaster" Target="slideMasters/slideMaster39.xml"/><Relationship Id="rId3" Type="http://schemas.openxmlformats.org/officeDocument/2006/relationships/slideMaster" Target="slideMasters/slideMaster3.xml"/><Relationship Id="rId21" Type="http://schemas.openxmlformats.org/officeDocument/2006/relationships/slideMaster" Target="slideMasters/slideMaster21.xml"/><Relationship Id="rId34" Type="http://schemas.openxmlformats.org/officeDocument/2006/relationships/slideMaster" Target="slideMasters/slideMaster34.xml"/><Relationship Id="rId42" Type="http://schemas.openxmlformats.org/officeDocument/2006/relationships/slideMaster" Target="slideMasters/slideMaster42.xml"/><Relationship Id="rId47" Type="http://schemas.openxmlformats.org/officeDocument/2006/relationships/theme" Target="theme/theme1.xml"/><Relationship Id="rId7" Type="http://schemas.openxmlformats.org/officeDocument/2006/relationships/slideMaster" Target="slideMasters/slideMaster7.xml"/><Relationship Id="rId12" Type="http://schemas.openxmlformats.org/officeDocument/2006/relationships/slideMaster" Target="slideMasters/slideMaster12.xml"/><Relationship Id="rId17" Type="http://schemas.openxmlformats.org/officeDocument/2006/relationships/slideMaster" Target="slideMasters/slideMaster17.xml"/><Relationship Id="rId25" Type="http://schemas.openxmlformats.org/officeDocument/2006/relationships/slideMaster" Target="slideMasters/slideMaster25.xml"/><Relationship Id="rId33" Type="http://schemas.openxmlformats.org/officeDocument/2006/relationships/slideMaster" Target="slideMasters/slideMaster33.xml"/><Relationship Id="rId38" Type="http://schemas.openxmlformats.org/officeDocument/2006/relationships/slideMaster" Target="slideMasters/slideMaster38.xml"/><Relationship Id="rId46"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Master" Target="slideMasters/slideMaster16.xml"/><Relationship Id="rId20" Type="http://schemas.openxmlformats.org/officeDocument/2006/relationships/slideMaster" Target="slideMasters/slideMaster20.xml"/><Relationship Id="rId29" Type="http://schemas.openxmlformats.org/officeDocument/2006/relationships/slideMaster" Target="slideMasters/slideMaster29.xml"/><Relationship Id="rId41" Type="http://schemas.openxmlformats.org/officeDocument/2006/relationships/slideMaster" Target="slideMasters/slideMaster41.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Master" Target="slideMasters/slideMaster11.xml"/><Relationship Id="rId24" Type="http://schemas.openxmlformats.org/officeDocument/2006/relationships/slideMaster" Target="slideMasters/slideMaster24.xml"/><Relationship Id="rId32" Type="http://schemas.openxmlformats.org/officeDocument/2006/relationships/slideMaster" Target="slideMasters/slideMaster32.xml"/><Relationship Id="rId37" Type="http://schemas.openxmlformats.org/officeDocument/2006/relationships/slideMaster" Target="slideMasters/slideMaster37.xml"/><Relationship Id="rId40" Type="http://schemas.openxmlformats.org/officeDocument/2006/relationships/slideMaster" Target="slideMasters/slideMaster40.xml"/><Relationship Id="rId45" Type="http://schemas.openxmlformats.org/officeDocument/2006/relationships/presProps" Target="presProps.xml"/><Relationship Id="rId5" Type="http://schemas.openxmlformats.org/officeDocument/2006/relationships/slideMaster" Target="slideMasters/slideMaster5.xml"/><Relationship Id="rId15" Type="http://schemas.openxmlformats.org/officeDocument/2006/relationships/slideMaster" Target="slideMasters/slideMaster15.xml"/><Relationship Id="rId23" Type="http://schemas.openxmlformats.org/officeDocument/2006/relationships/slideMaster" Target="slideMasters/slideMaster23.xml"/><Relationship Id="rId28" Type="http://schemas.openxmlformats.org/officeDocument/2006/relationships/slideMaster" Target="slideMasters/slideMaster28.xml"/><Relationship Id="rId36" Type="http://schemas.openxmlformats.org/officeDocument/2006/relationships/slideMaster" Target="slideMasters/slideMaster36.xml"/><Relationship Id="rId49" Type="http://schemas.microsoft.com/office/2015/10/relationships/revisionInfo" Target="revisionInfo.xml"/><Relationship Id="rId10" Type="http://schemas.openxmlformats.org/officeDocument/2006/relationships/slideMaster" Target="slideMasters/slideMaster10.xml"/><Relationship Id="rId19" Type="http://schemas.openxmlformats.org/officeDocument/2006/relationships/slideMaster" Target="slideMasters/slideMaster19.xml"/><Relationship Id="rId31" Type="http://schemas.openxmlformats.org/officeDocument/2006/relationships/slideMaster" Target="slideMasters/slideMaster31.xml"/><Relationship Id="rId44" Type="http://schemas.openxmlformats.org/officeDocument/2006/relationships/slide" Target="slides/slide1.xml"/><Relationship Id="rId4" Type="http://schemas.openxmlformats.org/officeDocument/2006/relationships/slideMaster" Target="slideMasters/slideMaster4.xml"/><Relationship Id="rId9" Type="http://schemas.openxmlformats.org/officeDocument/2006/relationships/slideMaster" Target="slideMasters/slideMaster9.xml"/><Relationship Id="rId14" Type="http://schemas.openxmlformats.org/officeDocument/2006/relationships/slideMaster" Target="slideMasters/slideMaster14.xml"/><Relationship Id="rId22" Type="http://schemas.openxmlformats.org/officeDocument/2006/relationships/slideMaster" Target="slideMasters/slideMaster22.xml"/><Relationship Id="rId27" Type="http://schemas.openxmlformats.org/officeDocument/2006/relationships/slideMaster" Target="slideMasters/slideMaster27.xml"/><Relationship Id="rId30" Type="http://schemas.openxmlformats.org/officeDocument/2006/relationships/slideMaster" Target="slideMasters/slideMaster30.xml"/><Relationship Id="rId35" Type="http://schemas.openxmlformats.org/officeDocument/2006/relationships/slideMaster" Target="slideMasters/slideMaster35.xml"/><Relationship Id="rId43" Type="http://schemas.openxmlformats.org/officeDocument/2006/relationships/slideMaster" Target="slideMasters/slideMaster43.xml"/><Relationship Id="rId48" Type="http://schemas.openxmlformats.org/officeDocument/2006/relationships/tableStyles" Target="tableStyles.xml"/><Relationship Id="rId8" Type="http://schemas.openxmlformats.org/officeDocument/2006/relationships/slideMaster" Target="slideMasters/slideMaster8.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10.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100.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101.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102.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103.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104.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105.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106.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107.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108.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109.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11.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110.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111.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112.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113.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114.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115.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116.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117.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118.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119.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12.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120.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121.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122.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123.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124.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125.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126.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127.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128.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129.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13.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130.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131.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132.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133.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134.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135.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136.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137.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138.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139.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14.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140.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141.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142.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143.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144.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145.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146.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147.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148.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149.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15.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150.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151.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152.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153.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154.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155.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156.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157.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158.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159.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16.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160.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161.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162.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163.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164.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165.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166.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167.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168.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169.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17.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170.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171.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172.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173.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174.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175.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176.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177.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178.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179.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18.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180.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181.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182.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183.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184.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185.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186.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187.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188.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189.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19.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190.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191.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192.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193.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194.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195.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196.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197.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198.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199.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20.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200.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201.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202.vml.rels><?xml version="1.0" encoding="UTF-8" standalone="yes"?>
<Relationships xmlns="http://schemas.openxmlformats.org/package/2006/relationships"><Relationship Id="rId1" Type="http://schemas.openxmlformats.org/officeDocument/2006/relationships/image" Target="../media/image11.emf"/></Relationships>
</file>

<file path=ppt/drawings/_rels/vmlDrawing203.vml.rels><?xml version="1.0" encoding="UTF-8" standalone="yes"?>
<Relationships xmlns="http://schemas.openxmlformats.org/package/2006/relationships"><Relationship Id="rId1" Type="http://schemas.openxmlformats.org/officeDocument/2006/relationships/image" Target="../media/image11.emf"/></Relationships>
</file>

<file path=ppt/drawings/_rels/vmlDrawing204.vml.rels><?xml version="1.0" encoding="UTF-8" standalone="yes"?>
<Relationships xmlns="http://schemas.openxmlformats.org/package/2006/relationships"><Relationship Id="rId1" Type="http://schemas.openxmlformats.org/officeDocument/2006/relationships/image" Target="../media/image11.emf"/></Relationships>
</file>

<file path=ppt/drawings/_rels/vmlDrawing205.vml.rels><?xml version="1.0" encoding="UTF-8" standalone="yes"?>
<Relationships xmlns="http://schemas.openxmlformats.org/package/2006/relationships"><Relationship Id="rId1" Type="http://schemas.openxmlformats.org/officeDocument/2006/relationships/image" Target="../media/image11.emf"/></Relationships>
</file>

<file path=ppt/drawings/_rels/vmlDrawing206.vml.rels><?xml version="1.0" encoding="UTF-8" standalone="yes"?>
<Relationships xmlns="http://schemas.openxmlformats.org/package/2006/relationships"><Relationship Id="rId1" Type="http://schemas.openxmlformats.org/officeDocument/2006/relationships/image" Target="../media/image11.emf"/></Relationships>
</file>

<file path=ppt/drawings/_rels/vmlDrawing207.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208.vml.rels><?xml version="1.0" encoding="UTF-8" standalone="yes"?>
<Relationships xmlns="http://schemas.openxmlformats.org/package/2006/relationships"><Relationship Id="rId1" Type="http://schemas.openxmlformats.org/officeDocument/2006/relationships/image" Target="../media/image11.emf"/></Relationships>
</file>

<file path=ppt/drawings/_rels/vmlDrawing209.vml.rels><?xml version="1.0" encoding="UTF-8" standalone="yes"?>
<Relationships xmlns="http://schemas.openxmlformats.org/package/2006/relationships"><Relationship Id="rId1" Type="http://schemas.openxmlformats.org/officeDocument/2006/relationships/image" Target="../media/image11.emf"/></Relationships>
</file>

<file path=ppt/drawings/_rels/vmlDrawing21.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210.vml.rels><?xml version="1.0" encoding="UTF-8" standalone="yes"?>
<Relationships xmlns="http://schemas.openxmlformats.org/package/2006/relationships"><Relationship Id="rId1" Type="http://schemas.openxmlformats.org/officeDocument/2006/relationships/image" Target="../media/image11.emf"/></Relationships>
</file>

<file path=ppt/drawings/_rels/vmlDrawing211.vml.rels><?xml version="1.0" encoding="UTF-8" standalone="yes"?>
<Relationships xmlns="http://schemas.openxmlformats.org/package/2006/relationships"><Relationship Id="rId1" Type="http://schemas.openxmlformats.org/officeDocument/2006/relationships/image" Target="../media/image11.emf"/></Relationships>
</file>

<file path=ppt/drawings/_rels/vmlDrawing22.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23.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24.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25.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26.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27.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28.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29.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30.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31.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32.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33.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34.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35.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36.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37.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38.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39.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40.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41.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42.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43.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44.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45.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46.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47.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48.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49.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50.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51.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52.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53.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54.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55.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56.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57.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58.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59.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60.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61.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62.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63.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64.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65.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66.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67.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68.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69.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70.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71.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72.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73.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74.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75.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76.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77.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78.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79.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8.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80.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81.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82.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83.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84.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85.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86.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87.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88.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89.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9.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90.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91.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92.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93.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94.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95.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96.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97.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98.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99.vml.rels><?xml version="1.0" encoding="UTF-8" standalone="yes"?>
<Relationships xmlns="http://schemas.openxmlformats.org/package/2006/relationships"><Relationship Id="rId1" Type="http://schemas.openxmlformats.org/officeDocument/2006/relationships/image" Target="../media/image2.emf"/></Relationships>
</file>

<file path=ppt/slideLayouts/_rels/slideLayout1.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2.xml"/><Relationship Id="rId1" Type="http://schemas.openxmlformats.org/officeDocument/2006/relationships/vmlDrawing" Target="../drawings/vmlDrawing2.vml"/><Relationship Id="rId6" Type="http://schemas.openxmlformats.org/officeDocument/2006/relationships/image" Target="../media/image2.emf"/><Relationship Id="rId5" Type="http://schemas.openxmlformats.org/officeDocument/2006/relationships/oleObject" Target="../embeddings/oleObject2.bin"/><Relationship Id="rId4" Type="http://schemas.openxmlformats.org/officeDocument/2006/relationships/image" Target="../media/image5.jpe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01.xml.rels><?xml version="1.0" encoding="UTF-8" standalone="yes"?>
<Relationships xmlns="http://schemas.openxmlformats.org/package/2006/relationships"><Relationship Id="rId3" Type="http://schemas.openxmlformats.org/officeDocument/2006/relationships/slideMaster" Target="../slideMasters/slideMaster13.xml"/><Relationship Id="rId2" Type="http://schemas.openxmlformats.org/officeDocument/2006/relationships/tags" Target="../tags/tag63.xml"/><Relationship Id="rId1" Type="http://schemas.openxmlformats.org/officeDocument/2006/relationships/vmlDrawing" Target="../drawings/vmlDrawing63.vml"/><Relationship Id="rId6" Type="http://schemas.openxmlformats.org/officeDocument/2006/relationships/image" Target="../media/image4.png"/><Relationship Id="rId5" Type="http://schemas.openxmlformats.org/officeDocument/2006/relationships/image" Target="../media/image2.emf"/><Relationship Id="rId4" Type="http://schemas.openxmlformats.org/officeDocument/2006/relationships/oleObject" Target="../embeddings/oleObject63.bin"/></Relationships>
</file>

<file path=ppt/slideLayouts/_rels/slideLayout102.xml.rels><?xml version="1.0" encoding="UTF-8" standalone="yes"?>
<Relationships xmlns="http://schemas.openxmlformats.org/package/2006/relationships"><Relationship Id="rId3" Type="http://schemas.openxmlformats.org/officeDocument/2006/relationships/slideMaster" Target="../slideMasters/slideMaster13.xml"/><Relationship Id="rId2" Type="http://schemas.openxmlformats.org/officeDocument/2006/relationships/tags" Target="../tags/tag64.xml"/><Relationship Id="rId1" Type="http://schemas.openxmlformats.org/officeDocument/2006/relationships/vmlDrawing" Target="../drawings/vmlDrawing64.vml"/><Relationship Id="rId6" Type="http://schemas.openxmlformats.org/officeDocument/2006/relationships/image" Target="../media/image2.emf"/><Relationship Id="rId5" Type="http://schemas.openxmlformats.org/officeDocument/2006/relationships/oleObject" Target="../embeddings/oleObject64.bin"/><Relationship Id="rId4" Type="http://schemas.openxmlformats.org/officeDocument/2006/relationships/image" Target="../media/image5.jpeg"/></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04.xml.rels><?xml version="1.0" encoding="UTF-8" standalone="yes"?>
<Relationships xmlns="http://schemas.openxmlformats.org/package/2006/relationships"><Relationship Id="rId3" Type="http://schemas.openxmlformats.org/officeDocument/2006/relationships/slideMaster" Target="../slideMasters/slideMaster13.xml"/><Relationship Id="rId2" Type="http://schemas.openxmlformats.org/officeDocument/2006/relationships/tags" Target="../tags/tag65.xml"/><Relationship Id="rId1" Type="http://schemas.openxmlformats.org/officeDocument/2006/relationships/vmlDrawing" Target="../drawings/vmlDrawing65.vml"/><Relationship Id="rId6" Type="http://schemas.openxmlformats.org/officeDocument/2006/relationships/image" Target="../media/image2.emf"/><Relationship Id="rId5" Type="http://schemas.openxmlformats.org/officeDocument/2006/relationships/oleObject" Target="../embeddings/oleObject65.bin"/><Relationship Id="rId4" Type="http://schemas.openxmlformats.org/officeDocument/2006/relationships/image" Target="../media/image5.jpeg"/></Relationships>
</file>

<file path=ppt/slideLayouts/_rels/slideLayout105.xml.rels><?xml version="1.0" encoding="UTF-8" standalone="yes"?>
<Relationships xmlns="http://schemas.openxmlformats.org/package/2006/relationships"><Relationship Id="rId3" Type="http://schemas.openxmlformats.org/officeDocument/2006/relationships/slideMaster" Target="../slideMasters/slideMaster14.xml"/><Relationship Id="rId2" Type="http://schemas.openxmlformats.org/officeDocument/2006/relationships/tags" Target="../tags/tag67.xml"/><Relationship Id="rId1" Type="http://schemas.openxmlformats.org/officeDocument/2006/relationships/vmlDrawing" Target="../drawings/vmlDrawing67.vml"/><Relationship Id="rId6" Type="http://schemas.openxmlformats.org/officeDocument/2006/relationships/image" Target="../media/image2.emf"/><Relationship Id="rId5" Type="http://schemas.openxmlformats.org/officeDocument/2006/relationships/oleObject" Target="../embeddings/oleObject67.bin"/><Relationship Id="rId4" Type="http://schemas.openxmlformats.org/officeDocument/2006/relationships/image" Target="../media/image5.jpeg"/></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09.xml.rels><?xml version="1.0" encoding="UTF-8" standalone="yes"?>
<Relationships xmlns="http://schemas.openxmlformats.org/package/2006/relationships"><Relationship Id="rId3" Type="http://schemas.openxmlformats.org/officeDocument/2006/relationships/slideMaster" Target="../slideMasters/slideMaster14.xml"/><Relationship Id="rId2" Type="http://schemas.openxmlformats.org/officeDocument/2006/relationships/tags" Target="../tags/tag68.xml"/><Relationship Id="rId1" Type="http://schemas.openxmlformats.org/officeDocument/2006/relationships/vmlDrawing" Target="../drawings/vmlDrawing68.vml"/><Relationship Id="rId6" Type="http://schemas.openxmlformats.org/officeDocument/2006/relationships/image" Target="../media/image4.png"/><Relationship Id="rId5" Type="http://schemas.openxmlformats.org/officeDocument/2006/relationships/image" Target="../media/image2.emf"/><Relationship Id="rId4" Type="http://schemas.openxmlformats.org/officeDocument/2006/relationships/oleObject" Target="../embeddings/oleObject68.bin"/></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0.xml.rels><?xml version="1.0" encoding="UTF-8" standalone="yes"?>
<Relationships xmlns="http://schemas.openxmlformats.org/package/2006/relationships"><Relationship Id="rId3" Type="http://schemas.openxmlformats.org/officeDocument/2006/relationships/slideMaster" Target="../slideMasters/slideMaster14.xml"/><Relationship Id="rId2" Type="http://schemas.openxmlformats.org/officeDocument/2006/relationships/tags" Target="../tags/tag69.xml"/><Relationship Id="rId1" Type="http://schemas.openxmlformats.org/officeDocument/2006/relationships/vmlDrawing" Target="../drawings/vmlDrawing69.vml"/><Relationship Id="rId6" Type="http://schemas.openxmlformats.org/officeDocument/2006/relationships/image" Target="../media/image2.emf"/><Relationship Id="rId5" Type="http://schemas.openxmlformats.org/officeDocument/2006/relationships/oleObject" Target="../embeddings/oleObject69.bin"/><Relationship Id="rId4" Type="http://schemas.openxmlformats.org/officeDocument/2006/relationships/image" Target="../media/image5.jpeg"/></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12.xml.rels><?xml version="1.0" encoding="UTF-8" standalone="yes"?>
<Relationships xmlns="http://schemas.openxmlformats.org/package/2006/relationships"><Relationship Id="rId3" Type="http://schemas.openxmlformats.org/officeDocument/2006/relationships/slideMaster" Target="../slideMasters/slideMaster14.xml"/><Relationship Id="rId2" Type="http://schemas.openxmlformats.org/officeDocument/2006/relationships/tags" Target="../tags/tag70.xml"/><Relationship Id="rId1" Type="http://schemas.openxmlformats.org/officeDocument/2006/relationships/vmlDrawing" Target="../drawings/vmlDrawing70.vml"/><Relationship Id="rId6" Type="http://schemas.openxmlformats.org/officeDocument/2006/relationships/image" Target="../media/image2.emf"/><Relationship Id="rId5" Type="http://schemas.openxmlformats.org/officeDocument/2006/relationships/oleObject" Target="../embeddings/oleObject70.bin"/><Relationship Id="rId4" Type="http://schemas.openxmlformats.org/officeDocument/2006/relationships/image" Target="../media/image5.jpeg"/></Relationships>
</file>

<file path=ppt/slideLayouts/_rels/slideLayout113.xml.rels><?xml version="1.0" encoding="UTF-8" standalone="yes"?>
<Relationships xmlns="http://schemas.openxmlformats.org/package/2006/relationships"><Relationship Id="rId3" Type="http://schemas.openxmlformats.org/officeDocument/2006/relationships/slideMaster" Target="../slideMasters/slideMaster15.xml"/><Relationship Id="rId2" Type="http://schemas.openxmlformats.org/officeDocument/2006/relationships/tags" Target="../tags/tag72.xml"/><Relationship Id="rId1" Type="http://schemas.openxmlformats.org/officeDocument/2006/relationships/vmlDrawing" Target="../drawings/vmlDrawing72.vml"/><Relationship Id="rId6" Type="http://schemas.openxmlformats.org/officeDocument/2006/relationships/image" Target="../media/image2.emf"/><Relationship Id="rId5" Type="http://schemas.openxmlformats.org/officeDocument/2006/relationships/oleObject" Target="../embeddings/oleObject72.bin"/><Relationship Id="rId4" Type="http://schemas.openxmlformats.org/officeDocument/2006/relationships/image" Target="../media/image5.jpeg"/></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17.xml.rels><?xml version="1.0" encoding="UTF-8" standalone="yes"?>
<Relationships xmlns="http://schemas.openxmlformats.org/package/2006/relationships"><Relationship Id="rId3" Type="http://schemas.openxmlformats.org/officeDocument/2006/relationships/slideMaster" Target="../slideMasters/slideMaster15.xml"/><Relationship Id="rId2" Type="http://schemas.openxmlformats.org/officeDocument/2006/relationships/tags" Target="../tags/tag73.xml"/><Relationship Id="rId1" Type="http://schemas.openxmlformats.org/officeDocument/2006/relationships/vmlDrawing" Target="../drawings/vmlDrawing73.vml"/><Relationship Id="rId6" Type="http://schemas.openxmlformats.org/officeDocument/2006/relationships/image" Target="../media/image4.png"/><Relationship Id="rId5" Type="http://schemas.openxmlformats.org/officeDocument/2006/relationships/image" Target="../media/image2.emf"/><Relationship Id="rId4" Type="http://schemas.openxmlformats.org/officeDocument/2006/relationships/oleObject" Target="../embeddings/oleObject73.bin"/></Relationships>
</file>

<file path=ppt/slideLayouts/_rels/slideLayout118.xml.rels><?xml version="1.0" encoding="UTF-8" standalone="yes"?>
<Relationships xmlns="http://schemas.openxmlformats.org/package/2006/relationships"><Relationship Id="rId3" Type="http://schemas.openxmlformats.org/officeDocument/2006/relationships/slideMaster" Target="../slideMasters/slideMaster15.xml"/><Relationship Id="rId2" Type="http://schemas.openxmlformats.org/officeDocument/2006/relationships/tags" Target="../tags/tag74.xml"/><Relationship Id="rId1" Type="http://schemas.openxmlformats.org/officeDocument/2006/relationships/vmlDrawing" Target="../drawings/vmlDrawing74.vml"/><Relationship Id="rId6" Type="http://schemas.openxmlformats.org/officeDocument/2006/relationships/image" Target="../media/image2.emf"/><Relationship Id="rId5" Type="http://schemas.openxmlformats.org/officeDocument/2006/relationships/oleObject" Target="../embeddings/oleObject74.bin"/><Relationship Id="rId4" Type="http://schemas.openxmlformats.org/officeDocument/2006/relationships/image" Target="../media/image5.jpeg"/></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0.xml.rels><?xml version="1.0" encoding="UTF-8" standalone="yes"?>
<Relationships xmlns="http://schemas.openxmlformats.org/package/2006/relationships"><Relationship Id="rId3" Type="http://schemas.openxmlformats.org/officeDocument/2006/relationships/slideMaster" Target="../slideMasters/slideMaster15.xml"/><Relationship Id="rId2" Type="http://schemas.openxmlformats.org/officeDocument/2006/relationships/tags" Target="../tags/tag75.xml"/><Relationship Id="rId1" Type="http://schemas.openxmlformats.org/officeDocument/2006/relationships/vmlDrawing" Target="../drawings/vmlDrawing75.vml"/><Relationship Id="rId6" Type="http://schemas.openxmlformats.org/officeDocument/2006/relationships/image" Target="../media/image2.emf"/><Relationship Id="rId5" Type="http://schemas.openxmlformats.org/officeDocument/2006/relationships/oleObject" Target="../embeddings/oleObject75.bin"/><Relationship Id="rId4" Type="http://schemas.openxmlformats.org/officeDocument/2006/relationships/image" Target="../media/image5.jpeg"/></Relationships>
</file>

<file path=ppt/slideLayouts/_rels/slideLayout121.xml.rels><?xml version="1.0" encoding="UTF-8" standalone="yes"?>
<Relationships xmlns="http://schemas.openxmlformats.org/package/2006/relationships"><Relationship Id="rId3" Type="http://schemas.openxmlformats.org/officeDocument/2006/relationships/slideMaster" Target="../slideMasters/slideMaster16.xml"/><Relationship Id="rId2" Type="http://schemas.openxmlformats.org/officeDocument/2006/relationships/tags" Target="../tags/tag77.xml"/><Relationship Id="rId1" Type="http://schemas.openxmlformats.org/officeDocument/2006/relationships/vmlDrawing" Target="../drawings/vmlDrawing77.vml"/><Relationship Id="rId6" Type="http://schemas.openxmlformats.org/officeDocument/2006/relationships/image" Target="../media/image2.emf"/><Relationship Id="rId5" Type="http://schemas.openxmlformats.org/officeDocument/2006/relationships/oleObject" Target="../embeddings/oleObject77.bin"/><Relationship Id="rId4" Type="http://schemas.openxmlformats.org/officeDocument/2006/relationships/image" Target="../media/image5.jpeg"/></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25.xml.rels><?xml version="1.0" encoding="UTF-8" standalone="yes"?>
<Relationships xmlns="http://schemas.openxmlformats.org/package/2006/relationships"><Relationship Id="rId3" Type="http://schemas.openxmlformats.org/officeDocument/2006/relationships/slideMaster" Target="../slideMasters/slideMaster16.xml"/><Relationship Id="rId2" Type="http://schemas.openxmlformats.org/officeDocument/2006/relationships/tags" Target="../tags/tag78.xml"/><Relationship Id="rId1" Type="http://schemas.openxmlformats.org/officeDocument/2006/relationships/vmlDrawing" Target="../drawings/vmlDrawing78.vml"/><Relationship Id="rId6" Type="http://schemas.openxmlformats.org/officeDocument/2006/relationships/image" Target="../media/image4.png"/><Relationship Id="rId5" Type="http://schemas.openxmlformats.org/officeDocument/2006/relationships/image" Target="../media/image2.emf"/><Relationship Id="rId4" Type="http://schemas.openxmlformats.org/officeDocument/2006/relationships/oleObject" Target="../embeddings/oleObject78.bin"/></Relationships>
</file>

<file path=ppt/slideLayouts/_rels/slideLayout126.xml.rels><?xml version="1.0" encoding="UTF-8" standalone="yes"?>
<Relationships xmlns="http://schemas.openxmlformats.org/package/2006/relationships"><Relationship Id="rId3" Type="http://schemas.openxmlformats.org/officeDocument/2006/relationships/slideMaster" Target="../slideMasters/slideMaster16.xml"/><Relationship Id="rId2" Type="http://schemas.openxmlformats.org/officeDocument/2006/relationships/tags" Target="../tags/tag79.xml"/><Relationship Id="rId1" Type="http://schemas.openxmlformats.org/officeDocument/2006/relationships/vmlDrawing" Target="../drawings/vmlDrawing79.vml"/><Relationship Id="rId6" Type="http://schemas.openxmlformats.org/officeDocument/2006/relationships/image" Target="../media/image2.emf"/><Relationship Id="rId5" Type="http://schemas.openxmlformats.org/officeDocument/2006/relationships/oleObject" Target="../embeddings/oleObject79.bin"/><Relationship Id="rId4" Type="http://schemas.openxmlformats.org/officeDocument/2006/relationships/image" Target="../media/image5.jpeg"/></Relationships>
</file>

<file path=ppt/slideLayouts/_rels/slideLayout127.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28.xml.rels><?xml version="1.0" encoding="UTF-8" standalone="yes"?>
<Relationships xmlns="http://schemas.openxmlformats.org/package/2006/relationships"><Relationship Id="rId3" Type="http://schemas.openxmlformats.org/officeDocument/2006/relationships/slideMaster" Target="../slideMasters/slideMaster16.xml"/><Relationship Id="rId2" Type="http://schemas.openxmlformats.org/officeDocument/2006/relationships/tags" Target="../tags/tag80.xml"/><Relationship Id="rId1" Type="http://schemas.openxmlformats.org/officeDocument/2006/relationships/vmlDrawing" Target="../drawings/vmlDrawing80.vml"/><Relationship Id="rId6" Type="http://schemas.openxmlformats.org/officeDocument/2006/relationships/image" Target="../media/image2.emf"/><Relationship Id="rId5" Type="http://schemas.openxmlformats.org/officeDocument/2006/relationships/oleObject" Target="../embeddings/oleObject80.bin"/><Relationship Id="rId4" Type="http://schemas.openxmlformats.org/officeDocument/2006/relationships/image" Target="../media/image5.jpeg"/></Relationships>
</file>

<file path=ppt/slideLayouts/_rels/slideLayout129.xml.rels><?xml version="1.0" encoding="UTF-8" standalone="yes"?>
<Relationships xmlns="http://schemas.openxmlformats.org/package/2006/relationships"><Relationship Id="rId3" Type="http://schemas.openxmlformats.org/officeDocument/2006/relationships/slideMaster" Target="../slideMasters/slideMaster17.xml"/><Relationship Id="rId2" Type="http://schemas.openxmlformats.org/officeDocument/2006/relationships/tags" Target="../tags/tag82.xml"/><Relationship Id="rId1" Type="http://schemas.openxmlformats.org/officeDocument/2006/relationships/vmlDrawing" Target="../drawings/vmlDrawing82.vml"/><Relationship Id="rId6" Type="http://schemas.openxmlformats.org/officeDocument/2006/relationships/image" Target="../media/image2.emf"/><Relationship Id="rId5" Type="http://schemas.openxmlformats.org/officeDocument/2006/relationships/oleObject" Target="../embeddings/oleObject82.bin"/><Relationship Id="rId4" Type="http://schemas.openxmlformats.org/officeDocument/2006/relationships/image" Target="../media/image5.jpeg"/></Relationships>
</file>

<file path=ppt/slideLayouts/_rels/slideLayout13.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8.xml"/><Relationship Id="rId1" Type="http://schemas.openxmlformats.org/officeDocument/2006/relationships/vmlDrawing" Target="../drawings/vmlDrawing8.vml"/><Relationship Id="rId6" Type="http://schemas.openxmlformats.org/officeDocument/2006/relationships/image" Target="../media/image4.png"/><Relationship Id="rId5" Type="http://schemas.openxmlformats.org/officeDocument/2006/relationships/image" Target="../media/image2.emf"/><Relationship Id="rId4" Type="http://schemas.openxmlformats.org/officeDocument/2006/relationships/oleObject" Target="../embeddings/oleObject8.bin"/></Relationships>
</file>

<file path=ppt/slideLayouts/_rels/slideLayout130.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31.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32.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33.xml.rels><?xml version="1.0" encoding="UTF-8" standalone="yes"?>
<Relationships xmlns="http://schemas.openxmlformats.org/package/2006/relationships"><Relationship Id="rId3" Type="http://schemas.openxmlformats.org/officeDocument/2006/relationships/slideMaster" Target="../slideMasters/slideMaster17.xml"/><Relationship Id="rId2" Type="http://schemas.openxmlformats.org/officeDocument/2006/relationships/tags" Target="../tags/tag83.xml"/><Relationship Id="rId1" Type="http://schemas.openxmlformats.org/officeDocument/2006/relationships/vmlDrawing" Target="../drawings/vmlDrawing83.vml"/><Relationship Id="rId6" Type="http://schemas.openxmlformats.org/officeDocument/2006/relationships/image" Target="../media/image4.png"/><Relationship Id="rId5" Type="http://schemas.openxmlformats.org/officeDocument/2006/relationships/image" Target="../media/image2.emf"/><Relationship Id="rId4" Type="http://schemas.openxmlformats.org/officeDocument/2006/relationships/oleObject" Target="../embeddings/oleObject83.bin"/></Relationships>
</file>

<file path=ppt/slideLayouts/_rels/slideLayout134.xml.rels><?xml version="1.0" encoding="UTF-8" standalone="yes"?>
<Relationships xmlns="http://schemas.openxmlformats.org/package/2006/relationships"><Relationship Id="rId3" Type="http://schemas.openxmlformats.org/officeDocument/2006/relationships/slideMaster" Target="../slideMasters/slideMaster17.xml"/><Relationship Id="rId2" Type="http://schemas.openxmlformats.org/officeDocument/2006/relationships/tags" Target="../tags/tag84.xml"/><Relationship Id="rId1" Type="http://schemas.openxmlformats.org/officeDocument/2006/relationships/vmlDrawing" Target="../drawings/vmlDrawing84.vml"/><Relationship Id="rId6" Type="http://schemas.openxmlformats.org/officeDocument/2006/relationships/image" Target="../media/image2.emf"/><Relationship Id="rId5" Type="http://schemas.openxmlformats.org/officeDocument/2006/relationships/oleObject" Target="../embeddings/oleObject84.bin"/><Relationship Id="rId4" Type="http://schemas.openxmlformats.org/officeDocument/2006/relationships/image" Target="../media/image5.jpeg"/></Relationships>
</file>

<file path=ppt/slideLayouts/_rels/slideLayout135.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36.xml.rels><?xml version="1.0" encoding="UTF-8" standalone="yes"?>
<Relationships xmlns="http://schemas.openxmlformats.org/package/2006/relationships"><Relationship Id="rId3" Type="http://schemas.openxmlformats.org/officeDocument/2006/relationships/slideMaster" Target="../slideMasters/slideMaster17.xml"/><Relationship Id="rId2" Type="http://schemas.openxmlformats.org/officeDocument/2006/relationships/tags" Target="../tags/tag85.xml"/><Relationship Id="rId1" Type="http://schemas.openxmlformats.org/officeDocument/2006/relationships/vmlDrawing" Target="../drawings/vmlDrawing85.vml"/><Relationship Id="rId6" Type="http://schemas.openxmlformats.org/officeDocument/2006/relationships/image" Target="../media/image2.emf"/><Relationship Id="rId5" Type="http://schemas.openxmlformats.org/officeDocument/2006/relationships/oleObject" Target="../embeddings/oleObject85.bin"/><Relationship Id="rId4" Type="http://schemas.openxmlformats.org/officeDocument/2006/relationships/image" Target="../media/image5.jpeg"/></Relationships>
</file>

<file path=ppt/slideLayouts/_rels/slideLayout137.xml.rels><?xml version="1.0" encoding="UTF-8" standalone="yes"?>
<Relationships xmlns="http://schemas.openxmlformats.org/package/2006/relationships"><Relationship Id="rId3" Type="http://schemas.openxmlformats.org/officeDocument/2006/relationships/slideMaster" Target="../slideMasters/slideMaster18.xml"/><Relationship Id="rId2" Type="http://schemas.openxmlformats.org/officeDocument/2006/relationships/tags" Target="../tags/tag87.xml"/><Relationship Id="rId1" Type="http://schemas.openxmlformats.org/officeDocument/2006/relationships/vmlDrawing" Target="../drawings/vmlDrawing87.vml"/><Relationship Id="rId6" Type="http://schemas.openxmlformats.org/officeDocument/2006/relationships/image" Target="../media/image2.emf"/><Relationship Id="rId5" Type="http://schemas.openxmlformats.org/officeDocument/2006/relationships/oleObject" Target="../embeddings/oleObject87.bin"/><Relationship Id="rId4" Type="http://schemas.openxmlformats.org/officeDocument/2006/relationships/image" Target="../media/image5.jpeg"/></Relationships>
</file>

<file path=ppt/slideLayouts/_rels/slideLayout138.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39.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4.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9.xml"/><Relationship Id="rId1" Type="http://schemas.openxmlformats.org/officeDocument/2006/relationships/vmlDrawing" Target="../drawings/vmlDrawing9.vml"/><Relationship Id="rId6" Type="http://schemas.openxmlformats.org/officeDocument/2006/relationships/image" Target="../media/image2.emf"/><Relationship Id="rId5" Type="http://schemas.openxmlformats.org/officeDocument/2006/relationships/oleObject" Target="../embeddings/oleObject9.bin"/><Relationship Id="rId4" Type="http://schemas.openxmlformats.org/officeDocument/2006/relationships/image" Target="../media/image5.jpeg"/></Relationships>
</file>

<file path=ppt/slideLayouts/_rels/slideLayout140.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41.xml.rels><?xml version="1.0" encoding="UTF-8" standalone="yes"?>
<Relationships xmlns="http://schemas.openxmlformats.org/package/2006/relationships"><Relationship Id="rId3" Type="http://schemas.openxmlformats.org/officeDocument/2006/relationships/slideMaster" Target="../slideMasters/slideMaster18.xml"/><Relationship Id="rId2" Type="http://schemas.openxmlformats.org/officeDocument/2006/relationships/tags" Target="../tags/tag88.xml"/><Relationship Id="rId1" Type="http://schemas.openxmlformats.org/officeDocument/2006/relationships/vmlDrawing" Target="../drawings/vmlDrawing88.vml"/><Relationship Id="rId6" Type="http://schemas.openxmlformats.org/officeDocument/2006/relationships/image" Target="../media/image4.png"/><Relationship Id="rId5" Type="http://schemas.openxmlformats.org/officeDocument/2006/relationships/image" Target="../media/image2.emf"/><Relationship Id="rId4" Type="http://schemas.openxmlformats.org/officeDocument/2006/relationships/oleObject" Target="../embeddings/oleObject88.bin"/></Relationships>
</file>

<file path=ppt/slideLayouts/_rels/slideLayout142.xml.rels><?xml version="1.0" encoding="UTF-8" standalone="yes"?>
<Relationships xmlns="http://schemas.openxmlformats.org/package/2006/relationships"><Relationship Id="rId3" Type="http://schemas.openxmlformats.org/officeDocument/2006/relationships/slideMaster" Target="../slideMasters/slideMaster18.xml"/><Relationship Id="rId2" Type="http://schemas.openxmlformats.org/officeDocument/2006/relationships/tags" Target="../tags/tag89.xml"/><Relationship Id="rId1" Type="http://schemas.openxmlformats.org/officeDocument/2006/relationships/vmlDrawing" Target="../drawings/vmlDrawing89.vml"/><Relationship Id="rId6" Type="http://schemas.openxmlformats.org/officeDocument/2006/relationships/image" Target="../media/image2.emf"/><Relationship Id="rId5" Type="http://schemas.openxmlformats.org/officeDocument/2006/relationships/oleObject" Target="../embeddings/oleObject89.bin"/><Relationship Id="rId4" Type="http://schemas.openxmlformats.org/officeDocument/2006/relationships/image" Target="../media/image5.jpeg"/></Relationships>
</file>

<file path=ppt/slideLayouts/_rels/slideLayout143.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44.xml.rels><?xml version="1.0" encoding="UTF-8" standalone="yes"?>
<Relationships xmlns="http://schemas.openxmlformats.org/package/2006/relationships"><Relationship Id="rId3" Type="http://schemas.openxmlformats.org/officeDocument/2006/relationships/slideMaster" Target="../slideMasters/slideMaster18.xml"/><Relationship Id="rId2" Type="http://schemas.openxmlformats.org/officeDocument/2006/relationships/tags" Target="../tags/tag90.xml"/><Relationship Id="rId1" Type="http://schemas.openxmlformats.org/officeDocument/2006/relationships/vmlDrawing" Target="../drawings/vmlDrawing90.vml"/><Relationship Id="rId6" Type="http://schemas.openxmlformats.org/officeDocument/2006/relationships/image" Target="../media/image2.emf"/><Relationship Id="rId5" Type="http://schemas.openxmlformats.org/officeDocument/2006/relationships/oleObject" Target="../embeddings/oleObject90.bin"/><Relationship Id="rId4" Type="http://schemas.openxmlformats.org/officeDocument/2006/relationships/image" Target="../media/image5.jpeg"/></Relationships>
</file>

<file path=ppt/slideLayouts/_rels/slideLayout145.xml.rels><?xml version="1.0" encoding="UTF-8" standalone="yes"?>
<Relationships xmlns="http://schemas.openxmlformats.org/package/2006/relationships"><Relationship Id="rId3" Type="http://schemas.openxmlformats.org/officeDocument/2006/relationships/slideMaster" Target="../slideMasters/slideMaster19.xml"/><Relationship Id="rId2" Type="http://schemas.openxmlformats.org/officeDocument/2006/relationships/tags" Target="../tags/tag92.xml"/><Relationship Id="rId1" Type="http://schemas.openxmlformats.org/officeDocument/2006/relationships/vmlDrawing" Target="../drawings/vmlDrawing92.vml"/><Relationship Id="rId6" Type="http://schemas.openxmlformats.org/officeDocument/2006/relationships/image" Target="../media/image2.emf"/><Relationship Id="rId5" Type="http://schemas.openxmlformats.org/officeDocument/2006/relationships/oleObject" Target="../embeddings/oleObject92.bin"/><Relationship Id="rId4" Type="http://schemas.openxmlformats.org/officeDocument/2006/relationships/image" Target="../media/image5.jpeg"/></Relationships>
</file>

<file path=ppt/slideLayouts/_rels/slideLayout146.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147.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148.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149.xml.rels><?xml version="1.0" encoding="UTF-8" standalone="yes"?>
<Relationships xmlns="http://schemas.openxmlformats.org/package/2006/relationships"><Relationship Id="rId3" Type="http://schemas.openxmlformats.org/officeDocument/2006/relationships/slideMaster" Target="../slideMasters/slideMaster19.xml"/><Relationship Id="rId2" Type="http://schemas.openxmlformats.org/officeDocument/2006/relationships/tags" Target="../tags/tag93.xml"/><Relationship Id="rId1" Type="http://schemas.openxmlformats.org/officeDocument/2006/relationships/vmlDrawing" Target="../drawings/vmlDrawing93.vml"/><Relationship Id="rId6" Type="http://schemas.openxmlformats.org/officeDocument/2006/relationships/image" Target="../media/image4.png"/><Relationship Id="rId5" Type="http://schemas.openxmlformats.org/officeDocument/2006/relationships/image" Target="../media/image2.emf"/><Relationship Id="rId4" Type="http://schemas.openxmlformats.org/officeDocument/2006/relationships/oleObject" Target="../embeddings/oleObject93.bin"/></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0.xml.rels><?xml version="1.0" encoding="UTF-8" standalone="yes"?>
<Relationships xmlns="http://schemas.openxmlformats.org/package/2006/relationships"><Relationship Id="rId3" Type="http://schemas.openxmlformats.org/officeDocument/2006/relationships/slideMaster" Target="../slideMasters/slideMaster19.xml"/><Relationship Id="rId2" Type="http://schemas.openxmlformats.org/officeDocument/2006/relationships/tags" Target="../tags/tag94.xml"/><Relationship Id="rId1" Type="http://schemas.openxmlformats.org/officeDocument/2006/relationships/vmlDrawing" Target="../drawings/vmlDrawing94.vml"/><Relationship Id="rId6" Type="http://schemas.openxmlformats.org/officeDocument/2006/relationships/image" Target="../media/image2.emf"/><Relationship Id="rId5" Type="http://schemas.openxmlformats.org/officeDocument/2006/relationships/oleObject" Target="../embeddings/oleObject94.bin"/><Relationship Id="rId4" Type="http://schemas.openxmlformats.org/officeDocument/2006/relationships/image" Target="../media/image5.jpeg"/></Relationships>
</file>

<file path=ppt/slideLayouts/_rels/slideLayout151.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152.xml.rels><?xml version="1.0" encoding="UTF-8" standalone="yes"?>
<Relationships xmlns="http://schemas.openxmlformats.org/package/2006/relationships"><Relationship Id="rId3" Type="http://schemas.openxmlformats.org/officeDocument/2006/relationships/slideMaster" Target="../slideMasters/slideMaster19.xml"/><Relationship Id="rId2" Type="http://schemas.openxmlformats.org/officeDocument/2006/relationships/tags" Target="../tags/tag95.xml"/><Relationship Id="rId1" Type="http://schemas.openxmlformats.org/officeDocument/2006/relationships/vmlDrawing" Target="../drawings/vmlDrawing95.vml"/><Relationship Id="rId6" Type="http://schemas.openxmlformats.org/officeDocument/2006/relationships/image" Target="../media/image2.emf"/><Relationship Id="rId5" Type="http://schemas.openxmlformats.org/officeDocument/2006/relationships/oleObject" Target="../embeddings/oleObject95.bin"/><Relationship Id="rId4" Type="http://schemas.openxmlformats.org/officeDocument/2006/relationships/image" Target="../media/image5.jpeg"/></Relationships>
</file>

<file path=ppt/slideLayouts/_rels/slideLayout153.xml.rels><?xml version="1.0" encoding="UTF-8" standalone="yes"?>
<Relationships xmlns="http://schemas.openxmlformats.org/package/2006/relationships"><Relationship Id="rId3" Type="http://schemas.openxmlformats.org/officeDocument/2006/relationships/slideMaster" Target="../slideMasters/slideMaster20.xml"/><Relationship Id="rId2" Type="http://schemas.openxmlformats.org/officeDocument/2006/relationships/tags" Target="../tags/tag97.xml"/><Relationship Id="rId1" Type="http://schemas.openxmlformats.org/officeDocument/2006/relationships/vmlDrawing" Target="../drawings/vmlDrawing97.vml"/><Relationship Id="rId6" Type="http://schemas.openxmlformats.org/officeDocument/2006/relationships/image" Target="../media/image2.emf"/><Relationship Id="rId5" Type="http://schemas.openxmlformats.org/officeDocument/2006/relationships/oleObject" Target="../embeddings/oleObject97.bin"/><Relationship Id="rId4" Type="http://schemas.openxmlformats.org/officeDocument/2006/relationships/image" Target="../media/image5.jpeg"/></Relationships>
</file>

<file path=ppt/slideLayouts/_rels/slideLayout154.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155.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156.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157.xml.rels><?xml version="1.0" encoding="UTF-8" standalone="yes"?>
<Relationships xmlns="http://schemas.openxmlformats.org/package/2006/relationships"><Relationship Id="rId3" Type="http://schemas.openxmlformats.org/officeDocument/2006/relationships/slideMaster" Target="../slideMasters/slideMaster20.xml"/><Relationship Id="rId2" Type="http://schemas.openxmlformats.org/officeDocument/2006/relationships/tags" Target="../tags/tag98.xml"/><Relationship Id="rId1" Type="http://schemas.openxmlformats.org/officeDocument/2006/relationships/vmlDrawing" Target="../drawings/vmlDrawing98.vml"/><Relationship Id="rId6" Type="http://schemas.openxmlformats.org/officeDocument/2006/relationships/image" Target="../media/image4.png"/><Relationship Id="rId5" Type="http://schemas.openxmlformats.org/officeDocument/2006/relationships/image" Target="../media/image2.emf"/><Relationship Id="rId4" Type="http://schemas.openxmlformats.org/officeDocument/2006/relationships/oleObject" Target="../embeddings/oleObject98.bin"/></Relationships>
</file>

<file path=ppt/slideLayouts/_rels/slideLayout158.xml.rels><?xml version="1.0" encoding="UTF-8" standalone="yes"?>
<Relationships xmlns="http://schemas.openxmlformats.org/package/2006/relationships"><Relationship Id="rId3" Type="http://schemas.openxmlformats.org/officeDocument/2006/relationships/slideMaster" Target="../slideMasters/slideMaster20.xml"/><Relationship Id="rId2" Type="http://schemas.openxmlformats.org/officeDocument/2006/relationships/tags" Target="../tags/tag99.xml"/><Relationship Id="rId1" Type="http://schemas.openxmlformats.org/officeDocument/2006/relationships/vmlDrawing" Target="../drawings/vmlDrawing99.vml"/><Relationship Id="rId6" Type="http://schemas.openxmlformats.org/officeDocument/2006/relationships/image" Target="../media/image2.emf"/><Relationship Id="rId5" Type="http://schemas.openxmlformats.org/officeDocument/2006/relationships/oleObject" Target="../embeddings/oleObject99.bin"/><Relationship Id="rId4" Type="http://schemas.openxmlformats.org/officeDocument/2006/relationships/image" Target="../media/image5.jpeg"/></Relationships>
</file>

<file path=ppt/slideLayouts/_rels/slideLayout159.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16.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10.xml"/><Relationship Id="rId1" Type="http://schemas.openxmlformats.org/officeDocument/2006/relationships/vmlDrawing" Target="../drawings/vmlDrawing10.vml"/><Relationship Id="rId6" Type="http://schemas.openxmlformats.org/officeDocument/2006/relationships/image" Target="../media/image2.emf"/><Relationship Id="rId5" Type="http://schemas.openxmlformats.org/officeDocument/2006/relationships/oleObject" Target="../embeddings/oleObject10.bin"/><Relationship Id="rId4" Type="http://schemas.openxmlformats.org/officeDocument/2006/relationships/image" Target="../media/image5.jpeg"/></Relationships>
</file>

<file path=ppt/slideLayouts/_rels/slideLayout160.xml.rels><?xml version="1.0" encoding="UTF-8" standalone="yes"?>
<Relationships xmlns="http://schemas.openxmlformats.org/package/2006/relationships"><Relationship Id="rId3" Type="http://schemas.openxmlformats.org/officeDocument/2006/relationships/slideMaster" Target="../slideMasters/slideMaster20.xml"/><Relationship Id="rId2" Type="http://schemas.openxmlformats.org/officeDocument/2006/relationships/tags" Target="../tags/tag100.xml"/><Relationship Id="rId1" Type="http://schemas.openxmlformats.org/officeDocument/2006/relationships/vmlDrawing" Target="../drawings/vmlDrawing100.vml"/><Relationship Id="rId6" Type="http://schemas.openxmlformats.org/officeDocument/2006/relationships/image" Target="../media/image2.emf"/><Relationship Id="rId5" Type="http://schemas.openxmlformats.org/officeDocument/2006/relationships/oleObject" Target="../embeddings/oleObject100.bin"/><Relationship Id="rId4" Type="http://schemas.openxmlformats.org/officeDocument/2006/relationships/image" Target="../media/image5.jpeg"/></Relationships>
</file>

<file path=ppt/slideLayouts/_rels/slideLayout161.xml.rels><?xml version="1.0" encoding="UTF-8" standalone="yes"?>
<Relationships xmlns="http://schemas.openxmlformats.org/package/2006/relationships"><Relationship Id="rId3" Type="http://schemas.openxmlformats.org/officeDocument/2006/relationships/slideMaster" Target="../slideMasters/slideMaster21.xml"/><Relationship Id="rId2" Type="http://schemas.openxmlformats.org/officeDocument/2006/relationships/tags" Target="../tags/tag102.xml"/><Relationship Id="rId1" Type="http://schemas.openxmlformats.org/officeDocument/2006/relationships/vmlDrawing" Target="../drawings/vmlDrawing102.vml"/><Relationship Id="rId6" Type="http://schemas.openxmlformats.org/officeDocument/2006/relationships/image" Target="../media/image2.emf"/><Relationship Id="rId5" Type="http://schemas.openxmlformats.org/officeDocument/2006/relationships/oleObject" Target="../embeddings/oleObject102.bin"/><Relationship Id="rId4" Type="http://schemas.openxmlformats.org/officeDocument/2006/relationships/image" Target="../media/image5.jpeg"/></Relationships>
</file>

<file path=ppt/slideLayouts/_rels/slideLayout162.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163.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164.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165.xml.rels><?xml version="1.0" encoding="UTF-8" standalone="yes"?>
<Relationships xmlns="http://schemas.openxmlformats.org/package/2006/relationships"><Relationship Id="rId3" Type="http://schemas.openxmlformats.org/officeDocument/2006/relationships/slideMaster" Target="../slideMasters/slideMaster21.xml"/><Relationship Id="rId2" Type="http://schemas.openxmlformats.org/officeDocument/2006/relationships/tags" Target="../tags/tag103.xml"/><Relationship Id="rId1" Type="http://schemas.openxmlformats.org/officeDocument/2006/relationships/vmlDrawing" Target="../drawings/vmlDrawing103.vml"/><Relationship Id="rId6" Type="http://schemas.openxmlformats.org/officeDocument/2006/relationships/image" Target="../media/image4.png"/><Relationship Id="rId5" Type="http://schemas.openxmlformats.org/officeDocument/2006/relationships/image" Target="../media/image2.emf"/><Relationship Id="rId4" Type="http://schemas.openxmlformats.org/officeDocument/2006/relationships/oleObject" Target="../embeddings/oleObject103.bin"/></Relationships>
</file>

<file path=ppt/slideLayouts/_rels/slideLayout166.xml.rels><?xml version="1.0" encoding="UTF-8" standalone="yes"?>
<Relationships xmlns="http://schemas.openxmlformats.org/package/2006/relationships"><Relationship Id="rId3" Type="http://schemas.openxmlformats.org/officeDocument/2006/relationships/slideMaster" Target="../slideMasters/slideMaster21.xml"/><Relationship Id="rId2" Type="http://schemas.openxmlformats.org/officeDocument/2006/relationships/tags" Target="../tags/tag104.xml"/><Relationship Id="rId1" Type="http://schemas.openxmlformats.org/officeDocument/2006/relationships/vmlDrawing" Target="../drawings/vmlDrawing104.vml"/><Relationship Id="rId6" Type="http://schemas.openxmlformats.org/officeDocument/2006/relationships/image" Target="../media/image2.emf"/><Relationship Id="rId5" Type="http://schemas.openxmlformats.org/officeDocument/2006/relationships/oleObject" Target="../embeddings/oleObject104.bin"/><Relationship Id="rId4" Type="http://schemas.openxmlformats.org/officeDocument/2006/relationships/image" Target="../media/image5.jpeg"/></Relationships>
</file>

<file path=ppt/slideLayouts/_rels/slideLayout167.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168.xml.rels><?xml version="1.0" encoding="UTF-8" standalone="yes"?>
<Relationships xmlns="http://schemas.openxmlformats.org/package/2006/relationships"><Relationship Id="rId3" Type="http://schemas.openxmlformats.org/officeDocument/2006/relationships/slideMaster" Target="../slideMasters/slideMaster21.xml"/><Relationship Id="rId2" Type="http://schemas.openxmlformats.org/officeDocument/2006/relationships/tags" Target="../tags/tag105.xml"/><Relationship Id="rId1" Type="http://schemas.openxmlformats.org/officeDocument/2006/relationships/vmlDrawing" Target="../drawings/vmlDrawing105.vml"/><Relationship Id="rId6" Type="http://schemas.openxmlformats.org/officeDocument/2006/relationships/image" Target="../media/image2.emf"/><Relationship Id="rId5" Type="http://schemas.openxmlformats.org/officeDocument/2006/relationships/oleObject" Target="../embeddings/oleObject105.bin"/><Relationship Id="rId4" Type="http://schemas.openxmlformats.org/officeDocument/2006/relationships/image" Target="../media/image5.jpeg"/></Relationships>
</file>

<file path=ppt/slideLayouts/_rels/slideLayout169.xml.rels><?xml version="1.0" encoding="UTF-8" standalone="yes"?>
<Relationships xmlns="http://schemas.openxmlformats.org/package/2006/relationships"><Relationship Id="rId3" Type="http://schemas.openxmlformats.org/officeDocument/2006/relationships/slideMaster" Target="../slideMasters/slideMaster22.xml"/><Relationship Id="rId2" Type="http://schemas.openxmlformats.org/officeDocument/2006/relationships/tags" Target="../tags/tag107.xml"/><Relationship Id="rId1" Type="http://schemas.openxmlformats.org/officeDocument/2006/relationships/vmlDrawing" Target="../drawings/vmlDrawing107.vml"/><Relationship Id="rId6" Type="http://schemas.openxmlformats.org/officeDocument/2006/relationships/image" Target="../media/image2.emf"/><Relationship Id="rId5" Type="http://schemas.openxmlformats.org/officeDocument/2006/relationships/oleObject" Target="../embeddings/oleObject107.bin"/><Relationship Id="rId4" Type="http://schemas.openxmlformats.org/officeDocument/2006/relationships/image" Target="../media/image5.jpeg"/></Relationships>
</file>

<file path=ppt/slideLayouts/_rels/slideLayout17.xml.rels><?xml version="1.0" encoding="UTF-8" standalone="yes"?>
<Relationships xmlns="http://schemas.openxmlformats.org/package/2006/relationships"><Relationship Id="rId3" Type="http://schemas.openxmlformats.org/officeDocument/2006/relationships/slideMaster" Target="../slideMasters/slideMaster3.xml"/><Relationship Id="rId2" Type="http://schemas.openxmlformats.org/officeDocument/2006/relationships/tags" Target="../tags/tag12.xml"/><Relationship Id="rId1" Type="http://schemas.openxmlformats.org/officeDocument/2006/relationships/vmlDrawing" Target="../drawings/vmlDrawing12.vml"/><Relationship Id="rId6" Type="http://schemas.openxmlformats.org/officeDocument/2006/relationships/image" Target="../media/image2.emf"/><Relationship Id="rId5" Type="http://schemas.openxmlformats.org/officeDocument/2006/relationships/oleObject" Target="../embeddings/oleObject12.bin"/><Relationship Id="rId4" Type="http://schemas.openxmlformats.org/officeDocument/2006/relationships/image" Target="../media/image5.jpeg"/></Relationships>
</file>

<file path=ppt/slideLayouts/_rels/slideLayout170.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171.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172.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173.xml.rels><?xml version="1.0" encoding="UTF-8" standalone="yes"?>
<Relationships xmlns="http://schemas.openxmlformats.org/package/2006/relationships"><Relationship Id="rId3" Type="http://schemas.openxmlformats.org/officeDocument/2006/relationships/slideMaster" Target="../slideMasters/slideMaster22.xml"/><Relationship Id="rId2" Type="http://schemas.openxmlformats.org/officeDocument/2006/relationships/tags" Target="../tags/tag108.xml"/><Relationship Id="rId1" Type="http://schemas.openxmlformats.org/officeDocument/2006/relationships/vmlDrawing" Target="../drawings/vmlDrawing108.vml"/><Relationship Id="rId6" Type="http://schemas.openxmlformats.org/officeDocument/2006/relationships/image" Target="../media/image4.png"/><Relationship Id="rId5" Type="http://schemas.openxmlformats.org/officeDocument/2006/relationships/image" Target="../media/image2.emf"/><Relationship Id="rId4" Type="http://schemas.openxmlformats.org/officeDocument/2006/relationships/oleObject" Target="../embeddings/oleObject108.bin"/></Relationships>
</file>

<file path=ppt/slideLayouts/_rels/slideLayout174.xml.rels><?xml version="1.0" encoding="UTF-8" standalone="yes"?>
<Relationships xmlns="http://schemas.openxmlformats.org/package/2006/relationships"><Relationship Id="rId3" Type="http://schemas.openxmlformats.org/officeDocument/2006/relationships/slideMaster" Target="../slideMasters/slideMaster22.xml"/><Relationship Id="rId2" Type="http://schemas.openxmlformats.org/officeDocument/2006/relationships/tags" Target="../tags/tag109.xml"/><Relationship Id="rId1" Type="http://schemas.openxmlformats.org/officeDocument/2006/relationships/vmlDrawing" Target="../drawings/vmlDrawing109.vml"/><Relationship Id="rId6" Type="http://schemas.openxmlformats.org/officeDocument/2006/relationships/image" Target="../media/image2.emf"/><Relationship Id="rId5" Type="http://schemas.openxmlformats.org/officeDocument/2006/relationships/oleObject" Target="../embeddings/oleObject109.bin"/><Relationship Id="rId4" Type="http://schemas.openxmlformats.org/officeDocument/2006/relationships/image" Target="../media/image5.jpeg"/></Relationships>
</file>

<file path=ppt/slideLayouts/_rels/slideLayout175.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176.xml.rels><?xml version="1.0" encoding="UTF-8" standalone="yes"?>
<Relationships xmlns="http://schemas.openxmlformats.org/package/2006/relationships"><Relationship Id="rId3" Type="http://schemas.openxmlformats.org/officeDocument/2006/relationships/slideMaster" Target="../slideMasters/slideMaster22.xml"/><Relationship Id="rId2" Type="http://schemas.openxmlformats.org/officeDocument/2006/relationships/tags" Target="../tags/tag110.xml"/><Relationship Id="rId1" Type="http://schemas.openxmlformats.org/officeDocument/2006/relationships/vmlDrawing" Target="../drawings/vmlDrawing110.vml"/><Relationship Id="rId6" Type="http://schemas.openxmlformats.org/officeDocument/2006/relationships/image" Target="../media/image2.emf"/><Relationship Id="rId5" Type="http://schemas.openxmlformats.org/officeDocument/2006/relationships/oleObject" Target="../embeddings/oleObject110.bin"/><Relationship Id="rId4" Type="http://schemas.openxmlformats.org/officeDocument/2006/relationships/image" Target="../media/image5.jpeg"/></Relationships>
</file>

<file path=ppt/slideLayouts/_rels/slideLayout177.xml.rels><?xml version="1.0" encoding="UTF-8" standalone="yes"?>
<Relationships xmlns="http://schemas.openxmlformats.org/package/2006/relationships"><Relationship Id="rId3" Type="http://schemas.openxmlformats.org/officeDocument/2006/relationships/slideMaster" Target="../slideMasters/slideMaster23.xml"/><Relationship Id="rId2" Type="http://schemas.openxmlformats.org/officeDocument/2006/relationships/tags" Target="../tags/tag112.xml"/><Relationship Id="rId1" Type="http://schemas.openxmlformats.org/officeDocument/2006/relationships/vmlDrawing" Target="../drawings/vmlDrawing112.vml"/><Relationship Id="rId6" Type="http://schemas.openxmlformats.org/officeDocument/2006/relationships/image" Target="../media/image2.emf"/><Relationship Id="rId5" Type="http://schemas.openxmlformats.org/officeDocument/2006/relationships/oleObject" Target="../embeddings/oleObject112.bin"/><Relationship Id="rId4" Type="http://schemas.openxmlformats.org/officeDocument/2006/relationships/image" Target="../media/image5.jpeg"/></Relationships>
</file>

<file path=ppt/slideLayouts/_rels/slideLayout178.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179.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0.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181.xml.rels><?xml version="1.0" encoding="UTF-8" standalone="yes"?>
<Relationships xmlns="http://schemas.openxmlformats.org/package/2006/relationships"><Relationship Id="rId3" Type="http://schemas.openxmlformats.org/officeDocument/2006/relationships/slideMaster" Target="../slideMasters/slideMaster23.xml"/><Relationship Id="rId2" Type="http://schemas.openxmlformats.org/officeDocument/2006/relationships/tags" Target="../tags/tag113.xml"/><Relationship Id="rId1" Type="http://schemas.openxmlformats.org/officeDocument/2006/relationships/vmlDrawing" Target="../drawings/vmlDrawing113.vml"/><Relationship Id="rId6" Type="http://schemas.openxmlformats.org/officeDocument/2006/relationships/image" Target="../media/image4.png"/><Relationship Id="rId5" Type="http://schemas.openxmlformats.org/officeDocument/2006/relationships/image" Target="../media/image2.emf"/><Relationship Id="rId4" Type="http://schemas.openxmlformats.org/officeDocument/2006/relationships/oleObject" Target="../embeddings/oleObject113.bin"/></Relationships>
</file>

<file path=ppt/slideLayouts/_rels/slideLayout182.xml.rels><?xml version="1.0" encoding="UTF-8" standalone="yes"?>
<Relationships xmlns="http://schemas.openxmlformats.org/package/2006/relationships"><Relationship Id="rId3" Type="http://schemas.openxmlformats.org/officeDocument/2006/relationships/slideMaster" Target="../slideMasters/slideMaster23.xml"/><Relationship Id="rId2" Type="http://schemas.openxmlformats.org/officeDocument/2006/relationships/tags" Target="../tags/tag114.xml"/><Relationship Id="rId1" Type="http://schemas.openxmlformats.org/officeDocument/2006/relationships/vmlDrawing" Target="../drawings/vmlDrawing114.vml"/><Relationship Id="rId6" Type="http://schemas.openxmlformats.org/officeDocument/2006/relationships/image" Target="../media/image2.emf"/><Relationship Id="rId5" Type="http://schemas.openxmlformats.org/officeDocument/2006/relationships/oleObject" Target="../embeddings/oleObject114.bin"/><Relationship Id="rId4" Type="http://schemas.openxmlformats.org/officeDocument/2006/relationships/image" Target="../media/image5.jpeg"/></Relationships>
</file>

<file path=ppt/slideLayouts/_rels/slideLayout183.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184.xml.rels><?xml version="1.0" encoding="UTF-8" standalone="yes"?>
<Relationships xmlns="http://schemas.openxmlformats.org/package/2006/relationships"><Relationship Id="rId3" Type="http://schemas.openxmlformats.org/officeDocument/2006/relationships/slideMaster" Target="../slideMasters/slideMaster23.xml"/><Relationship Id="rId2" Type="http://schemas.openxmlformats.org/officeDocument/2006/relationships/tags" Target="../tags/tag115.xml"/><Relationship Id="rId1" Type="http://schemas.openxmlformats.org/officeDocument/2006/relationships/vmlDrawing" Target="../drawings/vmlDrawing115.vml"/><Relationship Id="rId6" Type="http://schemas.openxmlformats.org/officeDocument/2006/relationships/image" Target="../media/image2.emf"/><Relationship Id="rId5" Type="http://schemas.openxmlformats.org/officeDocument/2006/relationships/oleObject" Target="../embeddings/oleObject115.bin"/><Relationship Id="rId4" Type="http://schemas.openxmlformats.org/officeDocument/2006/relationships/image" Target="../media/image5.jpeg"/></Relationships>
</file>

<file path=ppt/slideLayouts/_rels/slideLayout185.xml.rels><?xml version="1.0" encoding="UTF-8" standalone="yes"?>
<Relationships xmlns="http://schemas.openxmlformats.org/package/2006/relationships"><Relationship Id="rId3" Type="http://schemas.openxmlformats.org/officeDocument/2006/relationships/slideMaster" Target="../slideMasters/slideMaster24.xml"/><Relationship Id="rId2" Type="http://schemas.openxmlformats.org/officeDocument/2006/relationships/tags" Target="../tags/tag117.xml"/><Relationship Id="rId1" Type="http://schemas.openxmlformats.org/officeDocument/2006/relationships/vmlDrawing" Target="../drawings/vmlDrawing117.vml"/><Relationship Id="rId6" Type="http://schemas.openxmlformats.org/officeDocument/2006/relationships/image" Target="../media/image2.emf"/><Relationship Id="rId5" Type="http://schemas.openxmlformats.org/officeDocument/2006/relationships/oleObject" Target="../embeddings/oleObject117.bin"/><Relationship Id="rId4" Type="http://schemas.openxmlformats.org/officeDocument/2006/relationships/image" Target="../media/image5.jpeg"/></Relationships>
</file>

<file path=ppt/slideLayouts/_rels/slideLayout186.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187.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188.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189.xml.rels><?xml version="1.0" encoding="UTF-8" standalone="yes"?>
<Relationships xmlns="http://schemas.openxmlformats.org/package/2006/relationships"><Relationship Id="rId3" Type="http://schemas.openxmlformats.org/officeDocument/2006/relationships/slideMaster" Target="../slideMasters/slideMaster24.xml"/><Relationship Id="rId2" Type="http://schemas.openxmlformats.org/officeDocument/2006/relationships/tags" Target="../tags/tag118.xml"/><Relationship Id="rId1" Type="http://schemas.openxmlformats.org/officeDocument/2006/relationships/vmlDrawing" Target="../drawings/vmlDrawing118.vml"/><Relationship Id="rId6" Type="http://schemas.openxmlformats.org/officeDocument/2006/relationships/image" Target="../media/image4.png"/><Relationship Id="rId5" Type="http://schemas.openxmlformats.org/officeDocument/2006/relationships/image" Target="../media/image2.emf"/><Relationship Id="rId4" Type="http://schemas.openxmlformats.org/officeDocument/2006/relationships/oleObject" Target="../embeddings/oleObject118.bin"/></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0.xml.rels><?xml version="1.0" encoding="UTF-8" standalone="yes"?>
<Relationships xmlns="http://schemas.openxmlformats.org/package/2006/relationships"><Relationship Id="rId3" Type="http://schemas.openxmlformats.org/officeDocument/2006/relationships/slideMaster" Target="../slideMasters/slideMaster24.xml"/><Relationship Id="rId2" Type="http://schemas.openxmlformats.org/officeDocument/2006/relationships/tags" Target="../tags/tag119.xml"/><Relationship Id="rId1" Type="http://schemas.openxmlformats.org/officeDocument/2006/relationships/vmlDrawing" Target="../drawings/vmlDrawing119.vml"/><Relationship Id="rId6" Type="http://schemas.openxmlformats.org/officeDocument/2006/relationships/image" Target="../media/image2.emf"/><Relationship Id="rId5" Type="http://schemas.openxmlformats.org/officeDocument/2006/relationships/oleObject" Target="../embeddings/oleObject119.bin"/><Relationship Id="rId4" Type="http://schemas.openxmlformats.org/officeDocument/2006/relationships/image" Target="../media/image5.jpeg"/></Relationships>
</file>

<file path=ppt/slideLayouts/_rels/slideLayout191.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192.xml.rels><?xml version="1.0" encoding="UTF-8" standalone="yes"?>
<Relationships xmlns="http://schemas.openxmlformats.org/package/2006/relationships"><Relationship Id="rId3" Type="http://schemas.openxmlformats.org/officeDocument/2006/relationships/slideMaster" Target="../slideMasters/slideMaster24.xml"/><Relationship Id="rId2" Type="http://schemas.openxmlformats.org/officeDocument/2006/relationships/tags" Target="../tags/tag120.xml"/><Relationship Id="rId1" Type="http://schemas.openxmlformats.org/officeDocument/2006/relationships/vmlDrawing" Target="../drawings/vmlDrawing120.vml"/><Relationship Id="rId6" Type="http://schemas.openxmlformats.org/officeDocument/2006/relationships/image" Target="../media/image2.emf"/><Relationship Id="rId5" Type="http://schemas.openxmlformats.org/officeDocument/2006/relationships/oleObject" Target="../embeddings/oleObject120.bin"/><Relationship Id="rId4" Type="http://schemas.openxmlformats.org/officeDocument/2006/relationships/image" Target="../media/image5.jpeg"/></Relationships>
</file>

<file path=ppt/slideLayouts/_rels/slideLayout193.xml.rels><?xml version="1.0" encoding="UTF-8" standalone="yes"?>
<Relationships xmlns="http://schemas.openxmlformats.org/package/2006/relationships"><Relationship Id="rId3" Type="http://schemas.openxmlformats.org/officeDocument/2006/relationships/slideMaster" Target="../slideMasters/slideMaster25.xml"/><Relationship Id="rId2" Type="http://schemas.openxmlformats.org/officeDocument/2006/relationships/tags" Target="../tags/tag122.xml"/><Relationship Id="rId1" Type="http://schemas.openxmlformats.org/officeDocument/2006/relationships/vmlDrawing" Target="../drawings/vmlDrawing122.vml"/><Relationship Id="rId6" Type="http://schemas.openxmlformats.org/officeDocument/2006/relationships/image" Target="../media/image2.emf"/><Relationship Id="rId5" Type="http://schemas.openxmlformats.org/officeDocument/2006/relationships/oleObject" Target="../embeddings/oleObject122.bin"/><Relationship Id="rId4" Type="http://schemas.openxmlformats.org/officeDocument/2006/relationships/image" Target="../media/image5.jpeg"/></Relationships>
</file>

<file path=ppt/slideLayouts/_rels/slideLayout194.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195.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196.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197.xml.rels><?xml version="1.0" encoding="UTF-8" standalone="yes"?>
<Relationships xmlns="http://schemas.openxmlformats.org/package/2006/relationships"><Relationship Id="rId3" Type="http://schemas.openxmlformats.org/officeDocument/2006/relationships/slideMaster" Target="../slideMasters/slideMaster25.xml"/><Relationship Id="rId2" Type="http://schemas.openxmlformats.org/officeDocument/2006/relationships/tags" Target="../tags/tag123.xml"/><Relationship Id="rId1" Type="http://schemas.openxmlformats.org/officeDocument/2006/relationships/vmlDrawing" Target="../drawings/vmlDrawing123.vml"/><Relationship Id="rId6" Type="http://schemas.openxmlformats.org/officeDocument/2006/relationships/image" Target="../media/image4.png"/><Relationship Id="rId5" Type="http://schemas.openxmlformats.org/officeDocument/2006/relationships/image" Target="../media/image2.emf"/><Relationship Id="rId4" Type="http://schemas.openxmlformats.org/officeDocument/2006/relationships/oleObject" Target="../embeddings/oleObject123.bin"/></Relationships>
</file>

<file path=ppt/slideLayouts/_rels/slideLayout198.xml.rels><?xml version="1.0" encoding="UTF-8" standalone="yes"?>
<Relationships xmlns="http://schemas.openxmlformats.org/package/2006/relationships"><Relationship Id="rId3" Type="http://schemas.openxmlformats.org/officeDocument/2006/relationships/slideMaster" Target="../slideMasters/slideMaster25.xml"/><Relationship Id="rId2" Type="http://schemas.openxmlformats.org/officeDocument/2006/relationships/tags" Target="../tags/tag124.xml"/><Relationship Id="rId1" Type="http://schemas.openxmlformats.org/officeDocument/2006/relationships/vmlDrawing" Target="../drawings/vmlDrawing124.vml"/><Relationship Id="rId6" Type="http://schemas.openxmlformats.org/officeDocument/2006/relationships/image" Target="../media/image2.emf"/><Relationship Id="rId5" Type="http://schemas.openxmlformats.org/officeDocument/2006/relationships/oleObject" Target="../embeddings/oleObject124.bin"/><Relationship Id="rId4" Type="http://schemas.openxmlformats.org/officeDocument/2006/relationships/image" Target="../media/image5.jpeg"/></Relationships>
</file>

<file path=ppt/slideLayouts/_rels/slideLayout199.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00.xml.rels><?xml version="1.0" encoding="UTF-8" standalone="yes"?>
<Relationships xmlns="http://schemas.openxmlformats.org/package/2006/relationships"><Relationship Id="rId3" Type="http://schemas.openxmlformats.org/officeDocument/2006/relationships/slideMaster" Target="../slideMasters/slideMaster25.xml"/><Relationship Id="rId2" Type="http://schemas.openxmlformats.org/officeDocument/2006/relationships/tags" Target="../tags/tag125.xml"/><Relationship Id="rId1" Type="http://schemas.openxmlformats.org/officeDocument/2006/relationships/vmlDrawing" Target="../drawings/vmlDrawing125.vml"/><Relationship Id="rId6" Type="http://schemas.openxmlformats.org/officeDocument/2006/relationships/image" Target="../media/image2.emf"/><Relationship Id="rId5" Type="http://schemas.openxmlformats.org/officeDocument/2006/relationships/oleObject" Target="../embeddings/oleObject125.bin"/><Relationship Id="rId4" Type="http://schemas.openxmlformats.org/officeDocument/2006/relationships/image" Target="../media/image5.jpeg"/></Relationships>
</file>

<file path=ppt/slideLayouts/_rels/slideLayout201.xml.rels><?xml version="1.0" encoding="UTF-8" standalone="yes"?>
<Relationships xmlns="http://schemas.openxmlformats.org/package/2006/relationships"><Relationship Id="rId3" Type="http://schemas.openxmlformats.org/officeDocument/2006/relationships/slideMaster" Target="../slideMasters/slideMaster26.xml"/><Relationship Id="rId2" Type="http://schemas.openxmlformats.org/officeDocument/2006/relationships/tags" Target="../tags/tag127.xml"/><Relationship Id="rId1" Type="http://schemas.openxmlformats.org/officeDocument/2006/relationships/vmlDrawing" Target="../drawings/vmlDrawing127.vml"/><Relationship Id="rId6" Type="http://schemas.openxmlformats.org/officeDocument/2006/relationships/image" Target="../media/image2.emf"/><Relationship Id="rId5" Type="http://schemas.openxmlformats.org/officeDocument/2006/relationships/oleObject" Target="../embeddings/oleObject127.bin"/><Relationship Id="rId4" Type="http://schemas.openxmlformats.org/officeDocument/2006/relationships/image" Target="../media/image5.jpeg"/></Relationships>
</file>

<file path=ppt/slideLayouts/_rels/slideLayout202.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203.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204.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205.xml.rels><?xml version="1.0" encoding="UTF-8" standalone="yes"?>
<Relationships xmlns="http://schemas.openxmlformats.org/package/2006/relationships"><Relationship Id="rId3" Type="http://schemas.openxmlformats.org/officeDocument/2006/relationships/slideMaster" Target="../slideMasters/slideMaster26.xml"/><Relationship Id="rId2" Type="http://schemas.openxmlformats.org/officeDocument/2006/relationships/tags" Target="../tags/tag128.xml"/><Relationship Id="rId1" Type="http://schemas.openxmlformats.org/officeDocument/2006/relationships/vmlDrawing" Target="../drawings/vmlDrawing128.vml"/><Relationship Id="rId6" Type="http://schemas.openxmlformats.org/officeDocument/2006/relationships/image" Target="../media/image4.png"/><Relationship Id="rId5" Type="http://schemas.openxmlformats.org/officeDocument/2006/relationships/image" Target="../media/image2.emf"/><Relationship Id="rId4" Type="http://schemas.openxmlformats.org/officeDocument/2006/relationships/oleObject" Target="../embeddings/oleObject128.bin"/></Relationships>
</file>

<file path=ppt/slideLayouts/_rels/slideLayout206.xml.rels><?xml version="1.0" encoding="UTF-8" standalone="yes"?>
<Relationships xmlns="http://schemas.openxmlformats.org/package/2006/relationships"><Relationship Id="rId3" Type="http://schemas.openxmlformats.org/officeDocument/2006/relationships/slideMaster" Target="../slideMasters/slideMaster26.xml"/><Relationship Id="rId2" Type="http://schemas.openxmlformats.org/officeDocument/2006/relationships/tags" Target="../tags/tag129.xml"/><Relationship Id="rId1" Type="http://schemas.openxmlformats.org/officeDocument/2006/relationships/vmlDrawing" Target="../drawings/vmlDrawing129.vml"/><Relationship Id="rId6" Type="http://schemas.openxmlformats.org/officeDocument/2006/relationships/image" Target="../media/image2.emf"/><Relationship Id="rId5" Type="http://schemas.openxmlformats.org/officeDocument/2006/relationships/oleObject" Target="../embeddings/oleObject129.bin"/><Relationship Id="rId4" Type="http://schemas.openxmlformats.org/officeDocument/2006/relationships/image" Target="../media/image5.jpeg"/></Relationships>
</file>

<file path=ppt/slideLayouts/_rels/slideLayout207.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208.xml.rels><?xml version="1.0" encoding="UTF-8" standalone="yes"?>
<Relationships xmlns="http://schemas.openxmlformats.org/package/2006/relationships"><Relationship Id="rId3" Type="http://schemas.openxmlformats.org/officeDocument/2006/relationships/slideMaster" Target="../slideMasters/slideMaster26.xml"/><Relationship Id="rId2" Type="http://schemas.openxmlformats.org/officeDocument/2006/relationships/tags" Target="../tags/tag130.xml"/><Relationship Id="rId1" Type="http://schemas.openxmlformats.org/officeDocument/2006/relationships/vmlDrawing" Target="../drawings/vmlDrawing130.vml"/><Relationship Id="rId6" Type="http://schemas.openxmlformats.org/officeDocument/2006/relationships/image" Target="../media/image2.emf"/><Relationship Id="rId5" Type="http://schemas.openxmlformats.org/officeDocument/2006/relationships/oleObject" Target="../embeddings/oleObject130.bin"/><Relationship Id="rId4" Type="http://schemas.openxmlformats.org/officeDocument/2006/relationships/image" Target="../media/image5.jpeg"/></Relationships>
</file>

<file path=ppt/slideLayouts/_rels/slideLayout209.xml.rels><?xml version="1.0" encoding="UTF-8" standalone="yes"?>
<Relationships xmlns="http://schemas.openxmlformats.org/package/2006/relationships"><Relationship Id="rId3" Type="http://schemas.openxmlformats.org/officeDocument/2006/relationships/slideMaster" Target="../slideMasters/slideMaster27.xml"/><Relationship Id="rId2" Type="http://schemas.openxmlformats.org/officeDocument/2006/relationships/tags" Target="../tags/tag132.xml"/><Relationship Id="rId1" Type="http://schemas.openxmlformats.org/officeDocument/2006/relationships/vmlDrawing" Target="../drawings/vmlDrawing132.vml"/><Relationship Id="rId6" Type="http://schemas.openxmlformats.org/officeDocument/2006/relationships/image" Target="../media/image2.emf"/><Relationship Id="rId5" Type="http://schemas.openxmlformats.org/officeDocument/2006/relationships/oleObject" Target="../embeddings/oleObject132.bin"/><Relationship Id="rId4" Type="http://schemas.openxmlformats.org/officeDocument/2006/relationships/image" Target="../media/image5.jpeg"/></Relationships>
</file>

<file path=ppt/slideLayouts/_rels/slideLayout21.xml.rels><?xml version="1.0" encoding="UTF-8" standalone="yes"?>
<Relationships xmlns="http://schemas.openxmlformats.org/package/2006/relationships"><Relationship Id="rId3" Type="http://schemas.openxmlformats.org/officeDocument/2006/relationships/slideMaster" Target="../slideMasters/slideMaster3.xml"/><Relationship Id="rId2" Type="http://schemas.openxmlformats.org/officeDocument/2006/relationships/tags" Target="../tags/tag13.xml"/><Relationship Id="rId1" Type="http://schemas.openxmlformats.org/officeDocument/2006/relationships/vmlDrawing" Target="../drawings/vmlDrawing13.vml"/><Relationship Id="rId6" Type="http://schemas.openxmlformats.org/officeDocument/2006/relationships/image" Target="../media/image4.png"/><Relationship Id="rId5" Type="http://schemas.openxmlformats.org/officeDocument/2006/relationships/image" Target="../media/image2.emf"/><Relationship Id="rId4" Type="http://schemas.openxmlformats.org/officeDocument/2006/relationships/oleObject" Target="../embeddings/oleObject13.bin"/></Relationships>
</file>

<file path=ppt/slideLayouts/_rels/slideLayout210.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211.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212.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213.xml.rels><?xml version="1.0" encoding="UTF-8" standalone="yes"?>
<Relationships xmlns="http://schemas.openxmlformats.org/package/2006/relationships"><Relationship Id="rId3" Type="http://schemas.openxmlformats.org/officeDocument/2006/relationships/slideMaster" Target="../slideMasters/slideMaster27.xml"/><Relationship Id="rId2" Type="http://schemas.openxmlformats.org/officeDocument/2006/relationships/tags" Target="../tags/tag133.xml"/><Relationship Id="rId1" Type="http://schemas.openxmlformats.org/officeDocument/2006/relationships/vmlDrawing" Target="../drawings/vmlDrawing133.vml"/><Relationship Id="rId6" Type="http://schemas.openxmlformats.org/officeDocument/2006/relationships/image" Target="../media/image4.png"/><Relationship Id="rId5" Type="http://schemas.openxmlformats.org/officeDocument/2006/relationships/image" Target="../media/image2.emf"/><Relationship Id="rId4" Type="http://schemas.openxmlformats.org/officeDocument/2006/relationships/oleObject" Target="../embeddings/oleObject133.bin"/></Relationships>
</file>

<file path=ppt/slideLayouts/_rels/slideLayout214.xml.rels><?xml version="1.0" encoding="UTF-8" standalone="yes"?>
<Relationships xmlns="http://schemas.openxmlformats.org/package/2006/relationships"><Relationship Id="rId3" Type="http://schemas.openxmlformats.org/officeDocument/2006/relationships/slideMaster" Target="../slideMasters/slideMaster27.xml"/><Relationship Id="rId2" Type="http://schemas.openxmlformats.org/officeDocument/2006/relationships/tags" Target="../tags/tag134.xml"/><Relationship Id="rId1" Type="http://schemas.openxmlformats.org/officeDocument/2006/relationships/vmlDrawing" Target="../drawings/vmlDrawing134.vml"/><Relationship Id="rId6" Type="http://schemas.openxmlformats.org/officeDocument/2006/relationships/image" Target="../media/image2.emf"/><Relationship Id="rId5" Type="http://schemas.openxmlformats.org/officeDocument/2006/relationships/oleObject" Target="../embeddings/oleObject134.bin"/><Relationship Id="rId4" Type="http://schemas.openxmlformats.org/officeDocument/2006/relationships/image" Target="../media/image5.jpeg"/></Relationships>
</file>

<file path=ppt/slideLayouts/_rels/slideLayout215.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216.xml.rels><?xml version="1.0" encoding="UTF-8" standalone="yes"?>
<Relationships xmlns="http://schemas.openxmlformats.org/package/2006/relationships"><Relationship Id="rId3" Type="http://schemas.openxmlformats.org/officeDocument/2006/relationships/slideMaster" Target="../slideMasters/slideMaster27.xml"/><Relationship Id="rId2" Type="http://schemas.openxmlformats.org/officeDocument/2006/relationships/tags" Target="../tags/tag135.xml"/><Relationship Id="rId1" Type="http://schemas.openxmlformats.org/officeDocument/2006/relationships/vmlDrawing" Target="../drawings/vmlDrawing135.vml"/><Relationship Id="rId6" Type="http://schemas.openxmlformats.org/officeDocument/2006/relationships/image" Target="../media/image2.emf"/><Relationship Id="rId5" Type="http://schemas.openxmlformats.org/officeDocument/2006/relationships/oleObject" Target="../embeddings/oleObject135.bin"/><Relationship Id="rId4" Type="http://schemas.openxmlformats.org/officeDocument/2006/relationships/image" Target="../media/image5.jpeg"/></Relationships>
</file>

<file path=ppt/slideLayouts/_rels/slideLayout217.xml.rels><?xml version="1.0" encoding="UTF-8" standalone="yes"?>
<Relationships xmlns="http://schemas.openxmlformats.org/package/2006/relationships"><Relationship Id="rId3" Type="http://schemas.openxmlformats.org/officeDocument/2006/relationships/slideMaster" Target="../slideMasters/slideMaster28.xml"/><Relationship Id="rId2" Type="http://schemas.openxmlformats.org/officeDocument/2006/relationships/tags" Target="../tags/tag137.xml"/><Relationship Id="rId1" Type="http://schemas.openxmlformats.org/officeDocument/2006/relationships/vmlDrawing" Target="../drawings/vmlDrawing137.vml"/><Relationship Id="rId6" Type="http://schemas.openxmlformats.org/officeDocument/2006/relationships/image" Target="../media/image2.emf"/><Relationship Id="rId5" Type="http://schemas.openxmlformats.org/officeDocument/2006/relationships/oleObject" Target="../embeddings/oleObject137.bin"/><Relationship Id="rId4" Type="http://schemas.openxmlformats.org/officeDocument/2006/relationships/image" Target="../media/image5.jpeg"/></Relationships>
</file>

<file path=ppt/slideLayouts/_rels/slideLayout218.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219.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22.xml.rels><?xml version="1.0" encoding="UTF-8" standalone="yes"?>
<Relationships xmlns="http://schemas.openxmlformats.org/package/2006/relationships"><Relationship Id="rId3" Type="http://schemas.openxmlformats.org/officeDocument/2006/relationships/slideMaster" Target="../slideMasters/slideMaster3.xml"/><Relationship Id="rId2" Type="http://schemas.openxmlformats.org/officeDocument/2006/relationships/tags" Target="../tags/tag14.xml"/><Relationship Id="rId1" Type="http://schemas.openxmlformats.org/officeDocument/2006/relationships/vmlDrawing" Target="../drawings/vmlDrawing14.vml"/><Relationship Id="rId6" Type="http://schemas.openxmlformats.org/officeDocument/2006/relationships/image" Target="../media/image2.emf"/><Relationship Id="rId5" Type="http://schemas.openxmlformats.org/officeDocument/2006/relationships/oleObject" Target="../embeddings/oleObject14.bin"/><Relationship Id="rId4" Type="http://schemas.openxmlformats.org/officeDocument/2006/relationships/image" Target="../media/image5.jpeg"/></Relationships>
</file>

<file path=ppt/slideLayouts/_rels/slideLayout220.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221.xml.rels><?xml version="1.0" encoding="UTF-8" standalone="yes"?>
<Relationships xmlns="http://schemas.openxmlformats.org/package/2006/relationships"><Relationship Id="rId3" Type="http://schemas.openxmlformats.org/officeDocument/2006/relationships/slideMaster" Target="../slideMasters/slideMaster28.xml"/><Relationship Id="rId2" Type="http://schemas.openxmlformats.org/officeDocument/2006/relationships/tags" Target="../tags/tag138.xml"/><Relationship Id="rId1" Type="http://schemas.openxmlformats.org/officeDocument/2006/relationships/vmlDrawing" Target="../drawings/vmlDrawing138.vml"/><Relationship Id="rId6" Type="http://schemas.openxmlformats.org/officeDocument/2006/relationships/image" Target="../media/image4.png"/><Relationship Id="rId5" Type="http://schemas.openxmlformats.org/officeDocument/2006/relationships/image" Target="../media/image2.emf"/><Relationship Id="rId4" Type="http://schemas.openxmlformats.org/officeDocument/2006/relationships/oleObject" Target="../embeddings/oleObject138.bin"/></Relationships>
</file>

<file path=ppt/slideLayouts/_rels/slideLayout222.xml.rels><?xml version="1.0" encoding="UTF-8" standalone="yes"?>
<Relationships xmlns="http://schemas.openxmlformats.org/package/2006/relationships"><Relationship Id="rId3" Type="http://schemas.openxmlformats.org/officeDocument/2006/relationships/slideMaster" Target="../slideMasters/slideMaster28.xml"/><Relationship Id="rId2" Type="http://schemas.openxmlformats.org/officeDocument/2006/relationships/tags" Target="../tags/tag139.xml"/><Relationship Id="rId1" Type="http://schemas.openxmlformats.org/officeDocument/2006/relationships/vmlDrawing" Target="../drawings/vmlDrawing139.vml"/><Relationship Id="rId6" Type="http://schemas.openxmlformats.org/officeDocument/2006/relationships/image" Target="../media/image2.emf"/><Relationship Id="rId5" Type="http://schemas.openxmlformats.org/officeDocument/2006/relationships/oleObject" Target="../embeddings/oleObject139.bin"/><Relationship Id="rId4" Type="http://schemas.openxmlformats.org/officeDocument/2006/relationships/image" Target="../media/image5.jpeg"/></Relationships>
</file>

<file path=ppt/slideLayouts/_rels/slideLayout223.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224.xml.rels><?xml version="1.0" encoding="UTF-8" standalone="yes"?>
<Relationships xmlns="http://schemas.openxmlformats.org/package/2006/relationships"><Relationship Id="rId3" Type="http://schemas.openxmlformats.org/officeDocument/2006/relationships/slideMaster" Target="../slideMasters/slideMaster28.xml"/><Relationship Id="rId2" Type="http://schemas.openxmlformats.org/officeDocument/2006/relationships/tags" Target="../tags/tag140.xml"/><Relationship Id="rId1" Type="http://schemas.openxmlformats.org/officeDocument/2006/relationships/vmlDrawing" Target="../drawings/vmlDrawing140.vml"/><Relationship Id="rId6" Type="http://schemas.openxmlformats.org/officeDocument/2006/relationships/image" Target="../media/image2.emf"/><Relationship Id="rId5" Type="http://schemas.openxmlformats.org/officeDocument/2006/relationships/oleObject" Target="../embeddings/oleObject140.bin"/><Relationship Id="rId4" Type="http://schemas.openxmlformats.org/officeDocument/2006/relationships/image" Target="../media/image5.jpeg"/></Relationships>
</file>

<file path=ppt/slideLayouts/_rels/slideLayout225.xml.rels><?xml version="1.0" encoding="UTF-8" standalone="yes"?>
<Relationships xmlns="http://schemas.openxmlformats.org/package/2006/relationships"><Relationship Id="rId3" Type="http://schemas.openxmlformats.org/officeDocument/2006/relationships/slideMaster" Target="../slideMasters/slideMaster29.xml"/><Relationship Id="rId2" Type="http://schemas.openxmlformats.org/officeDocument/2006/relationships/tags" Target="../tags/tag142.xml"/><Relationship Id="rId1" Type="http://schemas.openxmlformats.org/officeDocument/2006/relationships/vmlDrawing" Target="../drawings/vmlDrawing142.vml"/><Relationship Id="rId6" Type="http://schemas.openxmlformats.org/officeDocument/2006/relationships/image" Target="../media/image2.emf"/><Relationship Id="rId5" Type="http://schemas.openxmlformats.org/officeDocument/2006/relationships/oleObject" Target="../embeddings/oleObject142.bin"/><Relationship Id="rId4" Type="http://schemas.openxmlformats.org/officeDocument/2006/relationships/image" Target="../media/image5.jpeg"/></Relationships>
</file>

<file path=ppt/slideLayouts/_rels/slideLayout226.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227.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228.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229.xml.rels><?xml version="1.0" encoding="UTF-8" standalone="yes"?>
<Relationships xmlns="http://schemas.openxmlformats.org/package/2006/relationships"><Relationship Id="rId3" Type="http://schemas.openxmlformats.org/officeDocument/2006/relationships/slideMaster" Target="../slideMasters/slideMaster29.xml"/><Relationship Id="rId2" Type="http://schemas.openxmlformats.org/officeDocument/2006/relationships/tags" Target="../tags/tag143.xml"/><Relationship Id="rId1" Type="http://schemas.openxmlformats.org/officeDocument/2006/relationships/vmlDrawing" Target="../drawings/vmlDrawing143.vml"/><Relationship Id="rId6" Type="http://schemas.openxmlformats.org/officeDocument/2006/relationships/image" Target="../media/image4.png"/><Relationship Id="rId5" Type="http://schemas.openxmlformats.org/officeDocument/2006/relationships/image" Target="../media/image2.emf"/><Relationship Id="rId4" Type="http://schemas.openxmlformats.org/officeDocument/2006/relationships/oleObject" Target="../embeddings/oleObject143.bin"/></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0.xml.rels><?xml version="1.0" encoding="UTF-8" standalone="yes"?>
<Relationships xmlns="http://schemas.openxmlformats.org/package/2006/relationships"><Relationship Id="rId3" Type="http://schemas.openxmlformats.org/officeDocument/2006/relationships/slideMaster" Target="../slideMasters/slideMaster29.xml"/><Relationship Id="rId2" Type="http://schemas.openxmlformats.org/officeDocument/2006/relationships/tags" Target="../tags/tag144.xml"/><Relationship Id="rId1" Type="http://schemas.openxmlformats.org/officeDocument/2006/relationships/vmlDrawing" Target="../drawings/vmlDrawing144.vml"/><Relationship Id="rId6" Type="http://schemas.openxmlformats.org/officeDocument/2006/relationships/image" Target="../media/image2.emf"/><Relationship Id="rId5" Type="http://schemas.openxmlformats.org/officeDocument/2006/relationships/oleObject" Target="../embeddings/oleObject144.bin"/><Relationship Id="rId4" Type="http://schemas.openxmlformats.org/officeDocument/2006/relationships/image" Target="../media/image5.jpeg"/></Relationships>
</file>

<file path=ppt/slideLayouts/_rels/slideLayout231.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232.xml.rels><?xml version="1.0" encoding="UTF-8" standalone="yes"?>
<Relationships xmlns="http://schemas.openxmlformats.org/package/2006/relationships"><Relationship Id="rId3" Type="http://schemas.openxmlformats.org/officeDocument/2006/relationships/slideMaster" Target="../slideMasters/slideMaster29.xml"/><Relationship Id="rId2" Type="http://schemas.openxmlformats.org/officeDocument/2006/relationships/tags" Target="../tags/tag145.xml"/><Relationship Id="rId1" Type="http://schemas.openxmlformats.org/officeDocument/2006/relationships/vmlDrawing" Target="../drawings/vmlDrawing145.vml"/><Relationship Id="rId6" Type="http://schemas.openxmlformats.org/officeDocument/2006/relationships/image" Target="../media/image2.emf"/><Relationship Id="rId5" Type="http://schemas.openxmlformats.org/officeDocument/2006/relationships/oleObject" Target="../embeddings/oleObject145.bin"/><Relationship Id="rId4" Type="http://schemas.openxmlformats.org/officeDocument/2006/relationships/image" Target="../media/image5.jpeg"/></Relationships>
</file>

<file path=ppt/slideLayouts/_rels/slideLayout233.xml.rels><?xml version="1.0" encoding="UTF-8" standalone="yes"?>
<Relationships xmlns="http://schemas.openxmlformats.org/package/2006/relationships"><Relationship Id="rId3" Type="http://schemas.openxmlformats.org/officeDocument/2006/relationships/slideMaster" Target="../slideMasters/slideMaster30.xml"/><Relationship Id="rId2" Type="http://schemas.openxmlformats.org/officeDocument/2006/relationships/tags" Target="../tags/tag147.xml"/><Relationship Id="rId1" Type="http://schemas.openxmlformats.org/officeDocument/2006/relationships/vmlDrawing" Target="../drawings/vmlDrawing147.vml"/><Relationship Id="rId6" Type="http://schemas.openxmlformats.org/officeDocument/2006/relationships/image" Target="../media/image2.emf"/><Relationship Id="rId5" Type="http://schemas.openxmlformats.org/officeDocument/2006/relationships/oleObject" Target="../embeddings/oleObject147.bin"/><Relationship Id="rId4" Type="http://schemas.openxmlformats.org/officeDocument/2006/relationships/image" Target="../media/image5.jpeg"/></Relationships>
</file>

<file path=ppt/slideLayouts/_rels/slideLayout234.xml.rels><?xml version="1.0" encoding="UTF-8" standalone="yes"?>
<Relationships xmlns="http://schemas.openxmlformats.org/package/2006/relationships"><Relationship Id="rId1" Type="http://schemas.openxmlformats.org/officeDocument/2006/relationships/slideMaster" Target="../slideMasters/slideMaster30.xml"/></Relationships>
</file>

<file path=ppt/slideLayouts/_rels/slideLayout235.xml.rels><?xml version="1.0" encoding="UTF-8" standalone="yes"?>
<Relationships xmlns="http://schemas.openxmlformats.org/package/2006/relationships"><Relationship Id="rId1" Type="http://schemas.openxmlformats.org/officeDocument/2006/relationships/slideMaster" Target="../slideMasters/slideMaster30.xml"/></Relationships>
</file>

<file path=ppt/slideLayouts/_rels/slideLayout236.xml.rels><?xml version="1.0" encoding="UTF-8" standalone="yes"?>
<Relationships xmlns="http://schemas.openxmlformats.org/package/2006/relationships"><Relationship Id="rId1" Type="http://schemas.openxmlformats.org/officeDocument/2006/relationships/slideMaster" Target="../slideMasters/slideMaster30.xml"/></Relationships>
</file>

<file path=ppt/slideLayouts/_rels/slideLayout237.xml.rels><?xml version="1.0" encoding="UTF-8" standalone="yes"?>
<Relationships xmlns="http://schemas.openxmlformats.org/package/2006/relationships"><Relationship Id="rId3" Type="http://schemas.openxmlformats.org/officeDocument/2006/relationships/slideMaster" Target="../slideMasters/slideMaster30.xml"/><Relationship Id="rId2" Type="http://schemas.openxmlformats.org/officeDocument/2006/relationships/tags" Target="../tags/tag148.xml"/><Relationship Id="rId1" Type="http://schemas.openxmlformats.org/officeDocument/2006/relationships/vmlDrawing" Target="../drawings/vmlDrawing148.vml"/><Relationship Id="rId6" Type="http://schemas.openxmlformats.org/officeDocument/2006/relationships/image" Target="../media/image4.png"/><Relationship Id="rId5" Type="http://schemas.openxmlformats.org/officeDocument/2006/relationships/image" Target="../media/image2.emf"/><Relationship Id="rId4" Type="http://schemas.openxmlformats.org/officeDocument/2006/relationships/oleObject" Target="../embeddings/oleObject148.bin"/></Relationships>
</file>

<file path=ppt/slideLayouts/_rels/slideLayout238.xml.rels><?xml version="1.0" encoding="UTF-8" standalone="yes"?>
<Relationships xmlns="http://schemas.openxmlformats.org/package/2006/relationships"><Relationship Id="rId3" Type="http://schemas.openxmlformats.org/officeDocument/2006/relationships/slideMaster" Target="../slideMasters/slideMaster30.xml"/><Relationship Id="rId2" Type="http://schemas.openxmlformats.org/officeDocument/2006/relationships/tags" Target="../tags/tag149.xml"/><Relationship Id="rId1" Type="http://schemas.openxmlformats.org/officeDocument/2006/relationships/vmlDrawing" Target="../drawings/vmlDrawing149.vml"/><Relationship Id="rId6" Type="http://schemas.openxmlformats.org/officeDocument/2006/relationships/image" Target="../media/image2.emf"/><Relationship Id="rId5" Type="http://schemas.openxmlformats.org/officeDocument/2006/relationships/oleObject" Target="../embeddings/oleObject149.bin"/><Relationship Id="rId4" Type="http://schemas.openxmlformats.org/officeDocument/2006/relationships/image" Target="../media/image5.jpeg"/></Relationships>
</file>

<file path=ppt/slideLayouts/_rels/slideLayout239.xml.rels><?xml version="1.0" encoding="UTF-8" standalone="yes"?>
<Relationships xmlns="http://schemas.openxmlformats.org/package/2006/relationships"><Relationship Id="rId1" Type="http://schemas.openxmlformats.org/officeDocument/2006/relationships/slideMaster" Target="../slideMasters/slideMaster30.xml"/></Relationships>
</file>

<file path=ppt/slideLayouts/_rels/slideLayout24.xml.rels><?xml version="1.0" encoding="UTF-8" standalone="yes"?>
<Relationships xmlns="http://schemas.openxmlformats.org/package/2006/relationships"><Relationship Id="rId3" Type="http://schemas.openxmlformats.org/officeDocument/2006/relationships/slideMaster" Target="../slideMasters/slideMaster3.xml"/><Relationship Id="rId2" Type="http://schemas.openxmlformats.org/officeDocument/2006/relationships/tags" Target="../tags/tag15.xml"/><Relationship Id="rId1" Type="http://schemas.openxmlformats.org/officeDocument/2006/relationships/vmlDrawing" Target="../drawings/vmlDrawing15.vml"/><Relationship Id="rId6" Type="http://schemas.openxmlformats.org/officeDocument/2006/relationships/image" Target="../media/image2.emf"/><Relationship Id="rId5" Type="http://schemas.openxmlformats.org/officeDocument/2006/relationships/oleObject" Target="../embeddings/oleObject15.bin"/><Relationship Id="rId4" Type="http://schemas.openxmlformats.org/officeDocument/2006/relationships/image" Target="../media/image5.jpeg"/></Relationships>
</file>

<file path=ppt/slideLayouts/_rels/slideLayout240.xml.rels><?xml version="1.0" encoding="UTF-8" standalone="yes"?>
<Relationships xmlns="http://schemas.openxmlformats.org/package/2006/relationships"><Relationship Id="rId3" Type="http://schemas.openxmlformats.org/officeDocument/2006/relationships/slideMaster" Target="../slideMasters/slideMaster30.xml"/><Relationship Id="rId2" Type="http://schemas.openxmlformats.org/officeDocument/2006/relationships/tags" Target="../tags/tag150.xml"/><Relationship Id="rId1" Type="http://schemas.openxmlformats.org/officeDocument/2006/relationships/vmlDrawing" Target="../drawings/vmlDrawing150.vml"/><Relationship Id="rId6" Type="http://schemas.openxmlformats.org/officeDocument/2006/relationships/image" Target="../media/image2.emf"/><Relationship Id="rId5" Type="http://schemas.openxmlformats.org/officeDocument/2006/relationships/oleObject" Target="../embeddings/oleObject150.bin"/><Relationship Id="rId4" Type="http://schemas.openxmlformats.org/officeDocument/2006/relationships/image" Target="../media/image5.jpeg"/></Relationships>
</file>

<file path=ppt/slideLayouts/_rels/slideLayout241.xml.rels><?xml version="1.0" encoding="UTF-8" standalone="yes"?>
<Relationships xmlns="http://schemas.openxmlformats.org/package/2006/relationships"><Relationship Id="rId3" Type="http://schemas.openxmlformats.org/officeDocument/2006/relationships/slideMaster" Target="../slideMasters/slideMaster31.xml"/><Relationship Id="rId2" Type="http://schemas.openxmlformats.org/officeDocument/2006/relationships/tags" Target="../tags/tag152.xml"/><Relationship Id="rId1" Type="http://schemas.openxmlformats.org/officeDocument/2006/relationships/vmlDrawing" Target="../drawings/vmlDrawing152.vml"/><Relationship Id="rId6" Type="http://schemas.openxmlformats.org/officeDocument/2006/relationships/image" Target="../media/image2.emf"/><Relationship Id="rId5" Type="http://schemas.openxmlformats.org/officeDocument/2006/relationships/oleObject" Target="../embeddings/oleObject152.bin"/><Relationship Id="rId4" Type="http://schemas.openxmlformats.org/officeDocument/2006/relationships/image" Target="../media/image5.jpeg"/></Relationships>
</file>

<file path=ppt/slideLayouts/_rels/slideLayout242.xml.rels><?xml version="1.0" encoding="UTF-8" standalone="yes"?>
<Relationships xmlns="http://schemas.openxmlformats.org/package/2006/relationships"><Relationship Id="rId1" Type="http://schemas.openxmlformats.org/officeDocument/2006/relationships/slideMaster" Target="../slideMasters/slideMaster31.xml"/></Relationships>
</file>

<file path=ppt/slideLayouts/_rels/slideLayout243.xml.rels><?xml version="1.0" encoding="UTF-8" standalone="yes"?>
<Relationships xmlns="http://schemas.openxmlformats.org/package/2006/relationships"><Relationship Id="rId1" Type="http://schemas.openxmlformats.org/officeDocument/2006/relationships/slideMaster" Target="../slideMasters/slideMaster31.xml"/></Relationships>
</file>

<file path=ppt/slideLayouts/_rels/slideLayout244.xml.rels><?xml version="1.0" encoding="UTF-8" standalone="yes"?>
<Relationships xmlns="http://schemas.openxmlformats.org/package/2006/relationships"><Relationship Id="rId1" Type="http://schemas.openxmlformats.org/officeDocument/2006/relationships/slideMaster" Target="../slideMasters/slideMaster31.xml"/></Relationships>
</file>

<file path=ppt/slideLayouts/_rels/slideLayout245.xml.rels><?xml version="1.0" encoding="UTF-8" standalone="yes"?>
<Relationships xmlns="http://schemas.openxmlformats.org/package/2006/relationships"><Relationship Id="rId3" Type="http://schemas.openxmlformats.org/officeDocument/2006/relationships/slideMaster" Target="../slideMasters/slideMaster31.xml"/><Relationship Id="rId2" Type="http://schemas.openxmlformats.org/officeDocument/2006/relationships/tags" Target="../tags/tag153.xml"/><Relationship Id="rId1" Type="http://schemas.openxmlformats.org/officeDocument/2006/relationships/vmlDrawing" Target="../drawings/vmlDrawing153.vml"/><Relationship Id="rId6" Type="http://schemas.openxmlformats.org/officeDocument/2006/relationships/image" Target="../media/image4.png"/><Relationship Id="rId5" Type="http://schemas.openxmlformats.org/officeDocument/2006/relationships/image" Target="../media/image2.emf"/><Relationship Id="rId4" Type="http://schemas.openxmlformats.org/officeDocument/2006/relationships/oleObject" Target="../embeddings/oleObject153.bin"/></Relationships>
</file>

<file path=ppt/slideLayouts/_rels/slideLayout246.xml.rels><?xml version="1.0" encoding="UTF-8" standalone="yes"?>
<Relationships xmlns="http://schemas.openxmlformats.org/package/2006/relationships"><Relationship Id="rId3" Type="http://schemas.openxmlformats.org/officeDocument/2006/relationships/slideMaster" Target="../slideMasters/slideMaster31.xml"/><Relationship Id="rId2" Type="http://schemas.openxmlformats.org/officeDocument/2006/relationships/tags" Target="../tags/tag154.xml"/><Relationship Id="rId1" Type="http://schemas.openxmlformats.org/officeDocument/2006/relationships/vmlDrawing" Target="../drawings/vmlDrawing154.vml"/><Relationship Id="rId6" Type="http://schemas.openxmlformats.org/officeDocument/2006/relationships/image" Target="../media/image2.emf"/><Relationship Id="rId5" Type="http://schemas.openxmlformats.org/officeDocument/2006/relationships/oleObject" Target="../embeddings/oleObject154.bin"/><Relationship Id="rId4" Type="http://schemas.openxmlformats.org/officeDocument/2006/relationships/image" Target="../media/image5.jpeg"/></Relationships>
</file>

<file path=ppt/slideLayouts/_rels/slideLayout247.xml.rels><?xml version="1.0" encoding="UTF-8" standalone="yes"?>
<Relationships xmlns="http://schemas.openxmlformats.org/package/2006/relationships"><Relationship Id="rId1" Type="http://schemas.openxmlformats.org/officeDocument/2006/relationships/slideMaster" Target="../slideMasters/slideMaster31.xml"/></Relationships>
</file>

<file path=ppt/slideLayouts/_rels/slideLayout248.xml.rels><?xml version="1.0" encoding="UTF-8" standalone="yes"?>
<Relationships xmlns="http://schemas.openxmlformats.org/package/2006/relationships"><Relationship Id="rId3" Type="http://schemas.openxmlformats.org/officeDocument/2006/relationships/slideMaster" Target="../slideMasters/slideMaster31.xml"/><Relationship Id="rId2" Type="http://schemas.openxmlformats.org/officeDocument/2006/relationships/tags" Target="../tags/tag155.xml"/><Relationship Id="rId1" Type="http://schemas.openxmlformats.org/officeDocument/2006/relationships/vmlDrawing" Target="../drawings/vmlDrawing155.vml"/><Relationship Id="rId6" Type="http://schemas.openxmlformats.org/officeDocument/2006/relationships/image" Target="../media/image2.emf"/><Relationship Id="rId5" Type="http://schemas.openxmlformats.org/officeDocument/2006/relationships/oleObject" Target="../embeddings/oleObject155.bin"/><Relationship Id="rId4" Type="http://schemas.openxmlformats.org/officeDocument/2006/relationships/image" Target="../media/image5.jpeg"/></Relationships>
</file>

<file path=ppt/slideLayouts/_rels/slideLayout249.xml.rels><?xml version="1.0" encoding="UTF-8" standalone="yes"?>
<Relationships xmlns="http://schemas.openxmlformats.org/package/2006/relationships"><Relationship Id="rId3" Type="http://schemas.openxmlformats.org/officeDocument/2006/relationships/slideMaster" Target="../slideMasters/slideMaster32.xml"/><Relationship Id="rId2" Type="http://schemas.openxmlformats.org/officeDocument/2006/relationships/tags" Target="../tags/tag157.xml"/><Relationship Id="rId1" Type="http://schemas.openxmlformats.org/officeDocument/2006/relationships/vmlDrawing" Target="../drawings/vmlDrawing157.vml"/><Relationship Id="rId6" Type="http://schemas.openxmlformats.org/officeDocument/2006/relationships/image" Target="../media/image2.emf"/><Relationship Id="rId5" Type="http://schemas.openxmlformats.org/officeDocument/2006/relationships/oleObject" Target="../embeddings/oleObject157.bin"/><Relationship Id="rId4" Type="http://schemas.openxmlformats.org/officeDocument/2006/relationships/image" Target="../media/image5.jpeg"/></Relationships>
</file>

<file path=ppt/slideLayouts/_rels/slideLayout25.xml.rels><?xml version="1.0" encoding="UTF-8" standalone="yes"?>
<Relationships xmlns="http://schemas.openxmlformats.org/package/2006/relationships"><Relationship Id="rId3" Type="http://schemas.openxmlformats.org/officeDocument/2006/relationships/slideMaster" Target="../slideMasters/slideMaster4.xml"/><Relationship Id="rId2" Type="http://schemas.openxmlformats.org/officeDocument/2006/relationships/tags" Target="../tags/tag17.xml"/><Relationship Id="rId1" Type="http://schemas.openxmlformats.org/officeDocument/2006/relationships/vmlDrawing" Target="../drawings/vmlDrawing17.vml"/><Relationship Id="rId6" Type="http://schemas.openxmlformats.org/officeDocument/2006/relationships/image" Target="../media/image2.emf"/><Relationship Id="rId5" Type="http://schemas.openxmlformats.org/officeDocument/2006/relationships/oleObject" Target="../embeddings/oleObject17.bin"/><Relationship Id="rId4" Type="http://schemas.openxmlformats.org/officeDocument/2006/relationships/image" Target="../media/image5.jpeg"/></Relationships>
</file>

<file path=ppt/slideLayouts/_rels/slideLayout250.xml.rels><?xml version="1.0" encoding="UTF-8" standalone="yes"?>
<Relationships xmlns="http://schemas.openxmlformats.org/package/2006/relationships"><Relationship Id="rId1" Type="http://schemas.openxmlformats.org/officeDocument/2006/relationships/slideMaster" Target="../slideMasters/slideMaster32.xml"/></Relationships>
</file>

<file path=ppt/slideLayouts/_rels/slideLayout251.xml.rels><?xml version="1.0" encoding="UTF-8" standalone="yes"?>
<Relationships xmlns="http://schemas.openxmlformats.org/package/2006/relationships"><Relationship Id="rId1" Type="http://schemas.openxmlformats.org/officeDocument/2006/relationships/slideMaster" Target="../slideMasters/slideMaster32.xml"/></Relationships>
</file>

<file path=ppt/slideLayouts/_rels/slideLayout252.xml.rels><?xml version="1.0" encoding="UTF-8" standalone="yes"?>
<Relationships xmlns="http://schemas.openxmlformats.org/package/2006/relationships"><Relationship Id="rId1" Type="http://schemas.openxmlformats.org/officeDocument/2006/relationships/slideMaster" Target="../slideMasters/slideMaster32.xml"/></Relationships>
</file>

<file path=ppt/slideLayouts/_rels/slideLayout253.xml.rels><?xml version="1.0" encoding="UTF-8" standalone="yes"?>
<Relationships xmlns="http://schemas.openxmlformats.org/package/2006/relationships"><Relationship Id="rId3" Type="http://schemas.openxmlformats.org/officeDocument/2006/relationships/slideMaster" Target="../slideMasters/slideMaster32.xml"/><Relationship Id="rId2" Type="http://schemas.openxmlformats.org/officeDocument/2006/relationships/tags" Target="../tags/tag158.xml"/><Relationship Id="rId1" Type="http://schemas.openxmlformats.org/officeDocument/2006/relationships/vmlDrawing" Target="../drawings/vmlDrawing158.vml"/><Relationship Id="rId6" Type="http://schemas.openxmlformats.org/officeDocument/2006/relationships/image" Target="../media/image4.png"/><Relationship Id="rId5" Type="http://schemas.openxmlformats.org/officeDocument/2006/relationships/image" Target="../media/image2.emf"/><Relationship Id="rId4" Type="http://schemas.openxmlformats.org/officeDocument/2006/relationships/oleObject" Target="../embeddings/oleObject158.bin"/></Relationships>
</file>

<file path=ppt/slideLayouts/_rels/slideLayout254.xml.rels><?xml version="1.0" encoding="UTF-8" standalone="yes"?>
<Relationships xmlns="http://schemas.openxmlformats.org/package/2006/relationships"><Relationship Id="rId3" Type="http://schemas.openxmlformats.org/officeDocument/2006/relationships/slideMaster" Target="../slideMasters/slideMaster32.xml"/><Relationship Id="rId2" Type="http://schemas.openxmlformats.org/officeDocument/2006/relationships/tags" Target="../tags/tag159.xml"/><Relationship Id="rId1" Type="http://schemas.openxmlformats.org/officeDocument/2006/relationships/vmlDrawing" Target="../drawings/vmlDrawing159.vml"/><Relationship Id="rId6" Type="http://schemas.openxmlformats.org/officeDocument/2006/relationships/image" Target="../media/image2.emf"/><Relationship Id="rId5" Type="http://schemas.openxmlformats.org/officeDocument/2006/relationships/oleObject" Target="../embeddings/oleObject159.bin"/><Relationship Id="rId4" Type="http://schemas.openxmlformats.org/officeDocument/2006/relationships/image" Target="../media/image5.jpeg"/></Relationships>
</file>

<file path=ppt/slideLayouts/_rels/slideLayout255.xml.rels><?xml version="1.0" encoding="UTF-8" standalone="yes"?>
<Relationships xmlns="http://schemas.openxmlformats.org/package/2006/relationships"><Relationship Id="rId1" Type="http://schemas.openxmlformats.org/officeDocument/2006/relationships/slideMaster" Target="../slideMasters/slideMaster32.xml"/></Relationships>
</file>

<file path=ppt/slideLayouts/_rels/slideLayout256.xml.rels><?xml version="1.0" encoding="UTF-8" standalone="yes"?>
<Relationships xmlns="http://schemas.openxmlformats.org/package/2006/relationships"><Relationship Id="rId3" Type="http://schemas.openxmlformats.org/officeDocument/2006/relationships/slideMaster" Target="../slideMasters/slideMaster32.xml"/><Relationship Id="rId2" Type="http://schemas.openxmlformats.org/officeDocument/2006/relationships/tags" Target="../tags/tag160.xml"/><Relationship Id="rId1" Type="http://schemas.openxmlformats.org/officeDocument/2006/relationships/vmlDrawing" Target="../drawings/vmlDrawing160.vml"/><Relationship Id="rId6" Type="http://schemas.openxmlformats.org/officeDocument/2006/relationships/image" Target="../media/image2.emf"/><Relationship Id="rId5" Type="http://schemas.openxmlformats.org/officeDocument/2006/relationships/oleObject" Target="../embeddings/oleObject160.bin"/><Relationship Id="rId4" Type="http://schemas.openxmlformats.org/officeDocument/2006/relationships/image" Target="../media/image5.jpeg"/></Relationships>
</file>

<file path=ppt/slideLayouts/_rels/slideLayout257.xml.rels><?xml version="1.0" encoding="UTF-8" standalone="yes"?>
<Relationships xmlns="http://schemas.openxmlformats.org/package/2006/relationships"><Relationship Id="rId3" Type="http://schemas.openxmlformats.org/officeDocument/2006/relationships/slideMaster" Target="../slideMasters/slideMaster33.xml"/><Relationship Id="rId2" Type="http://schemas.openxmlformats.org/officeDocument/2006/relationships/tags" Target="../tags/tag162.xml"/><Relationship Id="rId1" Type="http://schemas.openxmlformats.org/officeDocument/2006/relationships/vmlDrawing" Target="../drawings/vmlDrawing162.vml"/><Relationship Id="rId6" Type="http://schemas.openxmlformats.org/officeDocument/2006/relationships/image" Target="../media/image2.emf"/><Relationship Id="rId5" Type="http://schemas.openxmlformats.org/officeDocument/2006/relationships/oleObject" Target="../embeddings/oleObject162.bin"/><Relationship Id="rId4" Type="http://schemas.openxmlformats.org/officeDocument/2006/relationships/image" Target="../media/image5.jpeg"/></Relationships>
</file>

<file path=ppt/slideLayouts/_rels/slideLayout258.xml.rels><?xml version="1.0" encoding="UTF-8" standalone="yes"?>
<Relationships xmlns="http://schemas.openxmlformats.org/package/2006/relationships"><Relationship Id="rId1" Type="http://schemas.openxmlformats.org/officeDocument/2006/relationships/slideMaster" Target="../slideMasters/slideMaster33.xml"/></Relationships>
</file>

<file path=ppt/slideLayouts/_rels/slideLayout259.xml.rels><?xml version="1.0" encoding="UTF-8" standalone="yes"?>
<Relationships xmlns="http://schemas.openxmlformats.org/package/2006/relationships"><Relationship Id="rId1" Type="http://schemas.openxmlformats.org/officeDocument/2006/relationships/slideMaster" Target="../slideMasters/slideMaster3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60.xml.rels><?xml version="1.0" encoding="UTF-8" standalone="yes"?>
<Relationships xmlns="http://schemas.openxmlformats.org/package/2006/relationships"><Relationship Id="rId1" Type="http://schemas.openxmlformats.org/officeDocument/2006/relationships/slideMaster" Target="../slideMasters/slideMaster33.xml"/></Relationships>
</file>

<file path=ppt/slideLayouts/_rels/slideLayout261.xml.rels><?xml version="1.0" encoding="UTF-8" standalone="yes"?>
<Relationships xmlns="http://schemas.openxmlformats.org/package/2006/relationships"><Relationship Id="rId3" Type="http://schemas.openxmlformats.org/officeDocument/2006/relationships/slideMaster" Target="../slideMasters/slideMaster33.xml"/><Relationship Id="rId2" Type="http://schemas.openxmlformats.org/officeDocument/2006/relationships/tags" Target="../tags/tag163.xml"/><Relationship Id="rId1" Type="http://schemas.openxmlformats.org/officeDocument/2006/relationships/vmlDrawing" Target="../drawings/vmlDrawing163.vml"/><Relationship Id="rId6" Type="http://schemas.openxmlformats.org/officeDocument/2006/relationships/image" Target="../media/image4.png"/><Relationship Id="rId5" Type="http://schemas.openxmlformats.org/officeDocument/2006/relationships/image" Target="../media/image2.emf"/><Relationship Id="rId4" Type="http://schemas.openxmlformats.org/officeDocument/2006/relationships/oleObject" Target="../embeddings/oleObject163.bin"/></Relationships>
</file>

<file path=ppt/slideLayouts/_rels/slideLayout262.xml.rels><?xml version="1.0" encoding="UTF-8" standalone="yes"?>
<Relationships xmlns="http://schemas.openxmlformats.org/package/2006/relationships"><Relationship Id="rId3" Type="http://schemas.openxmlformats.org/officeDocument/2006/relationships/slideMaster" Target="../slideMasters/slideMaster33.xml"/><Relationship Id="rId2" Type="http://schemas.openxmlformats.org/officeDocument/2006/relationships/tags" Target="../tags/tag164.xml"/><Relationship Id="rId1" Type="http://schemas.openxmlformats.org/officeDocument/2006/relationships/vmlDrawing" Target="../drawings/vmlDrawing164.vml"/><Relationship Id="rId6" Type="http://schemas.openxmlformats.org/officeDocument/2006/relationships/image" Target="../media/image2.emf"/><Relationship Id="rId5" Type="http://schemas.openxmlformats.org/officeDocument/2006/relationships/oleObject" Target="../embeddings/oleObject164.bin"/><Relationship Id="rId4" Type="http://schemas.openxmlformats.org/officeDocument/2006/relationships/image" Target="../media/image5.jpeg"/></Relationships>
</file>

<file path=ppt/slideLayouts/_rels/slideLayout263.xml.rels><?xml version="1.0" encoding="UTF-8" standalone="yes"?>
<Relationships xmlns="http://schemas.openxmlformats.org/package/2006/relationships"><Relationship Id="rId1" Type="http://schemas.openxmlformats.org/officeDocument/2006/relationships/slideMaster" Target="../slideMasters/slideMaster33.xml"/></Relationships>
</file>

<file path=ppt/slideLayouts/_rels/slideLayout264.xml.rels><?xml version="1.0" encoding="UTF-8" standalone="yes"?>
<Relationships xmlns="http://schemas.openxmlformats.org/package/2006/relationships"><Relationship Id="rId3" Type="http://schemas.openxmlformats.org/officeDocument/2006/relationships/slideMaster" Target="../slideMasters/slideMaster33.xml"/><Relationship Id="rId2" Type="http://schemas.openxmlformats.org/officeDocument/2006/relationships/tags" Target="../tags/tag165.xml"/><Relationship Id="rId1" Type="http://schemas.openxmlformats.org/officeDocument/2006/relationships/vmlDrawing" Target="../drawings/vmlDrawing165.vml"/><Relationship Id="rId6" Type="http://schemas.openxmlformats.org/officeDocument/2006/relationships/image" Target="../media/image2.emf"/><Relationship Id="rId5" Type="http://schemas.openxmlformats.org/officeDocument/2006/relationships/oleObject" Target="../embeddings/oleObject165.bin"/><Relationship Id="rId4" Type="http://schemas.openxmlformats.org/officeDocument/2006/relationships/image" Target="../media/image5.jpeg"/></Relationships>
</file>

<file path=ppt/slideLayouts/_rels/slideLayout265.xml.rels><?xml version="1.0" encoding="UTF-8" standalone="yes"?>
<Relationships xmlns="http://schemas.openxmlformats.org/package/2006/relationships"><Relationship Id="rId3" Type="http://schemas.openxmlformats.org/officeDocument/2006/relationships/slideMaster" Target="../slideMasters/slideMaster34.xml"/><Relationship Id="rId2" Type="http://schemas.openxmlformats.org/officeDocument/2006/relationships/tags" Target="../tags/tag167.xml"/><Relationship Id="rId1" Type="http://schemas.openxmlformats.org/officeDocument/2006/relationships/vmlDrawing" Target="../drawings/vmlDrawing167.vml"/><Relationship Id="rId6" Type="http://schemas.openxmlformats.org/officeDocument/2006/relationships/image" Target="../media/image2.emf"/><Relationship Id="rId5" Type="http://schemas.openxmlformats.org/officeDocument/2006/relationships/oleObject" Target="../embeddings/oleObject167.bin"/><Relationship Id="rId4" Type="http://schemas.openxmlformats.org/officeDocument/2006/relationships/image" Target="../media/image5.jpeg"/></Relationships>
</file>

<file path=ppt/slideLayouts/_rels/slideLayout266.xml.rels><?xml version="1.0" encoding="UTF-8" standalone="yes"?>
<Relationships xmlns="http://schemas.openxmlformats.org/package/2006/relationships"><Relationship Id="rId1" Type="http://schemas.openxmlformats.org/officeDocument/2006/relationships/slideMaster" Target="../slideMasters/slideMaster34.xml"/></Relationships>
</file>

<file path=ppt/slideLayouts/_rels/slideLayout267.xml.rels><?xml version="1.0" encoding="UTF-8" standalone="yes"?>
<Relationships xmlns="http://schemas.openxmlformats.org/package/2006/relationships"><Relationship Id="rId1" Type="http://schemas.openxmlformats.org/officeDocument/2006/relationships/slideMaster" Target="../slideMasters/slideMaster34.xml"/></Relationships>
</file>

<file path=ppt/slideLayouts/_rels/slideLayout268.xml.rels><?xml version="1.0" encoding="UTF-8" standalone="yes"?>
<Relationships xmlns="http://schemas.openxmlformats.org/package/2006/relationships"><Relationship Id="rId1" Type="http://schemas.openxmlformats.org/officeDocument/2006/relationships/slideMaster" Target="../slideMasters/slideMaster34.xml"/></Relationships>
</file>

<file path=ppt/slideLayouts/_rels/slideLayout269.xml.rels><?xml version="1.0" encoding="UTF-8" standalone="yes"?>
<Relationships xmlns="http://schemas.openxmlformats.org/package/2006/relationships"><Relationship Id="rId3" Type="http://schemas.openxmlformats.org/officeDocument/2006/relationships/slideMaster" Target="../slideMasters/slideMaster34.xml"/><Relationship Id="rId2" Type="http://schemas.openxmlformats.org/officeDocument/2006/relationships/tags" Target="../tags/tag168.xml"/><Relationship Id="rId1" Type="http://schemas.openxmlformats.org/officeDocument/2006/relationships/vmlDrawing" Target="../drawings/vmlDrawing168.vml"/><Relationship Id="rId6" Type="http://schemas.openxmlformats.org/officeDocument/2006/relationships/image" Target="../media/image4.png"/><Relationship Id="rId5" Type="http://schemas.openxmlformats.org/officeDocument/2006/relationships/image" Target="../media/image2.emf"/><Relationship Id="rId4" Type="http://schemas.openxmlformats.org/officeDocument/2006/relationships/oleObject" Target="../embeddings/oleObject168.bin"/></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70.xml.rels><?xml version="1.0" encoding="UTF-8" standalone="yes"?>
<Relationships xmlns="http://schemas.openxmlformats.org/package/2006/relationships"><Relationship Id="rId3" Type="http://schemas.openxmlformats.org/officeDocument/2006/relationships/slideMaster" Target="../slideMasters/slideMaster34.xml"/><Relationship Id="rId2" Type="http://schemas.openxmlformats.org/officeDocument/2006/relationships/tags" Target="../tags/tag169.xml"/><Relationship Id="rId1" Type="http://schemas.openxmlformats.org/officeDocument/2006/relationships/vmlDrawing" Target="../drawings/vmlDrawing169.vml"/><Relationship Id="rId6" Type="http://schemas.openxmlformats.org/officeDocument/2006/relationships/image" Target="../media/image2.emf"/><Relationship Id="rId5" Type="http://schemas.openxmlformats.org/officeDocument/2006/relationships/oleObject" Target="../embeddings/oleObject169.bin"/><Relationship Id="rId4" Type="http://schemas.openxmlformats.org/officeDocument/2006/relationships/image" Target="../media/image5.jpeg"/></Relationships>
</file>

<file path=ppt/slideLayouts/_rels/slideLayout271.xml.rels><?xml version="1.0" encoding="UTF-8" standalone="yes"?>
<Relationships xmlns="http://schemas.openxmlformats.org/package/2006/relationships"><Relationship Id="rId1" Type="http://schemas.openxmlformats.org/officeDocument/2006/relationships/slideMaster" Target="../slideMasters/slideMaster34.xml"/></Relationships>
</file>

<file path=ppt/slideLayouts/_rels/slideLayout272.xml.rels><?xml version="1.0" encoding="UTF-8" standalone="yes"?>
<Relationships xmlns="http://schemas.openxmlformats.org/package/2006/relationships"><Relationship Id="rId3" Type="http://schemas.openxmlformats.org/officeDocument/2006/relationships/slideMaster" Target="../slideMasters/slideMaster34.xml"/><Relationship Id="rId2" Type="http://schemas.openxmlformats.org/officeDocument/2006/relationships/tags" Target="../tags/tag170.xml"/><Relationship Id="rId1" Type="http://schemas.openxmlformats.org/officeDocument/2006/relationships/vmlDrawing" Target="../drawings/vmlDrawing170.vml"/><Relationship Id="rId6" Type="http://schemas.openxmlformats.org/officeDocument/2006/relationships/image" Target="../media/image2.emf"/><Relationship Id="rId5" Type="http://schemas.openxmlformats.org/officeDocument/2006/relationships/oleObject" Target="../embeddings/oleObject170.bin"/><Relationship Id="rId4" Type="http://schemas.openxmlformats.org/officeDocument/2006/relationships/image" Target="../media/image5.jpeg"/></Relationships>
</file>

<file path=ppt/slideLayouts/_rels/slideLayout273.xml.rels><?xml version="1.0" encoding="UTF-8" standalone="yes"?>
<Relationships xmlns="http://schemas.openxmlformats.org/package/2006/relationships"><Relationship Id="rId3" Type="http://schemas.openxmlformats.org/officeDocument/2006/relationships/slideMaster" Target="../slideMasters/slideMaster35.xml"/><Relationship Id="rId2" Type="http://schemas.openxmlformats.org/officeDocument/2006/relationships/tags" Target="../tags/tag172.xml"/><Relationship Id="rId1" Type="http://schemas.openxmlformats.org/officeDocument/2006/relationships/vmlDrawing" Target="../drawings/vmlDrawing172.vml"/><Relationship Id="rId6" Type="http://schemas.openxmlformats.org/officeDocument/2006/relationships/image" Target="../media/image2.emf"/><Relationship Id="rId5" Type="http://schemas.openxmlformats.org/officeDocument/2006/relationships/oleObject" Target="../embeddings/oleObject172.bin"/><Relationship Id="rId4" Type="http://schemas.openxmlformats.org/officeDocument/2006/relationships/image" Target="../media/image5.jpeg"/></Relationships>
</file>

<file path=ppt/slideLayouts/_rels/slideLayout274.xml.rels><?xml version="1.0" encoding="UTF-8" standalone="yes"?>
<Relationships xmlns="http://schemas.openxmlformats.org/package/2006/relationships"><Relationship Id="rId1" Type="http://schemas.openxmlformats.org/officeDocument/2006/relationships/slideMaster" Target="../slideMasters/slideMaster35.xml"/></Relationships>
</file>

<file path=ppt/slideLayouts/_rels/slideLayout275.xml.rels><?xml version="1.0" encoding="UTF-8" standalone="yes"?>
<Relationships xmlns="http://schemas.openxmlformats.org/package/2006/relationships"><Relationship Id="rId1" Type="http://schemas.openxmlformats.org/officeDocument/2006/relationships/slideMaster" Target="../slideMasters/slideMaster35.xml"/></Relationships>
</file>

<file path=ppt/slideLayouts/_rels/slideLayout276.xml.rels><?xml version="1.0" encoding="UTF-8" standalone="yes"?>
<Relationships xmlns="http://schemas.openxmlformats.org/package/2006/relationships"><Relationship Id="rId1" Type="http://schemas.openxmlformats.org/officeDocument/2006/relationships/slideMaster" Target="../slideMasters/slideMaster35.xml"/></Relationships>
</file>

<file path=ppt/slideLayouts/_rels/slideLayout277.xml.rels><?xml version="1.0" encoding="UTF-8" standalone="yes"?>
<Relationships xmlns="http://schemas.openxmlformats.org/package/2006/relationships"><Relationship Id="rId3" Type="http://schemas.openxmlformats.org/officeDocument/2006/relationships/slideMaster" Target="../slideMasters/slideMaster35.xml"/><Relationship Id="rId2" Type="http://schemas.openxmlformats.org/officeDocument/2006/relationships/tags" Target="../tags/tag173.xml"/><Relationship Id="rId1" Type="http://schemas.openxmlformats.org/officeDocument/2006/relationships/vmlDrawing" Target="../drawings/vmlDrawing173.vml"/><Relationship Id="rId6" Type="http://schemas.openxmlformats.org/officeDocument/2006/relationships/image" Target="../media/image4.png"/><Relationship Id="rId5" Type="http://schemas.openxmlformats.org/officeDocument/2006/relationships/image" Target="../media/image2.emf"/><Relationship Id="rId4" Type="http://schemas.openxmlformats.org/officeDocument/2006/relationships/oleObject" Target="../embeddings/oleObject173.bin"/></Relationships>
</file>

<file path=ppt/slideLayouts/_rels/slideLayout278.xml.rels><?xml version="1.0" encoding="UTF-8" standalone="yes"?>
<Relationships xmlns="http://schemas.openxmlformats.org/package/2006/relationships"><Relationship Id="rId3" Type="http://schemas.openxmlformats.org/officeDocument/2006/relationships/slideMaster" Target="../slideMasters/slideMaster35.xml"/><Relationship Id="rId2" Type="http://schemas.openxmlformats.org/officeDocument/2006/relationships/tags" Target="../tags/tag174.xml"/><Relationship Id="rId1" Type="http://schemas.openxmlformats.org/officeDocument/2006/relationships/vmlDrawing" Target="../drawings/vmlDrawing174.vml"/><Relationship Id="rId6" Type="http://schemas.openxmlformats.org/officeDocument/2006/relationships/image" Target="../media/image2.emf"/><Relationship Id="rId5" Type="http://schemas.openxmlformats.org/officeDocument/2006/relationships/oleObject" Target="../embeddings/oleObject174.bin"/><Relationship Id="rId4" Type="http://schemas.openxmlformats.org/officeDocument/2006/relationships/image" Target="../media/image5.jpeg"/></Relationships>
</file>

<file path=ppt/slideLayouts/_rels/slideLayout279.xml.rels><?xml version="1.0" encoding="UTF-8" standalone="yes"?>
<Relationships xmlns="http://schemas.openxmlformats.org/package/2006/relationships"><Relationship Id="rId1" Type="http://schemas.openxmlformats.org/officeDocument/2006/relationships/slideMaster" Target="../slideMasters/slideMaster35.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80.xml.rels><?xml version="1.0" encoding="UTF-8" standalone="yes"?>
<Relationships xmlns="http://schemas.openxmlformats.org/package/2006/relationships"><Relationship Id="rId3" Type="http://schemas.openxmlformats.org/officeDocument/2006/relationships/slideMaster" Target="../slideMasters/slideMaster35.xml"/><Relationship Id="rId2" Type="http://schemas.openxmlformats.org/officeDocument/2006/relationships/tags" Target="../tags/tag175.xml"/><Relationship Id="rId1" Type="http://schemas.openxmlformats.org/officeDocument/2006/relationships/vmlDrawing" Target="../drawings/vmlDrawing175.vml"/><Relationship Id="rId6" Type="http://schemas.openxmlformats.org/officeDocument/2006/relationships/image" Target="../media/image2.emf"/><Relationship Id="rId5" Type="http://schemas.openxmlformats.org/officeDocument/2006/relationships/oleObject" Target="../embeddings/oleObject175.bin"/><Relationship Id="rId4" Type="http://schemas.openxmlformats.org/officeDocument/2006/relationships/image" Target="../media/image5.jpeg"/></Relationships>
</file>

<file path=ppt/slideLayouts/_rels/slideLayout281.xml.rels><?xml version="1.0" encoding="UTF-8" standalone="yes"?>
<Relationships xmlns="http://schemas.openxmlformats.org/package/2006/relationships"><Relationship Id="rId3" Type="http://schemas.openxmlformats.org/officeDocument/2006/relationships/slideMaster" Target="../slideMasters/slideMaster36.xml"/><Relationship Id="rId2" Type="http://schemas.openxmlformats.org/officeDocument/2006/relationships/tags" Target="../tags/tag177.xml"/><Relationship Id="rId1" Type="http://schemas.openxmlformats.org/officeDocument/2006/relationships/vmlDrawing" Target="../drawings/vmlDrawing177.vml"/><Relationship Id="rId6" Type="http://schemas.openxmlformats.org/officeDocument/2006/relationships/image" Target="../media/image2.emf"/><Relationship Id="rId5" Type="http://schemas.openxmlformats.org/officeDocument/2006/relationships/oleObject" Target="../embeddings/oleObject177.bin"/><Relationship Id="rId4" Type="http://schemas.openxmlformats.org/officeDocument/2006/relationships/image" Target="../media/image5.jpeg"/></Relationships>
</file>

<file path=ppt/slideLayouts/_rels/slideLayout282.xml.rels><?xml version="1.0" encoding="UTF-8" standalone="yes"?>
<Relationships xmlns="http://schemas.openxmlformats.org/package/2006/relationships"><Relationship Id="rId1" Type="http://schemas.openxmlformats.org/officeDocument/2006/relationships/slideMaster" Target="../slideMasters/slideMaster36.xml"/></Relationships>
</file>

<file path=ppt/slideLayouts/_rels/slideLayout283.xml.rels><?xml version="1.0" encoding="UTF-8" standalone="yes"?>
<Relationships xmlns="http://schemas.openxmlformats.org/package/2006/relationships"><Relationship Id="rId1" Type="http://schemas.openxmlformats.org/officeDocument/2006/relationships/slideMaster" Target="../slideMasters/slideMaster36.xml"/></Relationships>
</file>

<file path=ppt/slideLayouts/_rels/slideLayout284.xml.rels><?xml version="1.0" encoding="UTF-8" standalone="yes"?>
<Relationships xmlns="http://schemas.openxmlformats.org/package/2006/relationships"><Relationship Id="rId1" Type="http://schemas.openxmlformats.org/officeDocument/2006/relationships/slideMaster" Target="../slideMasters/slideMaster36.xml"/></Relationships>
</file>

<file path=ppt/slideLayouts/_rels/slideLayout285.xml.rels><?xml version="1.0" encoding="UTF-8" standalone="yes"?>
<Relationships xmlns="http://schemas.openxmlformats.org/package/2006/relationships"><Relationship Id="rId3" Type="http://schemas.openxmlformats.org/officeDocument/2006/relationships/slideMaster" Target="../slideMasters/slideMaster36.xml"/><Relationship Id="rId2" Type="http://schemas.openxmlformats.org/officeDocument/2006/relationships/tags" Target="../tags/tag178.xml"/><Relationship Id="rId1" Type="http://schemas.openxmlformats.org/officeDocument/2006/relationships/vmlDrawing" Target="../drawings/vmlDrawing178.vml"/><Relationship Id="rId6" Type="http://schemas.openxmlformats.org/officeDocument/2006/relationships/image" Target="../media/image4.png"/><Relationship Id="rId5" Type="http://schemas.openxmlformats.org/officeDocument/2006/relationships/image" Target="../media/image2.emf"/><Relationship Id="rId4" Type="http://schemas.openxmlformats.org/officeDocument/2006/relationships/oleObject" Target="../embeddings/oleObject178.bin"/></Relationships>
</file>

<file path=ppt/slideLayouts/_rels/slideLayout286.xml.rels><?xml version="1.0" encoding="UTF-8" standalone="yes"?>
<Relationships xmlns="http://schemas.openxmlformats.org/package/2006/relationships"><Relationship Id="rId3" Type="http://schemas.openxmlformats.org/officeDocument/2006/relationships/slideMaster" Target="../slideMasters/slideMaster36.xml"/><Relationship Id="rId2" Type="http://schemas.openxmlformats.org/officeDocument/2006/relationships/tags" Target="../tags/tag179.xml"/><Relationship Id="rId1" Type="http://schemas.openxmlformats.org/officeDocument/2006/relationships/vmlDrawing" Target="../drawings/vmlDrawing179.vml"/><Relationship Id="rId6" Type="http://schemas.openxmlformats.org/officeDocument/2006/relationships/image" Target="../media/image2.emf"/><Relationship Id="rId5" Type="http://schemas.openxmlformats.org/officeDocument/2006/relationships/oleObject" Target="../embeddings/oleObject179.bin"/><Relationship Id="rId4" Type="http://schemas.openxmlformats.org/officeDocument/2006/relationships/image" Target="../media/image5.jpeg"/></Relationships>
</file>

<file path=ppt/slideLayouts/_rels/slideLayout287.xml.rels><?xml version="1.0" encoding="UTF-8" standalone="yes"?>
<Relationships xmlns="http://schemas.openxmlformats.org/package/2006/relationships"><Relationship Id="rId1" Type="http://schemas.openxmlformats.org/officeDocument/2006/relationships/slideMaster" Target="../slideMasters/slideMaster36.xml"/></Relationships>
</file>

<file path=ppt/slideLayouts/_rels/slideLayout288.xml.rels><?xml version="1.0" encoding="UTF-8" standalone="yes"?>
<Relationships xmlns="http://schemas.openxmlformats.org/package/2006/relationships"><Relationship Id="rId3" Type="http://schemas.openxmlformats.org/officeDocument/2006/relationships/slideMaster" Target="../slideMasters/slideMaster36.xml"/><Relationship Id="rId2" Type="http://schemas.openxmlformats.org/officeDocument/2006/relationships/tags" Target="../tags/tag180.xml"/><Relationship Id="rId1" Type="http://schemas.openxmlformats.org/officeDocument/2006/relationships/vmlDrawing" Target="../drawings/vmlDrawing180.vml"/><Relationship Id="rId6" Type="http://schemas.openxmlformats.org/officeDocument/2006/relationships/image" Target="../media/image2.emf"/><Relationship Id="rId5" Type="http://schemas.openxmlformats.org/officeDocument/2006/relationships/oleObject" Target="../embeddings/oleObject180.bin"/><Relationship Id="rId4" Type="http://schemas.openxmlformats.org/officeDocument/2006/relationships/image" Target="../media/image5.jpeg"/></Relationships>
</file>

<file path=ppt/slideLayouts/_rels/slideLayout289.xml.rels><?xml version="1.0" encoding="UTF-8" standalone="yes"?>
<Relationships xmlns="http://schemas.openxmlformats.org/package/2006/relationships"><Relationship Id="rId3" Type="http://schemas.openxmlformats.org/officeDocument/2006/relationships/slideMaster" Target="../slideMasters/slideMaster37.xml"/><Relationship Id="rId2" Type="http://schemas.openxmlformats.org/officeDocument/2006/relationships/tags" Target="../tags/tag182.xml"/><Relationship Id="rId1" Type="http://schemas.openxmlformats.org/officeDocument/2006/relationships/vmlDrawing" Target="../drawings/vmlDrawing182.vml"/><Relationship Id="rId6" Type="http://schemas.openxmlformats.org/officeDocument/2006/relationships/image" Target="../media/image2.emf"/><Relationship Id="rId5" Type="http://schemas.openxmlformats.org/officeDocument/2006/relationships/oleObject" Target="../embeddings/oleObject182.bin"/><Relationship Id="rId4" Type="http://schemas.openxmlformats.org/officeDocument/2006/relationships/image" Target="../media/image5.jpeg"/></Relationships>
</file>

<file path=ppt/slideLayouts/_rels/slideLayout29.xml.rels><?xml version="1.0" encoding="UTF-8" standalone="yes"?>
<Relationships xmlns="http://schemas.openxmlformats.org/package/2006/relationships"><Relationship Id="rId3" Type="http://schemas.openxmlformats.org/officeDocument/2006/relationships/slideMaster" Target="../slideMasters/slideMaster4.xml"/><Relationship Id="rId2" Type="http://schemas.openxmlformats.org/officeDocument/2006/relationships/tags" Target="../tags/tag18.xml"/><Relationship Id="rId1" Type="http://schemas.openxmlformats.org/officeDocument/2006/relationships/vmlDrawing" Target="../drawings/vmlDrawing18.vml"/><Relationship Id="rId6" Type="http://schemas.openxmlformats.org/officeDocument/2006/relationships/image" Target="../media/image4.png"/><Relationship Id="rId5" Type="http://schemas.openxmlformats.org/officeDocument/2006/relationships/image" Target="../media/image2.emf"/><Relationship Id="rId4" Type="http://schemas.openxmlformats.org/officeDocument/2006/relationships/oleObject" Target="../embeddings/oleObject18.bin"/></Relationships>
</file>

<file path=ppt/slideLayouts/_rels/slideLayout290.xml.rels><?xml version="1.0" encoding="UTF-8" standalone="yes"?>
<Relationships xmlns="http://schemas.openxmlformats.org/package/2006/relationships"><Relationship Id="rId1" Type="http://schemas.openxmlformats.org/officeDocument/2006/relationships/slideMaster" Target="../slideMasters/slideMaster37.xml"/></Relationships>
</file>

<file path=ppt/slideLayouts/_rels/slideLayout291.xml.rels><?xml version="1.0" encoding="UTF-8" standalone="yes"?>
<Relationships xmlns="http://schemas.openxmlformats.org/package/2006/relationships"><Relationship Id="rId1" Type="http://schemas.openxmlformats.org/officeDocument/2006/relationships/slideMaster" Target="../slideMasters/slideMaster37.xml"/></Relationships>
</file>

<file path=ppt/slideLayouts/_rels/slideLayout292.xml.rels><?xml version="1.0" encoding="UTF-8" standalone="yes"?>
<Relationships xmlns="http://schemas.openxmlformats.org/package/2006/relationships"><Relationship Id="rId1" Type="http://schemas.openxmlformats.org/officeDocument/2006/relationships/slideMaster" Target="../slideMasters/slideMaster37.xml"/></Relationships>
</file>

<file path=ppt/slideLayouts/_rels/slideLayout293.xml.rels><?xml version="1.0" encoding="UTF-8" standalone="yes"?>
<Relationships xmlns="http://schemas.openxmlformats.org/package/2006/relationships"><Relationship Id="rId3" Type="http://schemas.openxmlformats.org/officeDocument/2006/relationships/slideMaster" Target="../slideMasters/slideMaster37.xml"/><Relationship Id="rId2" Type="http://schemas.openxmlformats.org/officeDocument/2006/relationships/tags" Target="../tags/tag183.xml"/><Relationship Id="rId1" Type="http://schemas.openxmlformats.org/officeDocument/2006/relationships/vmlDrawing" Target="../drawings/vmlDrawing183.vml"/><Relationship Id="rId6" Type="http://schemas.openxmlformats.org/officeDocument/2006/relationships/image" Target="../media/image4.png"/><Relationship Id="rId5" Type="http://schemas.openxmlformats.org/officeDocument/2006/relationships/image" Target="../media/image2.emf"/><Relationship Id="rId4" Type="http://schemas.openxmlformats.org/officeDocument/2006/relationships/oleObject" Target="../embeddings/oleObject183.bin"/></Relationships>
</file>

<file path=ppt/slideLayouts/_rels/slideLayout294.xml.rels><?xml version="1.0" encoding="UTF-8" standalone="yes"?>
<Relationships xmlns="http://schemas.openxmlformats.org/package/2006/relationships"><Relationship Id="rId3" Type="http://schemas.openxmlformats.org/officeDocument/2006/relationships/slideMaster" Target="../slideMasters/slideMaster37.xml"/><Relationship Id="rId2" Type="http://schemas.openxmlformats.org/officeDocument/2006/relationships/tags" Target="../tags/tag184.xml"/><Relationship Id="rId1" Type="http://schemas.openxmlformats.org/officeDocument/2006/relationships/vmlDrawing" Target="../drawings/vmlDrawing184.vml"/><Relationship Id="rId6" Type="http://schemas.openxmlformats.org/officeDocument/2006/relationships/image" Target="../media/image2.emf"/><Relationship Id="rId5" Type="http://schemas.openxmlformats.org/officeDocument/2006/relationships/oleObject" Target="../embeddings/oleObject184.bin"/><Relationship Id="rId4" Type="http://schemas.openxmlformats.org/officeDocument/2006/relationships/image" Target="../media/image5.jpeg"/></Relationships>
</file>

<file path=ppt/slideLayouts/_rels/slideLayout295.xml.rels><?xml version="1.0" encoding="UTF-8" standalone="yes"?>
<Relationships xmlns="http://schemas.openxmlformats.org/package/2006/relationships"><Relationship Id="rId1" Type="http://schemas.openxmlformats.org/officeDocument/2006/relationships/slideMaster" Target="../slideMasters/slideMaster37.xml"/></Relationships>
</file>

<file path=ppt/slideLayouts/_rels/slideLayout296.xml.rels><?xml version="1.0" encoding="UTF-8" standalone="yes"?>
<Relationships xmlns="http://schemas.openxmlformats.org/package/2006/relationships"><Relationship Id="rId3" Type="http://schemas.openxmlformats.org/officeDocument/2006/relationships/slideMaster" Target="../slideMasters/slideMaster38.xml"/><Relationship Id="rId2" Type="http://schemas.openxmlformats.org/officeDocument/2006/relationships/tags" Target="../tags/tag186.xml"/><Relationship Id="rId1" Type="http://schemas.openxmlformats.org/officeDocument/2006/relationships/vmlDrawing" Target="../drawings/vmlDrawing186.vml"/><Relationship Id="rId6" Type="http://schemas.openxmlformats.org/officeDocument/2006/relationships/image" Target="../media/image2.emf"/><Relationship Id="rId5" Type="http://schemas.openxmlformats.org/officeDocument/2006/relationships/oleObject" Target="../embeddings/oleObject186.bin"/><Relationship Id="rId4" Type="http://schemas.openxmlformats.org/officeDocument/2006/relationships/image" Target="../media/image5.jpeg"/></Relationships>
</file>

<file path=ppt/slideLayouts/_rels/slideLayout297.xml.rels><?xml version="1.0" encoding="UTF-8" standalone="yes"?>
<Relationships xmlns="http://schemas.openxmlformats.org/package/2006/relationships"><Relationship Id="rId1" Type="http://schemas.openxmlformats.org/officeDocument/2006/relationships/slideMaster" Target="../slideMasters/slideMaster38.xml"/></Relationships>
</file>

<file path=ppt/slideLayouts/_rels/slideLayout298.xml.rels><?xml version="1.0" encoding="UTF-8" standalone="yes"?>
<Relationships xmlns="http://schemas.openxmlformats.org/package/2006/relationships"><Relationship Id="rId1" Type="http://schemas.openxmlformats.org/officeDocument/2006/relationships/slideMaster" Target="../slideMasters/slideMaster38.xml"/></Relationships>
</file>

<file path=ppt/slideLayouts/_rels/slideLayout299.xml.rels><?xml version="1.0" encoding="UTF-8" standalone="yes"?>
<Relationships xmlns="http://schemas.openxmlformats.org/package/2006/relationships"><Relationship Id="rId1" Type="http://schemas.openxmlformats.org/officeDocument/2006/relationships/slideMaster" Target="../slideMasters/slideMaster38.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3" Type="http://schemas.openxmlformats.org/officeDocument/2006/relationships/slideMaster" Target="../slideMasters/slideMaster4.xml"/><Relationship Id="rId2" Type="http://schemas.openxmlformats.org/officeDocument/2006/relationships/tags" Target="../tags/tag19.xml"/><Relationship Id="rId1" Type="http://schemas.openxmlformats.org/officeDocument/2006/relationships/vmlDrawing" Target="../drawings/vmlDrawing19.vml"/><Relationship Id="rId6" Type="http://schemas.openxmlformats.org/officeDocument/2006/relationships/image" Target="../media/image2.emf"/><Relationship Id="rId5" Type="http://schemas.openxmlformats.org/officeDocument/2006/relationships/oleObject" Target="../embeddings/oleObject19.bin"/><Relationship Id="rId4" Type="http://schemas.openxmlformats.org/officeDocument/2006/relationships/image" Target="../media/image5.jpeg"/></Relationships>
</file>

<file path=ppt/slideLayouts/_rels/slideLayout300.xml.rels><?xml version="1.0" encoding="UTF-8" standalone="yes"?>
<Relationships xmlns="http://schemas.openxmlformats.org/package/2006/relationships"><Relationship Id="rId3" Type="http://schemas.openxmlformats.org/officeDocument/2006/relationships/slideMaster" Target="../slideMasters/slideMaster38.xml"/><Relationship Id="rId2" Type="http://schemas.openxmlformats.org/officeDocument/2006/relationships/tags" Target="../tags/tag187.xml"/><Relationship Id="rId1" Type="http://schemas.openxmlformats.org/officeDocument/2006/relationships/vmlDrawing" Target="../drawings/vmlDrawing187.vml"/><Relationship Id="rId6" Type="http://schemas.openxmlformats.org/officeDocument/2006/relationships/image" Target="../media/image4.png"/><Relationship Id="rId5" Type="http://schemas.openxmlformats.org/officeDocument/2006/relationships/image" Target="../media/image2.emf"/><Relationship Id="rId4" Type="http://schemas.openxmlformats.org/officeDocument/2006/relationships/oleObject" Target="../embeddings/oleObject187.bin"/></Relationships>
</file>

<file path=ppt/slideLayouts/_rels/slideLayout301.xml.rels><?xml version="1.0" encoding="UTF-8" standalone="yes"?>
<Relationships xmlns="http://schemas.openxmlformats.org/package/2006/relationships"><Relationship Id="rId3" Type="http://schemas.openxmlformats.org/officeDocument/2006/relationships/slideMaster" Target="../slideMasters/slideMaster38.xml"/><Relationship Id="rId2" Type="http://schemas.openxmlformats.org/officeDocument/2006/relationships/tags" Target="../tags/tag188.xml"/><Relationship Id="rId1" Type="http://schemas.openxmlformats.org/officeDocument/2006/relationships/vmlDrawing" Target="../drawings/vmlDrawing188.vml"/><Relationship Id="rId6" Type="http://schemas.openxmlformats.org/officeDocument/2006/relationships/image" Target="../media/image2.emf"/><Relationship Id="rId5" Type="http://schemas.openxmlformats.org/officeDocument/2006/relationships/oleObject" Target="../embeddings/oleObject188.bin"/><Relationship Id="rId4" Type="http://schemas.openxmlformats.org/officeDocument/2006/relationships/image" Target="../media/image5.jpeg"/></Relationships>
</file>

<file path=ppt/slideLayouts/_rels/slideLayout302.xml.rels><?xml version="1.0" encoding="UTF-8" standalone="yes"?>
<Relationships xmlns="http://schemas.openxmlformats.org/package/2006/relationships"><Relationship Id="rId1" Type="http://schemas.openxmlformats.org/officeDocument/2006/relationships/slideMaster" Target="../slideMasters/slideMaster38.xml"/></Relationships>
</file>

<file path=ppt/slideLayouts/_rels/slideLayout303.xml.rels><?xml version="1.0" encoding="UTF-8" standalone="yes"?>
<Relationships xmlns="http://schemas.openxmlformats.org/package/2006/relationships"><Relationship Id="rId3" Type="http://schemas.openxmlformats.org/officeDocument/2006/relationships/slideMaster" Target="../slideMasters/slideMaster39.xml"/><Relationship Id="rId2" Type="http://schemas.openxmlformats.org/officeDocument/2006/relationships/tags" Target="../tags/tag190.xml"/><Relationship Id="rId1" Type="http://schemas.openxmlformats.org/officeDocument/2006/relationships/vmlDrawing" Target="../drawings/vmlDrawing190.vml"/><Relationship Id="rId6" Type="http://schemas.openxmlformats.org/officeDocument/2006/relationships/image" Target="../media/image2.emf"/><Relationship Id="rId5" Type="http://schemas.openxmlformats.org/officeDocument/2006/relationships/oleObject" Target="../embeddings/oleObject190.bin"/><Relationship Id="rId4" Type="http://schemas.openxmlformats.org/officeDocument/2006/relationships/image" Target="../media/image5.jpeg"/></Relationships>
</file>

<file path=ppt/slideLayouts/_rels/slideLayout304.xml.rels><?xml version="1.0" encoding="UTF-8" standalone="yes"?>
<Relationships xmlns="http://schemas.openxmlformats.org/package/2006/relationships"><Relationship Id="rId1" Type="http://schemas.openxmlformats.org/officeDocument/2006/relationships/slideMaster" Target="../slideMasters/slideMaster39.xml"/></Relationships>
</file>

<file path=ppt/slideLayouts/_rels/slideLayout305.xml.rels><?xml version="1.0" encoding="UTF-8" standalone="yes"?>
<Relationships xmlns="http://schemas.openxmlformats.org/package/2006/relationships"><Relationship Id="rId1" Type="http://schemas.openxmlformats.org/officeDocument/2006/relationships/slideMaster" Target="../slideMasters/slideMaster39.xml"/></Relationships>
</file>

<file path=ppt/slideLayouts/_rels/slideLayout306.xml.rels><?xml version="1.0" encoding="UTF-8" standalone="yes"?>
<Relationships xmlns="http://schemas.openxmlformats.org/package/2006/relationships"><Relationship Id="rId1" Type="http://schemas.openxmlformats.org/officeDocument/2006/relationships/slideMaster" Target="../slideMasters/slideMaster39.xml"/></Relationships>
</file>

<file path=ppt/slideLayouts/_rels/slideLayout307.xml.rels><?xml version="1.0" encoding="UTF-8" standalone="yes"?>
<Relationships xmlns="http://schemas.openxmlformats.org/package/2006/relationships"><Relationship Id="rId3" Type="http://schemas.openxmlformats.org/officeDocument/2006/relationships/slideMaster" Target="../slideMasters/slideMaster39.xml"/><Relationship Id="rId2" Type="http://schemas.openxmlformats.org/officeDocument/2006/relationships/tags" Target="../tags/tag191.xml"/><Relationship Id="rId1" Type="http://schemas.openxmlformats.org/officeDocument/2006/relationships/vmlDrawing" Target="../drawings/vmlDrawing191.vml"/><Relationship Id="rId6" Type="http://schemas.openxmlformats.org/officeDocument/2006/relationships/image" Target="../media/image4.png"/><Relationship Id="rId5" Type="http://schemas.openxmlformats.org/officeDocument/2006/relationships/image" Target="../media/image2.emf"/><Relationship Id="rId4" Type="http://schemas.openxmlformats.org/officeDocument/2006/relationships/oleObject" Target="../embeddings/oleObject191.bin"/></Relationships>
</file>

<file path=ppt/slideLayouts/_rels/slideLayout308.xml.rels><?xml version="1.0" encoding="UTF-8" standalone="yes"?>
<Relationships xmlns="http://schemas.openxmlformats.org/package/2006/relationships"><Relationship Id="rId3" Type="http://schemas.openxmlformats.org/officeDocument/2006/relationships/slideMaster" Target="../slideMasters/slideMaster39.xml"/><Relationship Id="rId2" Type="http://schemas.openxmlformats.org/officeDocument/2006/relationships/tags" Target="../tags/tag192.xml"/><Relationship Id="rId1" Type="http://schemas.openxmlformats.org/officeDocument/2006/relationships/vmlDrawing" Target="../drawings/vmlDrawing192.vml"/><Relationship Id="rId6" Type="http://schemas.openxmlformats.org/officeDocument/2006/relationships/image" Target="../media/image2.emf"/><Relationship Id="rId5" Type="http://schemas.openxmlformats.org/officeDocument/2006/relationships/oleObject" Target="../embeddings/oleObject192.bin"/><Relationship Id="rId4" Type="http://schemas.openxmlformats.org/officeDocument/2006/relationships/image" Target="../media/image5.jpeg"/></Relationships>
</file>

<file path=ppt/slideLayouts/_rels/slideLayout309.xml.rels><?xml version="1.0" encoding="UTF-8" standalone="yes"?>
<Relationships xmlns="http://schemas.openxmlformats.org/package/2006/relationships"><Relationship Id="rId1" Type="http://schemas.openxmlformats.org/officeDocument/2006/relationships/slideMaster" Target="../slideMasters/slideMaster39.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10.xml.rels><?xml version="1.0" encoding="UTF-8" standalone="yes"?>
<Relationships xmlns="http://schemas.openxmlformats.org/package/2006/relationships"><Relationship Id="rId3" Type="http://schemas.openxmlformats.org/officeDocument/2006/relationships/slideMaster" Target="../slideMasters/slideMaster40.xml"/><Relationship Id="rId2" Type="http://schemas.openxmlformats.org/officeDocument/2006/relationships/tags" Target="../tags/tag194.xml"/><Relationship Id="rId1" Type="http://schemas.openxmlformats.org/officeDocument/2006/relationships/vmlDrawing" Target="../drawings/vmlDrawing194.vml"/><Relationship Id="rId6" Type="http://schemas.openxmlformats.org/officeDocument/2006/relationships/image" Target="../media/image2.emf"/><Relationship Id="rId5" Type="http://schemas.openxmlformats.org/officeDocument/2006/relationships/oleObject" Target="../embeddings/oleObject194.bin"/><Relationship Id="rId4" Type="http://schemas.openxmlformats.org/officeDocument/2006/relationships/image" Target="../media/image5.jpeg"/></Relationships>
</file>

<file path=ppt/slideLayouts/_rels/slideLayout311.xml.rels><?xml version="1.0" encoding="UTF-8" standalone="yes"?>
<Relationships xmlns="http://schemas.openxmlformats.org/package/2006/relationships"><Relationship Id="rId1" Type="http://schemas.openxmlformats.org/officeDocument/2006/relationships/slideMaster" Target="../slideMasters/slideMaster40.xml"/></Relationships>
</file>

<file path=ppt/slideLayouts/_rels/slideLayout312.xml.rels><?xml version="1.0" encoding="UTF-8" standalone="yes"?>
<Relationships xmlns="http://schemas.openxmlformats.org/package/2006/relationships"><Relationship Id="rId1" Type="http://schemas.openxmlformats.org/officeDocument/2006/relationships/slideMaster" Target="../slideMasters/slideMaster40.xml"/></Relationships>
</file>

<file path=ppt/slideLayouts/_rels/slideLayout313.xml.rels><?xml version="1.0" encoding="UTF-8" standalone="yes"?>
<Relationships xmlns="http://schemas.openxmlformats.org/package/2006/relationships"><Relationship Id="rId1" Type="http://schemas.openxmlformats.org/officeDocument/2006/relationships/slideMaster" Target="../slideMasters/slideMaster40.xml"/></Relationships>
</file>

<file path=ppt/slideLayouts/_rels/slideLayout314.xml.rels><?xml version="1.0" encoding="UTF-8" standalone="yes"?>
<Relationships xmlns="http://schemas.openxmlformats.org/package/2006/relationships"><Relationship Id="rId3" Type="http://schemas.openxmlformats.org/officeDocument/2006/relationships/slideMaster" Target="../slideMasters/slideMaster40.xml"/><Relationship Id="rId2" Type="http://schemas.openxmlformats.org/officeDocument/2006/relationships/tags" Target="../tags/tag195.xml"/><Relationship Id="rId1" Type="http://schemas.openxmlformats.org/officeDocument/2006/relationships/vmlDrawing" Target="../drawings/vmlDrawing195.vml"/><Relationship Id="rId6" Type="http://schemas.openxmlformats.org/officeDocument/2006/relationships/image" Target="../media/image4.png"/><Relationship Id="rId5" Type="http://schemas.openxmlformats.org/officeDocument/2006/relationships/image" Target="../media/image2.emf"/><Relationship Id="rId4" Type="http://schemas.openxmlformats.org/officeDocument/2006/relationships/oleObject" Target="../embeddings/oleObject195.bin"/></Relationships>
</file>

<file path=ppt/slideLayouts/_rels/slideLayout315.xml.rels><?xml version="1.0" encoding="UTF-8" standalone="yes"?>
<Relationships xmlns="http://schemas.openxmlformats.org/package/2006/relationships"><Relationship Id="rId3" Type="http://schemas.openxmlformats.org/officeDocument/2006/relationships/slideMaster" Target="../slideMasters/slideMaster40.xml"/><Relationship Id="rId2" Type="http://schemas.openxmlformats.org/officeDocument/2006/relationships/tags" Target="../tags/tag196.xml"/><Relationship Id="rId1" Type="http://schemas.openxmlformats.org/officeDocument/2006/relationships/vmlDrawing" Target="../drawings/vmlDrawing196.vml"/><Relationship Id="rId6" Type="http://schemas.openxmlformats.org/officeDocument/2006/relationships/image" Target="../media/image2.emf"/><Relationship Id="rId5" Type="http://schemas.openxmlformats.org/officeDocument/2006/relationships/oleObject" Target="../embeddings/oleObject196.bin"/><Relationship Id="rId4" Type="http://schemas.openxmlformats.org/officeDocument/2006/relationships/image" Target="../media/image5.jpeg"/></Relationships>
</file>

<file path=ppt/slideLayouts/_rels/slideLayout316.xml.rels><?xml version="1.0" encoding="UTF-8" standalone="yes"?>
<Relationships xmlns="http://schemas.openxmlformats.org/package/2006/relationships"><Relationship Id="rId1" Type="http://schemas.openxmlformats.org/officeDocument/2006/relationships/slideMaster" Target="../slideMasters/slideMaster40.xml"/></Relationships>
</file>

<file path=ppt/slideLayouts/_rels/slideLayout31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41.xml"/></Relationships>
</file>

<file path=ppt/slideLayouts/_rels/slideLayout318.xml.rels><?xml version="1.0" encoding="UTF-8" standalone="yes"?>
<Relationships xmlns="http://schemas.openxmlformats.org/package/2006/relationships"><Relationship Id="rId1" Type="http://schemas.openxmlformats.org/officeDocument/2006/relationships/slideMaster" Target="../slideMasters/slideMaster41.xml"/></Relationships>
</file>

<file path=ppt/slideLayouts/_rels/slideLayout319.xml.rels><?xml version="1.0" encoding="UTF-8" standalone="yes"?>
<Relationships xmlns="http://schemas.openxmlformats.org/package/2006/relationships"><Relationship Id="rId1" Type="http://schemas.openxmlformats.org/officeDocument/2006/relationships/slideMaster" Target="../slideMasters/slideMaster41.xml"/></Relationships>
</file>

<file path=ppt/slideLayouts/_rels/slideLayout32.xml.rels><?xml version="1.0" encoding="UTF-8" standalone="yes"?>
<Relationships xmlns="http://schemas.openxmlformats.org/package/2006/relationships"><Relationship Id="rId3" Type="http://schemas.openxmlformats.org/officeDocument/2006/relationships/slideMaster" Target="../slideMasters/slideMaster4.xml"/><Relationship Id="rId2" Type="http://schemas.openxmlformats.org/officeDocument/2006/relationships/tags" Target="../tags/tag20.xml"/><Relationship Id="rId1" Type="http://schemas.openxmlformats.org/officeDocument/2006/relationships/vmlDrawing" Target="../drawings/vmlDrawing20.vml"/><Relationship Id="rId6" Type="http://schemas.openxmlformats.org/officeDocument/2006/relationships/image" Target="../media/image2.emf"/><Relationship Id="rId5" Type="http://schemas.openxmlformats.org/officeDocument/2006/relationships/oleObject" Target="../embeddings/oleObject20.bin"/><Relationship Id="rId4" Type="http://schemas.openxmlformats.org/officeDocument/2006/relationships/image" Target="../media/image5.jpeg"/></Relationships>
</file>

<file path=ppt/slideLayouts/_rels/slideLayout320.xml.rels><?xml version="1.0" encoding="UTF-8" standalone="yes"?>
<Relationships xmlns="http://schemas.openxmlformats.org/package/2006/relationships"><Relationship Id="rId1" Type="http://schemas.openxmlformats.org/officeDocument/2006/relationships/slideMaster" Target="../slideMasters/slideMaster41.xml"/></Relationships>
</file>

<file path=ppt/slideLayouts/_rels/slideLayout321.xml.rels><?xml version="1.0" encoding="UTF-8" standalone="yes"?>
<Relationships xmlns="http://schemas.openxmlformats.org/package/2006/relationships"><Relationship Id="rId1" Type="http://schemas.openxmlformats.org/officeDocument/2006/relationships/slideMaster" Target="../slideMasters/slideMaster41.xml"/></Relationships>
</file>

<file path=ppt/slideLayouts/_rels/slideLayout322.xml.rels><?xml version="1.0" encoding="UTF-8" standalone="yes"?>
<Relationships xmlns="http://schemas.openxmlformats.org/package/2006/relationships"><Relationship Id="rId1" Type="http://schemas.openxmlformats.org/officeDocument/2006/relationships/slideMaster" Target="../slideMasters/slideMaster41.xml"/></Relationships>
</file>

<file path=ppt/slideLayouts/_rels/slideLayout323.xml.rels><?xml version="1.0" encoding="UTF-8" standalone="yes"?>
<Relationships xmlns="http://schemas.openxmlformats.org/package/2006/relationships"><Relationship Id="rId1" Type="http://schemas.openxmlformats.org/officeDocument/2006/relationships/slideMaster" Target="../slideMasters/slideMaster41.xml"/></Relationships>
</file>

<file path=ppt/slideLayouts/_rels/slideLayout324.xml.rels><?xml version="1.0" encoding="UTF-8" standalone="yes"?>
<Relationships xmlns="http://schemas.openxmlformats.org/package/2006/relationships"><Relationship Id="rId1" Type="http://schemas.openxmlformats.org/officeDocument/2006/relationships/slideMaster" Target="../slideMasters/slideMaster41.xml"/></Relationships>
</file>

<file path=ppt/slideLayouts/_rels/slideLayout325.xml.rels><?xml version="1.0" encoding="UTF-8" standalone="yes"?>
<Relationships xmlns="http://schemas.openxmlformats.org/package/2006/relationships"><Relationship Id="rId1" Type="http://schemas.openxmlformats.org/officeDocument/2006/relationships/slideMaster" Target="../slideMasters/slideMaster41.xml"/></Relationships>
</file>

<file path=ppt/slideLayouts/_rels/slideLayout326.xml.rels><?xml version="1.0" encoding="UTF-8" standalone="yes"?>
<Relationships xmlns="http://schemas.openxmlformats.org/package/2006/relationships"><Relationship Id="rId1" Type="http://schemas.openxmlformats.org/officeDocument/2006/relationships/slideMaster" Target="../slideMasters/slideMaster41.xml"/></Relationships>
</file>

<file path=ppt/slideLayouts/_rels/slideLayout327.xml.rels><?xml version="1.0" encoding="UTF-8" standalone="yes"?>
<Relationships xmlns="http://schemas.openxmlformats.org/package/2006/relationships"><Relationship Id="rId1" Type="http://schemas.openxmlformats.org/officeDocument/2006/relationships/slideMaster" Target="../slideMasters/slideMaster41.xml"/></Relationships>
</file>

<file path=ppt/slideLayouts/_rels/slideLayout328.xml.rels><?xml version="1.0" encoding="UTF-8" standalone="yes"?>
<Relationships xmlns="http://schemas.openxmlformats.org/package/2006/relationships"><Relationship Id="rId3" Type="http://schemas.openxmlformats.org/officeDocument/2006/relationships/slideMaster" Target="../slideMasters/slideMaster42.xml"/><Relationship Id="rId2" Type="http://schemas.openxmlformats.org/officeDocument/2006/relationships/tags" Target="../tags/tag198.xml"/><Relationship Id="rId1" Type="http://schemas.openxmlformats.org/officeDocument/2006/relationships/vmlDrawing" Target="../drawings/vmlDrawing198.vml"/><Relationship Id="rId6" Type="http://schemas.openxmlformats.org/officeDocument/2006/relationships/image" Target="../media/image5.jpeg"/><Relationship Id="rId5" Type="http://schemas.openxmlformats.org/officeDocument/2006/relationships/image" Target="../media/image2.emf"/><Relationship Id="rId4" Type="http://schemas.openxmlformats.org/officeDocument/2006/relationships/oleObject" Target="../embeddings/oleObject198.bin"/></Relationships>
</file>

<file path=ppt/slideLayouts/_rels/slideLayout329.xml.rels><?xml version="1.0" encoding="UTF-8" standalone="yes"?>
<Relationships xmlns="http://schemas.openxmlformats.org/package/2006/relationships"><Relationship Id="rId1" Type="http://schemas.openxmlformats.org/officeDocument/2006/relationships/slideMaster" Target="../slideMasters/slideMaster42.xml"/></Relationships>
</file>

<file path=ppt/slideLayouts/_rels/slideLayout33.xml.rels><?xml version="1.0" encoding="UTF-8" standalone="yes"?>
<Relationships xmlns="http://schemas.openxmlformats.org/package/2006/relationships"><Relationship Id="rId3" Type="http://schemas.openxmlformats.org/officeDocument/2006/relationships/slideMaster" Target="../slideMasters/slideMaster5.xml"/><Relationship Id="rId2" Type="http://schemas.openxmlformats.org/officeDocument/2006/relationships/tags" Target="../tags/tag22.xml"/><Relationship Id="rId1" Type="http://schemas.openxmlformats.org/officeDocument/2006/relationships/vmlDrawing" Target="../drawings/vmlDrawing22.vml"/><Relationship Id="rId6" Type="http://schemas.openxmlformats.org/officeDocument/2006/relationships/image" Target="../media/image2.emf"/><Relationship Id="rId5" Type="http://schemas.openxmlformats.org/officeDocument/2006/relationships/oleObject" Target="../embeddings/oleObject22.bin"/><Relationship Id="rId4" Type="http://schemas.openxmlformats.org/officeDocument/2006/relationships/image" Target="../media/image5.jpeg"/></Relationships>
</file>

<file path=ppt/slideLayouts/_rels/slideLayout330.xml.rels><?xml version="1.0" encoding="UTF-8" standalone="yes"?>
<Relationships xmlns="http://schemas.openxmlformats.org/package/2006/relationships"><Relationship Id="rId1" Type="http://schemas.openxmlformats.org/officeDocument/2006/relationships/slideMaster" Target="../slideMasters/slideMaster42.xml"/></Relationships>
</file>

<file path=ppt/slideLayouts/_rels/slideLayout331.xml.rels><?xml version="1.0" encoding="UTF-8" standalone="yes"?>
<Relationships xmlns="http://schemas.openxmlformats.org/package/2006/relationships"><Relationship Id="rId1" Type="http://schemas.openxmlformats.org/officeDocument/2006/relationships/slideMaster" Target="../slideMasters/slideMaster42.xml"/></Relationships>
</file>

<file path=ppt/slideLayouts/_rels/slideLayout332.xml.rels><?xml version="1.0" encoding="UTF-8" standalone="yes"?>
<Relationships xmlns="http://schemas.openxmlformats.org/package/2006/relationships"><Relationship Id="rId3" Type="http://schemas.openxmlformats.org/officeDocument/2006/relationships/slideMaster" Target="../slideMasters/slideMaster42.xml"/><Relationship Id="rId2" Type="http://schemas.openxmlformats.org/officeDocument/2006/relationships/tags" Target="../tags/tag199.xml"/><Relationship Id="rId1" Type="http://schemas.openxmlformats.org/officeDocument/2006/relationships/vmlDrawing" Target="../drawings/vmlDrawing199.vml"/><Relationship Id="rId5" Type="http://schemas.openxmlformats.org/officeDocument/2006/relationships/image" Target="../media/image2.emf"/><Relationship Id="rId4" Type="http://schemas.openxmlformats.org/officeDocument/2006/relationships/oleObject" Target="../embeddings/oleObject199.bin"/></Relationships>
</file>

<file path=ppt/slideLayouts/_rels/slideLayout333.xml.rels><?xml version="1.0" encoding="UTF-8" standalone="yes"?>
<Relationships xmlns="http://schemas.openxmlformats.org/package/2006/relationships"><Relationship Id="rId3" Type="http://schemas.openxmlformats.org/officeDocument/2006/relationships/slideMaster" Target="../slideMasters/slideMaster42.xml"/><Relationship Id="rId2" Type="http://schemas.openxmlformats.org/officeDocument/2006/relationships/tags" Target="../tags/tag200.xml"/><Relationship Id="rId1" Type="http://schemas.openxmlformats.org/officeDocument/2006/relationships/vmlDrawing" Target="../drawings/vmlDrawing200.vml"/><Relationship Id="rId6" Type="http://schemas.openxmlformats.org/officeDocument/2006/relationships/image" Target="../media/image2.emf"/><Relationship Id="rId5" Type="http://schemas.openxmlformats.org/officeDocument/2006/relationships/oleObject" Target="../embeddings/oleObject200.bin"/><Relationship Id="rId4" Type="http://schemas.openxmlformats.org/officeDocument/2006/relationships/image" Target="../media/image10.jpeg"/></Relationships>
</file>

<file path=ppt/slideLayouts/_rels/slideLayout334.xml.rels><?xml version="1.0" encoding="UTF-8" standalone="yes"?>
<Relationships xmlns="http://schemas.openxmlformats.org/package/2006/relationships"><Relationship Id="rId3" Type="http://schemas.openxmlformats.org/officeDocument/2006/relationships/slideMaster" Target="../slideMasters/slideMaster42.xml"/><Relationship Id="rId2" Type="http://schemas.openxmlformats.org/officeDocument/2006/relationships/tags" Target="../tags/tag201.xml"/><Relationship Id="rId1" Type="http://schemas.openxmlformats.org/officeDocument/2006/relationships/vmlDrawing" Target="../drawings/vmlDrawing201.vml"/><Relationship Id="rId6" Type="http://schemas.openxmlformats.org/officeDocument/2006/relationships/image" Target="../media/image2.emf"/><Relationship Id="rId5" Type="http://schemas.openxmlformats.org/officeDocument/2006/relationships/oleObject" Target="../embeddings/oleObject201.bin"/><Relationship Id="rId4" Type="http://schemas.openxmlformats.org/officeDocument/2006/relationships/image" Target="../media/image5.jpeg"/></Relationships>
</file>

<file path=ppt/slideLayouts/_rels/slideLayout335.xml.rels><?xml version="1.0" encoding="UTF-8" standalone="yes"?>
<Relationships xmlns="http://schemas.openxmlformats.org/package/2006/relationships"><Relationship Id="rId1" Type="http://schemas.openxmlformats.org/officeDocument/2006/relationships/slideMaster" Target="../slideMasters/slideMaster42.xml"/></Relationships>
</file>

<file path=ppt/slideLayouts/_rels/slideLayout336.xml.rels><?xml version="1.0" encoding="UTF-8" standalone="yes"?>
<Relationships xmlns="http://schemas.openxmlformats.org/package/2006/relationships"><Relationship Id="rId3" Type="http://schemas.openxmlformats.org/officeDocument/2006/relationships/tags" Target="../tags/tag205.xml"/><Relationship Id="rId7" Type="http://schemas.openxmlformats.org/officeDocument/2006/relationships/image" Target="../media/image11.emf"/><Relationship Id="rId2" Type="http://schemas.openxmlformats.org/officeDocument/2006/relationships/tags" Target="../tags/tag204.xml"/><Relationship Id="rId1" Type="http://schemas.openxmlformats.org/officeDocument/2006/relationships/vmlDrawing" Target="../drawings/vmlDrawing203.vml"/><Relationship Id="rId6" Type="http://schemas.openxmlformats.org/officeDocument/2006/relationships/oleObject" Target="../embeddings/oleObject203.bin"/><Relationship Id="rId5" Type="http://schemas.openxmlformats.org/officeDocument/2006/relationships/image" Target="../media/image13.png"/><Relationship Id="rId4" Type="http://schemas.openxmlformats.org/officeDocument/2006/relationships/slideMaster" Target="../slideMasters/slideMaster43.xml"/></Relationships>
</file>

<file path=ppt/slideLayouts/_rels/slideLayout337.xml.rels><?xml version="1.0" encoding="UTF-8" standalone="yes"?>
<Relationships xmlns="http://schemas.openxmlformats.org/package/2006/relationships"><Relationship Id="rId3" Type="http://schemas.openxmlformats.org/officeDocument/2006/relationships/tags" Target="../tags/tag207.xml"/><Relationship Id="rId7" Type="http://schemas.openxmlformats.org/officeDocument/2006/relationships/image" Target="../media/image14.png"/><Relationship Id="rId2" Type="http://schemas.openxmlformats.org/officeDocument/2006/relationships/tags" Target="../tags/tag206.xml"/><Relationship Id="rId1" Type="http://schemas.openxmlformats.org/officeDocument/2006/relationships/vmlDrawing" Target="../drawings/vmlDrawing204.vml"/><Relationship Id="rId6" Type="http://schemas.openxmlformats.org/officeDocument/2006/relationships/image" Target="../media/image11.emf"/><Relationship Id="rId5" Type="http://schemas.openxmlformats.org/officeDocument/2006/relationships/oleObject" Target="../embeddings/oleObject204.bin"/><Relationship Id="rId4" Type="http://schemas.openxmlformats.org/officeDocument/2006/relationships/slideMaster" Target="../slideMasters/slideMaster43.xml"/></Relationships>
</file>

<file path=ppt/slideLayouts/_rels/slideLayout338.xml.rels><?xml version="1.0" encoding="UTF-8" standalone="yes"?>
<Relationships xmlns="http://schemas.openxmlformats.org/package/2006/relationships"><Relationship Id="rId3" Type="http://schemas.openxmlformats.org/officeDocument/2006/relationships/tags" Target="../tags/tag209.xml"/><Relationship Id="rId7" Type="http://schemas.openxmlformats.org/officeDocument/2006/relationships/image" Target="../media/image15.png"/><Relationship Id="rId2" Type="http://schemas.openxmlformats.org/officeDocument/2006/relationships/tags" Target="../tags/tag208.xml"/><Relationship Id="rId1" Type="http://schemas.openxmlformats.org/officeDocument/2006/relationships/vmlDrawing" Target="../drawings/vmlDrawing205.vml"/><Relationship Id="rId6" Type="http://schemas.openxmlformats.org/officeDocument/2006/relationships/image" Target="../media/image11.emf"/><Relationship Id="rId5" Type="http://schemas.openxmlformats.org/officeDocument/2006/relationships/oleObject" Target="../embeddings/oleObject205.bin"/><Relationship Id="rId4" Type="http://schemas.openxmlformats.org/officeDocument/2006/relationships/slideMaster" Target="../slideMasters/slideMaster43.xml"/></Relationships>
</file>

<file path=ppt/slideLayouts/_rels/slideLayout339.xml.rels><?xml version="1.0" encoding="UTF-8" standalone="yes"?>
<Relationships xmlns="http://schemas.openxmlformats.org/package/2006/relationships"><Relationship Id="rId3" Type="http://schemas.openxmlformats.org/officeDocument/2006/relationships/tags" Target="../tags/tag211.xml"/><Relationship Id="rId2" Type="http://schemas.openxmlformats.org/officeDocument/2006/relationships/tags" Target="../tags/tag210.xml"/><Relationship Id="rId1" Type="http://schemas.openxmlformats.org/officeDocument/2006/relationships/vmlDrawing" Target="../drawings/vmlDrawing206.vml"/><Relationship Id="rId6" Type="http://schemas.openxmlformats.org/officeDocument/2006/relationships/image" Target="../media/image11.emf"/><Relationship Id="rId5" Type="http://schemas.openxmlformats.org/officeDocument/2006/relationships/oleObject" Target="../embeddings/oleObject206.bin"/><Relationship Id="rId4" Type="http://schemas.openxmlformats.org/officeDocument/2006/relationships/slideMaster" Target="../slideMasters/slideMaster4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40.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tags" Target="../tags/tag213.xml"/><Relationship Id="rId7" Type="http://schemas.openxmlformats.org/officeDocument/2006/relationships/image" Target="../media/image16.png"/><Relationship Id="rId2" Type="http://schemas.openxmlformats.org/officeDocument/2006/relationships/tags" Target="../tags/tag212.xml"/><Relationship Id="rId1" Type="http://schemas.openxmlformats.org/officeDocument/2006/relationships/vmlDrawing" Target="../drawings/vmlDrawing207.vml"/><Relationship Id="rId6" Type="http://schemas.openxmlformats.org/officeDocument/2006/relationships/image" Target="../media/image2.emf"/><Relationship Id="rId5" Type="http://schemas.openxmlformats.org/officeDocument/2006/relationships/oleObject" Target="../embeddings/oleObject207.bin"/><Relationship Id="rId4" Type="http://schemas.openxmlformats.org/officeDocument/2006/relationships/slideMaster" Target="../slideMasters/slideMaster43.xml"/></Relationships>
</file>

<file path=ppt/slideLayouts/_rels/slideLayout341.xml.rels><?xml version="1.0" encoding="UTF-8" standalone="yes"?>
<Relationships xmlns="http://schemas.openxmlformats.org/package/2006/relationships"><Relationship Id="rId3" Type="http://schemas.openxmlformats.org/officeDocument/2006/relationships/tags" Target="../tags/tag215.xml"/><Relationship Id="rId7" Type="http://schemas.openxmlformats.org/officeDocument/2006/relationships/image" Target="../media/image11.emf"/><Relationship Id="rId2" Type="http://schemas.openxmlformats.org/officeDocument/2006/relationships/tags" Target="../tags/tag214.xml"/><Relationship Id="rId1" Type="http://schemas.openxmlformats.org/officeDocument/2006/relationships/vmlDrawing" Target="../drawings/vmlDrawing208.vml"/><Relationship Id="rId6" Type="http://schemas.openxmlformats.org/officeDocument/2006/relationships/oleObject" Target="../embeddings/oleObject208.bin"/><Relationship Id="rId5" Type="http://schemas.openxmlformats.org/officeDocument/2006/relationships/image" Target="../media/image18.jpg"/><Relationship Id="rId4" Type="http://schemas.openxmlformats.org/officeDocument/2006/relationships/slideMaster" Target="../slideMasters/slideMaster43.xml"/></Relationships>
</file>

<file path=ppt/slideLayouts/_rels/slideLayout342.xml.rels><?xml version="1.0" encoding="UTF-8" standalone="yes"?>
<Relationships xmlns="http://schemas.openxmlformats.org/package/2006/relationships"><Relationship Id="rId3" Type="http://schemas.openxmlformats.org/officeDocument/2006/relationships/tags" Target="../tags/tag217.xml"/><Relationship Id="rId7" Type="http://schemas.openxmlformats.org/officeDocument/2006/relationships/image" Target="../media/image11.emf"/><Relationship Id="rId2" Type="http://schemas.openxmlformats.org/officeDocument/2006/relationships/tags" Target="../tags/tag216.xml"/><Relationship Id="rId1" Type="http://schemas.openxmlformats.org/officeDocument/2006/relationships/vmlDrawing" Target="../drawings/vmlDrawing209.vml"/><Relationship Id="rId6" Type="http://schemas.openxmlformats.org/officeDocument/2006/relationships/oleObject" Target="../embeddings/oleObject209.bin"/><Relationship Id="rId5" Type="http://schemas.openxmlformats.org/officeDocument/2006/relationships/image" Target="../media/image19.png"/><Relationship Id="rId4" Type="http://schemas.openxmlformats.org/officeDocument/2006/relationships/slideMaster" Target="../slideMasters/slideMaster43.xml"/></Relationships>
</file>

<file path=ppt/slideLayouts/_rels/slideLayout343.xml.rels><?xml version="1.0" encoding="UTF-8" standalone="yes"?>
<Relationships xmlns="http://schemas.openxmlformats.org/package/2006/relationships"><Relationship Id="rId3" Type="http://schemas.openxmlformats.org/officeDocument/2006/relationships/tags" Target="../tags/tag219.xml"/><Relationship Id="rId7" Type="http://schemas.openxmlformats.org/officeDocument/2006/relationships/image" Target="../media/image20.png"/><Relationship Id="rId2" Type="http://schemas.openxmlformats.org/officeDocument/2006/relationships/tags" Target="../tags/tag218.xml"/><Relationship Id="rId1" Type="http://schemas.openxmlformats.org/officeDocument/2006/relationships/vmlDrawing" Target="../drawings/vmlDrawing210.vml"/><Relationship Id="rId6" Type="http://schemas.openxmlformats.org/officeDocument/2006/relationships/image" Target="../media/image11.emf"/><Relationship Id="rId5" Type="http://schemas.openxmlformats.org/officeDocument/2006/relationships/oleObject" Target="../embeddings/oleObject210.bin"/><Relationship Id="rId4" Type="http://schemas.openxmlformats.org/officeDocument/2006/relationships/slideMaster" Target="../slideMasters/slideMaster43.xml"/></Relationships>
</file>

<file path=ppt/slideLayouts/_rels/slideLayout344.xml.rels><?xml version="1.0" encoding="UTF-8" standalone="yes"?>
<Relationships xmlns="http://schemas.openxmlformats.org/package/2006/relationships"><Relationship Id="rId3" Type="http://schemas.openxmlformats.org/officeDocument/2006/relationships/tags" Target="../tags/tag221.xml"/><Relationship Id="rId2" Type="http://schemas.openxmlformats.org/officeDocument/2006/relationships/tags" Target="../tags/tag220.xml"/><Relationship Id="rId1" Type="http://schemas.openxmlformats.org/officeDocument/2006/relationships/vmlDrawing" Target="../drawings/vmlDrawing211.vml"/><Relationship Id="rId6" Type="http://schemas.openxmlformats.org/officeDocument/2006/relationships/image" Target="../media/image11.emf"/><Relationship Id="rId5" Type="http://schemas.openxmlformats.org/officeDocument/2006/relationships/oleObject" Target="../embeddings/oleObject211.bin"/><Relationship Id="rId4" Type="http://schemas.openxmlformats.org/officeDocument/2006/relationships/slideMaster" Target="../slideMasters/slideMaster4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7.xml.rels><?xml version="1.0" encoding="UTF-8" standalone="yes"?>
<Relationships xmlns="http://schemas.openxmlformats.org/package/2006/relationships"><Relationship Id="rId3" Type="http://schemas.openxmlformats.org/officeDocument/2006/relationships/slideMaster" Target="../slideMasters/slideMaster5.xml"/><Relationship Id="rId2" Type="http://schemas.openxmlformats.org/officeDocument/2006/relationships/tags" Target="../tags/tag23.xml"/><Relationship Id="rId1" Type="http://schemas.openxmlformats.org/officeDocument/2006/relationships/vmlDrawing" Target="../drawings/vmlDrawing23.vml"/><Relationship Id="rId6" Type="http://schemas.openxmlformats.org/officeDocument/2006/relationships/image" Target="../media/image4.png"/><Relationship Id="rId5" Type="http://schemas.openxmlformats.org/officeDocument/2006/relationships/image" Target="../media/image2.emf"/><Relationship Id="rId4" Type="http://schemas.openxmlformats.org/officeDocument/2006/relationships/oleObject" Target="../embeddings/oleObject23.bin"/></Relationships>
</file>

<file path=ppt/slideLayouts/_rels/slideLayout38.xml.rels><?xml version="1.0" encoding="UTF-8" standalone="yes"?>
<Relationships xmlns="http://schemas.openxmlformats.org/package/2006/relationships"><Relationship Id="rId3" Type="http://schemas.openxmlformats.org/officeDocument/2006/relationships/slideMaster" Target="../slideMasters/slideMaster5.xml"/><Relationship Id="rId2" Type="http://schemas.openxmlformats.org/officeDocument/2006/relationships/tags" Target="../tags/tag24.xml"/><Relationship Id="rId1" Type="http://schemas.openxmlformats.org/officeDocument/2006/relationships/vmlDrawing" Target="../drawings/vmlDrawing24.vml"/><Relationship Id="rId6" Type="http://schemas.openxmlformats.org/officeDocument/2006/relationships/image" Target="../media/image2.emf"/><Relationship Id="rId5" Type="http://schemas.openxmlformats.org/officeDocument/2006/relationships/oleObject" Target="../embeddings/oleObject24.bin"/><Relationship Id="rId4" Type="http://schemas.openxmlformats.org/officeDocument/2006/relationships/image" Target="../media/image5.jpeg"/></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3" Type="http://schemas.openxmlformats.org/officeDocument/2006/relationships/slideMaster" Target="../slideMasters/slideMaster5.xml"/><Relationship Id="rId2" Type="http://schemas.openxmlformats.org/officeDocument/2006/relationships/tags" Target="../tags/tag25.xml"/><Relationship Id="rId1" Type="http://schemas.openxmlformats.org/officeDocument/2006/relationships/vmlDrawing" Target="../drawings/vmlDrawing25.vml"/><Relationship Id="rId6" Type="http://schemas.openxmlformats.org/officeDocument/2006/relationships/image" Target="../media/image2.emf"/><Relationship Id="rId5" Type="http://schemas.openxmlformats.org/officeDocument/2006/relationships/oleObject" Target="../embeddings/oleObject25.bin"/><Relationship Id="rId4" Type="http://schemas.openxmlformats.org/officeDocument/2006/relationships/image" Target="../media/image5.jpeg"/></Relationships>
</file>

<file path=ppt/slideLayouts/_rels/slideLayout41.xml.rels><?xml version="1.0" encoding="UTF-8" standalone="yes"?>
<Relationships xmlns="http://schemas.openxmlformats.org/package/2006/relationships"><Relationship Id="rId3" Type="http://schemas.openxmlformats.org/officeDocument/2006/relationships/slideMaster" Target="../slideMasters/slideMaster6.xml"/><Relationship Id="rId2" Type="http://schemas.openxmlformats.org/officeDocument/2006/relationships/tags" Target="../tags/tag27.xml"/><Relationship Id="rId1" Type="http://schemas.openxmlformats.org/officeDocument/2006/relationships/vmlDrawing" Target="../drawings/vmlDrawing27.vml"/><Relationship Id="rId6" Type="http://schemas.openxmlformats.org/officeDocument/2006/relationships/image" Target="../media/image2.emf"/><Relationship Id="rId5" Type="http://schemas.openxmlformats.org/officeDocument/2006/relationships/oleObject" Target="../embeddings/oleObject27.bin"/><Relationship Id="rId4" Type="http://schemas.openxmlformats.org/officeDocument/2006/relationships/image" Target="../media/image5.jpeg"/></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5.xml.rels><?xml version="1.0" encoding="UTF-8" standalone="yes"?>
<Relationships xmlns="http://schemas.openxmlformats.org/package/2006/relationships"><Relationship Id="rId3" Type="http://schemas.openxmlformats.org/officeDocument/2006/relationships/slideMaster" Target="../slideMasters/slideMaster6.xml"/><Relationship Id="rId2" Type="http://schemas.openxmlformats.org/officeDocument/2006/relationships/tags" Target="../tags/tag28.xml"/><Relationship Id="rId1" Type="http://schemas.openxmlformats.org/officeDocument/2006/relationships/vmlDrawing" Target="../drawings/vmlDrawing28.vml"/><Relationship Id="rId6" Type="http://schemas.openxmlformats.org/officeDocument/2006/relationships/image" Target="../media/image4.png"/><Relationship Id="rId5" Type="http://schemas.openxmlformats.org/officeDocument/2006/relationships/image" Target="../media/image2.emf"/><Relationship Id="rId4" Type="http://schemas.openxmlformats.org/officeDocument/2006/relationships/oleObject" Target="../embeddings/oleObject28.bin"/></Relationships>
</file>

<file path=ppt/slideLayouts/_rels/slideLayout46.xml.rels><?xml version="1.0" encoding="UTF-8" standalone="yes"?>
<Relationships xmlns="http://schemas.openxmlformats.org/package/2006/relationships"><Relationship Id="rId3" Type="http://schemas.openxmlformats.org/officeDocument/2006/relationships/slideMaster" Target="../slideMasters/slideMaster6.xml"/><Relationship Id="rId2" Type="http://schemas.openxmlformats.org/officeDocument/2006/relationships/tags" Target="../tags/tag29.xml"/><Relationship Id="rId1" Type="http://schemas.openxmlformats.org/officeDocument/2006/relationships/vmlDrawing" Target="../drawings/vmlDrawing29.vml"/><Relationship Id="rId6" Type="http://schemas.openxmlformats.org/officeDocument/2006/relationships/image" Target="../media/image2.emf"/><Relationship Id="rId5" Type="http://schemas.openxmlformats.org/officeDocument/2006/relationships/oleObject" Target="../embeddings/oleObject29.bin"/><Relationship Id="rId4" Type="http://schemas.openxmlformats.org/officeDocument/2006/relationships/image" Target="../media/image5.jpeg"/></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8.xml.rels><?xml version="1.0" encoding="UTF-8" standalone="yes"?>
<Relationships xmlns="http://schemas.openxmlformats.org/package/2006/relationships"><Relationship Id="rId3" Type="http://schemas.openxmlformats.org/officeDocument/2006/relationships/slideMaster" Target="../slideMasters/slideMaster6.xml"/><Relationship Id="rId2" Type="http://schemas.openxmlformats.org/officeDocument/2006/relationships/tags" Target="../tags/tag30.xml"/><Relationship Id="rId1" Type="http://schemas.openxmlformats.org/officeDocument/2006/relationships/vmlDrawing" Target="../drawings/vmlDrawing30.vml"/><Relationship Id="rId6" Type="http://schemas.openxmlformats.org/officeDocument/2006/relationships/image" Target="../media/image2.emf"/><Relationship Id="rId5" Type="http://schemas.openxmlformats.org/officeDocument/2006/relationships/oleObject" Target="../embeddings/oleObject30.bin"/><Relationship Id="rId4" Type="http://schemas.openxmlformats.org/officeDocument/2006/relationships/image" Target="../media/image5.jpeg"/></Relationships>
</file>

<file path=ppt/slideLayouts/_rels/slideLayout49.xml.rels><?xml version="1.0" encoding="UTF-8" standalone="yes"?>
<Relationships xmlns="http://schemas.openxmlformats.org/package/2006/relationships"><Relationship Id="rId3" Type="http://schemas.openxmlformats.org/officeDocument/2006/relationships/slideMaster" Target="../slideMasters/slideMaster7.xml"/><Relationship Id="rId2" Type="http://schemas.openxmlformats.org/officeDocument/2006/relationships/tags" Target="../tags/tag32.xml"/><Relationship Id="rId1" Type="http://schemas.openxmlformats.org/officeDocument/2006/relationships/vmlDrawing" Target="../drawings/vmlDrawing32.vml"/><Relationship Id="rId6" Type="http://schemas.openxmlformats.org/officeDocument/2006/relationships/image" Target="../media/image2.emf"/><Relationship Id="rId5" Type="http://schemas.openxmlformats.org/officeDocument/2006/relationships/oleObject" Target="../embeddings/oleObject32.bin"/><Relationship Id="rId4" Type="http://schemas.openxmlformats.org/officeDocument/2006/relationships/image" Target="../media/image5.jpeg"/></Relationships>
</file>

<file path=ppt/slideLayouts/_rels/slideLayout5.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3.xml"/><Relationship Id="rId1" Type="http://schemas.openxmlformats.org/officeDocument/2006/relationships/vmlDrawing" Target="../drawings/vmlDrawing3.vml"/><Relationship Id="rId6" Type="http://schemas.openxmlformats.org/officeDocument/2006/relationships/image" Target="../media/image4.png"/><Relationship Id="rId5" Type="http://schemas.openxmlformats.org/officeDocument/2006/relationships/image" Target="../media/image2.emf"/><Relationship Id="rId4" Type="http://schemas.openxmlformats.org/officeDocument/2006/relationships/oleObject" Target="../embeddings/oleObject3.bin"/></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3.xml.rels><?xml version="1.0" encoding="UTF-8" standalone="yes"?>
<Relationships xmlns="http://schemas.openxmlformats.org/package/2006/relationships"><Relationship Id="rId3" Type="http://schemas.openxmlformats.org/officeDocument/2006/relationships/slideMaster" Target="../slideMasters/slideMaster7.xml"/><Relationship Id="rId2" Type="http://schemas.openxmlformats.org/officeDocument/2006/relationships/tags" Target="../tags/tag33.xml"/><Relationship Id="rId1" Type="http://schemas.openxmlformats.org/officeDocument/2006/relationships/vmlDrawing" Target="../drawings/vmlDrawing33.vml"/><Relationship Id="rId6" Type="http://schemas.openxmlformats.org/officeDocument/2006/relationships/image" Target="../media/image4.png"/><Relationship Id="rId5" Type="http://schemas.openxmlformats.org/officeDocument/2006/relationships/image" Target="../media/image2.emf"/><Relationship Id="rId4" Type="http://schemas.openxmlformats.org/officeDocument/2006/relationships/oleObject" Target="../embeddings/oleObject33.bin"/></Relationships>
</file>

<file path=ppt/slideLayouts/_rels/slideLayout54.xml.rels><?xml version="1.0" encoding="UTF-8" standalone="yes"?>
<Relationships xmlns="http://schemas.openxmlformats.org/package/2006/relationships"><Relationship Id="rId3" Type="http://schemas.openxmlformats.org/officeDocument/2006/relationships/slideMaster" Target="../slideMasters/slideMaster7.xml"/><Relationship Id="rId2" Type="http://schemas.openxmlformats.org/officeDocument/2006/relationships/tags" Target="../tags/tag34.xml"/><Relationship Id="rId1" Type="http://schemas.openxmlformats.org/officeDocument/2006/relationships/vmlDrawing" Target="../drawings/vmlDrawing34.vml"/><Relationship Id="rId6" Type="http://schemas.openxmlformats.org/officeDocument/2006/relationships/image" Target="../media/image2.emf"/><Relationship Id="rId5" Type="http://schemas.openxmlformats.org/officeDocument/2006/relationships/oleObject" Target="../embeddings/oleObject34.bin"/><Relationship Id="rId4" Type="http://schemas.openxmlformats.org/officeDocument/2006/relationships/image" Target="../media/image5.jpeg"/></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6.xml.rels><?xml version="1.0" encoding="UTF-8" standalone="yes"?>
<Relationships xmlns="http://schemas.openxmlformats.org/package/2006/relationships"><Relationship Id="rId3" Type="http://schemas.openxmlformats.org/officeDocument/2006/relationships/slideMaster" Target="../slideMasters/slideMaster7.xml"/><Relationship Id="rId2" Type="http://schemas.openxmlformats.org/officeDocument/2006/relationships/tags" Target="../tags/tag35.xml"/><Relationship Id="rId1" Type="http://schemas.openxmlformats.org/officeDocument/2006/relationships/vmlDrawing" Target="../drawings/vmlDrawing35.vml"/><Relationship Id="rId6" Type="http://schemas.openxmlformats.org/officeDocument/2006/relationships/image" Target="../media/image2.emf"/><Relationship Id="rId5" Type="http://schemas.openxmlformats.org/officeDocument/2006/relationships/oleObject" Target="../embeddings/oleObject35.bin"/><Relationship Id="rId4" Type="http://schemas.openxmlformats.org/officeDocument/2006/relationships/image" Target="../media/image5.jpeg"/></Relationships>
</file>

<file path=ppt/slideLayouts/_rels/slideLayout57.xml.rels><?xml version="1.0" encoding="UTF-8" standalone="yes"?>
<Relationships xmlns="http://schemas.openxmlformats.org/package/2006/relationships"><Relationship Id="rId3" Type="http://schemas.openxmlformats.org/officeDocument/2006/relationships/slideMaster" Target="../slideMasters/slideMaster8.xml"/><Relationship Id="rId2" Type="http://schemas.openxmlformats.org/officeDocument/2006/relationships/tags" Target="../tags/tag37.xml"/><Relationship Id="rId1" Type="http://schemas.openxmlformats.org/officeDocument/2006/relationships/vmlDrawing" Target="../drawings/vmlDrawing37.vml"/><Relationship Id="rId6" Type="http://schemas.openxmlformats.org/officeDocument/2006/relationships/image" Target="../media/image2.emf"/><Relationship Id="rId5" Type="http://schemas.openxmlformats.org/officeDocument/2006/relationships/oleObject" Target="../embeddings/oleObject37.bin"/><Relationship Id="rId4" Type="http://schemas.openxmlformats.org/officeDocument/2006/relationships/image" Target="../media/image5.jpeg"/></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6.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4.xml"/><Relationship Id="rId1" Type="http://schemas.openxmlformats.org/officeDocument/2006/relationships/vmlDrawing" Target="../drawings/vmlDrawing4.vml"/><Relationship Id="rId6" Type="http://schemas.openxmlformats.org/officeDocument/2006/relationships/image" Target="../media/image2.emf"/><Relationship Id="rId5" Type="http://schemas.openxmlformats.org/officeDocument/2006/relationships/oleObject" Target="../embeddings/oleObject4.bin"/><Relationship Id="rId4" Type="http://schemas.openxmlformats.org/officeDocument/2006/relationships/image" Target="../media/image5.jpeg"/></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61.xml.rels><?xml version="1.0" encoding="UTF-8" standalone="yes"?>
<Relationships xmlns="http://schemas.openxmlformats.org/package/2006/relationships"><Relationship Id="rId3" Type="http://schemas.openxmlformats.org/officeDocument/2006/relationships/slideMaster" Target="../slideMasters/slideMaster8.xml"/><Relationship Id="rId2" Type="http://schemas.openxmlformats.org/officeDocument/2006/relationships/tags" Target="../tags/tag38.xml"/><Relationship Id="rId1" Type="http://schemas.openxmlformats.org/officeDocument/2006/relationships/vmlDrawing" Target="../drawings/vmlDrawing38.vml"/><Relationship Id="rId6" Type="http://schemas.openxmlformats.org/officeDocument/2006/relationships/image" Target="../media/image4.png"/><Relationship Id="rId5" Type="http://schemas.openxmlformats.org/officeDocument/2006/relationships/image" Target="../media/image2.emf"/><Relationship Id="rId4" Type="http://schemas.openxmlformats.org/officeDocument/2006/relationships/oleObject" Target="../embeddings/oleObject38.bin"/></Relationships>
</file>

<file path=ppt/slideLayouts/_rels/slideLayout62.xml.rels><?xml version="1.0" encoding="UTF-8" standalone="yes"?>
<Relationships xmlns="http://schemas.openxmlformats.org/package/2006/relationships"><Relationship Id="rId3" Type="http://schemas.openxmlformats.org/officeDocument/2006/relationships/slideMaster" Target="../slideMasters/slideMaster8.xml"/><Relationship Id="rId2" Type="http://schemas.openxmlformats.org/officeDocument/2006/relationships/tags" Target="../tags/tag39.xml"/><Relationship Id="rId1" Type="http://schemas.openxmlformats.org/officeDocument/2006/relationships/vmlDrawing" Target="../drawings/vmlDrawing39.vml"/><Relationship Id="rId6" Type="http://schemas.openxmlformats.org/officeDocument/2006/relationships/image" Target="../media/image2.emf"/><Relationship Id="rId5" Type="http://schemas.openxmlformats.org/officeDocument/2006/relationships/oleObject" Target="../embeddings/oleObject39.bin"/><Relationship Id="rId4" Type="http://schemas.openxmlformats.org/officeDocument/2006/relationships/image" Target="../media/image5.jpeg"/></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64.xml.rels><?xml version="1.0" encoding="UTF-8" standalone="yes"?>
<Relationships xmlns="http://schemas.openxmlformats.org/package/2006/relationships"><Relationship Id="rId3" Type="http://schemas.openxmlformats.org/officeDocument/2006/relationships/slideMaster" Target="../slideMasters/slideMaster8.xml"/><Relationship Id="rId2" Type="http://schemas.openxmlformats.org/officeDocument/2006/relationships/tags" Target="../tags/tag40.xml"/><Relationship Id="rId1" Type="http://schemas.openxmlformats.org/officeDocument/2006/relationships/vmlDrawing" Target="../drawings/vmlDrawing40.vml"/><Relationship Id="rId6" Type="http://schemas.openxmlformats.org/officeDocument/2006/relationships/image" Target="../media/image2.emf"/><Relationship Id="rId5" Type="http://schemas.openxmlformats.org/officeDocument/2006/relationships/oleObject" Target="../embeddings/oleObject40.bin"/><Relationship Id="rId4" Type="http://schemas.openxmlformats.org/officeDocument/2006/relationships/image" Target="../media/image5.jpeg"/></Relationships>
</file>

<file path=ppt/slideLayouts/_rels/slideLayout65.xml.rels><?xml version="1.0" encoding="UTF-8" standalone="yes"?>
<Relationships xmlns="http://schemas.openxmlformats.org/package/2006/relationships"><Relationship Id="rId3" Type="http://schemas.openxmlformats.org/officeDocument/2006/relationships/slideMaster" Target="../slideMasters/slideMaster9.xml"/><Relationship Id="rId2" Type="http://schemas.openxmlformats.org/officeDocument/2006/relationships/tags" Target="../tags/tag42.xml"/><Relationship Id="rId1" Type="http://schemas.openxmlformats.org/officeDocument/2006/relationships/vmlDrawing" Target="../drawings/vmlDrawing42.vml"/><Relationship Id="rId6" Type="http://schemas.openxmlformats.org/officeDocument/2006/relationships/image" Target="../media/image2.emf"/><Relationship Id="rId5" Type="http://schemas.openxmlformats.org/officeDocument/2006/relationships/oleObject" Target="../embeddings/oleObject42.bin"/><Relationship Id="rId4" Type="http://schemas.openxmlformats.org/officeDocument/2006/relationships/image" Target="../media/image5.jpeg"/></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69.xml.rels><?xml version="1.0" encoding="UTF-8" standalone="yes"?>
<Relationships xmlns="http://schemas.openxmlformats.org/package/2006/relationships"><Relationship Id="rId3" Type="http://schemas.openxmlformats.org/officeDocument/2006/relationships/slideMaster" Target="../slideMasters/slideMaster9.xml"/><Relationship Id="rId2" Type="http://schemas.openxmlformats.org/officeDocument/2006/relationships/tags" Target="../tags/tag43.xml"/><Relationship Id="rId1" Type="http://schemas.openxmlformats.org/officeDocument/2006/relationships/vmlDrawing" Target="../drawings/vmlDrawing43.vml"/><Relationship Id="rId6" Type="http://schemas.openxmlformats.org/officeDocument/2006/relationships/image" Target="../media/image4.png"/><Relationship Id="rId5" Type="http://schemas.openxmlformats.org/officeDocument/2006/relationships/image" Target="../media/image2.emf"/><Relationship Id="rId4" Type="http://schemas.openxmlformats.org/officeDocument/2006/relationships/oleObject" Target="../embeddings/oleObject43.bin"/></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3" Type="http://schemas.openxmlformats.org/officeDocument/2006/relationships/slideMaster" Target="../slideMasters/slideMaster9.xml"/><Relationship Id="rId2" Type="http://schemas.openxmlformats.org/officeDocument/2006/relationships/tags" Target="../tags/tag44.xml"/><Relationship Id="rId1" Type="http://schemas.openxmlformats.org/officeDocument/2006/relationships/vmlDrawing" Target="../drawings/vmlDrawing44.vml"/><Relationship Id="rId6" Type="http://schemas.openxmlformats.org/officeDocument/2006/relationships/image" Target="../media/image2.emf"/><Relationship Id="rId5" Type="http://schemas.openxmlformats.org/officeDocument/2006/relationships/oleObject" Target="../embeddings/oleObject44.bin"/><Relationship Id="rId4" Type="http://schemas.openxmlformats.org/officeDocument/2006/relationships/image" Target="../media/image5.jpeg"/></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72.xml.rels><?xml version="1.0" encoding="UTF-8" standalone="yes"?>
<Relationships xmlns="http://schemas.openxmlformats.org/package/2006/relationships"><Relationship Id="rId3" Type="http://schemas.openxmlformats.org/officeDocument/2006/relationships/slideMaster" Target="../slideMasters/slideMaster9.xml"/><Relationship Id="rId2" Type="http://schemas.openxmlformats.org/officeDocument/2006/relationships/tags" Target="../tags/tag45.xml"/><Relationship Id="rId1" Type="http://schemas.openxmlformats.org/officeDocument/2006/relationships/vmlDrawing" Target="../drawings/vmlDrawing45.vml"/><Relationship Id="rId6" Type="http://schemas.openxmlformats.org/officeDocument/2006/relationships/image" Target="../media/image2.emf"/><Relationship Id="rId5" Type="http://schemas.openxmlformats.org/officeDocument/2006/relationships/oleObject" Target="../embeddings/oleObject45.bin"/><Relationship Id="rId4" Type="http://schemas.openxmlformats.org/officeDocument/2006/relationships/image" Target="../media/image5.jpeg"/></Relationships>
</file>

<file path=ppt/slideLayouts/_rels/slideLayout73.xml.rels><?xml version="1.0" encoding="UTF-8" standalone="yes"?>
<Relationships xmlns="http://schemas.openxmlformats.org/package/2006/relationships"><Relationship Id="rId3" Type="http://schemas.openxmlformats.org/officeDocument/2006/relationships/slideMaster" Target="../slideMasters/slideMaster10.xml"/><Relationship Id="rId2" Type="http://schemas.openxmlformats.org/officeDocument/2006/relationships/tags" Target="../tags/tag47.xml"/><Relationship Id="rId1" Type="http://schemas.openxmlformats.org/officeDocument/2006/relationships/vmlDrawing" Target="../drawings/vmlDrawing47.vml"/><Relationship Id="rId6" Type="http://schemas.openxmlformats.org/officeDocument/2006/relationships/image" Target="../media/image2.emf"/><Relationship Id="rId5" Type="http://schemas.openxmlformats.org/officeDocument/2006/relationships/oleObject" Target="../embeddings/oleObject47.bin"/><Relationship Id="rId4" Type="http://schemas.openxmlformats.org/officeDocument/2006/relationships/image" Target="../media/image5.jpeg"/></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77.xml.rels><?xml version="1.0" encoding="UTF-8" standalone="yes"?>
<Relationships xmlns="http://schemas.openxmlformats.org/package/2006/relationships"><Relationship Id="rId3" Type="http://schemas.openxmlformats.org/officeDocument/2006/relationships/slideMaster" Target="../slideMasters/slideMaster10.xml"/><Relationship Id="rId2" Type="http://schemas.openxmlformats.org/officeDocument/2006/relationships/tags" Target="../tags/tag48.xml"/><Relationship Id="rId1" Type="http://schemas.openxmlformats.org/officeDocument/2006/relationships/vmlDrawing" Target="../drawings/vmlDrawing48.vml"/><Relationship Id="rId6" Type="http://schemas.openxmlformats.org/officeDocument/2006/relationships/image" Target="../media/image4.png"/><Relationship Id="rId5" Type="http://schemas.openxmlformats.org/officeDocument/2006/relationships/image" Target="../media/image2.emf"/><Relationship Id="rId4" Type="http://schemas.openxmlformats.org/officeDocument/2006/relationships/oleObject" Target="../embeddings/oleObject48.bin"/></Relationships>
</file>

<file path=ppt/slideLayouts/_rels/slideLayout78.xml.rels><?xml version="1.0" encoding="UTF-8" standalone="yes"?>
<Relationships xmlns="http://schemas.openxmlformats.org/package/2006/relationships"><Relationship Id="rId3" Type="http://schemas.openxmlformats.org/officeDocument/2006/relationships/slideMaster" Target="../slideMasters/slideMaster10.xml"/><Relationship Id="rId2" Type="http://schemas.openxmlformats.org/officeDocument/2006/relationships/tags" Target="../tags/tag49.xml"/><Relationship Id="rId1" Type="http://schemas.openxmlformats.org/officeDocument/2006/relationships/vmlDrawing" Target="../drawings/vmlDrawing49.vml"/><Relationship Id="rId6" Type="http://schemas.openxmlformats.org/officeDocument/2006/relationships/image" Target="../media/image2.emf"/><Relationship Id="rId5" Type="http://schemas.openxmlformats.org/officeDocument/2006/relationships/oleObject" Target="../embeddings/oleObject49.bin"/><Relationship Id="rId4" Type="http://schemas.openxmlformats.org/officeDocument/2006/relationships/image" Target="../media/image5.jpeg"/></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8.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5.xml"/><Relationship Id="rId1" Type="http://schemas.openxmlformats.org/officeDocument/2006/relationships/vmlDrawing" Target="../drawings/vmlDrawing5.vml"/><Relationship Id="rId6" Type="http://schemas.openxmlformats.org/officeDocument/2006/relationships/image" Target="../media/image2.emf"/><Relationship Id="rId5" Type="http://schemas.openxmlformats.org/officeDocument/2006/relationships/oleObject" Target="../embeddings/oleObject5.bin"/><Relationship Id="rId4" Type="http://schemas.openxmlformats.org/officeDocument/2006/relationships/image" Target="../media/image5.jpeg"/></Relationships>
</file>

<file path=ppt/slideLayouts/_rels/slideLayout80.xml.rels><?xml version="1.0" encoding="UTF-8" standalone="yes"?>
<Relationships xmlns="http://schemas.openxmlformats.org/package/2006/relationships"><Relationship Id="rId3" Type="http://schemas.openxmlformats.org/officeDocument/2006/relationships/slideMaster" Target="../slideMasters/slideMaster10.xml"/><Relationship Id="rId2" Type="http://schemas.openxmlformats.org/officeDocument/2006/relationships/tags" Target="../tags/tag50.xml"/><Relationship Id="rId1" Type="http://schemas.openxmlformats.org/officeDocument/2006/relationships/vmlDrawing" Target="../drawings/vmlDrawing50.vml"/><Relationship Id="rId6" Type="http://schemas.openxmlformats.org/officeDocument/2006/relationships/image" Target="../media/image2.emf"/><Relationship Id="rId5" Type="http://schemas.openxmlformats.org/officeDocument/2006/relationships/oleObject" Target="../embeddings/oleObject50.bin"/><Relationship Id="rId4" Type="http://schemas.openxmlformats.org/officeDocument/2006/relationships/image" Target="../media/image5.jpeg"/></Relationships>
</file>

<file path=ppt/slideLayouts/_rels/slideLayout81.xml.rels><?xml version="1.0" encoding="UTF-8" standalone="yes"?>
<Relationships xmlns="http://schemas.openxmlformats.org/package/2006/relationships"><Relationship Id="rId3" Type="http://schemas.openxmlformats.org/officeDocument/2006/relationships/slideMaster" Target="../slideMasters/slideMaster11.xml"/><Relationship Id="rId2" Type="http://schemas.openxmlformats.org/officeDocument/2006/relationships/tags" Target="../tags/tag52.xml"/><Relationship Id="rId1" Type="http://schemas.openxmlformats.org/officeDocument/2006/relationships/vmlDrawing" Target="../drawings/vmlDrawing52.vml"/><Relationship Id="rId6" Type="http://schemas.openxmlformats.org/officeDocument/2006/relationships/image" Target="../media/image2.emf"/><Relationship Id="rId5" Type="http://schemas.openxmlformats.org/officeDocument/2006/relationships/oleObject" Target="../embeddings/oleObject52.bin"/><Relationship Id="rId4" Type="http://schemas.openxmlformats.org/officeDocument/2006/relationships/image" Target="../media/image5.jpeg"/></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85.xml.rels><?xml version="1.0" encoding="UTF-8" standalone="yes"?>
<Relationships xmlns="http://schemas.openxmlformats.org/package/2006/relationships"><Relationship Id="rId3" Type="http://schemas.openxmlformats.org/officeDocument/2006/relationships/slideMaster" Target="../slideMasters/slideMaster11.xml"/><Relationship Id="rId2" Type="http://schemas.openxmlformats.org/officeDocument/2006/relationships/tags" Target="../tags/tag53.xml"/><Relationship Id="rId1" Type="http://schemas.openxmlformats.org/officeDocument/2006/relationships/vmlDrawing" Target="../drawings/vmlDrawing53.vml"/><Relationship Id="rId6" Type="http://schemas.openxmlformats.org/officeDocument/2006/relationships/image" Target="../media/image4.png"/><Relationship Id="rId5" Type="http://schemas.openxmlformats.org/officeDocument/2006/relationships/image" Target="../media/image2.emf"/><Relationship Id="rId4" Type="http://schemas.openxmlformats.org/officeDocument/2006/relationships/oleObject" Target="../embeddings/oleObject53.bin"/></Relationships>
</file>

<file path=ppt/slideLayouts/_rels/slideLayout86.xml.rels><?xml version="1.0" encoding="UTF-8" standalone="yes"?>
<Relationships xmlns="http://schemas.openxmlformats.org/package/2006/relationships"><Relationship Id="rId3" Type="http://schemas.openxmlformats.org/officeDocument/2006/relationships/slideMaster" Target="../slideMasters/slideMaster11.xml"/><Relationship Id="rId2" Type="http://schemas.openxmlformats.org/officeDocument/2006/relationships/tags" Target="../tags/tag54.xml"/><Relationship Id="rId1" Type="http://schemas.openxmlformats.org/officeDocument/2006/relationships/vmlDrawing" Target="../drawings/vmlDrawing54.vml"/><Relationship Id="rId6" Type="http://schemas.openxmlformats.org/officeDocument/2006/relationships/image" Target="../media/image2.emf"/><Relationship Id="rId5" Type="http://schemas.openxmlformats.org/officeDocument/2006/relationships/oleObject" Target="../embeddings/oleObject54.bin"/><Relationship Id="rId4" Type="http://schemas.openxmlformats.org/officeDocument/2006/relationships/image" Target="../media/image5.jpeg"/></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88.xml.rels><?xml version="1.0" encoding="UTF-8" standalone="yes"?>
<Relationships xmlns="http://schemas.openxmlformats.org/package/2006/relationships"><Relationship Id="rId3" Type="http://schemas.openxmlformats.org/officeDocument/2006/relationships/slideMaster" Target="../slideMasters/slideMaster11.xml"/><Relationship Id="rId2" Type="http://schemas.openxmlformats.org/officeDocument/2006/relationships/tags" Target="../tags/tag55.xml"/><Relationship Id="rId1" Type="http://schemas.openxmlformats.org/officeDocument/2006/relationships/vmlDrawing" Target="../drawings/vmlDrawing55.vml"/><Relationship Id="rId6" Type="http://schemas.openxmlformats.org/officeDocument/2006/relationships/image" Target="../media/image2.emf"/><Relationship Id="rId5" Type="http://schemas.openxmlformats.org/officeDocument/2006/relationships/oleObject" Target="../embeddings/oleObject55.bin"/><Relationship Id="rId4" Type="http://schemas.openxmlformats.org/officeDocument/2006/relationships/image" Target="../media/image5.jpeg"/></Relationships>
</file>

<file path=ppt/slideLayouts/_rels/slideLayout89.xml.rels><?xml version="1.0" encoding="UTF-8" standalone="yes"?>
<Relationships xmlns="http://schemas.openxmlformats.org/package/2006/relationships"><Relationship Id="rId3" Type="http://schemas.openxmlformats.org/officeDocument/2006/relationships/slideMaster" Target="../slideMasters/slideMaster12.xml"/><Relationship Id="rId2" Type="http://schemas.openxmlformats.org/officeDocument/2006/relationships/tags" Target="../tags/tag57.xml"/><Relationship Id="rId1" Type="http://schemas.openxmlformats.org/officeDocument/2006/relationships/vmlDrawing" Target="../drawings/vmlDrawing57.vml"/><Relationship Id="rId6" Type="http://schemas.openxmlformats.org/officeDocument/2006/relationships/image" Target="../media/image2.emf"/><Relationship Id="rId5" Type="http://schemas.openxmlformats.org/officeDocument/2006/relationships/oleObject" Target="../embeddings/oleObject57.bin"/><Relationship Id="rId4" Type="http://schemas.openxmlformats.org/officeDocument/2006/relationships/image" Target="../media/image5.jpeg"/></Relationships>
</file>

<file path=ppt/slideLayouts/_rels/slideLayout9.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7.xml"/><Relationship Id="rId1" Type="http://schemas.openxmlformats.org/officeDocument/2006/relationships/vmlDrawing" Target="../drawings/vmlDrawing7.vml"/><Relationship Id="rId6" Type="http://schemas.openxmlformats.org/officeDocument/2006/relationships/image" Target="../media/image2.emf"/><Relationship Id="rId5" Type="http://schemas.openxmlformats.org/officeDocument/2006/relationships/oleObject" Target="../embeddings/oleObject7.bin"/><Relationship Id="rId4" Type="http://schemas.openxmlformats.org/officeDocument/2006/relationships/image" Target="../media/image5.jpeg"/></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93.xml.rels><?xml version="1.0" encoding="UTF-8" standalone="yes"?>
<Relationships xmlns="http://schemas.openxmlformats.org/package/2006/relationships"><Relationship Id="rId3" Type="http://schemas.openxmlformats.org/officeDocument/2006/relationships/slideMaster" Target="../slideMasters/slideMaster12.xml"/><Relationship Id="rId2" Type="http://schemas.openxmlformats.org/officeDocument/2006/relationships/tags" Target="../tags/tag58.xml"/><Relationship Id="rId1" Type="http://schemas.openxmlformats.org/officeDocument/2006/relationships/vmlDrawing" Target="../drawings/vmlDrawing58.vml"/><Relationship Id="rId6" Type="http://schemas.openxmlformats.org/officeDocument/2006/relationships/image" Target="../media/image4.png"/><Relationship Id="rId5" Type="http://schemas.openxmlformats.org/officeDocument/2006/relationships/image" Target="../media/image2.emf"/><Relationship Id="rId4" Type="http://schemas.openxmlformats.org/officeDocument/2006/relationships/oleObject" Target="../embeddings/oleObject58.bin"/></Relationships>
</file>

<file path=ppt/slideLayouts/_rels/slideLayout94.xml.rels><?xml version="1.0" encoding="UTF-8" standalone="yes"?>
<Relationships xmlns="http://schemas.openxmlformats.org/package/2006/relationships"><Relationship Id="rId3" Type="http://schemas.openxmlformats.org/officeDocument/2006/relationships/slideMaster" Target="../slideMasters/slideMaster12.xml"/><Relationship Id="rId2" Type="http://schemas.openxmlformats.org/officeDocument/2006/relationships/tags" Target="../tags/tag59.xml"/><Relationship Id="rId1" Type="http://schemas.openxmlformats.org/officeDocument/2006/relationships/vmlDrawing" Target="../drawings/vmlDrawing59.vml"/><Relationship Id="rId6" Type="http://schemas.openxmlformats.org/officeDocument/2006/relationships/image" Target="../media/image2.emf"/><Relationship Id="rId5" Type="http://schemas.openxmlformats.org/officeDocument/2006/relationships/oleObject" Target="../embeddings/oleObject59.bin"/><Relationship Id="rId4" Type="http://schemas.openxmlformats.org/officeDocument/2006/relationships/image" Target="../media/image5.jpeg"/></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96.xml.rels><?xml version="1.0" encoding="UTF-8" standalone="yes"?>
<Relationships xmlns="http://schemas.openxmlformats.org/package/2006/relationships"><Relationship Id="rId3" Type="http://schemas.openxmlformats.org/officeDocument/2006/relationships/slideMaster" Target="../slideMasters/slideMaster12.xml"/><Relationship Id="rId2" Type="http://schemas.openxmlformats.org/officeDocument/2006/relationships/tags" Target="../tags/tag60.xml"/><Relationship Id="rId1" Type="http://schemas.openxmlformats.org/officeDocument/2006/relationships/vmlDrawing" Target="../drawings/vmlDrawing60.vml"/><Relationship Id="rId6" Type="http://schemas.openxmlformats.org/officeDocument/2006/relationships/image" Target="../media/image2.emf"/><Relationship Id="rId5" Type="http://schemas.openxmlformats.org/officeDocument/2006/relationships/oleObject" Target="../embeddings/oleObject60.bin"/><Relationship Id="rId4" Type="http://schemas.openxmlformats.org/officeDocument/2006/relationships/image" Target="../media/image5.jpeg"/></Relationships>
</file>

<file path=ppt/slideLayouts/_rels/slideLayout97.xml.rels><?xml version="1.0" encoding="UTF-8" standalone="yes"?>
<Relationships xmlns="http://schemas.openxmlformats.org/package/2006/relationships"><Relationship Id="rId3" Type="http://schemas.openxmlformats.org/officeDocument/2006/relationships/slideMaster" Target="../slideMasters/slideMaster13.xml"/><Relationship Id="rId2" Type="http://schemas.openxmlformats.org/officeDocument/2006/relationships/tags" Target="../tags/tag62.xml"/><Relationship Id="rId1" Type="http://schemas.openxmlformats.org/officeDocument/2006/relationships/vmlDrawing" Target="../drawings/vmlDrawing62.vml"/><Relationship Id="rId6" Type="http://schemas.openxmlformats.org/officeDocument/2006/relationships/image" Target="../media/image2.emf"/><Relationship Id="rId5" Type="http://schemas.openxmlformats.org/officeDocument/2006/relationships/oleObject" Target="../embeddings/oleObject62.bin"/><Relationship Id="rId4" Type="http://schemas.openxmlformats.org/officeDocument/2006/relationships/image" Target="../media/image5.jpeg"/></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Cover slide">
    <p:spTree>
      <p:nvGrpSpPr>
        <p:cNvPr id="1" name=""/>
        <p:cNvGrpSpPr/>
        <p:nvPr/>
      </p:nvGrpSpPr>
      <p:grpSpPr>
        <a:xfrm>
          <a:off x="0" y="0"/>
          <a:ext cx="0" cy="0"/>
          <a:chOff x="0" y="0"/>
          <a:chExt cx="0" cy="0"/>
        </a:xfrm>
      </p:grpSpPr>
      <p:grpSp>
        <p:nvGrpSpPr>
          <p:cNvPr id="14" name="Group 13"/>
          <p:cNvGrpSpPr>
            <a:grpSpLocks/>
          </p:cNvGrpSpPr>
          <p:nvPr userDrawn="1"/>
        </p:nvGrpSpPr>
        <p:grpSpPr bwMode="auto">
          <a:xfrm>
            <a:off x="0" y="0"/>
            <a:ext cx="9144000" cy="6858000"/>
            <a:chOff x="1723" y="0"/>
            <a:chExt cx="683" cy="4320"/>
          </a:xfrm>
          <a:gradFill flip="none" rotWithShape="1">
            <a:gsLst>
              <a:gs pos="0">
                <a:srgbClr val="969696"/>
              </a:gs>
              <a:gs pos="41000">
                <a:srgbClr val="FFFFFF"/>
              </a:gs>
              <a:gs pos="100000">
                <a:schemeClr val="bg1">
                  <a:lumMod val="95000"/>
                </a:schemeClr>
              </a:gs>
            </a:gsLst>
            <a:lin ang="16200000" scaled="0"/>
            <a:tileRect/>
          </a:gradFill>
        </p:grpSpPr>
        <p:sp>
          <p:nvSpPr>
            <p:cNvPr id="20" name="Rectangle 11"/>
            <p:cNvSpPr>
              <a:spLocks noChangeArrowheads="1"/>
            </p:cNvSpPr>
            <p:nvPr/>
          </p:nvSpPr>
          <p:spPr bwMode="auto">
            <a:xfrm>
              <a:off x="1723" y="0"/>
              <a:ext cx="683" cy="2235"/>
            </a:xfrm>
            <a:prstGeom prst="rect">
              <a:avLst/>
            </a:prstGeom>
            <a:grpFill/>
            <a:ln>
              <a:noFill/>
            </a:ln>
            <a:effectLst/>
            <a:extLs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0" tIns="0" rIns="0" bIns="0" anchor="ctr"/>
            <a:lstStyle/>
            <a:p>
              <a:pPr>
                <a:defRPr/>
              </a:pPr>
              <a:endParaRPr lang="fr-FR">
                <a:solidFill>
                  <a:srgbClr val="000000"/>
                </a:solidFill>
              </a:endParaRPr>
            </a:p>
          </p:txBody>
        </p:sp>
        <p:sp>
          <p:nvSpPr>
            <p:cNvPr id="21" name="Rectangle 12"/>
            <p:cNvSpPr>
              <a:spLocks noChangeArrowheads="1"/>
            </p:cNvSpPr>
            <p:nvPr/>
          </p:nvSpPr>
          <p:spPr bwMode="auto">
            <a:xfrm rot="10800000">
              <a:off x="1723" y="2235"/>
              <a:ext cx="683" cy="2085"/>
            </a:xfrm>
            <a:prstGeom prst="rect">
              <a:avLst/>
            </a:prstGeom>
            <a:grpFill/>
            <a:ln>
              <a:noFill/>
            </a:ln>
            <a:effectLst/>
            <a:extLs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rot="10800000" wrap="none" lIns="0" tIns="0" rIns="0" bIns="0" anchor="ctr"/>
            <a:lstStyle/>
            <a:p>
              <a:pPr>
                <a:defRPr/>
              </a:pPr>
              <a:endParaRPr lang="fr-FR">
                <a:solidFill>
                  <a:srgbClr val="000000"/>
                </a:solidFill>
              </a:endParaRPr>
            </a:p>
          </p:txBody>
        </p:sp>
      </p:grpSp>
      <p:sp>
        <p:nvSpPr>
          <p:cNvPr id="25" name="Title 1"/>
          <p:cNvSpPr>
            <a:spLocks/>
          </p:cNvSpPr>
          <p:nvPr userDrawn="1"/>
        </p:nvSpPr>
        <p:spPr bwMode="gray">
          <a:xfrm>
            <a:off x="650875" y="6389944"/>
            <a:ext cx="327025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p>
            <a:pPr eaLnBrk="0" hangingPunct="0"/>
            <a:r>
              <a:rPr lang="en-GB" sz="800" dirty="0">
                <a:solidFill>
                  <a:srgbClr val="FFFFFF"/>
                </a:solidFill>
              </a:rPr>
              <a:t>All rights reserved. No part of this publication may be reproduced</a:t>
            </a:r>
            <a:br>
              <a:rPr lang="en-GB" sz="800" dirty="0">
                <a:solidFill>
                  <a:srgbClr val="FFFFFF"/>
                </a:solidFill>
              </a:rPr>
            </a:br>
            <a:r>
              <a:rPr lang="en-GB" sz="800" dirty="0">
                <a:solidFill>
                  <a:srgbClr val="FFFFFF"/>
                </a:solidFill>
              </a:rPr>
              <a:t>or electronically distributed without the prior permission of the publisher. </a:t>
            </a:r>
          </a:p>
        </p:txBody>
      </p:sp>
      <p:pic>
        <p:nvPicPr>
          <p:cNvPr id="26" name="Picture 19" descr="Sidel_BM_no_bleed"/>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7605713" y="5981700"/>
            <a:ext cx="1108075" cy="887413"/>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2" name="Object 1" hidden="1"/>
          <p:cNvGraphicFramePr>
            <a:graphicFrameLocks noChangeAspect="1"/>
          </p:cNvGraphicFramePr>
          <p:nvPr userDrawn="1">
            <p:custDataLst>
              <p:tags r:id="rId2"/>
            </p:custDataLst>
            <p:extLst>
              <p:ext uri="{D42A27DB-BD31-4B8C-83A1-F6EECF244321}">
                <p14:modId xmlns:p14="http://schemas.microsoft.com/office/powerpoint/2010/main" val="1901782067"/>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2105" name="think-cell Folie" r:id="rId5" imgW="270" imgH="270" progId="TCLayout.ActiveDocument.1">
                  <p:embed/>
                </p:oleObj>
              </mc:Choice>
              <mc:Fallback>
                <p:oleObj name="think-cell Folie" r:id="rId5" imgW="270" imgH="270" progId="TCLayout.ActiveDocument.1">
                  <p:embed/>
                  <p:pic>
                    <p:nvPicPr>
                      <p:cNvPr id="0" name=""/>
                      <p:cNvPicPr/>
                      <p:nvPr/>
                    </p:nvPicPr>
                    <p:blipFill>
                      <a:blip r:embed="rId6"/>
                      <a:stretch>
                        <a:fillRect/>
                      </a:stretch>
                    </p:blipFill>
                    <p:spPr>
                      <a:xfrm>
                        <a:off x="1588" y="1588"/>
                        <a:ext cx="1587" cy="1587"/>
                      </a:xfrm>
                      <a:prstGeom prst="rect">
                        <a:avLst/>
                      </a:prstGeom>
                    </p:spPr>
                  </p:pic>
                </p:oleObj>
              </mc:Fallback>
            </mc:AlternateContent>
          </a:graphicData>
        </a:graphic>
      </p:graphicFrame>
      <p:sp>
        <p:nvSpPr>
          <p:cNvPr id="15" name="Rectangle 2"/>
          <p:cNvSpPr>
            <a:spLocks noGrp="1" noChangeArrowheads="1"/>
          </p:cNvSpPr>
          <p:nvPr>
            <p:ph type="ctrTitle" hasCustomPrompt="1"/>
          </p:nvPr>
        </p:nvSpPr>
        <p:spPr bwMode="gray">
          <a:xfrm>
            <a:off x="647700" y="769938"/>
            <a:ext cx="7988300" cy="1557337"/>
          </a:xfrm>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defRPr sz="4000">
                <a:solidFill>
                  <a:schemeClr val="tx2"/>
                </a:solidFill>
              </a:defRPr>
            </a:lvl1pPr>
          </a:lstStyle>
          <a:p>
            <a:pPr lvl="0"/>
            <a:r>
              <a:rPr lang="en-GB" noProof="1"/>
              <a:t>Click to edit master title style</a:t>
            </a:r>
            <a:endParaRPr lang="en-GB" noProof="0" dirty="0"/>
          </a:p>
        </p:txBody>
      </p:sp>
      <p:sp>
        <p:nvSpPr>
          <p:cNvPr id="16" name="Rectangle 3"/>
          <p:cNvSpPr>
            <a:spLocks noGrp="1" noChangeArrowheads="1"/>
          </p:cNvSpPr>
          <p:nvPr>
            <p:ph type="subTitle" idx="1"/>
          </p:nvPr>
        </p:nvSpPr>
        <p:spPr bwMode="gray">
          <a:xfrm>
            <a:off x="650875" y="2327275"/>
            <a:ext cx="5362575" cy="1738313"/>
          </a:xfrm>
          <a:prstGeom prst="rect">
            <a:avLst/>
          </a:prstGeom>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spcBef>
                <a:spcPct val="0"/>
              </a:spcBef>
              <a:buSzTx/>
              <a:defRPr>
                <a:solidFill>
                  <a:schemeClr val="accent4"/>
                </a:solidFill>
              </a:defRPr>
            </a:lvl1pPr>
          </a:lstStyle>
          <a:p>
            <a:pPr lvl="0"/>
            <a:r>
              <a:rPr lang="en-GB" noProof="0" dirty="0" err="1"/>
              <a:t>Formatvorlage</a:t>
            </a:r>
            <a:r>
              <a:rPr lang="en-GB" noProof="0" dirty="0"/>
              <a:t> des </a:t>
            </a:r>
            <a:r>
              <a:rPr lang="en-GB" noProof="0" dirty="0" err="1"/>
              <a:t>Untertitelmasters</a:t>
            </a:r>
            <a:r>
              <a:rPr lang="en-GB" noProof="0" dirty="0"/>
              <a:t> </a:t>
            </a:r>
            <a:r>
              <a:rPr lang="en-GB" noProof="0" dirty="0" err="1"/>
              <a:t>durch</a:t>
            </a:r>
            <a:r>
              <a:rPr lang="en-GB" noProof="0" dirty="0"/>
              <a:t> </a:t>
            </a:r>
            <a:r>
              <a:rPr lang="en-GB" noProof="0" dirty="0" err="1"/>
              <a:t>Klicken</a:t>
            </a:r>
            <a:r>
              <a:rPr lang="en-GB" noProof="0" dirty="0"/>
              <a:t> </a:t>
            </a:r>
            <a:r>
              <a:rPr lang="en-GB" noProof="0" dirty="0" err="1"/>
              <a:t>bearbeiten</a:t>
            </a:r>
            <a:endParaRPr lang="en-GB" noProof="0" dirty="0"/>
          </a:p>
        </p:txBody>
      </p:sp>
    </p:spTree>
    <p:extLst>
      <p:ext uri="{BB962C8B-B14F-4D97-AF65-F5344CB8AC3E}">
        <p14:creationId xmlns:p14="http://schemas.microsoft.com/office/powerpoint/2010/main" val="43632658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GB"/>
              <a:t>Click to edit master title style</a:t>
            </a:r>
            <a:endParaRPr lang="en-GB" dirty="0"/>
          </a:p>
        </p:txBody>
      </p:sp>
    </p:spTree>
    <p:extLst>
      <p:ext uri="{BB962C8B-B14F-4D97-AF65-F5344CB8AC3E}">
        <p14:creationId xmlns:p14="http://schemas.microsoft.com/office/powerpoint/2010/main" val="3640827666"/>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preserve="1" userDrawn="1">
  <p:cSld name="Title and Sub-titl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48000" y="334800"/>
            <a:ext cx="7992000" cy="936000"/>
          </a:xfrm>
        </p:spPr>
        <p:txBody>
          <a:bodyPr/>
          <a:lstStyle>
            <a:lvl1pPr>
              <a:defRPr/>
            </a:lvl1pPr>
          </a:lstStyle>
          <a:p>
            <a:r>
              <a:rPr lang="en-GB"/>
              <a:t>Click to edit master title style</a:t>
            </a:r>
            <a:endParaRPr lang="en-GB" dirty="0"/>
          </a:p>
        </p:txBody>
      </p:sp>
      <p:sp>
        <p:nvSpPr>
          <p:cNvPr id="9" name="Text Placeholder 8"/>
          <p:cNvSpPr>
            <a:spLocks noGrp="1"/>
          </p:cNvSpPr>
          <p:nvPr>
            <p:ph type="body" sz="quarter" idx="10"/>
          </p:nvPr>
        </p:nvSpPr>
        <p:spPr>
          <a:xfrm>
            <a:off x="648000" y="1025525"/>
            <a:ext cx="7997825" cy="307777"/>
          </a:xfrm>
        </p:spPr>
        <p:txBody>
          <a:bodyPr>
            <a:spAutoFit/>
          </a:bodyPr>
          <a:lstStyle/>
          <a:p>
            <a:pPr lvl="0"/>
            <a:r>
              <a:rPr lang="en-GB" dirty="0"/>
              <a:t>Click to edit Master text styles</a:t>
            </a:r>
          </a:p>
        </p:txBody>
      </p:sp>
    </p:spTree>
    <p:extLst>
      <p:ext uri="{BB962C8B-B14F-4D97-AF65-F5344CB8AC3E}">
        <p14:creationId xmlns:p14="http://schemas.microsoft.com/office/powerpoint/2010/main" val="349256544"/>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showMasterSp="0" preserve="1" userDrawn="1">
  <p:cSld name="Breaker slide">
    <p:bg>
      <p:bgPr>
        <a:solidFill>
          <a:schemeClr val="accent4"/>
        </a:solidFill>
        <a:effectLst/>
      </p:bgPr>
    </p:bg>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2"/>
            </p:custDataLst>
            <p:extLst>
              <p:ext uri="{D42A27DB-BD31-4B8C-83A1-F6EECF244321}">
                <p14:modId xmlns:p14="http://schemas.microsoft.com/office/powerpoint/2010/main" val="1306471629"/>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77867" name="think-cell Folie" r:id="rId4" imgW="270" imgH="270" progId="TCLayout.ActiveDocument.1">
                  <p:embed/>
                </p:oleObj>
              </mc:Choice>
              <mc:Fallback>
                <p:oleObj name="think-cell Folie" r:id="rId4" imgW="270" imgH="270" progId="TCLayout.ActiveDocument.1">
                  <p:embed/>
                  <p:pic>
                    <p:nvPicPr>
                      <p:cNvPr id="0" name=""/>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15" name="Rectangle 2"/>
          <p:cNvSpPr>
            <a:spLocks noGrp="1" noChangeArrowheads="1"/>
          </p:cNvSpPr>
          <p:nvPr>
            <p:ph type="ctrTitle" hasCustomPrompt="1"/>
          </p:nvPr>
        </p:nvSpPr>
        <p:spPr bwMode="gray">
          <a:xfrm>
            <a:off x="647700" y="769938"/>
            <a:ext cx="7988300" cy="1557337"/>
          </a:xfrm>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defRPr sz="4000">
                <a:solidFill>
                  <a:schemeClr val="bg1"/>
                </a:solidFill>
              </a:defRPr>
            </a:lvl1pPr>
          </a:lstStyle>
          <a:p>
            <a:pPr lvl="0"/>
            <a:r>
              <a:rPr lang="en-GB" noProof="1"/>
              <a:t>Click to edit master title style</a:t>
            </a:r>
            <a:endParaRPr lang="en-GB" noProof="0" dirty="0"/>
          </a:p>
        </p:txBody>
      </p:sp>
      <p:sp>
        <p:nvSpPr>
          <p:cNvPr id="16" name="Rectangle 3"/>
          <p:cNvSpPr>
            <a:spLocks noGrp="1" noChangeArrowheads="1"/>
          </p:cNvSpPr>
          <p:nvPr>
            <p:ph type="subTitle" idx="1"/>
          </p:nvPr>
        </p:nvSpPr>
        <p:spPr bwMode="gray">
          <a:xfrm>
            <a:off x="650875" y="2327275"/>
            <a:ext cx="5362575" cy="1738313"/>
          </a:xfrm>
          <a:prstGeom prst="rect">
            <a:avLst/>
          </a:prstGeom>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spcBef>
                <a:spcPct val="0"/>
              </a:spcBef>
              <a:buSzTx/>
              <a:defRPr>
                <a:solidFill>
                  <a:schemeClr val="bg1"/>
                </a:solidFill>
              </a:defRPr>
            </a:lvl1pPr>
          </a:lstStyle>
          <a:p>
            <a:pPr lvl="0"/>
            <a:r>
              <a:rPr lang="en-GB" noProof="0"/>
              <a:t>Formatvorlage des Untertitelmasters durch Klicken bearbeiten</a:t>
            </a:r>
            <a:endParaRPr lang="en-GB" noProof="0" dirty="0"/>
          </a:p>
        </p:txBody>
      </p:sp>
      <p:pic>
        <p:nvPicPr>
          <p:cNvPr id="11" name="Image 66" descr="shadow-v2.png"/>
          <p:cNvPicPr>
            <a:picLocks noChangeAspect="1"/>
          </p:cNvPicPr>
          <p:nvPr userDrawn="1"/>
        </p:nvPicPr>
        <p:blipFill>
          <a:blip r:embed="rId6">
            <a:extLst>
              <a:ext uri="{28A0092B-C50C-407E-A947-70E740481C1C}">
                <a14:useLocalDpi xmlns:a14="http://schemas.microsoft.com/office/drawing/2010/main" val="0"/>
              </a:ext>
            </a:extLst>
          </a:blip>
          <a:srcRect t="8528" b="51877"/>
          <a:stretch>
            <a:fillRect/>
          </a:stretch>
        </p:blipFill>
        <p:spPr bwMode="auto">
          <a:xfrm>
            <a:off x="0" y="6381750"/>
            <a:ext cx="8856663" cy="206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2" name="Group 7"/>
          <p:cNvGrpSpPr>
            <a:grpSpLocks/>
          </p:cNvGrpSpPr>
          <p:nvPr userDrawn="1"/>
        </p:nvGrpSpPr>
        <p:grpSpPr bwMode="auto">
          <a:xfrm>
            <a:off x="7777163" y="6526213"/>
            <a:ext cx="863600" cy="236537"/>
            <a:chOff x="1005" y="1644"/>
            <a:chExt cx="3749" cy="1030"/>
          </a:xfrm>
          <a:solidFill>
            <a:schemeClr val="bg1"/>
          </a:solidFill>
        </p:grpSpPr>
        <p:sp>
          <p:nvSpPr>
            <p:cNvPr id="13" name="Freeform 8"/>
            <p:cNvSpPr>
              <a:spLocks/>
            </p:cNvSpPr>
            <p:nvPr userDrawn="1"/>
          </p:nvSpPr>
          <p:spPr bwMode="auto">
            <a:xfrm>
              <a:off x="1962" y="2123"/>
              <a:ext cx="314" cy="256"/>
            </a:xfrm>
            <a:custGeom>
              <a:avLst/>
              <a:gdLst>
                <a:gd name="T0" fmla="*/ 108 w 314"/>
                <a:gd name="T1" fmla="*/ 256 h 256"/>
                <a:gd name="T2" fmla="*/ 314 w 314"/>
                <a:gd name="T3" fmla="*/ 0 h 256"/>
                <a:gd name="T4" fmla="*/ 101 w 314"/>
                <a:gd name="T5" fmla="*/ 0 h 256"/>
                <a:gd name="T6" fmla="*/ 0 w 314"/>
                <a:gd name="T7" fmla="*/ 126 h 256"/>
                <a:gd name="T8" fmla="*/ 108 w 314"/>
                <a:gd name="T9" fmla="*/ 256 h 256"/>
              </a:gdLst>
              <a:ahLst/>
              <a:cxnLst>
                <a:cxn ang="0">
                  <a:pos x="T0" y="T1"/>
                </a:cxn>
                <a:cxn ang="0">
                  <a:pos x="T2" y="T3"/>
                </a:cxn>
                <a:cxn ang="0">
                  <a:pos x="T4" y="T5"/>
                </a:cxn>
                <a:cxn ang="0">
                  <a:pos x="T6" y="T7"/>
                </a:cxn>
                <a:cxn ang="0">
                  <a:pos x="T8" y="T9"/>
                </a:cxn>
              </a:cxnLst>
              <a:rect l="0" t="0" r="r" b="b"/>
              <a:pathLst>
                <a:path w="314" h="256">
                  <a:moveTo>
                    <a:pt x="108" y="256"/>
                  </a:moveTo>
                  <a:lnTo>
                    <a:pt x="314" y="0"/>
                  </a:lnTo>
                  <a:lnTo>
                    <a:pt x="101" y="0"/>
                  </a:lnTo>
                  <a:lnTo>
                    <a:pt x="0" y="126"/>
                  </a:lnTo>
                  <a:lnTo>
                    <a:pt x="108" y="25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solidFill>
                  <a:srgbClr val="000000"/>
                </a:solidFill>
              </a:endParaRPr>
            </a:p>
          </p:txBody>
        </p:sp>
        <p:sp>
          <p:nvSpPr>
            <p:cNvPr id="22" name="Freeform 9"/>
            <p:cNvSpPr>
              <a:spLocks noEditPoints="1"/>
            </p:cNvSpPr>
            <p:nvPr userDrawn="1"/>
          </p:nvSpPr>
          <p:spPr bwMode="auto">
            <a:xfrm>
              <a:off x="1005" y="1644"/>
              <a:ext cx="1183" cy="1014"/>
            </a:xfrm>
            <a:custGeom>
              <a:avLst/>
              <a:gdLst>
                <a:gd name="T0" fmla="*/ 359 w 501"/>
                <a:gd name="T1" fmla="*/ 313 h 429"/>
                <a:gd name="T2" fmla="*/ 339 w 501"/>
                <a:gd name="T3" fmla="*/ 287 h 429"/>
                <a:gd name="T4" fmla="*/ 331 w 501"/>
                <a:gd name="T5" fmla="*/ 277 h 429"/>
                <a:gd name="T6" fmla="*/ 288 w 501"/>
                <a:gd name="T7" fmla="*/ 257 h 429"/>
                <a:gd name="T8" fmla="*/ 232 w 501"/>
                <a:gd name="T9" fmla="*/ 313 h 429"/>
                <a:gd name="T10" fmla="*/ 288 w 501"/>
                <a:gd name="T11" fmla="*/ 368 h 429"/>
                <a:gd name="T12" fmla="*/ 331 w 501"/>
                <a:gd name="T13" fmla="*/ 348 h 429"/>
                <a:gd name="T14" fmla="*/ 339 w 501"/>
                <a:gd name="T15" fmla="*/ 338 h 429"/>
                <a:gd name="T16" fmla="*/ 359 w 501"/>
                <a:gd name="T17" fmla="*/ 313 h 429"/>
                <a:gd name="T18" fmla="*/ 162 w 501"/>
                <a:gd name="T19" fmla="*/ 312 h 429"/>
                <a:gd name="T20" fmla="*/ 288 w 501"/>
                <a:gd name="T21" fmla="*/ 188 h 429"/>
                <a:gd name="T22" fmla="*/ 384 w 501"/>
                <a:gd name="T23" fmla="*/ 232 h 429"/>
                <a:gd name="T24" fmla="*/ 385 w 501"/>
                <a:gd name="T25" fmla="*/ 234 h 429"/>
                <a:gd name="T26" fmla="*/ 387 w 501"/>
                <a:gd name="T27" fmla="*/ 233 h 429"/>
                <a:gd name="T28" fmla="*/ 250 w 501"/>
                <a:gd name="T29" fmla="*/ 0 h 429"/>
                <a:gd name="T30" fmla="*/ 0 w 501"/>
                <a:gd name="T31" fmla="*/ 429 h 429"/>
                <a:gd name="T32" fmla="*/ 244 w 501"/>
                <a:gd name="T33" fmla="*/ 429 h 429"/>
                <a:gd name="T34" fmla="*/ 245 w 501"/>
                <a:gd name="T35" fmla="*/ 428 h 429"/>
                <a:gd name="T36" fmla="*/ 220 w 501"/>
                <a:gd name="T37" fmla="*/ 417 h 429"/>
                <a:gd name="T38" fmla="*/ 162 w 501"/>
                <a:gd name="T39" fmla="*/ 312 h 429"/>
                <a:gd name="T40" fmla="*/ 496 w 501"/>
                <a:gd name="T41" fmla="*/ 427 h 429"/>
                <a:gd name="T42" fmla="*/ 470 w 501"/>
                <a:gd name="T43" fmla="*/ 420 h 429"/>
                <a:gd name="T44" fmla="*/ 405 w 501"/>
                <a:gd name="T45" fmla="*/ 367 h 429"/>
                <a:gd name="T46" fmla="*/ 380 w 501"/>
                <a:gd name="T47" fmla="*/ 398 h 429"/>
                <a:gd name="T48" fmla="*/ 333 w 501"/>
                <a:gd name="T49" fmla="*/ 428 h 429"/>
                <a:gd name="T50" fmla="*/ 333 w 501"/>
                <a:gd name="T51" fmla="*/ 429 h 429"/>
                <a:gd name="T52" fmla="*/ 501 w 501"/>
                <a:gd name="T53" fmla="*/ 429 h 429"/>
                <a:gd name="T54" fmla="*/ 501 w 501"/>
                <a:gd name="T55" fmla="*/ 428 h 429"/>
                <a:gd name="T56" fmla="*/ 496 w 501"/>
                <a:gd name="T57" fmla="*/ 427 h 4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01" h="429">
                  <a:moveTo>
                    <a:pt x="359" y="313"/>
                  </a:moveTo>
                  <a:cubicBezTo>
                    <a:pt x="353" y="305"/>
                    <a:pt x="350" y="300"/>
                    <a:pt x="339" y="287"/>
                  </a:cubicBezTo>
                  <a:cubicBezTo>
                    <a:pt x="336" y="283"/>
                    <a:pt x="335" y="282"/>
                    <a:pt x="331" y="277"/>
                  </a:cubicBezTo>
                  <a:cubicBezTo>
                    <a:pt x="320" y="265"/>
                    <a:pt x="306" y="257"/>
                    <a:pt x="288" y="257"/>
                  </a:cubicBezTo>
                  <a:cubicBezTo>
                    <a:pt x="257" y="257"/>
                    <a:pt x="232" y="282"/>
                    <a:pt x="232" y="313"/>
                  </a:cubicBezTo>
                  <a:cubicBezTo>
                    <a:pt x="232" y="343"/>
                    <a:pt x="257" y="368"/>
                    <a:pt x="288" y="368"/>
                  </a:cubicBezTo>
                  <a:cubicBezTo>
                    <a:pt x="306" y="368"/>
                    <a:pt x="320" y="360"/>
                    <a:pt x="331" y="348"/>
                  </a:cubicBezTo>
                  <a:cubicBezTo>
                    <a:pt x="335" y="343"/>
                    <a:pt x="336" y="342"/>
                    <a:pt x="339" y="338"/>
                  </a:cubicBezTo>
                  <a:cubicBezTo>
                    <a:pt x="350" y="325"/>
                    <a:pt x="353" y="320"/>
                    <a:pt x="359" y="313"/>
                  </a:cubicBezTo>
                  <a:moveTo>
                    <a:pt x="162" y="312"/>
                  </a:moveTo>
                  <a:cubicBezTo>
                    <a:pt x="162" y="243"/>
                    <a:pt x="218" y="188"/>
                    <a:pt x="288" y="188"/>
                  </a:cubicBezTo>
                  <a:cubicBezTo>
                    <a:pt x="322" y="188"/>
                    <a:pt x="357" y="201"/>
                    <a:pt x="384" y="232"/>
                  </a:cubicBezTo>
                  <a:cubicBezTo>
                    <a:pt x="385" y="234"/>
                    <a:pt x="385" y="234"/>
                    <a:pt x="385" y="234"/>
                  </a:cubicBezTo>
                  <a:cubicBezTo>
                    <a:pt x="387" y="233"/>
                    <a:pt x="387" y="233"/>
                    <a:pt x="387" y="233"/>
                  </a:cubicBezTo>
                  <a:cubicBezTo>
                    <a:pt x="250" y="0"/>
                    <a:pt x="250" y="0"/>
                    <a:pt x="250" y="0"/>
                  </a:cubicBezTo>
                  <a:cubicBezTo>
                    <a:pt x="0" y="429"/>
                    <a:pt x="0" y="429"/>
                    <a:pt x="0" y="429"/>
                  </a:cubicBezTo>
                  <a:cubicBezTo>
                    <a:pt x="244" y="429"/>
                    <a:pt x="244" y="429"/>
                    <a:pt x="244" y="429"/>
                  </a:cubicBezTo>
                  <a:cubicBezTo>
                    <a:pt x="245" y="428"/>
                    <a:pt x="245" y="428"/>
                    <a:pt x="245" y="428"/>
                  </a:cubicBezTo>
                  <a:cubicBezTo>
                    <a:pt x="234" y="425"/>
                    <a:pt x="224" y="419"/>
                    <a:pt x="220" y="417"/>
                  </a:cubicBezTo>
                  <a:cubicBezTo>
                    <a:pt x="185" y="395"/>
                    <a:pt x="162" y="357"/>
                    <a:pt x="162" y="312"/>
                  </a:cubicBezTo>
                  <a:moveTo>
                    <a:pt x="496" y="427"/>
                  </a:moveTo>
                  <a:cubicBezTo>
                    <a:pt x="485" y="425"/>
                    <a:pt x="476" y="422"/>
                    <a:pt x="470" y="420"/>
                  </a:cubicBezTo>
                  <a:cubicBezTo>
                    <a:pt x="444" y="409"/>
                    <a:pt x="423" y="389"/>
                    <a:pt x="405" y="367"/>
                  </a:cubicBezTo>
                  <a:cubicBezTo>
                    <a:pt x="405" y="367"/>
                    <a:pt x="392" y="385"/>
                    <a:pt x="380" y="398"/>
                  </a:cubicBezTo>
                  <a:cubicBezTo>
                    <a:pt x="362" y="417"/>
                    <a:pt x="343" y="425"/>
                    <a:pt x="333" y="428"/>
                  </a:cubicBezTo>
                  <a:cubicBezTo>
                    <a:pt x="333" y="429"/>
                    <a:pt x="333" y="429"/>
                    <a:pt x="333" y="429"/>
                  </a:cubicBezTo>
                  <a:cubicBezTo>
                    <a:pt x="501" y="429"/>
                    <a:pt x="501" y="429"/>
                    <a:pt x="501" y="429"/>
                  </a:cubicBezTo>
                  <a:cubicBezTo>
                    <a:pt x="501" y="428"/>
                    <a:pt x="501" y="428"/>
                    <a:pt x="501" y="428"/>
                  </a:cubicBezTo>
                  <a:cubicBezTo>
                    <a:pt x="501" y="428"/>
                    <a:pt x="499" y="427"/>
                    <a:pt x="496" y="427"/>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solidFill>
                  <a:srgbClr val="000000"/>
                </a:solidFill>
              </a:endParaRPr>
            </a:p>
          </p:txBody>
        </p:sp>
        <p:sp>
          <p:nvSpPr>
            <p:cNvPr id="23" name="Freeform 10"/>
            <p:cNvSpPr>
              <a:spLocks noEditPoints="1"/>
            </p:cNvSpPr>
            <p:nvPr userDrawn="1"/>
          </p:nvSpPr>
          <p:spPr bwMode="auto">
            <a:xfrm>
              <a:off x="2540" y="1904"/>
              <a:ext cx="2214" cy="770"/>
            </a:xfrm>
            <a:custGeom>
              <a:avLst/>
              <a:gdLst>
                <a:gd name="T0" fmla="*/ 171 w 937"/>
                <a:gd name="T1" fmla="*/ 136 h 326"/>
                <a:gd name="T2" fmla="*/ 78 w 937"/>
                <a:gd name="T3" fmla="*/ 89 h 326"/>
                <a:gd name="T4" fmla="*/ 125 w 937"/>
                <a:gd name="T5" fmla="*/ 53 h 326"/>
                <a:gd name="T6" fmla="*/ 186 w 937"/>
                <a:gd name="T7" fmla="*/ 100 h 326"/>
                <a:gd name="T8" fmla="*/ 253 w 937"/>
                <a:gd name="T9" fmla="*/ 100 h 326"/>
                <a:gd name="T10" fmla="*/ 128 w 937"/>
                <a:gd name="T11" fmla="*/ 0 h 326"/>
                <a:gd name="T12" fmla="*/ 12 w 937"/>
                <a:gd name="T13" fmla="*/ 94 h 326"/>
                <a:gd name="T14" fmla="*/ 104 w 937"/>
                <a:gd name="T15" fmla="*/ 183 h 326"/>
                <a:gd name="T16" fmla="*/ 197 w 937"/>
                <a:gd name="T17" fmla="*/ 234 h 326"/>
                <a:gd name="T18" fmla="*/ 136 w 937"/>
                <a:gd name="T19" fmla="*/ 273 h 326"/>
                <a:gd name="T20" fmla="*/ 67 w 937"/>
                <a:gd name="T21" fmla="*/ 215 h 326"/>
                <a:gd name="T22" fmla="*/ 1 w 937"/>
                <a:gd name="T23" fmla="*/ 215 h 326"/>
                <a:gd name="T24" fmla="*/ 134 w 937"/>
                <a:gd name="T25" fmla="*/ 326 h 326"/>
                <a:gd name="T26" fmla="*/ 263 w 937"/>
                <a:gd name="T27" fmla="*/ 226 h 326"/>
                <a:gd name="T28" fmla="*/ 171 w 937"/>
                <a:gd name="T29" fmla="*/ 136 h 326"/>
                <a:gd name="T30" fmla="*/ 541 w 937"/>
                <a:gd name="T31" fmla="*/ 121 h 326"/>
                <a:gd name="T32" fmla="*/ 541 w 937"/>
                <a:gd name="T33" fmla="*/ 121 h 326"/>
                <a:gd name="T34" fmla="*/ 473 w 937"/>
                <a:gd name="T35" fmla="*/ 87 h 326"/>
                <a:gd name="T36" fmla="*/ 374 w 937"/>
                <a:gd name="T37" fmla="*/ 204 h 326"/>
                <a:gd name="T38" fmla="*/ 475 w 937"/>
                <a:gd name="T39" fmla="*/ 325 h 326"/>
                <a:gd name="T40" fmla="*/ 543 w 937"/>
                <a:gd name="T41" fmla="*/ 290 h 326"/>
                <a:gd name="T42" fmla="*/ 544 w 937"/>
                <a:gd name="T43" fmla="*/ 290 h 326"/>
                <a:gd name="T44" fmla="*/ 544 w 937"/>
                <a:gd name="T45" fmla="*/ 319 h 326"/>
                <a:gd name="T46" fmla="*/ 603 w 937"/>
                <a:gd name="T47" fmla="*/ 319 h 326"/>
                <a:gd name="T48" fmla="*/ 603 w 937"/>
                <a:gd name="T49" fmla="*/ 8 h 326"/>
                <a:gd name="T50" fmla="*/ 541 w 937"/>
                <a:gd name="T51" fmla="*/ 8 h 326"/>
                <a:gd name="T52" fmla="*/ 541 w 937"/>
                <a:gd name="T53" fmla="*/ 121 h 326"/>
                <a:gd name="T54" fmla="*/ 490 w 937"/>
                <a:gd name="T55" fmla="*/ 278 h 326"/>
                <a:gd name="T56" fmla="*/ 436 w 937"/>
                <a:gd name="T57" fmla="*/ 206 h 326"/>
                <a:gd name="T58" fmla="*/ 490 w 937"/>
                <a:gd name="T59" fmla="*/ 134 h 326"/>
                <a:gd name="T60" fmla="*/ 543 w 937"/>
                <a:gd name="T61" fmla="*/ 205 h 326"/>
                <a:gd name="T62" fmla="*/ 490 w 937"/>
                <a:gd name="T63" fmla="*/ 278 h 326"/>
                <a:gd name="T64" fmla="*/ 741 w 937"/>
                <a:gd name="T65" fmla="*/ 87 h 326"/>
                <a:gd name="T66" fmla="*/ 626 w 937"/>
                <a:gd name="T67" fmla="*/ 206 h 326"/>
                <a:gd name="T68" fmla="*/ 741 w 937"/>
                <a:gd name="T69" fmla="*/ 325 h 326"/>
                <a:gd name="T70" fmla="*/ 846 w 937"/>
                <a:gd name="T71" fmla="*/ 249 h 326"/>
                <a:gd name="T72" fmla="*/ 792 w 937"/>
                <a:gd name="T73" fmla="*/ 249 h 326"/>
                <a:gd name="T74" fmla="*/ 743 w 937"/>
                <a:gd name="T75" fmla="*/ 278 h 326"/>
                <a:gd name="T76" fmla="*/ 687 w 937"/>
                <a:gd name="T77" fmla="*/ 221 h 326"/>
                <a:gd name="T78" fmla="*/ 850 w 937"/>
                <a:gd name="T79" fmla="*/ 221 h 326"/>
                <a:gd name="T80" fmla="*/ 741 w 937"/>
                <a:gd name="T81" fmla="*/ 87 h 326"/>
                <a:gd name="T82" fmla="*/ 687 w 937"/>
                <a:gd name="T83" fmla="*/ 182 h 326"/>
                <a:gd name="T84" fmla="*/ 739 w 937"/>
                <a:gd name="T85" fmla="*/ 134 h 326"/>
                <a:gd name="T86" fmla="*/ 788 w 937"/>
                <a:gd name="T87" fmla="*/ 182 h 326"/>
                <a:gd name="T88" fmla="*/ 687 w 937"/>
                <a:gd name="T89" fmla="*/ 182 h 326"/>
                <a:gd name="T90" fmla="*/ 875 w 937"/>
                <a:gd name="T91" fmla="*/ 319 h 326"/>
                <a:gd name="T92" fmla="*/ 937 w 937"/>
                <a:gd name="T93" fmla="*/ 319 h 326"/>
                <a:gd name="T94" fmla="*/ 937 w 937"/>
                <a:gd name="T95" fmla="*/ 8 h 326"/>
                <a:gd name="T96" fmla="*/ 875 w 937"/>
                <a:gd name="T97" fmla="*/ 8 h 326"/>
                <a:gd name="T98" fmla="*/ 875 w 937"/>
                <a:gd name="T99" fmla="*/ 319 h 326"/>
                <a:gd name="T100" fmla="*/ 286 w 937"/>
                <a:gd name="T101" fmla="*/ 319 h 326"/>
                <a:gd name="T102" fmla="*/ 348 w 937"/>
                <a:gd name="T103" fmla="*/ 319 h 326"/>
                <a:gd name="T104" fmla="*/ 348 w 937"/>
                <a:gd name="T105" fmla="*/ 93 h 326"/>
                <a:gd name="T106" fmla="*/ 286 w 937"/>
                <a:gd name="T107" fmla="*/ 93 h 326"/>
                <a:gd name="T108" fmla="*/ 286 w 937"/>
                <a:gd name="T109" fmla="*/ 319 h 326"/>
                <a:gd name="T110" fmla="*/ 286 w 937"/>
                <a:gd name="T111" fmla="*/ 59 h 326"/>
                <a:gd name="T112" fmla="*/ 348 w 937"/>
                <a:gd name="T113" fmla="*/ 59 h 326"/>
                <a:gd name="T114" fmla="*/ 348 w 937"/>
                <a:gd name="T115" fmla="*/ 8 h 326"/>
                <a:gd name="T116" fmla="*/ 286 w 937"/>
                <a:gd name="T117" fmla="*/ 8 h 326"/>
                <a:gd name="T118" fmla="*/ 286 w 937"/>
                <a:gd name="T119" fmla="*/ 59 h 3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937" h="326">
                  <a:moveTo>
                    <a:pt x="171" y="136"/>
                  </a:moveTo>
                  <a:cubicBezTo>
                    <a:pt x="93" y="116"/>
                    <a:pt x="78" y="113"/>
                    <a:pt x="78" y="89"/>
                  </a:cubicBezTo>
                  <a:cubicBezTo>
                    <a:pt x="78" y="63"/>
                    <a:pt x="103" y="53"/>
                    <a:pt x="125" y="53"/>
                  </a:cubicBezTo>
                  <a:cubicBezTo>
                    <a:pt x="158" y="53"/>
                    <a:pt x="184" y="63"/>
                    <a:pt x="186" y="100"/>
                  </a:cubicBezTo>
                  <a:cubicBezTo>
                    <a:pt x="253" y="100"/>
                    <a:pt x="253" y="100"/>
                    <a:pt x="253" y="100"/>
                  </a:cubicBezTo>
                  <a:cubicBezTo>
                    <a:pt x="253" y="29"/>
                    <a:pt x="193" y="0"/>
                    <a:pt x="128" y="0"/>
                  </a:cubicBezTo>
                  <a:cubicBezTo>
                    <a:pt x="72" y="0"/>
                    <a:pt x="12" y="31"/>
                    <a:pt x="12" y="94"/>
                  </a:cubicBezTo>
                  <a:cubicBezTo>
                    <a:pt x="12" y="153"/>
                    <a:pt x="58" y="171"/>
                    <a:pt x="104" y="183"/>
                  </a:cubicBezTo>
                  <a:cubicBezTo>
                    <a:pt x="150" y="195"/>
                    <a:pt x="197" y="201"/>
                    <a:pt x="197" y="234"/>
                  </a:cubicBezTo>
                  <a:cubicBezTo>
                    <a:pt x="197" y="266"/>
                    <a:pt x="160" y="273"/>
                    <a:pt x="136" y="273"/>
                  </a:cubicBezTo>
                  <a:cubicBezTo>
                    <a:pt x="100" y="273"/>
                    <a:pt x="67" y="257"/>
                    <a:pt x="67" y="215"/>
                  </a:cubicBezTo>
                  <a:cubicBezTo>
                    <a:pt x="1" y="215"/>
                    <a:pt x="1" y="215"/>
                    <a:pt x="1" y="215"/>
                  </a:cubicBezTo>
                  <a:cubicBezTo>
                    <a:pt x="0" y="292"/>
                    <a:pt x="65" y="326"/>
                    <a:pt x="134" y="326"/>
                  </a:cubicBezTo>
                  <a:cubicBezTo>
                    <a:pt x="218" y="326"/>
                    <a:pt x="263" y="283"/>
                    <a:pt x="263" y="226"/>
                  </a:cubicBezTo>
                  <a:cubicBezTo>
                    <a:pt x="263" y="156"/>
                    <a:pt x="193" y="141"/>
                    <a:pt x="171" y="136"/>
                  </a:cubicBezTo>
                  <a:moveTo>
                    <a:pt x="541" y="121"/>
                  </a:moveTo>
                  <a:cubicBezTo>
                    <a:pt x="541" y="121"/>
                    <a:pt x="541" y="121"/>
                    <a:pt x="541" y="121"/>
                  </a:cubicBezTo>
                  <a:cubicBezTo>
                    <a:pt x="526" y="99"/>
                    <a:pt x="500" y="87"/>
                    <a:pt x="473" y="87"/>
                  </a:cubicBezTo>
                  <a:cubicBezTo>
                    <a:pt x="407" y="87"/>
                    <a:pt x="374" y="144"/>
                    <a:pt x="374" y="204"/>
                  </a:cubicBezTo>
                  <a:cubicBezTo>
                    <a:pt x="374" y="266"/>
                    <a:pt x="407" y="325"/>
                    <a:pt x="475" y="325"/>
                  </a:cubicBezTo>
                  <a:cubicBezTo>
                    <a:pt x="504" y="325"/>
                    <a:pt x="529" y="314"/>
                    <a:pt x="543" y="290"/>
                  </a:cubicBezTo>
                  <a:cubicBezTo>
                    <a:pt x="544" y="290"/>
                    <a:pt x="544" y="290"/>
                    <a:pt x="544" y="290"/>
                  </a:cubicBezTo>
                  <a:cubicBezTo>
                    <a:pt x="544" y="319"/>
                    <a:pt x="544" y="319"/>
                    <a:pt x="544" y="319"/>
                  </a:cubicBezTo>
                  <a:cubicBezTo>
                    <a:pt x="603" y="319"/>
                    <a:pt x="603" y="319"/>
                    <a:pt x="603" y="319"/>
                  </a:cubicBezTo>
                  <a:cubicBezTo>
                    <a:pt x="603" y="8"/>
                    <a:pt x="603" y="8"/>
                    <a:pt x="603" y="8"/>
                  </a:cubicBezTo>
                  <a:cubicBezTo>
                    <a:pt x="541" y="8"/>
                    <a:pt x="541" y="8"/>
                    <a:pt x="541" y="8"/>
                  </a:cubicBezTo>
                  <a:lnTo>
                    <a:pt x="541" y="121"/>
                  </a:lnTo>
                  <a:close/>
                  <a:moveTo>
                    <a:pt x="490" y="278"/>
                  </a:moveTo>
                  <a:cubicBezTo>
                    <a:pt x="452" y="278"/>
                    <a:pt x="436" y="241"/>
                    <a:pt x="436" y="206"/>
                  </a:cubicBezTo>
                  <a:cubicBezTo>
                    <a:pt x="436" y="169"/>
                    <a:pt x="449" y="134"/>
                    <a:pt x="490" y="134"/>
                  </a:cubicBezTo>
                  <a:cubicBezTo>
                    <a:pt x="530" y="134"/>
                    <a:pt x="543" y="169"/>
                    <a:pt x="543" y="205"/>
                  </a:cubicBezTo>
                  <a:cubicBezTo>
                    <a:pt x="543" y="242"/>
                    <a:pt x="531" y="278"/>
                    <a:pt x="490" y="278"/>
                  </a:cubicBezTo>
                  <a:moveTo>
                    <a:pt x="741" y="87"/>
                  </a:moveTo>
                  <a:cubicBezTo>
                    <a:pt x="672" y="87"/>
                    <a:pt x="626" y="139"/>
                    <a:pt x="626" y="206"/>
                  </a:cubicBezTo>
                  <a:cubicBezTo>
                    <a:pt x="626" y="276"/>
                    <a:pt x="670" y="325"/>
                    <a:pt x="741" y="325"/>
                  </a:cubicBezTo>
                  <a:cubicBezTo>
                    <a:pt x="792" y="325"/>
                    <a:pt x="829" y="302"/>
                    <a:pt x="846" y="249"/>
                  </a:cubicBezTo>
                  <a:cubicBezTo>
                    <a:pt x="792" y="249"/>
                    <a:pt x="792" y="249"/>
                    <a:pt x="792" y="249"/>
                  </a:cubicBezTo>
                  <a:cubicBezTo>
                    <a:pt x="788" y="263"/>
                    <a:pt x="768" y="278"/>
                    <a:pt x="743" y="278"/>
                  </a:cubicBezTo>
                  <a:cubicBezTo>
                    <a:pt x="708" y="278"/>
                    <a:pt x="689" y="260"/>
                    <a:pt x="687" y="221"/>
                  </a:cubicBezTo>
                  <a:cubicBezTo>
                    <a:pt x="850" y="221"/>
                    <a:pt x="850" y="221"/>
                    <a:pt x="850" y="221"/>
                  </a:cubicBezTo>
                  <a:cubicBezTo>
                    <a:pt x="854" y="152"/>
                    <a:pt x="817" y="87"/>
                    <a:pt x="741" y="87"/>
                  </a:cubicBezTo>
                  <a:moveTo>
                    <a:pt x="687" y="182"/>
                  </a:moveTo>
                  <a:cubicBezTo>
                    <a:pt x="688" y="164"/>
                    <a:pt x="700" y="134"/>
                    <a:pt x="739" y="134"/>
                  </a:cubicBezTo>
                  <a:cubicBezTo>
                    <a:pt x="769" y="134"/>
                    <a:pt x="782" y="151"/>
                    <a:pt x="788" y="182"/>
                  </a:cubicBezTo>
                  <a:lnTo>
                    <a:pt x="687" y="182"/>
                  </a:lnTo>
                  <a:close/>
                  <a:moveTo>
                    <a:pt x="875" y="319"/>
                  </a:moveTo>
                  <a:cubicBezTo>
                    <a:pt x="937" y="319"/>
                    <a:pt x="937" y="319"/>
                    <a:pt x="937" y="319"/>
                  </a:cubicBezTo>
                  <a:cubicBezTo>
                    <a:pt x="937" y="8"/>
                    <a:pt x="937" y="8"/>
                    <a:pt x="937" y="8"/>
                  </a:cubicBezTo>
                  <a:cubicBezTo>
                    <a:pt x="875" y="8"/>
                    <a:pt x="875" y="8"/>
                    <a:pt x="875" y="8"/>
                  </a:cubicBezTo>
                  <a:lnTo>
                    <a:pt x="875" y="319"/>
                  </a:lnTo>
                  <a:close/>
                  <a:moveTo>
                    <a:pt x="286" y="319"/>
                  </a:moveTo>
                  <a:cubicBezTo>
                    <a:pt x="348" y="319"/>
                    <a:pt x="348" y="319"/>
                    <a:pt x="348" y="319"/>
                  </a:cubicBezTo>
                  <a:cubicBezTo>
                    <a:pt x="348" y="93"/>
                    <a:pt x="348" y="93"/>
                    <a:pt x="348" y="93"/>
                  </a:cubicBezTo>
                  <a:cubicBezTo>
                    <a:pt x="286" y="93"/>
                    <a:pt x="286" y="93"/>
                    <a:pt x="286" y="93"/>
                  </a:cubicBezTo>
                  <a:lnTo>
                    <a:pt x="286" y="319"/>
                  </a:lnTo>
                  <a:close/>
                  <a:moveTo>
                    <a:pt x="286" y="59"/>
                  </a:moveTo>
                  <a:cubicBezTo>
                    <a:pt x="348" y="59"/>
                    <a:pt x="348" y="59"/>
                    <a:pt x="348" y="59"/>
                  </a:cubicBezTo>
                  <a:cubicBezTo>
                    <a:pt x="348" y="8"/>
                    <a:pt x="348" y="8"/>
                    <a:pt x="348" y="8"/>
                  </a:cubicBezTo>
                  <a:cubicBezTo>
                    <a:pt x="286" y="8"/>
                    <a:pt x="286" y="8"/>
                    <a:pt x="286" y="8"/>
                  </a:cubicBezTo>
                  <a:lnTo>
                    <a:pt x="286" y="5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solidFill>
                  <a:srgbClr val="000000"/>
                </a:solidFill>
              </a:endParaRPr>
            </a:p>
          </p:txBody>
        </p:sp>
      </p:grpSp>
    </p:spTree>
    <p:extLst>
      <p:ext uri="{BB962C8B-B14F-4D97-AF65-F5344CB8AC3E}">
        <p14:creationId xmlns:p14="http://schemas.microsoft.com/office/powerpoint/2010/main" val="1894742314"/>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showMasterSp="0" preserve="1" userDrawn="1">
  <p:cSld name="Last slide">
    <p:spTree>
      <p:nvGrpSpPr>
        <p:cNvPr id="1" name=""/>
        <p:cNvGrpSpPr/>
        <p:nvPr/>
      </p:nvGrpSpPr>
      <p:grpSpPr>
        <a:xfrm>
          <a:off x="0" y="0"/>
          <a:ext cx="0" cy="0"/>
          <a:chOff x="0" y="0"/>
          <a:chExt cx="0" cy="0"/>
        </a:xfrm>
      </p:grpSpPr>
      <p:grpSp>
        <p:nvGrpSpPr>
          <p:cNvPr id="13" name="Group 13"/>
          <p:cNvGrpSpPr>
            <a:grpSpLocks/>
          </p:cNvGrpSpPr>
          <p:nvPr userDrawn="1"/>
        </p:nvGrpSpPr>
        <p:grpSpPr bwMode="auto">
          <a:xfrm>
            <a:off x="0" y="0"/>
            <a:ext cx="9144000" cy="6858000"/>
            <a:chOff x="1723" y="0"/>
            <a:chExt cx="683" cy="4320"/>
          </a:xfrm>
          <a:gradFill flip="none" rotWithShape="1">
            <a:gsLst>
              <a:gs pos="0">
                <a:srgbClr val="969696"/>
              </a:gs>
              <a:gs pos="41000">
                <a:srgbClr val="FFFFFF"/>
              </a:gs>
              <a:gs pos="100000">
                <a:schemeClr val="bg1">
                  <a:lumMod val="95000"/>
                </a:schemeClr>
              </a:gs>
            </a:gsLst>
            <a:lin ang="16200000" scaled="0"/>
            <a:tileRect/>
          </a:gradFill>
        </p:grpSpPr>
        <p:sp>
          <p:nvSpPr>
            <p:cNvPr id="16" name="Rectangle 11"/>
            <p:cNvSpPr>
              <a:spLocks noChangeArrowheads="1"/>
            </p:cNvSpPr>
            <p:nvPr/>
          </p:nvSpPr>
          <p:spPr bwMode="auto">
            <a:xfrm>
              <a:off x="1723" y="0"/>
              <a:ext cx="683" cy="2235"/>
            </a:xfrm>
            <a:prstGeom prst="rect">
              <a:avLst/>
            </a:prstGeom>
            <a:grpFill/>
            <a:ln>
              <a:noFill/>
            </a:ln>
            <a:effectLst/>
            <a:extLs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0" tIns="0" rIns="0" bIns="0" anchor="ctr"/>
            <a:lstStyle/>
            <a:p>
              <a:pPr>
                <a:defRPr/>
              </a:pPr>
              <a:endParaRPr lang="fr-FR">
                <a:solidFill>
                  <a:srgbClr val="000000"/>
                </a:solidFill>
              </a:endParaRPr>
            </a:p>
          </p:txBody>
        </p:sp>
        <p:sp>
          <p:nvSpPr>
            <p:cNvPr id="17" name="Rectangle 12"/>
            <p:cNvSpPr>
              <a:spLocks noChangeArrowheads="1"/>
            </p:cNvSpPr>
            <p:nvPr/>
          </p:nvSpPr>
          <p:spPr bwMode="auto">
            <a:xfrm rot="10800000">
              <a:off x="1723" y="2235"/>
              <a:ext cx="683" cy="2085"/>
            </a:xfrm>
            <a:prstGeom prst="rect">
              <a:avLst/>
            </a:prstGeom>
            <a:grpFill/>
            <a:ln>
              <a:noFill/>
            </a:ln>
            <a:effectLst/>
            <a:extLs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rot="10800000" wrap="none" lIns="0" tIns="0" rIns="0" bIns="0" anchor="ctr"/>
            <a:lstStyle/>
            <a:p>
              <a:pPr>
                <a:defRPr/>
              </a:pPr>
              <a:endParaRPr lang="fr-FR">
                <a:solidFill>
                  <a:srgbClr val="000000"/>
                </a:solidFill>
              </a:endParaRPr>
            </a:p>
          </p:txBody>
        </p:sp>
      </p:grpSp>
      <p:pic>
        <p:nvPicPr>
          <p:cNvPr id="19" name="Picture 19" descr="Sidel_BM_no_bleed"/>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7605713" y="5981700"/>
            <a:ext cx="1108075" cy="887413"/>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2" name="Object 1" hidden="1"/>
          <p:cNvGraphicFramePr>
            <a:graphicFrameLocks noChangeAspect="1"/>
          </p:cNvGraphicFramePr>
          <p:nvPr userDrawn="1">
            <p:custDataLst>
              <p:tags r:id="rId2"/>
            </p:custDataLst>
            <p:extLst>
              <p:ext uri="{D42A27DB-BD31-4B8C-83A1-F6EECF244321}">
                <p14:modId xmlns:p14="http://schemas.microsoft.com/office/powerpoint/2010/main" val="3065103176"/>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78891" name="think-cell Folie" r:id="rId5" imgW="270" imgH="270" progId="TCLayout.ActiveDocument.1">
                  <p:embed/>
                </p:oleObj>
              </mc:Choice>
              <mc:Fallback>
                <p:oleObj name="think-cell Folie" r:id="rId5" imgW="270" imgH="270" progId="TCLayout.ActiveDocument.1">
                  <p:embed/>
                  <p:pic>
                    <p:nvPicPr>
                      <p:cNvPr id="0" name=""/>
                      <p:cNvPicPr/>
                      <p:nvPr/>
                    </p:nvPicPr>
                    <p:blipFill>
                      <a:blip r:embed="rId6"/>
                      <a:stretch>
                        <a:fillRect/>
                      </a:stretch>
                    </p:blipFill>
                    <p:spPr>
                      <a:xfrm>
                        <a:off x="1588" y="1588"/>
                        <a:ext cx="1587" cy="1587"/>
                      </a:xfrm>
                      <a:prstGeom prst="rect">
                        <a:avLst/>
                      </a:prstGeom>
                    </p:spPr>
                  </p:pic>
                </p:oleObj>
              </mc:Fallback>
            </mc:AlternateContent>
          </a:graphicData>
        </a:graphic>
      </p:graphicFrame>
      <p:sp>
        <p:nvSpPr>
          <p:cNvPr id="15" name="Rectangle 2"/>
          <p:cNvSpPr>
            <a:spLocks noGrp="1" noChangeArrowheads="1"/>
          </p:cNvSpPr>
          <p:nvPr>
            <p:ph type="ctrTitle" hasCustomPrompt="1"/>
          </p:nvPr>
        </p:nvSpPr>
        <p:spPr bwMode="gray">
          <a:xfrm>
            <a:off x="647700" y="769938"/>
            <a:ext cx="7988300" cy="1557337"/>
          </a:xfrm>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defRPr sz="4000">
                <a:solidFill>
                  <a:schemeClr val="tx2"/>
                </a:solidFill>
              </a:defRPr>
            </a:lvl1pPr>
          </a:lstStyle>
          <a:p>
            <a:pPr lvl="0"/>
            <a:r>
              <a:rPr lang="en-GB" noProof="1"/>
              <a:t>Click to edit master title style</a:t>
            </a:r>
            <a:endParaRPr lang="en-GB" noProof="0" dirty="0"/>
          </a:p>
        </p:txBody>
      </p:sp>
      <p:sp>
        <p:nvSpPr>
          <p:cNvPr id="27" name="Title 1"/>
          <p:cNvSpPr>
            <a:spLocks/>
          </p:cNvSpPr>
          <p:nvPr userDrawn="1"/>
        </p:nvSpPr>
        <p:spPr bwMode="gray">
          <a:xfrm>
            <a:off x="6520106" y="6476331"/>
            <a:ext cx="921727" cy="15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p>
            <a:pPr algn="r" eaLnBrk="0" hangingPunct="0"/>
            <a:r>
              <a:rPr lang="en-GB" sz="1000" b="1" dirty="0">
                <a:solidFill>
                  <a:srgbClr val="FFFFFF"/>
                </a:solidFill>
              </a:rPr>
              <a:t>www.sidel.com</a:t>
            </a:r>
          </a:p>
        </p:txBody>
      </p:sp>
      <p:sp>
        <p:nvSpPr>
          <p:cNvPr id="20" name="Title 1"/>
          <p:cNvSpPr>
            <a:spLocks/>
          </p:cNvSpPr>
          <p:nvPr userDrawn="1"/>
        </p:nvSpPr>
        <p:spPr bwMode="gray">
          <a:xfrm>
            <a:off x="650875" y="6389944"/>
            <a:ext cx="327025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p>
            <a:pPr eaLnBrk="0" hangingPunct="0"/>
            <a:r>
              <a:rPr lang="en-GB" sz="800" dirty="0">
                <a:solidFill>
                  <a:srgbClr val="FFFFFF"/>
                </a:solidFill>
              </a:rPr>
              <a:t>All rights reserved. No part of this publication may be reproduced</a:t>
            </a:r>
            <a:br>
              <a:rPr lang="en-GB" sz="800" dirty="0">
                <a:solidFill>
                  <a:srgbClr val="FFFFFF"/>
                </a:solidFill>
              </a:rPr>
            </a:br>
            <a:r>
              <a:rPr lang="en-GB" sz="800" dirty="0">
                <a:solidFill>
                  <a:srgbClr val="FFFFFF"/>
                </a:solidFill>
              </a:rPr>
              <a:t>or electronically distributed without the prior permission of the publisher. </a:t>
            </a:r>
          </a:p>
        </p:txBody>
      </p:sp>
    </p:spTree>
    <p:extLst>
      <p:ext uri="{BB962C8B-B14F-4D97-AF65-F5344CB8AC3E}">
        <p14:creationId xmlns:p14="http://schemas.microsoft.com/office/powerpoint/2010/main" val="2251551026"/>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type="obj">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u contenu 2"/>
          <p:cNvSpPr>
            <a:spLocks noGrp="1"/>
          </p:cNvSpPr>
          <p:nvPr>
            <p:ph idx="1"/>
          </p:nvPr>
        </p:nvSpPr>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Tree>
    <p:extLst>
      <p:ext uri="{BB962C8B-B14F-4D97-AF65-F5344CB8AC3E}">
        <p14:creationId xmlns:p14="http://schemas.microsoft.com/office/powerpoint/2010/main" val="937092245"/>
      </p:ext>
    </p:extLst>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showMasterSp="0" userDrawn="1">
  <p:cSld name="1_Last slide">
    <p:spTree>
      <p:nvGrpSpPr>
        <p:cNvPr id="1" name=""/>
        <p:cNvGrpSpPr/>
        <p:nvPr/>
      </p:nvGrpSpPr>
      <p:grpSpPr>
        <a:xfrm>
          <a:off x="0" y="0"/>
          <a:ext cx="0" cy="0"/>
          <a:chOff x="0" y="0"/>
          <a:chExt cx="0" cy="0"/>
        </a:xfrm>
      </p:grpSpPr>
      <p:grpSp>
        <p:nvGrpSpPr>
          <p:cNvPr id="13" name="Group 13"/>
          <p:cNvGrpSpPr>
            <a:grpSpLocks/>
          </p:cNvGrpSpPr>
          <p:nvPr userDrawn="1"/>
        </p:nvGrpSpPr>
        <p:grpSpPr bwMode="auto">
          <a:xfrm>
            <a:off x="0" y="0"/>
            <a:ext cx="9144000" cy="6858000"/>
            <a:chOff x="1723" y="0"/>
            <a:chExt cx="683" cy="4320"/>
          </a:xfrm>
          <a:gradFill flip="none" rotWithShape="1">
            <a:gsLst>
              <a:gs pos="0">
                <a:srgbClr val="969696"/>
              </a:gs>
              <a:gs pos="41000">
                <a:srgbClr val="FFFFFF"/>
              </a:gs>
              <a:gs pos="100000">
                <a:schemeClr val="bg1">
                  <a:lumMod val="95000"/>
                </a:schemeClr>
              </a:gs>
            </a:gsLst>
            <a:lin ang="16200000" scaled="0"/>
            <a:tileRect/>
          </a:gradFill>
        </p:grpSpPr>
        <p:sp>
          <p:nvSpPr>
            <p:cNvPr id="16" name="Rectangle 11"/>
            <p:cNvSpPr>
              <a:spLocks noChangeArrowheads="1"/>
            </p:cNvSpPr>
            <p:nvPr/>
          </p:nvSpPr>
          <p:spPr bwMode="auto">
            <a:xfrm>
              <a:off x="1723" y="0"/>
              <a:ext cx="683" cy="2235"/>
            </a:xfrm>
            <a:prstGeom prst="rect">
              <a:avLst/>
            </a:prstGeom>
            <a:grpFill/>
            <a:ln>
              <a:noFill/>
            </a:ln>
            <a:effectLst/>
            <a:extLs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0" tIns="0" rIns="0" bIns="0" anchor="ctr"/>
            <a:lstStyle/>
            <a:p>
              <a:pPr>
                <a:defRPr/>
              </a:pPr>
              <a:endParaRPr lang="fr-FR">
                <a:solidFill>
                  <a:srgbClr val="000000"/>
                </a:solidFill>
              </a:endParaRPr>
            </a:p>
          </p:txBody>
        </p:sp>
        <p:sp>
          <p:nvSpPr>
            <p:cNvPr id="17" name="Rectangle 12"/>
            <p:cNvSpPr>
              <a:spLocks noChangeArrowheads="1"/>
            </p:cNvSpPr>
            <p:nvPr/>
          </p:nvSpPr>
          <p:spPr bwMode="auto">
            <a:xfrm rot="10800000">
              <a:off x="1723" y="2235"/>
              <a:ext cx="683" cy="2085"/>
            </a:xfrm>
            <a:prstGeom prst="rect">
              <a:avLst/>
            </a:prstGeom>
            <a:grpFill/>
            <a:ln>
              <a:noFill/>
            </a:ln>
            <a:effectLst/>
            <a:extLs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rot="10800000" wrap="none" lIns="0" tIns="0" rIns="0" bIns="0" anchor="ctr"/>
            <a:lstStyle/>
            <a:p>
              <a:pPr>
                <a:defRPr/>
              </a:pPr>
              <a:endParaRPr lang="fr-FR">
                <a:solidFill>
                  <a:srgbClr val="000000"/>
                </a:solidFill>
              </a:endParaRPr>
            </a:p>
          </p:txBody>
        </p:sp>
      </p:grpSp>
      <p:pic>
        <p:nvPicPr>
          <p:cNvPr id="19" name="Picture 19" descr="Sidel_BM_no_bleed"/>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7605713" y="5981700"/>
            <a:ext cx="1108075" cy="887413"/>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2" name="Object 1" hidden="1"/>
          <p:cNvGraphicFramePr>
            <a:graphicFrameLocks noChangeAspect="1"/>
          </p:cNvGraphicFramePr>
          <p:nvPr userDrawn="1">
            <p:custDataLst>
              <p:tags r:id="rId2"/>
            </p:custDataLst>
            <p:extLst>
              <p:ext uri="{D42A27DB-BD31-4B8C-83A1-F6EECF244321}">
                <p14:modId xmlns:p14="http://schemas.microsoft.com/office/powerpoint/2010/main" val="1180156588"/>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79915" name="think-cell Folie" r:id="rId5" imgW="270" imgH="270" progId="TCLayout.ActiveDocument.1">
                  <p:embed/>
                </p:oleObj>
              </mc:Choice>
              <mc:Fallback>
                <p:oleObj name="think-cell Folie" r:id="rId5" imgW="270" imgH="270" progId="TCLayout.ActiveDocument.1">
                  <p:embed/>
                  <p:pic>
                    <p:nvPicPr>
                      <p:cNvPr id="0" name=""/>
                      <p:cNvPicPr/>
                      <p:nvPr/>
                    </p:nvPicPr>
                    <p:blipFill>
                      <a:blip r:embed="rId6"/>
                      <a:stretch>
                        <a:fillRect/>
                      </a:stretch>
                    </p:blipFill>
                    <p:spPr>
                      <a:xfrm>
                        <a:off x="1588" y="1588"/>
                        <a:ext cx="1587" cy="1587"/>
                      </a:xfrm>
                      <a:prstGeom prst="rect">
                        <a:avLst/>
                      </a:prstGeom>
                    </p:spPr>
                  </p:pic>
                </p:oleObj>
              </mc:Fallback>
            </mc:AlternateContent>
          </a:graphicData>
        </a:graphic>
      </p:graphicFrame>
      <p:sp>
        <p:nvSpPr>
          <p:cNvPr id="15" name="Rectangle 2"/>
          <p:cNvSpPr>
            <a:spLocks noGrp="1" noChangeArrowheads="1"/>
          </p:cNvSpPr>
          <p:nvPr>
            <p:ph type="ctrTitle" hasCustomPrompt="1"/>
          </p:nvPr>
        </p:nvSpPr>
        <p:spPr bwMode="gray">
          <a:xfrm>
            <a:off x="647700" y="769938"/>
            <a:ext cx="7988300" cy="1557337"/>
          </a:xfrm>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defRPr sz="4000">
                <a:solidFill>
                  <a:schemeClr val="tx2"/>
                </a:solidFill>
              </a:defRPr>
            </a:lvl1pPr>
          </a:lstStyle>
          <a:p>
            <a:pPr lvl="0"/>
            <a:r>
              <a:rPr lang="en-GB" noProof="1"/>
              <a:t>Click to edit master title style</a:t>
            </a:r>
            <a:endParaRPr lang="en-GB" noProof="0" dirty="0"/>
          </a:p>
        </p:txBody>
      </p:sp>
      <p:sp>
        <p:nvSpPr>
          <p:cNvPr id="27" name="Title 1"/>
          <p:cNvSpPr>
            <a:spLocks/>
          </p:cNvSpPr>
          <p:nvPr userDrawn="1"/>
        </p:nvSpPr>
        <p:spPr bwMode="gray">
          <a:xfrm>
            <a:off x="6520106" y="6476331"/>
            <a:ext cx="921727" cy="15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p>
            <a:pPr algn="r" eaLnBrk="0" hangingPunct="0"/>
            <a:r>
              <a:rPr lang="en-GB" sz="1000" b="1" dirty="0">
                <a:solidFill>
                  <a:srgbClr val="FFFFFF"/>
                </a:solidFill>
              </a:rPr>
              <a:t>www.sidel.com</a:t>
            </a:r>
          </a:p>
        </p:txBody>
      </p:sp>
      <p:sp>
        <p:nvSpPr>
          <p:cNvPr id="20" name="Title 1"/>
          <p:cNvSpPr>
            <a:spLocks/>
          </p:cNvSpPr>
          <p:nvPr userDrawn="1"/>
        </p:nvSpPr>
        <p:spPr bwMode="gray">
          <a:xfrm>
            <a:off x="650875" y="6389944"/>
            <a:ext cx="327025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p>
            <a:pPr eaLnBrk="0" hangingPunct="0"/>
            <a:r>
              <a:rPr lang="en-GB" sz="800" dirty="0">
                <a:solidFill>
                  <a:srgbClr val="FFFFFF"/>
                </a:solidFill>
              </a:rPr>
              <a:t>All rights reserved. No part of this publication may be reproduced</a:t>
            </a:r>
            <a:br>
              <a:rPr lang="en-GB" sz="800" dirty="0">
                <a:solidFill>
                  <a:srgbClr val="FFFFFF"/>
                </a:solidFill>
              </a:rPr>
            </a:br>
            <a:r>
              <a:rPr lang="en-GB" sz="800" dirty="0">
                <a:solidFill>
                  <a:srgbClr val="FFFFFF"/>
                </a:solidFill>
              </a:rPr>
              <a:t>or electronically distributed without the prior permission of the publisher. </a:t>
            </a:r>
          </a:p>
        </p:txBody>
      </p:sp>
    </p:spTree>
    <p:extLst>
      <p:ext uri="{BB962C8B-B14F-4D97-AF65-F5344CB8AC3E}">
        <p14:creationId xmlns:p14="http://schemas.microsoft.com/office/powerpoint/2010/main" val="3168528200"/>
      </p:ext>
    </p:extLst>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showMasterSp="0" preserve="1" userDrawn="1">
  <p:cSld name="Cover slide">
    <p:spTree>
      <p:nvGrpSpPr>
        <p:cNvPr id="1" name=""/>
        <p:cNvGrpSpPr/>
        <p:nvPr/>
      </p:nvGrpSpPr>
      <p:grpSpPr>
        <a:xfrm>
          <a:off x="0" y="0"/>
          <a:ext cx="0" cy="0"/>
          <a:chOff x="0" y="0"/>
          <a:chExt cx="0" cy="0"/>
        </a:xfrm>
      </p:grpSpPr>
      <p:grpSp>
        <p:nvGrpSpPr>
          <p:cNvPr id="14" name="Group 13"/>
          <p:cNvGrpSpPr>
            <a:grpSpLocks/>
          </p:cNvGrpSpPr>
          <p:nvPr userDrawn="1"/>
        </p:nvGrpSpPr>
        <p:grpSpPr bwMode="auto">
          <a:xfrm>
            <a:off x="0" y="0"/>
            <a:ext cx="9144000" cy="6858000"/>
            <a:chOff x="1723" y="0"/>
            <a:chExt cx="683" cy="4320"/>
          </a:xfrm>
          <a:gradFill flip="none" rotWithShape="1">
            <a:gsLst>
              <a:gs pos="0">
                <a:srgbClr val="969696"/>
              </a:gs>
              <a:gs pos="41000">
                <a:srgbClr val="FFFFFF"/>
              </a:gs>
              <a:gs pos="100000">
                <a:schemeClr val="bg1">
                  <a:lumMod val="95000"/>
                </a:schemeClr>
              </a:gs>
            </a:gsLst>
            <a:lin ang="16200000" scaled="0"/>
            <a:tileRect/>
          </a:gradFill>
        </p:grpSpPr>
        <p:sp>
          <p:nvSpPr>
            <p:cNvPr id="20" name="Rectangle 11"/>
            <p:cNvSpPr>
              <a:spLocks noChangeArrowheads="1"/>
            </p:cNvSpPr>
            <p:nvPr/>
          </p:nvSpPr>
          <p:spPr bwMode="auto">
            <a:xfrm>
              <a:off x="1723" y="0"/>
              <a:ext cx="683" cy="2235"/>
            </a:xfrm>
            <a:prstGeom prst="rect">
              <a:avLst/>
            </a:prstGeom>
            <a:grpFill/>
            <a:ln>
              <a:noFill/>
            </a:ln>
            <a:effectLst/>
            <a:extLs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0" tIns="0" rIns="0" bIns="0" anchor="ctr"/>
            <a:lstStyle/>
            <a:p>
              <a:pPr>
                <a:defRPr/>
              </a:pPr>
              <a:endParaRPr lang="fr-FR">
                <a:solidFill>
                  <a:srgbClr val="000000"/>
                </a:solidFill>
              </a:endParaRPr>
            </a:p>
          </p:txBody>
        </p:sp>
        <p:sp>
          <p:nvSpPr>
            <p:cNvPr id="21" name="Rectangle 12"/>
            <p:cNvSpPr>
              <a:spLocks noChangeArrowheads="1"/>
            </p:cNvSpPr>
            <p:nvPr/>
          </p:nvSpPr>
          <p:spPr bwMode="auto">
            <a:xfrm rot="10800000">
              <a:off x="1723" y="2235"/>
              <a:ext cx="683" cy="2085"/>
            </a:xfrm>
            <a:prstGeom prst="rect">
              <a:avLst/>
            </a:prstGeom>
            <a:grpFill/>
            <a:ln>
              <a:noFill/>
            </a:ln>
            <a:effectLst/>
            <a:extLs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rot="10800000" wrap="none" lIns="0" tIns="0" rIns="0" bIns="0" anchor="ctr"/>
            <a:lstStyle/>
            <a:p>
              <a:pPr>
                <a:defRPr/>
              </a:pPr>
              <a:endParaRPr lang="fr-FR">
                <a:solidFill>
                  <a:srgbClr val="000000"/>
                </a:solidFill>
              </a:endParaRPr>
            </a:p>
          </p:txBody>
        </p:sp>
      </p:grpSp>
      <p:sp>
        <p:nvSpPr>
          <p:cNvPr id="25" name="Title 1"/>
          <p:cNvSpPr>
            <a:spLocks/>
          </p:cNvSpPr>
          <p:nvPr userDrawn="1"/>
        </p:nvSpPr>
        <p:spPr bwMode="gray">
          <a:xfrm>
            <a:off x="650875" y="6389944"/>
            <a:ext cx="327025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p>
            <a:pPr eaLnBrk="0" hangingPunct="0"/>
            <a:r>
              <a:rPr lang="en-GB" sz="800" dirty="0">
                <a:solidFill>
                  <a:srgbClr val="FFFFFF"/>
                </a:solidFill>
              </a:rPr>
              <a:t>All rights reserved. No part of this publication may be reproduced</a:t>
            </a:r>
            <a:br>
              <a:rPr lang="en-GB" sz="800" dirty="0">
                <a:solidFill>
                  <a:srgbClr val="FFFFFF"/>
                </a:solidFill>
              </a:rPr>
            </a:br>
            <a:r>
              <a:rPr lang="en-GB" sz="800" dirty="0">
                <a:solidFill>
                  <a:srgbClr val="FFFFFF"/>
                </a:solidFill>
              </a:rPr>
              <a:t>or electronically distributed without the prior permission of the publisher. </a:t>
            </a:r>
          </a:p>
        </p:txBody>
      </p:sp>
      <p:pic>
        <p:nvPicPr>
          <p:cNvPr id="26" name="Picture 19" descr="Sidel_BM_no_bleed"/>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7605713" y="5981700"/>
            <a:ext cx="1108075" cy="887413"/>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2" name="Object 1" hidden="1"/>
          <p:cNvGraphicFramePr>
            <a:graphicFrameLocks noChangeAspect="1"/>
          </p:cNvGraphicFramePr>
          <p:nvPr userDrawn="1">
            <p:custDataLst>
              <p:tags r:id="rId2"/>
            </p:custDataLst>
            <p:extLst>
              <p:ext uri="{D42A27DB-BD31-4B8C-83A1-F6EECF244321}">
                <p14:modId xmlns:p14="http://schemas.microsoft.com/office/powerpoint/2010/main" val="356425050"/>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82986" name="think-cell Folie" r:id="rId5" imgW="270" imgH="270" progId="TCLayout.ActiveDocument.1">
                  <p:embed/>
                </p:oleObj>
              </mc:Choice>
              <mc:Fallback>
                <p:oleObj name="think-cell Folie" r:id="rId5" imgW="270" imgH="270" progId="TCLayout.ActiveDocument.1">
                  <p:embed/>
                  <p:pic>
                    <p:nvPicPr>
                      <p:cNvPr id="0" name=""/>
                      <p:cNvPicPr/>
                      <p:nvPr/>
                    </p:nvPicPr>
                    <p:blipFill>
                      <a:blip r:embed="rId6"/>
                      <a:stretch>
                        <a:fillRect/>
                      </a:stretch>
                    </p:blipFill>
                    <p:spPr>
                      <a:xfrm>
                        <a:off x="1588" y="1588"/>
                        <a:ext cx="1587" cy="1587"/>
                      </a:xfrm>
                      <a:prstGeom prst="rect">
                        <a:avLst/>
                      </a:prstGeom>
                    </p:spPr>
                  </p:pic>
                </p:oleObj>
              </mc:Fallback>
            </mc:AlternateContent>
          </a:graphicData>
        </a:graphic>
      </p:graphicFrame>
      <p:sp>
        <p:nvSpPr>
          <p:cNvPr id="15" name="Rectangle 2"/>
          <p:cNvSpPr>
            <a:spLocks noGrp="1" noChangeArrowheads="1"/>
          </p:cNvSpPr>
          <p:nvPr>
            <p:ph type="ctrTitle" hasCustomPrompt="1"/>
          </p:nvPr>
        </p:nvSpPr>
        <p:spPr bwMode="gray">
          <a:xfrm>
            <a:off x="647700" y="769938"/>
            <a:ext cx="7988300" cy="1557337"/>
          </a:xfrm>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defRPr sz="4000">
                <a:solidFill>
                  <a:schemeClr val="tx2"/>
                </a:solidFill>
              </a:defRPr>
            </a:lvl1pPr>
          </a:lstStyle>
          <a:p>
            <a:pPr lvl="0"/>
            <a:r>
              <a:rPr lang="en-GB" noProof="1"/>
              <a:t>Click to edit master title style</a:t>
            </a:r>
            <a:endParaRPr lang="en-GB" noProof="0" dirty="0"/>
          </a:p>
        </p:txBody>
      </p:sp>
      <p:sp>
        <p:nvSpPr>
          <p:cNvPr id="16" name="Rectangle 3"/>
          <p:cNvSpPr>
            <a:spLocks noGrp="1" noChangeArrowheads="1"/>
          </p:cNvSpPr>
          <p:nvPr>
            <p:ph type="subTitle" idx="1"/>
          </p:nvPr>
        </p:nvSpPr>
        <p:spPr bwMode="gray">
          <a:xfrm>
            <a:off x="650875" y="2327275"/>
            <a:ext cx="5362575" cy="1738313"/>
          </a:xfrm>
          <a:prstGeom prst="rect">
            <a:avLst/>
          </a:prstGeom>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spcBef>
                <a:spcPct val="0"/>
              </a:spcBef>
              <a:buSzTx/>
              <a:defRPr>
                <a:solidFill>
                  <a:schemeClr val="accent4"/>
                </a:solidFill>
              </a:defRPr>
            </a:lvl1pPr>
          </a:lstStyle>
          <a:p>
            <a:pPr lvl="0"/>
            <a:r>
              <a:rPr lang="en-GB" noProof="0" dirty="0" err="1"/>
              <a:t>Formatvorlage</a:t>
            </a:r>
            <a:r>
              <a:rPr lang="en-GB" noProof="0" dirty="0"/>
              <a:t> des </a:t>
            </a:r>
            <a:r>
              <a:rPr lang="en-GB" noProof="0" dirty="0" err="1"/>
              <a:t>Untertitelmasters</a:t>
            </a:r>
            <a:r>
              <a:rPr lang="en-GB" noProof="0" dirty="0"/>
              <a:t> </a:t>
            </a:r>
            <a:r>
              <a:rPr lang="en-GB" noProof="0" dirty="0" err="1"/>
              <a:t>durch</a:t>
            </a:r>
            <a:r>
              <a:rPr lang="en-GB" noProof="0" dirty="0"/>
              <a:t> </a:t>
            </a:r>
            <a:r>
              <a:rPr lang="en-GB" noProof="0" dirty="0" err="1"/>
              <a:t>Klicken</a:t>
            </a:r>
            <a:r>
              <a:rPr lang="en-GB" noProof="0" dirty="0"/>
              <a:t> </a:t>
            </a:r>
            <a:r>
              <a:rPr lang="en-GB" noProof="0" dirty="0" err="1"/>
              <a:t>bearbeiten</a:t>
            </a:r>
            <a:endParaRPr lang="en-GB" noProof="0" dirty="0"/>
          </a:p>
        </p:txBody>
      </p:sp>
    </p:spTree>
    <p:extLst>
      <p:ext uri="{BB962C8B-B14F-4D97-AF65-F5344CB8AC3E}">
        <p14:creationId xmlns:p14="http://schemas.microsoft.com/office/powerpoint/2010/main" val="2644105919"/>
      </p:ext>
    </p:extLst>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GB"/>
              <a:t>Click to edit master title style</a:t>
            </a:r>
            <a:endParaRPr lang="en-GB" dirty="0"/>
          </a:p>
        </p:txBody>
      </p:sp>
    </p:spTree>
    <p:extLst>
      <p:ext uri="{BB962C8B-B14F-4D97-AF65-F5344CB8AC3E}">
        <p14:creationId xmlns:p14="http://schemas.microsoft.com/office/powerpoint/2010/main" val="319969697"/>
      </p:ext>
    </p:extLst>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preserve="1" userDrawn="1">
  <p:cSld name="Title and tex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GB"/>
              <a:t>Click to edit master title style</a:t>
            </a:r>
            <a:endParaRPr lang="en-GB" dirty="0"/>
          </a:p>
        </p:txBody>
      </p:sp>
      <p:sp>
        <p:nvSpPr>
          <p:cNvPr id="5" name="Text Placeholder 4"/>
          <p:cNvSpPr>
            <a:spLocks noGrp="1"/>
          </p:cNvSpPr>
          <p:nvPr>
            <p:ph type="body" sz="quarter" idx="10"/>
          </p:nvPr>
        </p:nvSpPr>
        <p:spPr>
          <a:xfrm>
            <a:off x="647700" y="1485900"/>
            <a:ext cx="7997825" cy="4762500"/>
          </a:xfrm>
        </p:spPr>
        <p:txBody>
          <a:bodyPr>
            <a:noAutofit/>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p>
        </p:txBody>
      </p:sp>
    </p:spTree>
    <p:extLst>
      <p:ext uri="{BB962C8B-B14F-4D97-AF65-F5344CB8AC3E}">
        <p14:creationId xmlns:p14="http://schemas.microsoft.com/office/powerpoint/2010/main" val="765479097"/>
      </p:ext>
    </p:extLst>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preserve="1" userDrawn="1">
  <p:cSld name="Title and Sub-titl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48000" y="334800"/>
            <a:ext cx="7992000" cy="936000"/>
          </a:xfrm>
        </p:spPr>
        <p:txBody>
          <a:bodyPr/>
          <a:lstStyle>
            <a:lvl1pPr>
              <a:defRPr/>
            </a:lvl1pPr>
          </a:lstStyle>
          <a:p>
            <a:r>
              <a:rPr lang="en-GB"/>
              <a:t>Click to edit master title style</a:t>
            </a:r>
            <a:endParaRPr lang="en-GB" dirty="0"/>
          </a:p>
        </p:txBody>
      </p:sp>
      <p:sp>
        <p:nvSpPr>
          <p:cNvPr id="9" name="Text Placeholder 8"/>
          <p:cNvSpPr>
            <a:spLocks noGrp="1"/>
          </p:cNvSpPr>
          <p:nvPr>
            <p:ph type="body" sz="quarter" idx="10"/>
          </p:nvPr>
        </p:nvSpPr>
        <p:spPr>
          <a:xfrm>
            <a:off x="648000" y="1025525"/>
            <a:ext cx="7997825" cy="307777"/>
          </a:xfrm>
        </p:spPr>
        <p:txBody>
          <a:bodyPr>
            <a:spAutoFit/>
          </a:bodyPr>
          <a:lstStyle/>
          <a:p>
            <a:pPr lvl="0"/>
            <a:r>
              <a:rPr lang="en-GB" dirty="0"/>
              <a:t>Click to edit Master text styles</a:t>
            </a:r>
          </a:p>
        </p:txBody>
      </p:sp>
    </p:spTree>
    <p:extLst>
      <p:ext uri="{BB962C8B-B14F-4D97-AF65-F5344CB8AC3E}">
        <p14:creationId xmlns:p14="http://schemas.microsoft.com/office/powerpoint/2010/main" val="606051153"/>
      </p:ext>
    </p:extLst>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showMasterSp="0" preserve="1" userDrawn="1">
  <p:cSld name="Breaker slide">
    <p:bg>
      <p:bgPr>
        <a:solidFill>
          <a:schemeClr val="accent4"/>
        </a:solidFill>
        <a:effectLst/>
      </p:bgPr>
    </p:bg>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2"/>
            </p:custDataLst>
            <p:extLst>
              <p:ext uri="{D42A27DB-BD31-4B8C-83A1-F6EECF244321}">
                <p14:modId xmlns:p14="http://schemas.microsoft.com/office/powerpoint/2010/main" val="3196786450"/>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84010" name="think-cell Folie" r:id="rId4" imgW="270" imgH="270" progId="TCLayout.ActiveDocument.1">
                  <p:embed/>
                </p:oleObj>
              </mc:Choice>
              <mc:Fallback>
                <p:oleObj name="think-cell Folie" r:id="rId4" imgW="270" imgH="270" progId="TCLayout.ActiveDocument.1">
                  <p:embed/>
                  <p:pic>
                    <p:nvPicPr>
                      <p:cNvPr id="0" name=""/>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15" name="Rectangle 2"/>
          <p:cNvSpPr>
            <a:spLocks noGrp="1" noChangeArrowheads="1"/>
          </p:cNvSpPr>
          <p:nvPr>
            <p:ph type="ctrTitle" hasCustomPrompt="1"/>
          </p:nvPr>
        </p:nvSpPr>
        <p:spPr bwMode="gray">
          <a:xfrm>
            <a:off x="647700" y="769938"/>
            <a:ext cx="7988300" cy="1557337"/>
          </a:xfrm>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defRPr sz="4000">
                <a:solidFill>
                  <a:schemeClr val="bg1"/>
                </a:solidFill>
              </a:defRPr>
            </a:lvl1pPr>
          </a:lstStyle>
          <a:p>
            <a:pPr lvl="0"/>
            <a:r>
              <a:rPr lang="en-GB" noProof="1"/>
              <a:t>Click to edit master title style</a:t>
            </a:r>
            <a:endParaRPr lang="en-GB" noProof="0" dirty="0"/>
          </a:p>
        </p:txBody>
      </p:sp>
      <p:sp>
        <p:nvSpPr>
          <p:cNvPr id="16" name="Rectangle 3"/>
          <p:cNvSpPr>
            <a:spLocks noGrp="1" noChangeArrowheads="1"/>
          </p:cNvSpPr>
          <p:nvPr>
            <p:ph type="subTitle" idx="1"/>
          </p:nvPr>
        </p:nvSpPr>
        <p:spPr bwMode="gray">
          <a:xfrm>
            <a:off x="650875" y="2327275"/>
            <a:ext cx="5362575" cy="1738313"/>
          </a:xfrm>
          <a:prstGeom prst="rect">
            <a:avLst/>
          </a:prstGeom>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spcBef>
                <a:spcPct val="0"/>
              </a:spcBef>
              <a:buSzTx/>
              <a:defRPr>
                <a:solidFill>
                  <a:schemeClr val="bg1"/>
                </a:solidFill>
              </a:defRPr>
            </a:lvl1pPr>
          </a:lstStyle>
          <a:p>
            <a:pPr lvl="0"/>
            <a:r>
              <a:rPr lang="en-GB" noProof="0"/>
              <a:t>Formatvorlage des Untertitelmasters durch Klicken bearbeiten</a:t>
            </a:r>
            <a:endParaRPr lang="en-GB" noProof="0" dirty="0"/>
          </a:p>
        </p:txBody>
      </p:sp>
      <p:pic>
        <p:nvPicPr>
          <p:cNvPr id="11" name="Image 66" descr="shadow-v2.png"/>
          <p:cNvPicPr>
            <a:picLocks noChangeAspect="1"/>
          </p:cNvPicPr>
          <p:nvPr userDrawn="1"/>
        </p:nvPicPr>
        <p:blipFill>
          <a:blip r:embed="rId6">
            <a:extLst>
              <a:ext uri="{28A0092B-C50C-407E-A947-70E740481C1C}">
                <a14:useLocalDpi xmlns:a14="http://schemas.microsoft.com/office/drawing/2010/main" val="0"/>
              </a:ext>
            </a:extLst>
          </a:blip>
          <a:srcRect t="8528" b="51877"/>
          <a:stretch>
            <a:fillRect/>
          </a:stretch>
        </p:blipFill>
        <p:spPr bwMode="auto">
          <a:xfrm>
            <a:off x="0" y="6381750"/>
            <a:ext cx="8856663" cy="206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2" name="Group 7"/>
          <p:cNvGrpSpPr>
            <a:grpSpLocks/>
          </p:cNvGrpSpPr>
          <p:nvPr userDrawn="1"/>
        </p:nvGrpSpPr>
        <p:grpSpPr bwMode="auto">
          <a:xfrm>
            <a:off x="7777163" y="6526213"/>
            <a:ext cx="863600" cy="236537"/>
            <a:chOff x="1005" y="1644"/>
            <a:chExt cx="3749" cy="1030"/>
          </a:xfrm>
          <a:solidFill>
            <a:schemeClr val="bg1"/>
          </a:solidFill>
        </p:grpSpPr>
        <p:sp>
          <p:nvSpPr>
            <p:cNvPr id="13" name="Freeform 8"/>
            <p:cNvSpPr>
              <a:spLocks/>
            </p:cNvSpPr>
            <p:nvPr userDrawn="1"/>
          </p:nvSpPr>
          <p:spPr bwMode="auto">
            <a:xfrm>
              <a:off x="1962" y="2123"/>
              <a:ext cx="314" cy="256"/>
            </a:xfrm>
            <a:custGeom>
              <a:avLst/>
              <a:gdLst>
                <a:gd name="T0" fmla="*/ 108 w 314"/>
                <a:gd name="T1" fmla="*/ 256 h 256"/>
                <a:gd name="T2" fmla="*/ 314 w 314"/>
                <a:gd name="T3" fmla="*/ 0 h 256"/>
                <a:gd name="T4" fmla="*/ 101 w 314"/>
                <a:gd name="T5" fmla="*/ 0 h 256"/>
                <a:gd name="T6" fmla="*/ 0 w 314"/>
                <a:gd name="T7" fmla="*/ 126 h 256"/>
                <a:gd name="T8" fmla="*/ 108 w 314"/>
                <a:gd name="T9" fmla="*/ 256 h 256"/>
              </a:gdLst>
              <a:ahLst/>
              <a:cxnLst>
                <a:cxn ang="0">
                  <a:pos x="T0" y="T1"/>
                </a:cxn>
                <a:cxn ang="0">
                  <a:pos x="T2" y="T3"/>
                </a:cxn>
                <a:cxn ang="0">
                  <a:pos x="T4" y="T5"/>
                </a:cxn>
                <a:cxn ang="0">
                  <a:pos x="T6" y="T7"/>
                </a:cxn>
                <a:cxn ang="0">
                  <a:pos x="T8" y="T9"/>
                </a:cxn>
              </a:cxnLst>
              <a:rect l="0" t="0" r="r" b="b"/>
              <a:pathLst>
                <a:path w="314" h="256">
                  <a:moveTo>
                    <a:pt x="108" y="256"/>
                  </a:moveTo>
                  <a:lnTo>
                    <a:pt x="314" y="0"/>
                  </a:lnTo>
                  <a:lnTo>
                    <a:pt x="101" y="0"/>
                  </a:lnTo>
                  <a:lnTo>
                    <a:pt x="0" y="126"/>
                  </a:lnTo>
                  <a:lnTo>
                    <a:pt x="108" y="25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solidFill>
                  <a:srgbClr val="000000"/>
                </a:solidFill>
              </a:endParaRPr>
            </a:p>
          </p:txBody>
        </p:sp>
        <p:sp>
          <p:nvSpPr>
            <p:cNvPr id="22" name="Freeform 9"/>
            <p:cNvSpPr>
              <a:spLocks noEditPoints="1"/>
            </p:cNvSpPr>
            <p:nvPr userDrawn="1"/>
          </p:nvSpPr>
          <p:spPr bwMode="auto">
            <a:xfrm>
              <a:off x="1005" y="1644"/>
              <a:ext cx="1183" cy="1014"/>
            </a:xfrm>
            <a:custGeom>
              <a:avLst/>
              <a:gdLst>
                <a:gd name="T0" fmla="*/ 359 w 501"/>
                <a:gd name="T1" fmla="*/ 313 h 429"/>
                <a:gd name="T2" fmla="*/ 339 w 501"/>
                <a:gd name="T3" fmla="*/ 287 h 429"/>
                <a:gd name="T4" fmla="*/ 331 w 501"/>
                <a:gd name="T5" fmla="*/ 277 h 429"/>
                <a:gd name="T6" fmla="*/ 288 w 501"/>
                <a:gd name="T7" fmla="*/ 257 h 429"/>
                <a:gd name="T8" fmla="*/ 232 w 501"/>
                <a:gd name="T9" fmla="*/ 313 h 429"/>
                <a:gd name="T10" fmla="*/ 288 w 501"/>
                <a:gd name="T11" fmla="*/ 368 h 429"/>
                <a:gd name="T12" fmla="*/ 331 w 501"/>
                <a:gd name="T13" fmla="*/ 348 h 429"/>
                <a:gd name="T14" fmla="*/ 339 w 501"/>
                <a:gd name="T15" fmla="*/ 338 h 429"/>
                <a:gd name="T16" fmla="*/ 359 w 501"/>
                <a:gd name="T17" fmla="*/ 313 h 429"/>
                <a:gd name="T18" fmla="*/ 162 w 501"/>
                <a:gd name="T19" fmla="*/ 312 h 429"/>
                <a:gd name="T20" fmla="*/ 288 w 501"/>
                <a:gd name="T21" fmla="*/ 188 h 429"/>
                <a:gd name="T22" fmla="*/ 384 w 501"/>
                <a:gd name="T23" fmla="*/ 232 h 429"/>
                <a:gd name="T24" fmla="*/ 385 w 501"/>
                <a:gd name="T25" fmla="*/ 234 h 429"/>
                <a:gd name="T26" fmla="*/ 387 w 501"/>
                <a:gd name="T27" fmla="*/ 233 h 429"/>
                <a:gd name="T28" fmla="*/ 250 w 501"/>
                <a:gd name="T29" fmla="*/ 0 h 429"/>
                <a:gd name="T30" fmla="*/ 0 w 501"/>
                <a:gd name="T31" fmla="*/ 429 h 429"/>
                <a:gd name="T32" fmla="*/ 244 w 501"/>
                <a:gd name="T33" fmla="*/ 429 h 429"/>
                <a:gd name="T34" fmla="*/ 245 w 501"/>
                <a:gd name="T35" fmla="*/ 428 h 429"/>
                <a:gd name="T36" fmla="*/ 220 w 501"/>
                <a:gd name="T37" fmla="*/ 417 h 429"/>
                <a:gd name="T38" fmla="*/ 162 w 501"/>
                <a:gd name="T39" fmla="*/ 312 h 429"/>
                <a:gd name="T40" fmla="*/ 496 w 501"/>
                <a:gd name="T41" fmla="*/ 427 h 429"/>
                <a:gd name="T42" fmla="*/ 470 w 501"/>
                <a:gd name="T43" fmla="*/ 420 h 429"/>
                <a:gd name="T44" fmla="*/ 405 w 501"/>
                <a:gd name="T45" fmla="*/ 367 h 429"/>
                <a:gd name="T46" fmla="*/ 380 w 501"/>
                <a:gd name="T47" fmla="*/ 398 h 429"/>
                <a:gd name="T48" fmla="*/ 333 w 501"/>
                <a:gd name="T49" fmla="*/ 428 h 429"/>
                <a:gd name="T50" fmla="*/ 333 w 501"/>
                <a:gd name="T51" fmla="*/ 429 h 429"/>
                <a:gd name="T52" fmla="*/ 501 w 501"/>
                <a:gd name="T53" fmla="*/ 429 h 429"/>
                <a:gd name="T54" fmla="*/ 501 w 501"/>
                <a:gd name="T55" fmla="*/ 428 h 429"/>
                <a:gd name="T56" fmla="*/ 496 w 501"/>
                <a:gd name="T57" fmla="*/ 427 h 4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01" h="429">
                  <a:moveTo>
                    <a:pt x="359" y="313"/>
                  </a:moveTo>
                  <a:cubicBezTo>
                    <a:pt x="353" y="305"/>
                    <a:pt x="350" y="300"/>
                    <a:pt x="339" y="287"/>
                  </a:cubicBezTo>
                  <a:cubicBezTo>
                    <a:pt x="336" y="283"/>
                    <a:pt x="335" y="282"/>
                    <a:pt x="331" y="277"/>
                  </a:cubicBezTo>
                  <a:cubicBezTo>
                    <a:pt x="320" y="265"/>
                    <a:pt x="306" y="257"/>
                    <a:pt x="288" y="257"/>
                  </a:cubicBezTo>
                  <a:cubicBezTo>
                    <a:pt x="257" y="257"/>
                    <a:pt x="232" y="282"/>
                    <a:pt x="232" y="313"/>
                  </a:cubicBezTo>
                  <a:cubicBezTo>
                    <a:pt x="232" y="343"/>
                    <a:pt x="257" y="368"/>
                    <a:pt x="288" y="368"/>
                  </a:cubicBezTo>
                  <a:cubicBezTo>
                    <a:pt x="306" y="368"/>
                    <a:pt x="320" y="360"/>
                    <a:pt x="331" y="348"/>
                  </a:cubicBezTo>
                  <a:cubicBezTo>
                    <a:pt x="335" y="343"/>
                    <a:pt x="336" y="342"/>
                    <a:pt x="339" y="338"/>
                  </a:cubicBezTo>
                  <a:cubicBezTo>
                    <a:pt x="350" y="325"/>
                    <a:pt x="353" y="320"/>
                    <a:pt x="359" y="313"/>
                  </a:cubicBezTo>
                  <a:moveTo>
                    <a:pt x="162" y="312"/>
                  </a:moveTo>
                  <a:cubicBezTo>
                    <a:pt x="162" y="243"/>
                    <a:pt x="218" y="188"/>
                    <a:pt x="288" y="188"/>
                  </a:cubicBezTo>
                  <a:cubicBezTo>
                    <a:pt x="322" y="188"/>
                    <a:pt x="357" y="201"/>
                    <a:pt x="384" y="232"/>
                  </a:cubicBezTo>
                  <a:cubicBezTo>
                    <a:pt x="385" y="234"/>
                    <a:pt x="385" y="234"/>
                    <a:pt x="385" y="234"/>
                  </a:cubicBezTo>
                  <a:cubicBezTo>
                    <a:pt x="387" y="233"/>
                    <a:pt x="387" y="233"/>
                    <a:pt x="387" y="233"/>
                  </a:cubicBezTo>
                  <a:cubicBezTo>
                    <a:pt x="250" y="0"/>
                    <a:pt x="250" y="0"/>
                    <a:pt x="250" y="0"/>
                  </a:cubicBezTo>
                  <a:cubicBezTo>
                    <a:pt x="0" y="429"/>
                    <a:pt x="0" y="429"/>
                    <a:pt x="0" y="429"/>
                  </a:cubicBezTo>
                  <a:cubicBezTo>
                    <a:pt x="244" y="429"/>
                    <a:pt x="244" y="429"/>
                    <a:pt x="244" y="429"/>
                  </a:cubicBezTo>
                  <a:cubicBezTo>
                    <a:pt x="245" y="428"/>
                    <a:pt x="245" y="428"/>
                    <a:pt x="245" y="428"/>
                  </a:cubicBezTo>
                  <a:cubicBezTo>
                    <a:pt x="234" y="425"/>
                    <a:pt x="224" y="419"/>
                    <a:pt x="220" y="417"/>
                  </a:cubicBezTo>
                  <a:cubicBezTo>
                    <a:pt x="185" y="395"/>
                    <a:pt x="162" y="357"/>
                    <a:pt x="162" y="312"/>
                  </a:cubicBezTo>
                  <a:moveTo>
                    <a:pt x="496" y="427"/>
                  </a:moveTo>
                  <a:cubicBezTo>
                    <a:pt x="485" y="425"/>
                    <a:pt x="476" y="422"/>
                    <a:pt x="470" y="420"/>
                  </a:cubicBezTo>
                  <a:cubicBezTo>
                    <a:pt x="444" y="409"/>
                    <a:pt x="423" y="389"/>
                    <a:pt x="405" y="367"/>
                  </a:cubicBezTo>
                  <a:cubicBezTo>
                    <a:pt x="405" y="367"/>
                    <a:pt x="392" y="385"/>
                    <a:pt x="380" y="398"/>
                  </a:cubicBezTo>
                  <a:cubicBezTo>
                    <a:pt x="362" y="417"/>
                    <a:pt x="343" y="425"/>
                    <a:pt x="333" y="428"/>
                  </a:cubicBezTo>
                  <a:cubicBezTo>
                    <a:pt x="333" y="429"/>
                    <a:pt x="333" y="429"/>
                    <a:pt x="333" y="429"/>
                  </a:cubicBezTo>
                  <a:cubicBezTo>
                    <a:pt x="501" y="429"/>
                    <a:pt x="501" y="429"/>
                    <a:pt x="501" y="429"/>
                  </a:cubicBezTo>
                  <a:cubicBezTo>
                    <a:pt x="501" y="428"/>
                    <a:pt x="501" y="428"/>
                    <a:pt x="501" y="428"/>
                  </a:cubicBezTo>
                  <a:cubicBezTo>
                    <a:pt x="501" y="428"/>
                    <a:pt x="499" y="427"/>
                    <a:pt x="496" y="427"/>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solidFill>
                  <a:srgbClr val="000000"/>
                </a:solidFill>
              </a:endParaRPr>
            </a:p>
          </p:txBody>
        </p:sp>
        <p:sp>
          <p:nvSpPr>
            <p:cNvPr id="23" name="Freeform 10"/>
            <p:cNvSpPr>
              <a:spLocks noEditPoints="1"/>
            </p:cNvSpPr>
            <p:nvPr userDrawn="1"/>
          </p:nvSpPr>
          <p:spPr bwMode="auto">
            <a:xfrm>
              <a:off x="2540" y="1904"/>
              <a:ext cx="2214" cy="770"/>
            </a:xfrm>
            <a:custGeom>
              <a:avLst/>
              <a:gdLst>
                <a:gd name="T0" fmla="*/ 171 w 937"/>
                <a:gd name="T1" fmla="*/ 136 h 326"/>
                <a:gd name="T2" fmla="*/ 78 w 937"/>
                <a:gd name="T3" fmla="*/ 89 h 326"/>
                <a:gd name="T4" fmla="*/ 125 w 937"/>
                <a:gd name="T5" fmla="*/ 53 h 326"/>
                <a:gd name="T6" fmla="*/ 186 w 937"/>
                <a:gd name="T7" fmla="*/ 100 h 326"/>
                <a:gd name="T8" fmla="*/ 253 w 937"/>
                <a:gd name="T9" fmla="*/ 100 h 326"/>
                <a:gd name="T10" fmla="*/ 128 w 937"/>
                <a:gd name="T11" fmla="*/ 0 h 326"/>
                <a:gd name="T12" fmla="*/ 12 w 937"/>
                <a:gd name="T13" fmla="*/ 94 h 326"/>
                <a:gd name="T14" fmla="*/ 104 w 937"/>
                <a:gd name="T15" fmla="*/ 183 h 326"/>
                <a:gd name="T16" fmla="*/ 197 w 937"/>
                <a:gd name="T17" fmla="*/ 234 h 326"/>
                <a:gd name="T18" fmla="*/ 136 w 937"/>
                <a:gd name="T19" fmla="*/ 273 h 326"/>
                <a:gd name="T20" fmla="*/ 67 w 937"/>
                <a:gd name="T21" fmla="*/ 215 h 326"/>
                <a:gd name="T22" fmla="*/ 1 w 937"/>
                <a:gd name="T23" fmla="*/ 215 h 326"/>
                <a:gd name="T24" fmla="*/ 134 w 937"/>
                <a:gd name="T25" fmla="*/ 326 h 326"/>
                <a:gd name="T26" fmla="*/ 263 w 937"/>
                <a:gd name="T27" fmla="*/ 226 h 326"/>
                <a:gd name="T28" fmla="*/ 171 w 937"/>
                <a:gd name="T29" fmla="*/ 136 h 326"/>
                <a:gd name="T30" fmla="*/ 541 w 937"/>
                <a:gd name="T31" fmla="*/ 121 h 326"/>
                <a:gd name="T32" fmla="*/ 541 w 937"/>
                <a:gd name="T33" fmla="*/ 121 h 326"/>
                <a:gd name="T34" fmla="*/ 473 w 937"/>
                <a:gd name="T35" fmla="*/ 87 h 326"/>
                <a:gd name="T36" fmla="*/ 374 w 937"/>
                <a:gd name="T37" fmla="*/ 204 h 326"/>
                <a:gd name="T38" fmla="*/ 475 w 937"/>
                <a:gd name="T39" fmla="*/ 325 h 326"/>
                <a:gd name="T40" fmla="*/ 543 w 937"/>
                <a:gd name="T41" fmla="*/ 290 h 326"/>
                <a:gd name="T42" fmla="*/ 544 w 937"/>
                <a:gd name="T43" fmla="*/ 290 h 326"/>
                <a:gd name="T44" fmla="*/ 544 w 937"/>
                <a:gd name="T45" fmla="*/ 319 h 326"/>
                <a:gd name="T46" fmla="*/ 603 w 937"/>
                <a:gd name="T47" fmla="*/ 319 h 326"/>
                <a:gd name="T48" fmla="*/ 603 w 937"/>
                <a:gd name="T49" fmla="*/ 8 h 326"/>
                <a:gd name="T50" fmla="*/ 541 w 937"/>
                <a:gd name="T51" fmla="*/ 8 h 326"/>
                <a:gd name="T52" fmla="*/ 541 w 937"/>
                <a:gd name="T53" fmla="*/ 121 h 326"/>
                <a:gd name="T54" fmla="*/ 490 w 937"/>
                <a:gd name="T55" fmla="*/ 278 h 326"/>
                <a:gd name="T56" fmla="*/ 436 w 937"/>
                <a:gd name="T57" fmla="*/ 206 h 326"/>
                <a:gd name="T58" fmla="*/ 490 w 937"/>
                <a:gd name="T59" fmla="*/ 134 h 326"/>
                <a:gd name="T60" fmla="*/ 543 w 937"/>
                <a:gd name="T61" fmla="*/ 205 h 326"/>
                <a:gd name="T62" fmla="*/ 490 w 937"/>
                <a:gd name="T63" fmla="*/ 278 h 326"/>
                <a:gd name="T64" fmla="*/ 741 w 937"/>
                <a:gd name="T65" fmla="*/ 87 h 326"/>
                <a:gd name="T66" fmla="*/ 626 w 937"/>
                <a:gd name="T67" fmla="*/ 206 h 326"/>
                <a:gd name="T68" fmla="*/ 741 w 937"/>
                <a:gd name="T69" fmla="*/ 325 h 326"/>
                <a:gd name="T70" fmla="*/ 846 w 937"/>
                <a:gd name="T71" fmla="*/ 249 h 326"/>
                <a:gd name="T72" fmla="*/ 792 w 937"/>
                <a:gd name="T73" fmla="*/ 249 h 326"/>
                <a:gd name="T74" fmla="*/ 743 w 937"/>
                <a:gd name="T75" fmla="*/ 278 h 326"/>
                <a:gd name="T76" fmla="*/ 687 w 937"/>
                <a:gd name="T77" fmla="*/ 221 h 326"/>
                <a:gd name="T78" fmla="*/ 850 w 937"/>
                <a:gd name="T79" fmla="*/ 221 h 326"/>
                <a:gd name="T80" fmla="*/ 741 w 937"/>
                <a:gd name="T81" fmla="*/ 87 h 326"/>
                <a:gd name="T82" fmla="*/ 687 w 937"/>
                <a:gd name="T83" fmla="*/ 182 h 326"/>
                <a:gd name="T84" fmla="*/ 739 w 937"/>
                <a:gd name="T85" fmla="*/ 134 h 326"/>
                <a:gd name="T86" fmla="*/ 788 w 937"/>
                <a:gd name="T87" fmla="*/ 182 h 326"/>
                <a:gd name="T88" fmla="*/ 687 w 937"/>
                <a:gd name="T89" fmla="*/ 182 h 326"/>
                <a:gd name="T90" fmla="*/ 875 w 937"/>
                <a:gd name="T91" fmla="*/ 319 h 326"/>
                <a:gd name="T92" fmla="*/ 937 w 937"/>
                <a:gd name="T93" fmla="*/ 319 h 326"/>
                <a:gd name="T94" fmla="*/ 937 w 937"/>
                <a:gd name="T95" fmla="*/ 8 h 326"/>
                <a:gd name="T96" fmla="*/ 875 w 937"/>
                <a:gd name="T97" fmla="*/ 8 h 326"/>
                <a:gd name="T98" fmla="*/ 875 w 937"/>
                <a:gd name="T99" fmla="*/ 319 h 326"/>
                <a:gd name="T100" fmla="*/ 286 w 937"/>
                <a:gd name="T101" fmla="*/ 319 h 326"/>
                <a:gd name="T102" fmla="*/ 348 w 937"/>
                <a:gd name="T103" fmla="*/ 319 h 326"/>
                <a:gd name="T104" fmla="*/ 348 w 937"/>
                <a:gd name="T105" fmla="*/ 93 h 326"/>
                <a:gd name="T106" fmla="*/ 286 w 937"/>
                <a:gd name="T107" fmla="*/ 93 h 326"/>
                <a:gd name="T108" fmla="*/ 286 w 937"/>
                <a:gd name="T109" fmla="*/ 319 h 326"/>
                <a:gd name="T110" fmla="*/ 286 w 937"/>
                <a:gd name="T111" fmla="*/ 59 h 326"/>
                <a:gd name="T112" fmla="*/ 348 w 937"/>
                <a:gd name="T113" fmla="*/ 59 h 326"/>
                <a:gd name="T114" fmla="*/ 348 w 937"/>
                <a:gd name="T115" fmla="*/ 8 h 326"/>
                <a:gd name="T116" fmla="*/ 286 w 937"/>
                <a:gd name="T117" fmla="*/ 8 h 326"/>
                <a:gd name="T118" fmla="*/ 286 w 937"/>
                <a:gd name="T119" fmla="*/ 59 h 3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937" h="326">
                  <a:moveTo>
                    <a:pt x="171" y="136"/>
                  </a:moveTo>
                  <a:cubicBezTo>
                    <a:pt x="93" y="116"/>
                    <a:pt x="78" y="113"/>
                    <a:pt x="78" y="89"/>
                  </a:cubicBezTo>
                  <a:cubicBezTo>
                    <a:pt x="78" y="63"/>
                    <a:pt x="103" y="53"/>
                    <a:pt x="125" y="53"/>
                  </a:cubicBezTo>
                  <a:cubicBezTo>
                    <a:pt x="158" y="53"/>
                    <a:pt x="184" y="63"/>
                    <a:pt x="186" y="100"/>
                  </a:cubicBezTo>
                  <a:cubicBezTo>
                    <a:pt x="253" y="100"/>
                    <a:pt x="253" y="100"/>
                    <a:pt x="253" y="100"/>
                  </a:cubicBezTo>
                  <a:cubicBezTo>
                    <a:pt x="253" y="29"/>
                    <a:pt x="193" y="0"/>
                    <a:pt x="128" y="0"/>
                  </a:cubicBezTo>
                  <a:cubicBezTo>
                    <a:pt x="72" y="0"/>
                    <a:pt x="12" y="31"/>
                    <a:pt x="12" y="94"/>
                  </a:cubicBezTo>
                  <a:cubicBezTo>
                    <a:pt x="12" y="153"/>
                    <a:pt x="58" y="171"/>
                    <a:pt x="104" y="183"/>
                  </a:cubicBezTo>
                  <a:cubicBezTo>
                    <a:pt x="150" y="195"/>
                    <a:pt x="197" y="201"/>
                    <a:pt x="197" y="234"/>
                  </a:cubicBezTo>
                  <a:cubicBezTo>
                    <a:pt x="197" y="266"/>
                    <a:pt x="160" y="273"/>
                    <a:pt x="136" y="273"/>
                  </a:cubicBezTo>
                  <a:cubicBezTo>
                    <a:pt x="100" y="273"/>
                    <a:pt x="67" y="257"/>
                    <a:pt x="67" y="215"/>
                  </a:cubicBezTo>
                  <a:cubicBezTo>
                    <a:pt x="1" y="215"/>
                    <a:pt x="1" y="215"/>
                    <a:pt x="1" y="215"/>
                  </a:cubicBezTo>
                  <a:cubicBezTo>
                    <a:pt x="0" y="292"/>
                    <a:pt x="65" y="326"/>
                    <a:pt x="134" y="326"/>
                  </a:cubicBezTo>
                  <a:cubicBezTo>
                    <a:pt x="218" y="326"/>
                    <a:pt x="263" y="283"/>
                    <a:pt x="263" y="226"/>
                  </a:cubicBezTo>
                  <a:cubicBezTo>
                    <a:pt x="263" y="156"/>
                    <a:pt x="193" y="141"/>
                    <a:pt x="171" y="136"/>
                  </a:cubicBezTo>
                  <a:moveTo>
                    <a:pt x="541" y="121"/>
                  </a:moveTo>
                  <a:cubicBezTo>
                    <a:pt x="541" y="121"/>
                    <a:pt x="541" y="121"/>
                    <a:pt x="541" y="121"/>
                  </a:cubicBezTo>
                  <a:cubicBezTo>
                    <a:pt x="526" y="99"/>
                    <a:pt x="500" y="87"/>
                    <a:pt x="473" y="87"/>
                  </a:cubicBezTo>
                  <a:cubicBezTo>
                    <a:pt x="407" y="87"/>
                    <a:pt x="374" y="144"/>
                    <a:pt x="374" y="204"/>
                  </a:cubicBezTo>
                  <a:cubicBezTo>
                    <a:pt x="374" y="266"/>
                    <a:pt x="407" y="325"/>
                    <a:pt x="475" y="325"/>
                  </a:cubicBezTo>
                  <a:cubicBezTo>
                    <a:pt x="504" y="325"/>
                    <a:pt x="529" y="314"/>
                    <a:pt x="543" y="290"/>
                  </a:cubicBezTo>
                  <a:cubicBezTo>
                    <a:pt x="544" y="290"/>
                    <a:pt x="544" y="290"/>
                    <a:pt x="544" y="290"/>
                  </a:cubicBezTo>
                  <a:cubicBezTo>
                    <a:pt x="544" y="319"/>
                    <a:pt x="544" y="319"/>
                    <a:pt x="544" y="319"/>
                  </a:cubicBezTo>
                  <a:cubicBezTo>
                    <a:pt x="603" y="319"/>
                    <a:pt x="603" y="319"/>
                    <a:pt x="603" y="319"/>
                  </a:cubicBezTo>
                  <a:cubicBezTo>
                    <a:pt x="603" y="8"/>
                    <a:pt x="603" y="8"/>
                    <a:pt x="603" y="8"/>
                  </a:cubicBezTo>
                  <a:cubicBezTo>
                    <a:pt x="541" y="8"/>
                    <a:pt x="541" y="8"/>
                    <a:pt x="541" y="8"/>
                  </a:cubicBezTo>
                  <a:lnTo>
                    <a:pt x="541" y="121"/>
                  </a:lnTo>
                  <a:close/>
                  <a:moveTo>
                    <a:pt x="490" y="278"/>
                  </a:moveTo>
                  <a:cubicBezTo>
                    <a:pt x="452" y="278"/>
                    <a:pt x="436" y="241"/>
                    <a:pt x="436" y="206"/>
                  </a:cubicBezTo>
                  <a:cubicBezTo>
                    <a:pt x="436" y="169"/>
                    <a:pt x="449" y="134"/>
                    <a:pt x="490" y="134"/>
                  </a:cubicBezTo>
                  <a:cubicBezTo>
                    <a:pt x="530" y="134"/>
                    <a:pt x="543" y="169"/>
                    <a:pt x="543" y="205"/>
                  </a:cubicBezTo>
                  <a:cubicBezTo>
                    <a:pt x="543" y="242"/>
                    <a:pt x="531" y="278"/>
                    <a:pt x="490" y="278"/>
                  </a:cubicBezTo>
                  <a:moveTo>
                    <a:pt x="741" y="87"/>
                  </a:moveTo>
                  <a:cubicBezTo>
                    <a:pt x="672" y="87"/>
                    <a:pt x="626" y="139"/>
                    <a:pt x="626" y="206"/>
                  </a:cubicBezTo>
                  <a:cubicBezTo>
                    <a:pt x="626" y="276"/>
                    <a:pt x="670" y="325"/>
                    <a:pt x="741" y="325"/>
                  </a:cubicBezTo>
                  <a:cubicBezTo>
                    <a:pt x="792" y="325"/>
                    <a:pt x="829" y="302"/>
                    <a:pt x="846" y="249"/>
                  </a:cubicBezTo>
                  <a:cubicBezTo>
                    <a:pt x="792" y="249"/>
                    <a:pt x="792" y="249"/>
                    <a:pt x="792" y="249"/>
                  </a:cubicBezTo>
                  <a:cubicBezTo>
                    <a:pt x="788" y="263"/>
                    <a:pt x="768" y="278"/>
                    <a:pt x="743" y="278"/>
                  </a:cubicBezTo>
                  <a:cubicBezTo>
                    <a:pt x="708" y="278"/>
                    <a:pt x="689" y="260"/>
                    <a:pt x="687" y="221"/>
                  </a:cubicBezTo>
                  <a:cubicBezTo>
                    <a:pt x="850" y="221"/>
                    <a:pt x="850" y="221"/>
                    <a:pt x="850" y="221"/>
                  </a:cubicBezTo>
                  <a:cubicBezTo>
                    <a:pt x="854" y="152"/>
                    <a:pt x="817" y="87"/>
                    <a:pt x="741" y="87"/>
                  </a:cubicBezTo>
                  <a:moveTo>
                    <a:pt x="687" y="182"/>
                  </a:moveTo>
                  <a:cubicBezTo>
                    <a:pt x="688" y="164"/>
                    <a:pt x="700" y="134"/>
                    <a:pt x="739" y="134"/>
                  </a:cubicBezTo>
                  <a:cubicBezTo>
                    <a:pt x="769" y="134"/>
                    <a:pt x="782" y="151"/>
                    <a:pt x="788" y="182"/>
                  </a:cubicBezTo>
                  <a:lnTo>
                    <a:pt x="687" y="182"/>
                  </a:lnTo>
                  <a:close/>
                  <a:moveTo>
                    <a:pt x="875" y="319"/>
                  </a:moveTo>
                  <a:cubicBezTo>
                    <a:pt x="937" y="319"/>
                    <a:pt x="937" y="319"/>
                    <a:pt x="937" y="319"/>
                  </a:cubicBezTo>
                  <a:cubicBezTo>
                    <a:pt x="937" y="8"/>
                    <a:pt x="937" y="8"/>
                    <a:pt x="937" y="8"/>
                  </a:cubicBezTo>
                  <a:cubicBezTo>
                    <a:pt x="875" y="8"/>
                    <a:pt x="875" y="8"/>
                    <a:pt x="875" y="8"/>
                  </a:cubicBezTo>
                  <a:lnTo>
                    <a:pt x="875" y="319"/>
                  </a:lnTo>
                  <a:close/>
                  <a:moveTo>
                    <a:pt x="286" y="319"/>
                  </a:moveTo>
                  <a:cubicBezTo>
                    <a:pt x="348" y="319"/>
                    <a:pt x="348" y="319"/>
                    <a:pt x="348" y="319"/>
                  </a:cubicBezTo>
                  <a:cubicBezTo>
                    <a:pt x="348" y="93"/>
                    <a:pt x="348" y="93"/>
                    <a:pt x="348" y="93"/>
                  </a:cubicBezTo>
                  <a:cubicBezTo>
                    <a:pt x="286" y="93"/>
                    <a:pt x="286" y="93"/>
                    <a:pt x="286" y="93"/>
                  </a:cubicBezTo>
                  <a:lnTo>
                    <a:pt x="286" y="319"/>
                  </a:lnTo>
                  <a:close/>
                  <a:moveTo>
                    <a:pt x="286" y="59"/>
                  </a:moveTo>
                  <a:cubicBezTo>
                    <a:pt x="348" y="59"/>
                    <a:pt x="348" y="59"/>
                    <a:pt x="348" y="59"/>
                  </a:cubicBezTo>
                  <a:cubicBezTo>
                    <a:pt x="348" y="8"/>
                    <a:pt x="348" y="8"/>
                    <a:pt x="348" y="8"/>
                  </a:cubicBezTo>
                  <a:cubicBezTo>
                    <a:pt x="286" y="8"/>
                    <a:pt x="286" y="8"/>
                    <a:pt x="286" y="8"/>
                  </a:cubicBezTo>
                  <a:lnTo>
                    <a:pt x="286" y="5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solidFill>
                  <a:srgbClr val="000000"/>
                </a:solidFill>
              </a:endParaRPr>
            </a:p>
          </p:txBody>
        </p:sp>
      </p:grpSp>
    </p:spTree>
    <p:extLst>
      <p:ext uri="{BB962C8B-B14F-4D97-AF65-F5344CB8AC3E}">
        <p14:creationId xmlns:p14="http://schemas.microsoft.com/office/powerpoint/2010/main" val="74420699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tle and tex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GB"/>
              <a:t>Click to edit master title style</a:t>
            </a:r>
            <a:endParaRPr lang="en-GB" dirty="0"/>
          </a:p>
        </p:txBody>
      </p:sp>
      <p:sp>
        <p:nvSpPr>
          <p:cNvPr id="5" name="Text Placeholder 4"/>
          <p:cNvSpPr>
            <a:spLocks noGrp="1"/>
          </p:cNvSpPr>
          <p:nvPr>
            <p:ph type="body" sz="quarter" idx="10"/>
          </p:nvPr>
        </p:nvSpPr>
        <p:spPr>
          <a:xfrm>
            <a:off x="647700" y="1485900"/>
            <a:ext cx="7997825" cy="4762500"/>
          </a:xfrm>
        </p:spPr>
        <p:txBody>
          <a:bodyPr>
            <a:noAutofit/>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p>
        </p:txBody>
      </p:sp>
    </p:spTree>
    <p:extLst>
      <p:ext uri="{BB962C8B-B14F-4D97-AF65-F5344CB8AC3E}">
        <p14:creationId xmlns:p14="http://schemas.microsoft.com/office/powerpoint/2010/main" val="3686048513"/>
      </p:ext>
    </p:extLst>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showMasterSp="0" preserve="1" userDrawn="1">
  <p:cSld name="Last slide">
    <p:spTree>
      <p:nvGrpSpPr>
        <p:cNvPr id="1" name=""/>
        <p:cNvGrpSpPr/>
        <p:nvPr/>
      </p:nvGrpSpPr>
      <p:grpSpPr>
        <a:xfrm>
          <a:off x="0" y="0"/>
          <a:ext cx="0" cy="0"/>
          <a:chOff x="0" y="0"/>
          <a:chExt cx="0" cy="0"/>
        </a:xfrm>
      </p:grpSpPr>
      <p:grpSp>
        <p:nvGrpSpPr>
          <p:cNvPr id="13" name="Group 13"/>
          <p:cNvGrpSpPr>
            <a:grpSpLocks/>
          </p:cNvGrpSpPr>
          <p:nvPr userDrawn="1"/>
        </p:nvGrpSpPr>
        <p:grpSpPr bwMode="auto">
          <a:xfrm>
            <a:off x="0" y="0"/>
            <a:ext cx="9144000" cy="6858000"/>
            <a:chOff x="1723" y="0"/>
            <a:chExt cx="683" cy="4320"/>
          </a:xfrm>
          <a:gradFill flip="none" rotWithShape="1">
            <a:gsLst>
              <a:gs pos="0">
                <a:srgbClr val="969696"/>
              </a:gs>
              <a:gs pos="41000">
                <a:srgbClr val="FFFFFF"/>
              </a:gs>
              <a:gs pos="100000">
                <a:schemeClr val="bg1">
                  <a:lumMod val="95000"/>
                </a:schemeClr>
              </a:gs>
            </a:gsLst>
            <a:lin ang="16200000" scaled="0"/>
            <a:tileRect/>
          </a:gradFill>
        </p:grpSpPr>
        <p:sp>
          <p:nvSpPr>
            <p:cNvPr id="16" name="Rectangle 11"/>
            <p:cNvSpPr>
              <a:spLocks noChangeArrowheads="1"/>
            </p:cNvSpPr>
            <p:nvPr/>
          </p:nvSpPr>
          <p:spPr bwMode="auto">
            <a:xfrm>
              <a:off x="1723" y="0"/>
              <a:ext cx="683" cy="2235"/>
            </a:xfrm>
            <a:prstGeom prst="rect">
              <a:avLst/>
            </a:prstGeom>
            <a:grpFill/>
            <a:ln>
              <a:noFill/>
            </a:ln>
            <a:effectLst/>
            <a:extLs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0" tIns="0" rIns="0" bIns="0" anchor="ctr"/>
            <a:lstStyle/>
            <a:p>
              <a:pPr>
                <a:defRPr/>
              </a:pPr>
              <a:endParaRPr lang="fr-FR">
                <a:solidFill>
                  <a:srgbClr val="000000"/>
                </a:solidFill>
              </a:endParaRPr>
            </a:p>
          </p:txBody>
        </p:sp>
        <p:sp>
          <p:nvSpPr>
            <p:cNvPr id="17" name="Rectangle 12"/>
            <p:cNvSpPr>
              <a:spLocks noChangeArrowheads="1"/>
            </p:cNvSpPr>
            <p:nvPr/>
          </p:nvSpPr>
          <p:spPr bwMode="auto">
            <a:xfrm rot="10800000">
              <a:off x="1723" y="2235"/>
              <a:ext cx="683" cy="2085"/>
            </a:xfrm>
            <a:prstGeom prst="rect">
              <a:avLst/>
            </a:prstGeom>
            <a:grpFill/>
            <a:ln>
              <a:noFill/>
            </a:ln>
            <a:effectLst/>
            <a:extLs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rot="10800000" wrap="none" lIns="0" tIns="0" rIns="0" bIns="0" anchor="ctr"/>
            <a:lstStyle/>
            <a:p>
              <a:pPr>
                <a:defRPr/>
              </a:pPr>
              <a:endParaRPr lang="fr-FR">
                <a:solidFill>
                  <a:srgbClr val="000000"/>
                </a:solidFill>
              </a:endParaRPr>
            </a:p>
          </p:txBody>
        </p:sp>
      </p:grpSp>
      <p:pic>
        <p:nvPicPr>
          <p:cNvPr id="19" name="Picture 19" descr="Sidel_BM_no_bleed"/>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7605713" y="5981700"/>
            <a:ext cx="1108075" cy="887413"/>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2" name="Object 1" hidden="1"/>
          <p:cNvGraphicFramePr>
            <a:graphicFrameLocks noChangeAspect="1"/>
          </p:cNvGraphicFramePr>
          <p:nvPr userDrawn="1">
            <p:custDataLst>
              <p:tags r:id="rId2"/>
            </p:custDataLst>
            <p:extLst>
              <p:ext uri="{D42A27DB-BD31-4B8C-83A1-F6EECF244321}">
                <p14:modId xmlns:p14="http://schemas.microsoft.com/office/powerpoint/2010/main" val="1999023200"/>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85034" name="think-cell Folie" r:id="rId5" imgW="270" imgH="270" progId="TCLayout.ActiveDocument.1">
                  <p:embed/>
                </p:oleObj>
              </mc:Choice>
              <mc:Fallback>
                <p:oleObj name="think-cell Folie" r:id="rId5" imgW="270" imgH="270" progId="TCLayout.ActiveDocument.1">
                  <p:embed/>
                  <p:pic>
                    <p:nvPicPr>
                      <p:cNvPr id="0" name=""/>
                      <p:cNvPicPr/>
                      <p:nvPr/>
                    </p:nvPicPr>
                    <p:blipFill>
                      <a:blip r:embed="rId6"/>
                      <a:stretch>
                        <a:fillRect/>
                      </a:stretch>
                    </p:blipFill>
                    <p:spPr>
                      <a:xfrm>
                        <a:off x="1588" y="1588"/>
                        <a:ext cx="1587" cy="1587"/>
                      </a:xfrm>
                      <a:prstGeom prst="rect">
                        <a:avLst/>
                      </a:prstGeom>
                    </p:spPr>
                  </p:pic>
                </p:oleObj>
              </mc:Fallback>
            </mc:AlternateContent>
          </a:graphicData>
        </a:graphic>
      </p:graphicFrame>
      <p:sp>
        <p:nvSpPr>
          <p:cNvPr id="15" name="Rectangle 2"/>
          <p:cNvSpPr>
            <a:spLocks noGrp="1" noChangeArrowheads="1"/>
          </p:cNvSpPr>
          <p:nvPr>
            <p:ph type="ctrTitle" hasCustomPrompt="1"/>
          </p:nvPr>
        </p:nvSpPr>
        <p:spPr bwMode="gray">
          <a:xfrm>
            <a:off x="647700" y="769938"/>
            <a:ext cx="7988300" cy="1557337"/>
          </a:xfrm>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defRPr sz="4000">
                <a:solidFill>
                  <a:schemeClr val="tx2"/>
                </a:solidFill>
              </a:defRPr>
            </a:lvl1pPr>
          </a:lstStyle>
          <a:p>
            <a:pPr lvl="0"/>
            <a:r>
              <a:rPr lang="en-GB" noProof="1"/>
              <a:t>Click to edit master title style</a:t>
            </a:r>
            <a:endParaRPr lang="en-GB" noProof="0" dirty="0"/>
          </a:p>
        </p:txBody>
      </p:sp>
      <p:sp>
        <p:nvSpPr>
          <p:cNvPr id="27" name="Title 1"/>
          <p:cNvSpPr>
            <a:spLocks/>
          </p:cNvSpPr>
          <p:nvPr userDrawn="1"/>
        </p:nvSpPr>
        <p:spPr bwMode="gray">
          <a:xfrm>
            <a:off x="6520106" y="6476331"/>
            <a:ext cx="921727" cy="15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p>
            <a:pPr algn="r" eaLnBrk="0" hangingPunct="0"/>
            <a:r>
              <a:rPr lang="en-GB" sz="1000" b="1" dirty="0">
                <a:solidFill>
                  <a:srgbClr val="FFFFFF"/>
                </a:solidFill>
              </a:rPr>
              <a:t>www.sidel.com</a:t>
            </a:r>
          </a:p>
        </p:txBody>
      </p:sp>
      <p:sp>
        <p:nvSpPr>
          <p:cNvPr id="20" name="Title 1"/>
          <p:cNvSpPr>
            <a:spLocks/>
          </p:cNvSpPr>
          <p:nvPr userDrawn="1"/>
        </p:nvSpPr>
        <p:spPr bwMode="gray">
          <a:xfrm>
            <a:off x="650875" y="6389944"/>
            <a:ext cx="327025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p>
            <a:pPr eaLnBrk="0" hangingPunct="0"/>
            <a:r>
              <a:rPr lang="en-GB" sz="800" dirty="0">
                <a:solidFill>
                  <a:srgbClr val="FFFFFF"/>
                </a:solidFill>
              </a:rPr>
              <a:t>All rights reserved. No part of this publication may be reproduced</a:t>
            </a:r>
            <a:br>
              <a:rPr lang="en-GB" sz="800" dirty="0">
                <a:solidFill>
                  <a:srgbClr val="FFFFFF"/>
                </a:solidFill>
              </a:rPr>
            </a:br>
            <a:r>
              <a:rPr lang="en-GB" sz="800" dirty="0">
                <a:solidFill>
                  <a:srgbClr val="FFFFFF"/>
                </a:solidFill>
              </a:rPr>
              <a:t>or electronically distributed without the prior permission of the publisher. </a:t>
            </a:r>
          </a:p>
        </p:txBody>
      </p:sp>
    </p:spTree>
    <p:extLst>
      <p:ext uri="{BB962C8B-B14F-4D97-AF65-F5344CB8AC3E}">
        <p14:creationId xmlns:p14="http://schemas.microsoft.com/office/powerpoint/2010/main" val="1630588750"/>
      </p:ext>
    </p:extLst>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type="obj">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u contenu 2"/>
          <p:cNvSpPr>
            <a:spLocks noGrp="1"/>
          </p:cNvSpPr>
          <p:nvPr>
            <p:ph idx="1"/>
          </p:nvPr>
        </p:nvSpPr>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Tree>
    <p:extLst>
      <p:ext uri="{BB962C8B-B14F-4D97-AF65-F5344CB8AC3E}">
        <p14:creationId xmlns:p14="http://schemas.microsoft.com/office/powerpoint/2010/main" val="1284814876"/>
      </p:ext>
    </p:extLst>
  </p:cSld>
  <p:clrMapOvr>
    <a:masterClrMapping/>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showMasterSp="0" userDrawn="1">
  <p:cSld name="1_Last slide">
    <p:spTree>
      <p:nvGrpSpPr>
        <p:cNvPr id="1" name=""/>
        <p:cNvGrpSpPr/>
        <p:nvPr/>
      </p:nvGrpSpPr>
      <p:grpSpPr>
        <a:xfrm>
          <a:off x="0" y="0"/>
          <a:ext cx="0" cy="0"/>
          <a:chOff x="0" y="0"/>
          <a:chExt cx="0" cy="0"/>
        </a:xfrm>
      </p:grpSpPr>
      <p:grpSp>
        <p:nvGrpSpPr>
          <p:cNvPr id="13" name="Group 13"/>
          <p:cNvGrpSpPr>
            <a:grpSpLocks/>
          </p:cNvGrpSpPr>
          <p:nvPr userDrawn="1"/>
        </p:nvGrpSpPr>
        <p:grpSpPr bwMode="auto">
          <a:xfrm>
            <a:off x="0" y="0"/>
            <a:ext cx="9144000" cy="6858000"/>
            <a:chOff x="1723" y="0"/>
            <a:chExt cx="683" cy="4320"/>
          </a:xfrm>
          <a:gradFill flip="none" rotWithShape="1">
            <a:gsLst>
              <a:gs pos="0">
                <a:srgbClr val="969696"/>
              </a:gs>
              <a:gs pos="41000">
                <a:srgbClr val="FFFFFF"/>
              </a:gs>
              <a:gs pos="100000">
                <a:schemeClr val="bg1">
                  <a:lumMod val="95000"/>
                </a:schemeClr>
              </a:gs>
            </a:gsLst>
            <a:lin ang="16200000" scaled="0"/>
            <a:tileRect/>
          </a:gradFill>
        </p:grpSpPr>
        <p:sp>
          <p:nvSpPr>
            <p:cNvPr id="16" name="Rectangle 11"/>
            <p:cNvSpPr>
              <a:spLocks noChangeArrowheads="1"/>
            </p:cNvSpPr>
            <p:nvPr/>
          </p:nvSpPr>
          <p:spPr bwMode="auto">
            <a:xfrm>
              <a:off x="1723" y="0"/>
              <a:ext cx="683" cy="2235"/>
            </a:xfrm>
            <a:prstGeom prst="rect">
              <a:avLst/>
            </a:prstGeom>
            <a:grpFill/>
            <a:ln>
              <a:noFill/>
            </a:ln>
            <a:effectLst/>
            <a:extLs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0" tIns="0" rIns="0" bIns="0" anchor="ctr"/>
            <a:lstStyle/>
            <a:p>
              <a:pPr>
                <a:defRPr/>
              </a:pPr>
              <a:endParaRPr lang="fr-FR">
                <a:solidFill>
                  <a:srgbClr val="000000"/>
                </a:solidFill>
              </a:endParaRPr>
            </a:p>
          </p:txBody>
        </p:sp>
        <p:sp>
          <p:nvSpPr>
            <p:cNvPr id="17" name="Rectangle 12"/>
            <p:cNvSpPr>
              <a:spLocks noChangeArrowheads="1"/>
            </p:cNvSpPr>
            <p:nvPr/>
          </p:nvSpPr>
          <p:spPr bwMode="auto">
            <a:xfrm rot="10800000">
              <a:off x="1723" y="2235"/>
              <a:ext cx="683" cy="2085"/>
            </a:xfrm>
            <a:prstGeom prst="rect">
              <a:avLst/>
            </a:prstGeom>
            <a:grpFill/>
            <a:ln>
              <a:noFill/>
            </a:ln>
            <a:effectLst/>
            <a:extLs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rot="10800000" wrap="none" lIns="0" tIns="0" rIns="0" bIns="0" anchor="ctr"/>
            <a:lstStyle/>
            <a:p>
              <a:pPr>
                <a:defRPr/>
              </a:pPr>
              <a:endParaRPr lang="fr-FR">
                <a:solidFill>
                  <a:srgbClr val="000000"/>
                </a:solidFill>
              </a:endParaRPr>
            </a:p>
          </p:txBody>
        </p:sp>
      </p:grpSp>
      <p:pic>
        <p:nvPicPr>
          <p:cNvPr id="19" name="Picture 19" descr="Sidel_BM_no_bleed"/>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7605713" y="5981700"/>
            <a:ext cx="1108075" cy="887413"/>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2" name="Object 1" hidden="1"/>
          <p:cNvGraphicFramePr>
            <a:graphicFrameLocks noChangeAspect="1"/>
          </p:cNvGraphicFramePr>
          <p:nvPr userDrawn="1">
            <p:custDataLst>
              <p:tags r:id="rId2"/>
            </p:custDataLst>
            <p:extLst>
              <p:ext uri="{D42A27DB-BD31-4B8C-83A1-F6EECF244321}">
                <p14:modId xmlns:p14="http://schemas.microsoft.com/office/powerpoint/2010/main" val="1886148926"/>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86058" name="think-cell Folie" r:id="rId5" imgW="270" imgH="270" progId="TCLayout.ActiveDocument.1">
                  <p:embed/>
                </p:oleObj>
              </mc:Choice>
              <mc:Fallback>
                <p:oleObj name="think-cell Folie" r:id="rId5" imgW="270" imgH="270" progId="TCLayout.ActiveDocument.1">
                  <p:embed/>
                  <p:pic>
                    <p:nvPicPr>
                      <p:cNvPr id="0" name=""/>
                      <p:cNvPicPr/>
                      <p:nvPr/>
                    </p:nvPicPr>
                    <p:blipFill>
                      <a:blip r:embed="rId6"/>
                      <a:stretch>
                        <a:fillRect/>
                      </a:stretch>
                    </p:blipFill>
                    <p:spPr>
                      <a:xfrm>
                        <a:off x="1588" y="1588"/>
                        <a:ext cx="1587" cy="1587"/>
                      </a:xfrm>
                      <a:prstGeom prst="rect">
                        <a:avLst/>
                      </a:prstGeom>
                    </p:spPr>
                  </p:pic>
                </p:oleObj>
              </mc:Fallback>
            </mc:AlternateContent>
          </a:graphicData>
        </a:graphic>
      </p:graphicFrame>
      <p:sp>
        <p:nvSpPr>
          <p:cNvPr id="15" name="Rectangle 2"/>
          <p:cNvSpPr>
            <a:spLocks noGrp="1" noChangeArrowheads="1"/>
          </p:cNvSpPr>
          <p:nvPr>
            <p:ph type="ctrTitle" hasCustomPrompt="1"/>
          </p:nvPr>
        </p:nvSpPr>
        <p:spPr bwMode="gray">
          <a:xfrm>
            <a:off x="647700" y="769938"/>
            <a:ext cx="7988300" cy="1557337"/>
          </a:xfrm>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defRPr sz="4000">
                <a:solidFill>
                  <a:schemeClr val="tx2"/>
                </a:solidFill>
              </a:defRPr>
            </a:lvl1pPr>
          </a:lstStyle>
          <a:p>
            <a:pPr lvl="0"/>
            <a:r>
              <a:rPr lang="en-GB" noProof="1"/>
              <a:t>Click to edit master title style</a:t>
            </a:r>
            <a:endParaRPr lang="en-GB" noProof="0" dirty="0"/>
          </a:p>
        </p:txBody>
      </p:sp>
      <p:sp>
        <p:nvSpPr>
          <p:cNvPr id="27" name="Title 1"/>
          <p:cNvSpPr>
            <a:spLocks/>
          </p:cNvSpPr>
          <p:nvPr userDrawn="1"/>
        </p:nvSpPr>
        <p:spPr bwMode="gray">
          <a:xfrm>
            <a:off x="6520106" y="6476331"/>
            <a:ext cx="921727" cy="15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p>
            <a:pPr algn="r" eaLnBrk="0" hangingPunct="0"/>
            <a:r>
              <a:rPr lang="en-GB" sz="1000" b="1" dirty="0">
                <a:solidFill>
                  <a:srgbClr val="FFFFFF"/>
                </a:solidFill>
              </a:rPr>
              <a:t>www.sidel.com</a:t>
            </a:r>
          </a:p>
        </p:txBody>
      </p:sp>
      <p:sp>
        <p:nvSpPr>
          <p:cNvPr id="20" name="Title 1"/>
          <p:cNvSpPr>
            <a:spLocks/>
          </p:cNvSpPr>
          <p:nvPr userDrawn="1"/>
        </p:nvSpPr>
        <p:spPr bwMode="gray">
          <a:xfrm>
            <a:off x="650875" y="6389944"/>
            <a:ext cx="327025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p>
            <a:pPr eaLnBrk="0" hangingPunct="0"/>
            <a:r>
              <a:rPr lang="en-GB" sz="800" dirty="0">
                <a:solidFill>
                  <a:srgbClr val="FFFFFF"/>
                </a:solidFill>
              </a:rPr>
              <a:t>All rights reserved. No part of this publication may be reproduced</a:t>
            </a:r>
            <a:br>
              <a:rPr lang="en-GB" sz="800" dirty="0">
                <a:solidFill>
                  <a:srgbClr val="FFFFFF"/>
                </a:solidFill>
              </a:rPr>
            </a:br>
            <a:r>
              <a:rPr lang="en-GB" sz="800" dirty="0">
                <a:solidFill>
                  <a:srgbClr val="FFFFFF"/>
                </a:solidFill>
              </a:rPr>
              <a:t>or electronically distributed without the prior permission of the publisher. </a:t>
            </a:r>
          </a:p>
        </p:txBody>
      </p:sp>
    </p:spTree>
    <p:extLst>
      <p:ext uri="{BB962C8B-B14F-4D97-AF65-F5344CB8AC3E}">
        <p14:creationId xmlns:p14="http://schemas.microsoft.com/office/powerpoint/2010/main" val="2804143542"/>
      </p:ext>
    </p:extLst>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showMasterSp="0" preserve="1" userDrawn="1">
  <p:cSld name="Cover slide">
    <p:spTree>
      <p:nvGrpSpPr>
        <p:cNvPr id="1" name=""/>
        <p:cNvGrpSpPr/>
        <p:nvPr/>
      </p:nvGrpSpPr>
      <p:grpSpPr>
        <a:xfrm>
          <a:off x="0" y="0"/>
          <a:ext cx="0" cy="0"/>
          <a:chOff x="0" y="0"/>
          <a:chExt cx="0" cy="0"/>
        </a:xfrm>
      </p:grpSpPr>
      <p:grpSp>
        <p:nvGrpSpPr>
          <p:cNvPr id="14" name="Group 13"/>
          <p:cNvGrpSpPr>
            <a:grpSpLocks/>
          </p:cNvGrpSpPr>
          <p:nvPr userDrawn="1"/>
        </p:nvGrpSpPr>
        <p:grpSpPr bwMode="auto">
          <a:xfrm>
            <a:off x="0" y="0"/>
            <a:ext cx="9144000" cy="6858000"/>
            <a:chOff x="1723" y="0"/>
            <a:chExt cx="683" cy="4320"/>
          </a:xfrm>
          <a:gradFill flip="none" rotWithShape="1">
            <a:gsLst>
              <a:gs pos="0">
                <a:srgbClr val="969696"/>
              </a:gs>
              <a:gs pos="41000">
                <a:srgbClr val="FFFFFF"/>
              </a:gs>
              <a:gs pos="100000">
                <a:schemeClr val="bg1">
                  <a:lumMod val="95000"/>
                </a:schemeClr>
              </a:gs>
            </a:gsLst>
            <a:lin ang="16200000" scaled="0"/>
            <a:tileRect/>
          </a:gradFill>
        </p:grpSpPr>
        <p:sp>
          <p:nvSpPr>
            <p:cNvPr id="20" name="Rectangle 11"/>
            <p:cNvSpPr>
              <a:spLocks noChangeArrowheads="1"/>
            </p:cNvSpPr>
            <p:nvPr/>
          </p:nvSpPr>
          <p:spPr bwMode="auto">
            <a:xfrm>
              <a:off x="1723" y="0"/>
              <a:ext cx="683" cy="2235"/>
            </a:xfrm>
            <a:prstGeom prst="rect">
              <a:avLst/>
            </a:prstGeom>
            <a:grpFill/>
            <a:ln>
              <a:noFill/>
            </a:ln>
            <a:effectLst/>
            <a:extLs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0" tIns="0" rIns="0" bIns="0" anchor="ctr"/>
            <a:lstStyle/>
            <a:p>
              <a:pPr>
                <a:defRPr/>
              </a:pPr>
              <a:endParaRPr lang="fr-FR">
                <a:solidFill>
                  <a:srgbClr val="000000"/>
                </a:solidFill>
              </a:endParaRPr>
            </a:p>
          </p:txBody>
        </p:sp>
        <p:sp>
          <p:nvSpPr>
            <p:cNvPr id="21" name="Rectangle 12"/>
            <p:cNvSpPr>
              <a:spLocks noChangeArrowheads="1"/>
            </p:cNvSpPr>
            <p:nvPr/>
          </p:nvSpPr>
          <p:spPr bwMode="auto">
            <a:xfrm rot="10800000">
              <a:off x="1723" y="2235"/>
              <a:ext cx="683" cy="2085"/>
            </a:xfrm>
            <a:prstGeom prst="rect">
              <a:avLst/>
            </a:prstGeom>
            <a:grpFill/>
            <a:ln>
              <a:noFill/>
            </a:ln>
            <a:effectLst/>
            <a:extLs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rot="10800000" wrap="none" lIns="0" tIns="0" rIns="0" bIns="0" anchor="ctr"/>
            <a:lstStyle/>
            <a:p>
              <a:pPr>
                <a:defRPr/>
              </a:pPr>
              <a:endParaRPr lang="fr-FR">
                <a:solidFill>
                  <a:srgbClr val="000000"/>
                </a:solidFill>
              </a:endParaRPr>
            </a:p>
          </p:txBody>
        </p:sp>
      </p:grpSp>
      <p:sp>
        <p:nvSpPr>
          <p:cNvPr id="25" name="Title 1"/>
          <p:cNvSpPr>
            <a:spLocks/>
          </p:cNvSpPr>
          <p:nvPr userDrawn="1"/>
        </p:nvSpPr>
        <p:spPr bwMode="gray">
          <a:xfrm>
            <a:off x="650875" y="6389944"/>
            <a:ext cx="327025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p>
            <a:pPr eaLnBrk="0" hangingPunct="0"/>
            <a:r>
              <a:rPr lang="en-GB" sz="800" dirty="0">
                <a:solidFill>
                  <a:srgbClr val="FFFFFF"/>
                </a:solidFill>
              </a:rPr>
              <a:t>All rights reserved. No part of this publication may be reproduced</a:t>
            </a:r>
            <a:br>
              <a:rPr lang="en-GB" sz="800" dirty="0">
                <a:solidFill>
                  <a:srgbClr val="FFFFFF"/>
                </a:solidFill>
              </a:rPr>
            </a:br>
            <a:r>
              <a:rPr lang="en-GB" sz="800" dirty="0">
                <a:solidFill>
                  <a:srgbClr val="FFFFFF"/>
                </a:solidFill>
              </a:rPr>
              <a:t>or electronically distributed without the prior permission of the publisher. </a:t>
            </a:r>
          </a:p>
        </p:txBody>
      </p:sp>
      <p:pic>
        <p:nvPicPr>
          <p:cNvPr id="26" name="Picture 19" descr="Sidel_BM_no_bleed"/>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7605713" y="5981700"/>
            <a:ext cx="1108075" cy="887413"/>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2" name="Object 1" hidden="1"/>
          <p:cNvGraphicFramePr>
            <a:graphicFrameLocks noChangeAspect="1"/>
          </p:cNvGraphicFramePr>
          <p:nvPr userDrawn="1">
            <p:custDataLst>
              <p:tags r:id="rId2"/>
            </p:custDataLst>
            <p:extLst>
              <p:ext uri="{D42A27DB-BD31-4B8C-83A1-F6EECF244321}">
                <p14:modId xmlns:p14="http://schemas.microsoft.com/office/powerpoint/2010/main" val="360821261"/>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89129" name="think-cell Folie" r:id="rId5" imgW="270" imgH="270" progId="TCLayout.ActiveDocument.1">
                  <p:embed/>
                </p:oleObj>
              </mc:Choice>
              <mc:Fallback>
                <p:oleObj name="think-cell Folie" r:id="rId5" imgW="270" imgH="270" progId="TCLayout.ActiveDocument.1">
                  <p:embed/>
                  <p:pic>
                    <p:nvPicPr>
                      <p:cNvPr id="0" name=""/>
                      <p:cNvPicPr/>
                      <p:nvPr/>
                    </p:nvPicPr>
                    <p:blipFill>
                      <a:blip r:embed="rId6"/>
                      <a:stretch>
                        <a:fillRect/>
                      </a:stretch>
                    </p:blipFill>
                    <p:spPr>
                      <a:xfrm>
                        <a:off x="1588" y="1588"/>
                        <a:ext cx="1587" cy="1587"/>
                      </a:xfrm>
                      <a:prstGeom prst="rect">
                        <a:avLst/>
                      </a:prstGeom>
                    </p:spPr>
                  </p:pic>
                </p:oleObj>
              </mc:Fallback>
            </mc:AlternateContent>
          </a:graphicData>
        </a:graphic>
      </p:graphicFrame>
      <p:sp>
        <p:nvSpPr>
          <p:cNvPr id="15" name="Rectangle 2"/>
          <p:cNvSpPr>
            <a:spLocks noGrp="1" noChangeArrowheads="1"/>
          </p:cNvSpPr>
          <p:nvPr>
            <p:ph type="ctrTitle" hasCustomPrompt="1"/>
          </p:nvPr>
        </p:nvSpPr>
        <p:spPr bwMode="gray">
          <a:xfrm>
            <a:off x="647700" y="769938"/>
            <a:ext cx="7988300" cy="1557337"/>
          </a:xfrm>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defRPr sz="4000">
                <a:solidFill>
                  <a:schemeClr val="tx2"/>
                </a:solidFill>
              </a:defRPr>
            </a:lvl1pPr>
          </a:lstStyle>
          <a:p>
            <a:pPr lvl="0"/>
            <a:r>
              <a:rPr lang="en-GB" noProof="1"/>
              <a:t>Click to edit master title style</a:t>
            </a:r>
            <a:endParaRPr lang="en-GB" noProof="0" dirty="0"/>
          </a:p>
        </p:txBody>
      </p:sp>
      <p:sp>
        <p:nvSpPr>
          <p:cNvPr id="16" name="Rectangle 3"/>
          <p:cNvSpPr>
            <a:spLocks noGrp="1" noChangeArrowheads="1"/>
          </p:cNvSpPr>
          <p:nvPr>
            <p:ph type="subTitle" idx="1"/>
          </p:nvPr>
        </p:nvSpPr>
        <p:spPr bwMode="gray">
          <a:xfrm>
            <a:off x="650875" y="2327275"/>
            <a:ext cx="5362575" cy="1738313"/>
          </a:xfrm>
          <a:prstGeom prst="rect">
            <a:avLst/>
          </a:prstGeom>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spcBef>
                <a:spcPct val="0"/>
              </a:spcBef>
              <a:buSzTx/>
              <a:defRPr>
                <a:solidFill>
                  <a:schemeClr val="accent4"/>
                </a:solidFill>
              </a:defRPr>
            </a:lvl1pPr>
          </a:lstStyle>
          <a:p>
            <a:pPr lvl="0"/>
            <a:r>
              <a:rPr lang="en-GB" noProof="0" dirty="0" err="1"/>
              <a:t>Formatvorlage</a:t>
            </a:r>
            <a:r>
              <a:rPr lang="en-GB" noProof="0" dirty="0"/>
              <a:t> des </a:t>
            </a:r>
            <a:r>
              <a:rPr lang="en-GB" noProof="0" dirty="0" err="1"/>
              <a:t>Untertitelmasters</a:t>
            </a:r>
            <a:r>
              <a:rPr lang="en-GB" noProof="0" dirty="0"/>
              <a:t> </a:t>
            </a:r>
            <a:r>
              <a:rPr lang="en-GB" noProof="0" dirty="0" err="1"/>
              <a:t>durch</a:t>
            </a:r>
            <a:r>
              <a:rPr lang="en-GB" noProof="0" dirty="0"/>
              <a:t> </a:t>
            </a:r>
            <a:r>
              <a:rPr lang="en-GB" noProof="0" dirty="0" err="1"/>
              <a:t>Klicken</a:t>
            </a:r>
            <a:r>
              <a:rPr lang="en-GB" noProof="0" dirty="0"/>
              <a:t> </a:t>
            </a:r>
            <a:r>
              <a:rPr lang="en-GB" noProof="0" dirty="0" err="1"/>
              <a:t>bearbeiten</a:t>
            </a:r>
            <a:endParaRPr lang="en-GB" noProof="0" dirty="0"/>
          </a:p>
        </p:txBody>
      </p:sp>
    </p:spTree>
    <p:extLst>
      <p:ext uri="{BB962C8B-B14F-4D97-AF65-F5344CB8AC3E}">
        <p14:creationId xmlns:p14="http://schemas.microsoft.com/office/powerpoint/2010/main" val="3235736475"/>
      </p:ext>
    </p:extLst>
  </p:cSld>
  <p:clrMapOvr>
    <a:masterClrMapping/>
  </p:clrMapOvr>
</p:sldLayout>
</file>

<file path=ppt/slideLayouts/slideLayout114.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GB"/>
              <a:t>Click to edit master title style</a:t>
            </a:r>
            <a:endParaRPr lang="en-GB" dirty="0"/>
          </a:p>
        </p:txBody>
      </p:sp>
    </p:spTree>
    <p:extLst>
      <p:ext uri="{BB962C8B-B14F-4D97-AF65-F5344CB8AC3E}">
        <p14:creationId xmlns:p14="http://schemas.microsoft.com/office/powerpoint/2010/main" val="924025148"/>
      </p:ext>
    </p:extLst>
  </p:cSld>
  <p:clrMapOvr>
    <a:masterClrMapping/>
  </p:clrMapOvr>
</p:sldLayout>
</file>

<file path=ppt/slideLayouts/slideLayout115.xml><?xml version="1.0" encoding="utf-8"?>
<p:sldLayout xmlns:a="http://schemas.openxmlformats.org/drawingml/2006/main" xmlns:r="http://schemas.openxmlformats.org/officeDocument/2006/relationships" xmlns:p="http://schemas.openxmlformats.org/presentationml/2006/main" preserve="1" userDrawn="1">
  <p:cSld name="Title and tex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GB"/>
              <a:t>Click to edit master title style</a:t>
            </a:r>
            <a:endParaRPr lang="en-GB" dirty="0"/>
          </a:p>
        </p:txBody>
      </p:sp>
      <p:sp>
        <p:nvSpPr>
          <p:cNvPr id="5" name="Text Placeholder 4"/>
          <p:cNvSpPr>
            <a:spLocks noGrp="1"/>
          </p:cNvSpPr>
          <p:nvPr>
            <p:ph type="body" sz="quarter" idx="10"/>
          </p:nvPr>
        </p:nvSpPr>
        <p:spPr>
          <a:xfrm>
            <a:off x="647700" y="1485900"/>
            <a:ext cx="7997825" cy="4762500"/>
          </a:xfrm>
        </p:spPr>
        <p:txBody>
          <a:bodyPr>
            <a:noAutofit/>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p>
        </p:txBody>
      </p:sp>
    </p:spTree>
    <p:extLst>
      <p:ext uri="{BB962C8B-B14F-4D97-AF65-F5344CB8AC3E}">
        <p14:creationId xmlns:p14="http://schemas.microsoft.com/office/powerpoint/2010/main" val="1008307353"/>
      </p:ext>
    </p:extLst>
  </p:cSld>
  <p:clrMapOvr>
    <a:masterClrMapping/>
  </p:clrMapOvr>
</p:sldLayout>
</file>

<file path=ppt/slideLayouts/slideLayout116.xml><?xml version="1.0" encoding="utf-8"?>
<p:sldLayout xmlns:a="http://schemas.openxmlformats.org/drawingml/2006/main" xmlns:r="http://schemas.openxmlformats.org/officeDocument/2006/relationships" xmlns:p="http://schemas.openxmlformats.org/presentationml/2006/main" preserve="1" userDrawn="1">
  <p:cSld name="Title and Sub-titl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48000" y="334800"/>
            <a:ext cx="7992000" cy="936000"/>
          </a:xfrm>
        </p:spPr>
        <p:txBody>
          <a:bodyPr/>
          <a:lstStyle>
            <a:lvl1pPr>
              <a:defRPr/>
            </a:lvl1pPr>
          </a:lstStyle>
          <a:p>
            <a:r>
              <a:rPr lang="en-GB"/>
              <a:t>Click to edit master title style</a:t>
            </a:r>
            <a:endParaRPr lang="en-GB" dirty="0"/>
          </a:p>
        </p:txBody>
      </p:sp>
      <p:sp>
        <p:nvSpPr>
          <p:cNvPr id="9" name="Text Placeholder 8"/>
          <p:cNvSpPr>
            <a:spLocks noGrp="1"/>
          </p:cNvSpPr>
          <p:nvPr>
            <p:ph type="body" sz="quarter" idx="10"/>
          </p:nvPr>
        </p:nvSpPr>
        <p:spPr>
          <a:xfrm>
            <a:off x="648000" y="1025525"/>
            <a:ext cx="7997825" cy="307777"/>
          </a:xfrm>
        </p:spPr>
        <p:txBody>
          <a:bodyPr>
            <a:spAutoFit/>
          </a:bodyPr>
          <a:lstStyle/>
          <a:p>
            <a:pPr lvl="0"/>
            <a:r>
              <a:rPr lang="en-GB" dirty="0"/>
              <a:t>Click to edit Master text styles</a:t>
            </a:r>
          </a:p>
        </p:txBody>
      </p:sp>
    </p:spTree>
    <p:extLst>
      <p:ext uri="{BB962C8B-B14F-4D97-AF65-F5344CB8AC3E}">
        <p14:creationId xmlns:p14="http://schemas.microsoft.com/office/powerpoint/2010/main" val="2874651814"/>
      </p:ext>
    </p:extLst>
  </p:cSld>
  <p:clrMapOvr>
    <a:masterClrMapping/>
  </p:clrMapOvr>
</p:sldLayout>
</file>

<file path=ppt/slideLayouts/slideLayout117.xml><?xml version="1.0" encoding="utf-8"?>
<p:sldLayout xmlns:a="http://schemas.openxmlformats.org/drawingml/2006/main" xmlns:r="http://schemas.openxmlformats.org/officeDocument/2006/relationships" xmlns:p="http://schemas.openxmlformats.org/presentationml/2006/main" showMasterSp="0" preserve="1" userDrawn="1">
  <p:cSld name="Breaker slide">
    <p:bg>
      <p:bgPr>
        <a:solidFill>
          <a:schemeClr val="accent4"/>
        </a:solidFill>
        <a:effectLst/>
      </p:bgPr>
    </p:bg>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2"/>
            </p:custDataLst>
            <p:extLst>
              <p:ext uri="{D42A27DB-BD31-4B8C-83A1-F6EECF244321}">
                <p14:modId xmlns:p14="http://schemas.microsoft.com/office/powerpoint/2010/main" val="1312786006"/>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90153" name="think-cell Folie" r:id="rId4" imgW="270" imgH="270" progId="TCLayout.ActiveDocument.1">
                  <p:embed/>
                </p:oleObj>
              </mc:Choice>
              <mc:Fallback>
                <p:oleObj name="think-cell Folie" r:id="rId4" imgW="270" imgH="270" progId="TCLayout.ActiveDocument.1">
                  <p:embed/>
                  <p:pic>
                    <p:nvPicPr>
                      <p:cNvPr id="0" name=""/>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15" name="Rectangle 2"/>
          <p:cNvSpPr>
            <a:spLocks noGrp="1" noChangeArrowheads="1"/>
          </p:cNvSpPr>
          <p:nvPr>
            <p:ph type="ctrTitle" hasCustomPrompt="1"/>
          </p:nvPr>
        </p:nvSpPr>
        <p:spPr bwMode="gray">
          <a:xfrm>
            <a:off x="647700" y="769938"/>
            <a:ext cx="7988300" cy="1557337"/>
          </a:xfrm>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defRPr sz="4000">
                <a:solidFill>
                  <a:schemeClr val="bg1"/>
                </a:solidFill>
              </a:defRPr>
            </a:lvl1pPr>
          </a:lstStyle>
          <a:p>
            <a:pPr lvl="0"/>
            <a:r>
              <a:rPr lang="en-GB" noProof="1"/>
              <a:t>Click to edit master title style</a:t>
            </a:r>
            <a:endParaRPr lang="en-GB" noProof="0" dirty="0"/>
          </a:p>
        </p:txBody>
      </p:sp>
      <p:sp>
        <p:nvSpPr>
          <p:cNvPr id="16" name="Rectangle 3"/>
          <p:cNvSpPr>
            <a:spLocks noGrp="1" noChangeArrowheads="1"/>
          </p:cNvSpPr>
          <p:nvPr>
            <p:ph type="subTitle" idx="1"/>
          </p:nvPr>
        </p:nvSpPr>
        <p:spPr bwMode="gray">
          <a:xfrm>
            <a:off x="650875" y="2327275"/>
            <a:ext cx="5362575" cy="1738313"/>
          </a:xfrm>
          <a:prstGeom prst="rect">
            <a:avLst/>
          </a:prstGeom>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spcBef>
                <a:spcPct val="0"/>
              </a:spcBef>
              <a:buSzTx/>
              <a:defRPr>
                <a:solidFill>
                  <a:schemeClr val="bg1"/>
                </a:solidFill>
              </a:defRPr>
            </a:lvl1pPr>
          </a:lstStyle>
          <a:p>
            <a:pPr lvl="0"/>
            <a:r>
              <a:rPr lang="en-GB" noProof="0"/>
              <a:t>Formatvorlage des Untertitelmasters durch Klicken bearbeiten</a:t>
            </a:r>
            <a:endParaRPr lang="en-GB" noProof="0" dirty="0"/>
          </a:p>
        </p:txBody>
      </p:sp>
      <p:pic>
        <p:nvPicPr>
          <p:cNvPr id="11" name="Image 66" descr="shadow-v2.png"/>
          <p:cNvPicPr>
            <a:picLocks noChangeAspect="1"/>
          </p:cNvPicPr>
          <p:nvPr userDrawn="1"/>
        </p:nvPicPr>
        <p:blipFill>
          <a:blip r:embed="rId6">
            <a:extLst>
              <a:ext uri="{28A0092B-C50C-407E-A947-70E740481C1C}">
                <a14:useLocalDpi xmlns:a14="http://schemas.microsoft.com/office/drawing/2010/main" val="0"/>
              </a:ext>
            </a:extLst>
          </a:blip>
          <a:srcRect t="8528" b="51877"/>
          <a:stretch>
            <a:fillRect/>
          </a:stretch>
        </p:blipFill>
        <p:spPr bwMode="auto">
          <a:xfrm>
            <a:off x="0" y="6381750"/>
            <a:ext cx="8856663" cy="206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2" name="Group 7"/>
          <p:cNvGrpSpPr>
            <a:grpSpLocks/>
          </p:cNvGrpSpPr>
          <p:nvPr userDrawn="1"/>
        </p:nvGrpSpPr>
        <p:grpSpPr bwMode="auto">
          <a:xfrm>
            <a:off x="7777163" y="6526213"/>
            <a:ext cx="863600" cy="236537"/>
            <a:chOff x="1005" y="1644"/>
            <a:chExt cx="3749" cy="1030"/>
          </a:xfrm>
          <a:solidFill>
            <a:schemeClr val="bg1"/>
          </a:solidFill>
        </p:grpSpPr>
        <p:sp>
          <p:nvSpPr>
            <p:cNvPr id="13" name="Freeform 8"/>
            <p:cNvSpPr>
              <a:spLocks/>
            </p:cNvSpPr>
            <p:nvPr userDrawn="1"/>
          </p:nvSpPr>
          <p:spPr bwMode="auto">
            <a:xfrm>
              <a:off x="1962" y="2123"/>
              <a:ext cx="314" cy="256"/>
            </a:xfrm>
            <a:custGeom>
              <a:avLst/>
              <a:gdLst>
                <a:gd name="T0" fmla="*/ 108 w 314"/>
                <a:gd name="T1" fmla="*/ 256 h 256"/>
                <a:gd name="T2" fmla="*/ 314 w 314"/>
                <a:gd name="T3" fmla="*/ 0 h 256"/>
                <a:gd name="T4" fmla="*/ 101 w 314"/>
                <a:gd name="T5" fmla="*/ 0 h 256"/>
                <a:gd name="T6" fmla="*/ 0 w 314"/>
                <a:gd name="T7" fmla="*/ 126 h 256"/>
                <a:gd name="T8" fmla="*/ 108 w 314"/>
                <a:gd name="T9" fmla="*/ 256 h 256"/>
              </a:gdLst>
              <a:ahLst/>
              <a:cxnLst>
                <a:cxn ang="0">
                  <a:pos x="T0" y="T1"/>
                </a:cxn>
                <a:cxn ang="0">
                  <a:pos x="T2" y="T3"/>
                </a:cxn>
                <a:cxn ang="0">
                  <a:pos x="T4" y="T5"/>
                </a:cxn>
                <a:cxn ang="0">
                  <a:pos x="T6" y="T7"/>
                </a:cxn>
                <a:cxn ang="0">
                  <a:pos x="T8" y="T9"/>
                </a:cxn>
              </a:cxnLst>
              <a:rect l="0" t="0" r="r" b="b"/>
              <a:pathLst>
                <a:path w="314" h="256">
                  <a:moveTo>
                    <a:pt x="108" y="256"/>
                  </a:moveTo>
                  <a:lnTo>
                    <a:pt x="314" y="0"/>
                  </a:lnTo>
                  <a:lnTo>
                    <a:pt x="101" y="0"/>
                  </a:lnTo>
                  <a:lnTo>
                    <a:pt x="0" y="126"/>
                  </a:lnTo>
                  <a:lnTo>
                    <a:pt x="108" y="25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solidFill>
                  <a:srgbClr val="000000"/>
                </a:solidFill>
              </a:endParaRPr>
            </a:p>
          </p:txBody>
        </p:sp>
        <p:sp>
          <p:nvSpPr>
            <p:cNvPr id="22" name="Freeform 9"/>
            <p:cNvSpPr>
              <a:spLocks noEditPoints="1"/>
            </p:cNvSpPr>
            <p:nvPr userDrawn="1"/>
          </p:nvSpPr>
          <p:spPr bwMode="auto">
            <a:xfrm>
              <a:off x="1005" y="1644"/>
              <a:ext cx="1183" cy="1014"/>
            </a:xfrm>
            <a:custGeom>
              <a:avLst/>
              <a:gdLst>
                <a:gd name="T0" fmla="*/ 359 w 501"/>
                <a:gd name="T1" fmla="*/ 313 h 429"/>
                <a:gd name="T2" fmla="*/ 339 w 501"/>
                <a:gd name="T3" fmla="*/ 287 h 429"/>
                <a:gd name="T4" fmla="*/ 331 w 501"/>
                <a:gd name="T5" fmla="*/ 277 h 429"/>
                <a:gd name="T6" fmla="*/ 288 w 501"/>
                <a:gd name="T7" fmla="*/ 257 h 429"/>
                <a:gd name="T8" fmla="*/ 232 w 501"/>
                <a:gd name="T9" fmla="*/ 313 h 429"/>
                <a:gd name="T10" fmla="*/ 288 w 501"/>
                <a:gd name="T11" fmla="*/ 368 h 429"/>
                <a:gd name="T12" fmla="*/ 331 w 501"/>
                <a:gd name="T13" fmla="*/ 348 h 429"/>
                <a:gd name="T14" fmla="*/ 339 w 501"/>
                <a:gd name="T15" fmla="*/ 338 h 429"/>
                <a:gd name="T16" fmla="*/ 359 w 501"/>
                <a:gd name="T17" fmla="*/ 313 h 429"/>
                <a:gd name="T18" fmla="*/ 162 w 501"/>
                <a:gd name="T19" fmla="*/ 312 h 429"/>
                <a:gd name="T20" fmla="*/ 288 w 501"/>
                <a:gd name="T21" fmla="*/ 188 h 429"/>
                <a:gd name="T22" fmla="*/ 384 w 501"/>
                <a:gd name="T23" fmla="*/ 232 h 429"/>
                <a:gd name="T24" fmla="*/ 385 w 501"/>
                <a:gd name="T25" fmla="*/ 234 h 429"/>
                <a:gd name="T26" fmla="*/ 387 w 501"/>
                <a:gd name="T27" fmla="*/ 233 h 429"/>
                <a:gd name="T28" fmla="*/ 250 w 501"/>
                <a:gd name="T29" fmla="*/ 0 h 429"/>
                <a:gd name="T30" fmla="*/ 0 w 501"/>
                <a:gd name="T31" fmla="*/ 429 h 429"/>
                <a:gd name="T32" fmla="*/ 244 w 501"/>
                <a:gd name="T33" fmla="*/ 429 h 429"/>
                <a:gd name="T34" fmla="*/ 245 w 501"/>
                <a:gd name="T35" fmla="*/ 428 h 429"/>
                <a:gd name="T36" fmla="*/ 220 w 501"/>
                <a:gd name="T37" fmla="*/ 417 h 429"/>
                <a:gd name="T38" fmla="*/ 162 w 501"/>
                <a:gd name="T39" fmla="*/ 312 h 429"/>
                <a:gd name="T40" fmla="*/ 496 w 501"/>
                <a:gd name="T41" fmla="*/ 427 h 429"/>
                <a:gd name="T42" fmla="*/ 470 w 501"/>
                <a:gd name="T43" fmla="*/ 420 h 429"/>
                <a:gd name="T44" fmla="*/ 405 w 501"/>
                <a:gd name="T45" fmla="*/ 367 h 429"/>
                <a:gd name="T46" fmla="*/ 380 w 501"/>
                <a:gd name="T47" fmla="*/ 398 h 429"/>
                <a:gd name="T48" fmla="*/ 333 w 501"/>
                <a:gd name="T49" fmla="*/ 428 h 429"/>
                <a:gd name="T50" fmla="*/ 333 w 501"/>
                <a:gd name="T51" fmla="*/ 429 h 429"/>
                <a:gd name="T52" fmla="*/ 501 w 501"/>
                <a:gd name="T53" fmla="*/ 429 h 429"/>
                <a:gd name="T54" fmla="*/ 501 w 501"/>
                <a:gd name="T55" fmla="*/ 428 h 429"/>
                <a:gd name="T56" fmla="*/ 496 w 501"/>
                <a:gd name="T57" fmla="*/ 427 h 4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01" h="429">
                  <a:moveTo>
                    <a:pt x="359" y="313"/>
                  </a:moveTo>
                  <a:cubicBezTo>
                    <a:pt x="353" y="305"/>
                    <a:pt x="350" y="300"/>
                    <a:pt x="339" y="287"/>
                  </a:cubicBezTo>
                  <a:cubicBezTo>
                    <a:pt x="336" y="283"/>
                    <a:pt x="335" y="282"/>
                    <a:pt x="331" y="277"/>
                  </a:cubicBezTo>
                  <a:cubicBezTo>
                    <a:pt x="320" y="265"/>
                    <a:pt x="306" y="257"/>
                    <a:pt x="288" y="257"/>
                  </a:cubicBezTo>
                  <a:cubicBezTo>
                    <a:pt x="257" y="257"/>
                    <a:pt x="232" y="282"/>
                    <a:pt x="232" y="313"/>
                  </a:cubicBezTo>
                  <a:cubicBezTo>
                    <a:pt x="232" y="343"/>
                    <a:pt x="257" y="368"/>
                    <a:pt x="288" y="368"/>
                  </a:cubicBezTo>
                  <a:cubicBezTo>
                    <a:pt x="306" y="368"/>
                    <a:pt x="320" y="360"/>
                    <a:pt x="331" y="348"/>
                  </a:cubicBezTo>
                  <a:cubicBezTo>
                    <a:pt x="335" y="343"/>
                    <a:pt x="336" y="342"/>
                    <a:pt x="339" y="338"/>
                  </a:cubicBezTo>
                  <a:cubicBezTo>
                    <a:pt x="350" y="325"/>
                    <a:pt x="353" y="320"/>
                    <a:pt x="359" y="313"/>
                  </a:cubicBezTo>
                  <a:moveTo>
                    <a:pt x="162" y="312"/>
                  </a:moveTo>
                  <a:cubicBezTo>
                    <a:pt x="162" y="243"/>
                    <a:pt x="218" y="188"/>
                    <a:pt x="288" y="188"/>
                  </a:cubicBezTo>
                  <a:cubicBezTo>
                    <a:pt x="322" y="188"/>
                    <a:pt x="357" y="201"/>
                    <a:pt x="384" y="232"/>
                  </a:cubicBezTo>
                  <a:cubicBezTo>
                    <a:pt x="385" y="234"/>
                    <a:pt x="385" y="234"/>
                    <a:pt x="385" y="234"/>
                  </a:cubicBezTo>
                  <a:cubicBezTo>
                    <a:pt x="387" y="233"/>
                    <a:pt x="387" y="233"/>
                    <a:pt x="387" y="233"/>
                  </a:cubicBezTo>
                  <a:cubicBezTo>
                    <a:pt x="250" y="0"/>
                    <a:pt x="250" y="0"/>
                    <a:pt x="250" y="0"/>
                  </a:cubicBezTo>
                  <a:cubicBezTo>
                    <a:pt x="0" y="429"/>
                    <a:pt x="0" y="429"/>
                    <a:pt x="0" y="429"/>
                  </a:cubicBezTo>
                  <a:cubicBezTo>
                    <a:pt x="244" y="429"/>
                    <a:pt x="244" y="429"/>
                    <a:pt x="244" y="429"/>
                  </a:cubicBezTo>
                  <a:cubicBezTo>
                    <a:pt x="245" y="428"/>
                    <a:pt x="245" y="428"/>
                    <a:pt x="245" y="428"/>
                  </a:cubicBezTo>
                  <a:cubicBezTo>
                    <a:pt x="234" y="425"/>
                    <a:pt x="224" y="419"/>
                    <a:pt x="220" y="417"/>
                  </a:cubicBezTo>
                  <a:cubicBezTo>
                    <a:pt x="185" y="395"/>
                    <a:pt x="162" y="357"/>
                    <a:pt x="162" y="312"/>
                  </a:cubicBezTo>
                  <a:moveTo>
                    <a:pt x="496" y="427"/>
                  </a:moveTo>
                  <a:cubicBezTo>
                    <a:pt x="485" y="425"/>
                    <a:pt x="476" y="422"/>
                    <a:pt x="470" y="420"/>
                  </a:cubicBezTo>
                  <a:cubicBezTo>
                    <a:pt x="444" y="409"/>
                    <a:pt x="423" y="389"/>
                    <a:pt x="405" y="367"/>
                  </a:cubicBezTo>
                  <a:cubicBezTo>
                    <a:pt x="405" y="367"/>
                    <a:pt x="392" y="385"/>
                    <a:pt x="380" y="398"/>
                  </a:cubicBezTo>
                  <a:cubicBezTo>
                    <a:pt x="362" y="417"/>
                    <a:pt x="343" y="425"/>
                    <a:pt x="333" y="428"/>
                  </a:cubicBezTo>
                  <a:cubicBezTo>
                    <a:pt x="333" y="429"/>
                    <a:pt x="333" y="429"/>
                    <a:pt x="333" y="429"/>
                  </a:cubicBezTo>
                  <a:cubicBezTo>
                    <a:pt x="501" y="429"/>
                    <a:pt x="501" y="429"/>
                    <a:pt x="501" y="429"/>
                  </a:cubicBezTo>
                  <a:cubicBezTo>
                    <a:pt x="501" y="428"/>
                    <a:pt x="501" y="428"/>
                    <a:pt x="501" y="428"/>
                  </a:cubicBezTo>
                  <a:cubicBezTo>
                    <a:pt x="501" y="428"/>
                    <a:pt x="499" y="427"/>
                    <a:pt x="496" y="427"/>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solidFill>
                  <a:srgbClr val="000000"/>
                </a:solidFill>
              </a:endParaRPr>
            </a:p>
          </p:txBody>
        </p:sp>
        <p:sp>
          <p:nvSpPr>
            <p:cNvPr id="23" name="Freeform 10"/>
            <p:cNvSpPr>
              <a:spLocks noEditPoints="1"/>
            </p:cNvSpPr>
            <p:nvPr userDrawn="1"/>
          </p:nvSpPr>
          <p:spPr bwMode="auto">
            <a:xfrm>
              <a:off x="2540" y="1904"/>
              <a:ext cx="2214" cy="770"/>
            </a:xfrm>
            <a:custGeom>
              <a:avLst/>
              <a:gdLst>
                <a:gd name="T0" fmla="*/ 171 w 937"/>
                <a:gd name="T1" fmla="*/ 136 h 326"/>
                <a:gd name="T2" fmla="*/ 78 w 937"/>
                <a:gd name="T3" fmla="*/ 89 h 326"/>
                <a:gd name="T4" fmla="*/ 125 w 937"/>
                <a:gd name="T5" fmla="*/ 53 h 326"/>
                <a:gd name="T6" fmla="*/ 186 w 937"/>
                <a:gd name="T7" fmla="*/ 100 h 326"/>
                <a:gd name="T8" fmla="*/ 253 w 937"/>
                <a:gd name="T9" fmla="*/ 100 h 326"/>
                <a:gd name="T10" fmla="*/ 128 w 937"/>
                <a:gd name="T11" fmla="*/ 0 h 326"/>
                <a:gd name="T12" fmla="*/ 12 w 937"/>
                <a:gd name="T13" fmla="*/ 94 h 326"/>
                <a:gd name="T14" fmla="*/ 104 w 937"/>
                <a:gd name="T15" fmla="*/ 183 h 326"/>
                <a:gd name="T16" fmla="*/ 197 w 937"/>
                <a:gd name="T17" fmla="*/ 234 h 326"/>
                <a:gd name="T18" fmla="*/ 136 w 937"/>
                <a:gd name="T19" fmla="*/ 273 h 326"/>
                <a:gd name="T20" fmla="*/ 67 w 937"/>
                <a:gd name="T21" fmla="*/ 215 h 326"/>
                <a:gd name="T22" fmla="*/ 1 w 937"/>
                <a:gd name="T23" fmla="*/ 215 h 326"/>
                <a:gd name="T24" fmla="*/ 134 w 937"/>
                <a:gd name="T25" fmla="*/ 326 h 326"/>
                <a:gd name="T26" fmla="*/ 263 w 937"/>
                <a:gd name="T27" fmla="*/ 226 h 326"/>
                <a:gd name="T28" fmla="*/ 171 w 937"/>
                <a:gd name="T29" fmla="*/ 136 h 326"/>
                <a:gd name="T30" fmla="*/ 541 w 937"/>
                <a:gd name="T31" fmla="*/ 121 h 326"/>
                <a:gd name="T32" fmla="*/ 541 w 937"/>
                <a:gd name="T33" fmla="*/ 121 h 326"/>
                <a:gd name="T34" fmla="*/ 473 w 937"/>
                <a:gd name="T35" fmla="*/ 87 h 326"/>
                <a:gd name="T36" fmla="*/ 374 w 937"/>
                <a:gd name="T37" fmla="*/ 204 h 326"/>
                <a:gd name="T38" fmla="*/ 475 w 937"/>
                <a:gd name="T39" fmla="*/ 325 h 326"/>
                <a:gd name="T40" fmla="*/ 543 w 937"/>
                <a:gd name="T41" fmla="*/ 290 h 326"/>
                <a:gd name="T42" fmla="*/ 544 w 937"/>
                <a:gd name="T43" fmla="*/ 290 h 326"/>
                <a:gd name="T44" fmla="*/ 544 w 937"/>
                <a:gd name="T45" fmla="*/ 319 h 326"/>
                <a:gd name="T46" fmla="*/ 603 w 937"/>
                <a:gd name="T47" fmla="*/ 319 h 326"/>
                <a:gd name="T48" fmla="*/ 603 w 937"/>
                <a:gd name="T49" fmla="*/ 8 h 326"/>
                <a:gd name="T50" fmla="*/ 541 w 937"/>
                <a:gd name="T51" fmla="*/ 8 h 326"/>
                <a:gd name="T52" fmla="*/ 541 w 937"/>
                <a:gd name="T53" fmla="*/ 121 h 326"/>
                <a:gd name="T54" fmla="*/ 490 w 937"/>
                <a:gd name="T55" fmla="*/ 278 h 326"/>
                <a:gd name="T56" fmla="*/ 436 w 937"/>
                <a:gd name="T57" fmla="*/ 206 h 326"/>
                <a:gd name="T58" fmla="*/ 490 w 937"/>
                <a:gd name="T59" fmla="*/ 134 h 326"/>
                <a:gd name="T60" fmla="*/ 543 w 937"/>
                <a:gd name="T61" fmla="*/ 205 h 326"/>
                <a:gd name="T62" fmla="*/ 490 w 937"/>
                <a:gd name="T63" fmla="*/ 278 h 326"/>
                <a:gd name="T64" fmla="*/ 741 w 937"/>
                <a:gd name="T65" fmla="*/ 87 h 326"/>
                <a:gd name="T66" fmla="*/ 626 w 937"/>
                <a:gd name="T67" fmla="*/ 206 h 326"/>
                <a:gd name="T68" fmla="*/ 741 w 937"/>
                <a:gd name="T69" fmla="*/ 325 h 326"/>
                <a:gd name="T70" fmla="*/ 846 w 937"/>
                <a:gd name="T71" fmla="*/ 249 h 326"/>
                <a:gd name="T72" fmla="*/ 792 w 937"/>
                <a:gd name="T73" fmla="*/ 249 h 326"/>
                <a:gd name="T74" fmla="*/ 743 w 937"/>
                <a:gd name="T75" fmla="*/ 278 h 326"/>
                <a:gd name="T76" fmla="*/ 687 w 937"/>
                <a:gd name="T77" fmla="*/ 221 h 326"/>
                <a:gd name="T78" fmla="*/ 850 w 937"/>
                <a:gd name="T79" fmla="*/ 221 h 326"/>
                <a:gd name="T80" fmla="*/ 741 w 937"/>
                <a:gd name="T81" fmla="*/ 87 h 326"/>
                <a:gd name="T82" fmla="*/ 687 w 937"/>
                <a:gd name="T83" fmla="*/ 182 h 326"/>
                <a:gd name="T84" fmla="*/ 739 w 937"/>
                <a:gd name="T85" fmla="*/ 134 h 326"/>
                <a:gd name="T86" fmla="*/ 788 w 937"/>
                <a:gd name="T87" fmla="*/ 182 h 326"/>
                <a:gd name="T88" fmla="*/ 687 w 937"/>
                <a:gd name="T89" fmla="*/ 182 h 326"/>
                <a:gd name="T90" fmla="*/ 875 w 937"/>
                <a:gd name="T91" fmla="*/ 319 h 326"/>
                <a:gd name="T92" fmla="*/ 937 w 937"/>
                <a:gd name="T93" fmla="*/ 319 h 326"/>
                <a:gd name="T94" fmla="*/ 937 w 937"/>
                <a:gd name="T95" fmla="*/ 8 h 326"/>
                <a:gd name="T96" fmla="*/ 875 w 937"/>
                <a:gd name="T97" fmla="*/ 8 h 326"/>
                <a:gd name="T98" fmla="*/ 875 w 937"/>
                <a:gd name="T99" fmla="*/ 319 h 326"/>
                <a:gd name="T100" fmla="*/ 286 w 937"/>
                <a:gd name="T101" fmla="*/ 319 h 326"/>
                <a:gd name="T102" fmla="*/ 348 w 937"/>
                <a:gd name="T103" fmla="*/ 319 h 326"/>
                <a:gd name="T104" fmla="*/ 348 w 937"/>
                <a:gd name="T105" fmla="*/ 93 h 326"/>
                <a:gd name="T106" fmla="*/ 286 w 937"/>
                <a:gd name="T107" fmla="*/ 93 h 326"/>
                <a:gd name="T108" fmla="*/ 286 w 937"/>
                <a:gd name="T109" fmla="*/ 319 h 326"/>
                <a:gd name="T110" fmla="*/ 286 w 937"/>
                <a:gd name="T111" fmla="*/ 59 h 326"/>
                <a:gd name="T112" fmla="*/ 348 w 937"/>
                <a:gd name="T113" fmla="*/ 59 h 326"/>
                <a:gd name="T114" fmla="*/ 348 w 937"/>
                <a:gd name="T115" fmla="*/ 8 h 326"/>
                <a:gd name="T116" fmla="*/ 286 w 937"/>
                <a:gd name="T117" fmla="*/ 8 h 326"/>
                <a:gd name="T118" fmla="*/ 286 w 937"/>
                <a:gd name="T119" fmla="*/ 59 h 3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937" h="326">
                  <a:moveTo>
                    <a:pt x="171" y="136"/>
                  </a:moveTo>
                  <a:cubicBezTo>
                    <a:pt x="93" y="116"/>
                    <a:pt x="78" y="113"/>
                    <a:pt x="78" y="89"/>
                  </a:cubicBezTo>
                  <a:cubicBezTo>
                    <a:pt x="78" y="63"/>
                    <a:pt x="103" y="53"/>
                    <a:pt x="125" y="53"/>
                  </a:cubicBezTo>
                  <a:cubicBezTo>
                    <a:pt x="158" y="53"/>
                    <a:pt x="184" y="63"/>
                    <a:pt x="186" y="100"/>
                  </a:cubicBezTo>
                  <a:cubicBezTo>
                    <a:pt x="253" y="100"/>
                    <a:pt x="253" y="100"/>
                    <a:pt x="253" y="100"/>
                  </a:cubicBezTo>
                  <a:cubicBezTo>
                    <a:pt x="253" y="29"/>
                    <a:pt x="193" y="0"/>
                    <a:pt x="128" y="0"/>
                  </a:cubicBezTo>
                  <a:cubicBezTo>
                    <a:pt x="72" y="0"/>
                    <a:pt x="12" y="31"/>
                    <a:pt x="12" y="94"/>
                  </a:cubicBezTo>
                  <a:cubicBezTo>
                    <a:pt x="12" y="153"/>
                    <a:pt x="58" y="171"/>
                    <a:pt x="104" y="183"/>
                  </a:cubicBezTo>
                  <a:cubicBezTo>
                    <a:pt x="150" y="195"/>
                    <a:pt x="197" y="201"/>
                    <a:pt x="197" y="234"/>
                  </a:cubicBezTo>
                  <a:cubicBezTo>
                    <a:pt x="197" y="266"/>
                    <a:pt x="160" y="273"/>
                    <a:pt x="136" y="273"/>
                  </a:cubicBezTo>
                  <a:cubicBezTo>
                    <a:pt x="100" y="273"/>
                    <a:pt x="67" y="257"/>
                    <a:pt x="67" y="215"/>
                  </a:cubicBezTo>
                  <a:cubicBezTo>
                    <a:pt x="1" y="215"/>
                    <a:pt x="1" y="215"/>
                    <a:pt x="1" y="215"/>
                  </a:cubicBezTo>
                  <a:cubicBezTo>
                    <a:pt x="0" y="292"/>
                    <a:pt x="65" y="326"/>
                    <a:pt x="134" y="326"/>
                  </a:cubicBezTo>
                  <a:cubicBezTo>
                    <a:pt x="218" y="326"/>
                    <a:pt x="263" y="283"/>
                    <a:pt x="263" y="226"/>
                  </a:cubicBezTo>
                  <a:cubicBezTo>
                    <a:pt x="263" y="156"/>
                    <a:pt x="193" y="141"/>
                    <a:pt x="171" y="136"/>
                  </a:cubicBezTo>
                  <a:moveTo>
                    <a:pt x="541" y="121"/>
                  </a:moveTo>
                  <a:cubicBezTo>
                    <a:pt x="541" y="121"/>
                    <a:pt x="541" y="121"/>
                    <a:pt x="541" y="121"/>
                  </a:cubicBezTo>
                  <a:cubicBezTo>
                    <a:pt x="526" y="99"/>
                    <a:pt x="500" y="87"/>
                    <a:pt x="473" y="87"/>
                  </a:cubicBezTo>
                  <a:cubicBezTo>
                    <a:pt x="407" y="87"/>
                    <a:pt x="374" y="144"/>
                    <a:pt x="374" y="204"/>
                  </a:cubicBezTo>
                  <a:cubicBezTo>
                    <a:pt x="374" y="266"/>
                    <a:pt x="407" y="325"/>
                    <a:pt x="475" y="325"/>
                  </a:cubicBezTo>
                  <a:cubicBezTo>
                    <a:pt x="504" y="325"/>
                    <a:pt x="529" y="314"/>
                    <a:pt x="543" y="290"/>
                  </a:cubicBezTo>
                  <a:cubicBezTo>
                    <a:pt x="544" y="290"/>
                    <a:pt x="544" y="290"/>
                    <a:pt x="544" y="290"/>
                  </a:cubicBezTo>
                  <a:cubicBezTo>
                    <a:pt x="544" y="319"/>
                    <a:pt x="544" y="319"/>
                    <a:pt x="544" y="319"/>
                  </a:cubicBezTo>
                  <a:cubicBezTo>
                    <a:pt x="603" y="319"/>
                    <a:pt x="603" y="319"/>
                    <a:pt x="603" y="319"/>
                  </a:cubicBezTo>
                  <a:cubicBezTo>
                    <a:pt x="603" y="8"/>
                    <a:pt x="603" y="8"/>
                    <a:pt x="603" y="8"/>
                  </a:cubicBezTo>
                  <a:cubicBezTo>
                    <a:pt x="541" y="8"/>
                    <a:pt x="541" y="8"/>
                    <a:pt x="541" y="8"/>
                  </a:cubicBezTo>
                  <a:lnTo>
                    <a:pt x="541" y="121"/>
                  </a:lnTo>
                  <a:close/>
                  <a:moveTo>
                    <a:pt x="490" y="278"/>
                  </a:moveTo>
                  <a:cubicBezTo>
                    <a:pt x="452" y="278"/>
                    <a:pt x="436" y="241"/>
                    <a:pt x="436" y="206"/>
                  </a:cubicBezTo>
                  <a:cubicBezTo>
                    <a:pt x="436" y="169"/>
                    <a:pt x="449" y="134"/>
                    <a:pt x="490" y="134"/>
                  </a:cubicBezTo>
                  <a:cubicBezTo>
                    <a:pt x="530" y="134"/>
                    <a:pt x="543" y="169"/>
                    <a:pt x="543" y="205"/>
                  </a:cubicBezTo>
                  <a:cubicBezTo>
                    <a:pt x="543" y="242"/>
                    <a:pt x="531" y="278"/>
                    <a:pt x="490" y="278"/>
                  </a:cubicBezTo>
                  <a:moveTo>
                    <a:pt x="741" y="87"/>
                  </a:moveTo>
                  <a:cubicBezTo>
                    <a:pt x="672" y="87"/>
                    <a:pt x="626" y="139"/>
                    <a:pt x="626" y="206"/>
                  </a:cubicBezTo>
                  <a:cubicBezTo>
                    <a:pt x="626" y="276"/>
                    <a:pt x="670" y="325"/>
                    <a:pt x="741" y="325"/>
                  </a:cubicBezTo>
                  <a:cubicBezTo>
                    <a:pt x="792" y="325"/>
                    <a:pt x="829" y="302"/>
                    <a:pt x="846" y="249"/>
                  </a:cubicBezTo>
                  <a:cubicBezTo>
                    <a:pt x="792" y="249"/>
                    <a:pt x="792" y="249"/>
                    <a:pt x="792" y="249"/>
                  </a:cubicBezTo>
                  <a:cubicBezTo>
                    <a:pt x="788" y="263"/>
                    <a:pt x="768" y="278"/>
                    <a:pt x="743" y="278"/>
                  </a:cubicBezTo>
                  <a:cubicBezTo>
                    <a:pt x="708" y="278"/>
                    <a:pt x="689" y="260"/>
                    <a:pt x="687" y="221"/>
                  </a:cubicBezTo>
                  <a:cubicBezTo>
                    <a:pt x="850" y="221"/>
                    <a:pt x="850" y="221"/>
                    <a:pt x="850" y="221"/>
                  </a:cubicBezTo>
                  <a:cubicBezTo>
                    <a:pt x="854" y="152"/>
                    <a:pt x="817" y="87"/>
                    <a:pt x="741" y="87"/>
                  </a:cubicBezTo>
                  <a:moveTo>
                    <a:pt x="687" y="182"/>
                  </a:moveTo>
                  <a:cubicBezTo>
                    <a:pt x="688" y="164"/>
                    <a:pt x="700" y="134"/>
                    <a:pt x="739" y="134"/>
                  </a:cubicBezTo>
                  <a:cubicBezTo>
                    <a:pt x="769" y="134"/>
                    <a:pt x="782" y="151"/>
                    <a:pt x="788" y="182"/>
                  </a:cubicBezTo>
                  <a:lnTo>
                    <a:pt x="687" y="182"/>
                  </a:lnTo>
                  <a:close/>
                  <a:moveTo>
                    <a:pt x="875" y="319"/>
                  </a:moveTo>
                  <a:cubicBezTo>
                    <a:pt x="937" y="319"/>
                    <a:pt x="937" y="319"/>
                    <a:pt x="937" y="319"/>
                  </a:cubicBezTo>
                  <a:cubicBezTo>
                    <a:pt x="937" y="8"/>
                    <a:pt x="937" y="8"/>
                    <a:pt x="937" y="8"/>
                  </a:cubicBezTo>
                  <a:cubicBezTo>
                    <a:pt x="875" y="8"/>
                    <a:pt x="875" y="8"/>
                    <a:pt x="875" y="8"/>
                  </a:cubicBezTo>
                  <a:lnTo>
                    <a:pt x="875" y="319"/>
                  </a:lnTo>
                  <a:close/>
                  <a:moveTo>
                    <a:pt x="286" y="319"/>
                  </a:moveTo>
                  <a:cubicBezTo>
                    <a:pt x="348" y="319"/>
                    <a:pt x="348" y="319"/>
                    <a:pt x="348" y="319"/>
                  </a:cubicBezTo>
                  <a:cubicBezTo>
                    <a:pt x="348" y="93"/>
                    <a:pt x="348" y="93"/>
                    <a:pt x="348" y="93"/>
                  </a:cubicBezTo>
                  <a:cubicBezTo>
                    <a:pt x="286" y="93"/>
                    <a:pt x="286" y="93"/>
                    <a:pt x="286" y="93"/>
                  </a:cubicBezTo>
                  <a:lnTo>
                    <a:pt x="286" y="319"/>
                  </a:lnTo>
                  <a:close/>
                  <a:moveTo>
                    <a:pt x="286" y="59"/>
                  </a:moveTo>
                  <a:cubicBezTo>
                    <a:pt x="348" y="59"/>
                    <a:pt x="348" y="59"/>
                    <a:pt x="348" y="59"/>
                  </a:cubicBezTo>
                  <a:cubicBezTo>
                    <a:pt x="348" y="8"/>
                    <a:pt x="348" y="8"/>
                    <a:pt x="348" y="8"/>
                  </a:cubicBezTo>
                  <a:cubicBezTo>
                    <a:pt x="286" y="8"/>
                    <a:pt x="286" y="8"/>
                    <a:pt x="286" y="8"/>
                  </a:cubicBezTo>
                  <a:lnTo>
                    <a:pt x="286" y="5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solidFill>
                  <a:srgbClr val="000000"/>
                </a:solidFill>
              </a:endParaRPr>
            </a:p>
          </p:txBody>
        </p:sp>
      </p:grpSp>
    </p:spTree>
    <p:extLst>
      <p:ext uri="{BB962C8B-B14F-4D97-AF65-F5344CB8AC3E}">
        <p14:creationId xmlns:p14="http://schemas.microsoft.com/office/powerpoint/2010/main" val="1419718036"/>
      </p:ext>
    </p:extLst>
  </p:cSld>
  <p:clrMapOvr>
    <a:masterClrMapping/>
  </p:clrMapOvr>
</p:sldLayout>
</file>

<file path=ppt/slideLayouts/slideLayout118.xml><?xml version="1.0" encoding="utf-8"?>
<p:sldLayout xmlns:a="http://schemas.openxmlformats.org/drawingml/2006/main" xmlns:r="http://schemas.openxmlformats.org/officeDocument/2006/relationships" xmlns:p="http://schemas.openxmlformats.org/presentationml/2006/main" showMasterSp="0" preserve="1" userDrawn="1">
  <p:cSld name="Last slide">
    <p:spTree>
      <p:nvGrpSpPr>
        <p:cNvPr id="1" name=""/>
        <p:cNvGrpSpPr/>
        <p:nvPr/>
      </p:nvGrpSpPr>
      <p:grpSpPr>
        <a:xfrm>
          <a:off x="0" y="0"/>
          <a:ext cx="0" cy="0"/>
          <a:chOff x="0" y="0"/>
          <a:chExt cx="0" cy="0"/>
        </a:xfrm>
      </p:grpSpPr>
      <p:grpSp>
        <p:nvGrpSpPr>
          <p:cNvPr id="13" name="Group 13"/>
          <p:cNvGrpSpPr>
            <a:grpSpLocks/>
          </p:cNvGrpSpPr>
          <p:nvPr userDrawn="1"/>
        </p:nvGrpSpPr>
        <p:grpSpPr bwMode="auto">
          <a:xfrm>
            <a:off x="0" y="0"/>
            <a:ext cx="9144000" cy="6858000"/>
            <a:chOff x="1723" y="0"/>
            <a:chExt cx="683" cy="4320"/>
          </a:xfrm>
          <a:gradFill flip="none" rotWithShape="1">
            <a:gsLst>
              <a:gs pos="0">
                <a:srgbClr val="969696"/>
              </a:gs>
              <a:gs pos="41000">
                <a:srgbClr val="FFFFFF"/>
              </a:gs>
              <a:gs pos="100000">
                <a:schemeClr val="bg1">
                  <a:lumMod val="95000"/>
                </a:schemeClr>
              </a:gs>
            </a:gsLst>
            <a:lin ang="16200000" scaled="0"/>
            <a:tileRect/>
          </a:gradFill>
        </p:grpSpPr>
        <p:sp>
          <p:nvSpPr>
            <p:cNvPr id="16" name="Rectangle 11"/>
            <p:cNvSpPr>
              <a:spLocks noChangeArrowheads="1"/>
            </p:cNvSpPr>
            <p:nvPr/>
          </p:nvSpPr>
          <p:spPr bwMode="auto">
            <a:xfrm>
              <a:off x="1723" y="0"/>
              <a:ext cx="683" cy="2235"/>
            </a:xfrm>
            <a:prstGeom prst="rect">
              <a:avLst/>
            </a:prstGeom>
            <a:grpFill/>
            <a:ln>
              <a:noFill/>
            </a:ln>
            <a:effectLst/>
            <a:extLs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0" tIns="0" rIns="0" bIns="0" anchor="ctr"/>
            <a:lstStyle/>
            <a:p>
              <a:pPr>
                <a:defRPr/>
              </a:pPr>
              <a:endParaRPr lang="fr-FR">
                <a:solidFill>
                  <a:srgbClr val="000000"/>
                </a:solidFill>
              </a:endParaRPr>
            </a:p>
          </p:txBody>
        </p:sp>
        <p:sp>
          <p:nvSpPr>
            <p:cNvPr id="17" name="Rectangle 12"/>
            <p:cNvSpPr>
              <a:spLocks noChangeArrowheads="1"/>
            </p:cNvSpPr>
            <p:nvPr/>
          </p:nvSpPr>
          <p:spPr bwMode="auto">
            <a:xfrm rot="10800000">
              <a:off x="1723" y="2235"/>
              <a:ext cx="683" cy="2085"/>
            </a:xfrm>
            <a:prstGeom prst="rect">
              <a:avLst/>
            </a:prstGeom>
            <a:grpFill/>
            <a:ln>
              <a:noFill/>
            </a:ln>
            <a:effectLst/>
            <a:extLs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rot="10800000" wrap="none" lIns="0" tIns="0" rIns="0" bIns="0" anchor="ctr"/>
            <a:lstStyle/>
            <a:p>
              <a:pPr>
                <a:defRPr/>
              </a:pPr>
              <a:endParaRPr lang="fr-FR">
                <a:solidFill>
                  <a:srgbClr val="000000"/>
                </a:solidFill>
              </a:endParaRPr>
            </a:p>
          </p:txBody>
        </p:sp>
      </p:grpSp>
      <p:pic>
        <p:nvPicPr>
          <p:cNvPr id="19" name="Picture 19" descr="Sidel_BM_no_bleed"/>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7605713" y="5981700"/>
            <a:ext cx="1108075" cy="887413"/>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2" name="Object 1" hidden="1"/>
          <p:cNvGraphicFramePr>
            <a:graphicFrameLocks noChangeAspect="1"/>
          </p:cNvGraphicFramePr>
          <p:nvPr userDrawn="1">
            <p:custDataLst>
              <p:tags r:id="rId2"/>
            </p:custDataLst>
            <p:extLst>
              <p:ext uri="{D42A27DB-BD31-4B8C-83A1-F6EECF244321}">
                <p14:modId xmlns:p14="http://schemas.microsoft.com/office/powerpoint/2010/main" val="2014660529"/>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91177" name="think-cell Folie" r:id="rId5" imgW="270" imgH="270" progId="TCLayout.ActiveDocument.1">
                  <p:embed/>
                </p:oleObj>
              </mc:Choice>
              <mc:Fallback>
                <p:oleObj name="think-cell Folie" r:id="rId5" imgW="270" imgH="270" progId="TCLayout.ActiveDocument.1">
                  <p:embed/>
                  <p:pic>
                    <p:nvPicPr>
                      <p:cNvPr id="0" name=""/>
                      <p:cNvPicPr/>
                      <p:nvPr/>
                    </p:nvPicPr>
                    <p:blipFill>
                      <a:blip r:embed="rId6"/>
                      <a:stretch>
                        <a:fillRect/>
                      </a:stretch>
                    </p:blipFill>
                    <p:spPr>
                      <a:xfrm>
                        <a:off x="1588" y="1588"/>
                        <a:ext cx="1587" cy="1587"/>
                      </a:xfrm>
                      <a:prstGeom prst="rect">
                        <a:avLst/>
                      </a:prstGeom>
                    </p:spPr>
                  </p:pic>
                </p:oleObj>
              </mc:Fallback>
            </mc:AlternateContent>
          </a:graphicData>
        </a:graphic>
      </p:graphicFrame>
      <p:sp>
        <p:nvSpPr>
          <p:cNvPr id="15" name="Rectangle 2"/>
          <p:cNvSpPr>
            <a:spLocks noGrp="1" noChangeArrowheads="1"/>
          </p:cNvSpPr>
          <p:nvPr>
            <p:ph type="ctrTitle" hasCustomPrompt="1"/>
          </p:nvPr>
        </p:nvSpPr>
        <p:spPr bwMode="gray">
          <a:xfrm>
            <a:off x="647700" y="769938"/>
            <a:ext cx="7988300" cy="1557337"/>
          </a:xfrm>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defRPr sz="4000">
                <a:solidFill>
                  <a:schemeClr val="tx2"/>
                </a:solidFill>
              </a:defRPr>
            </a:lvl1pPr>
          </a:lstStyle>
          <a:p>
            <a:pPr lvl="0"/>
            <a:r>
              <a:rPr lang="en-GB" noProof="1"/>
              <a:t>Click to edit master title style</a:t>
            </a:r>
            <a:endParaRPr lang="en-GB" noProof="0" dirty="0"/>
          </a:p>
        </p:txBody>
      </p:sp>
      <p:sp>
        <p:nvSpPr>
          <p:cNvPr id="27" name="Title 1"/>
          <p:cNvSpPr>
            <a:spLocks/>
          </p:cNvSpPr>
          <p:nvPr userDrawn="1"/>
        </p:nvSpPr>
        <p:spPr bwMode="gray">
          <a:xfrm>
            <a:off x="6520106" y="6476331"/>
            <a:ext cx="921727" cy="15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p>
            <a:pPr algn="r" eaLnBrk="0" hangingPunct="0"/>
            <a:r>
              <a:rPr lang="en-GB" sz="1000" b="1" dirty="0">
                <a:solidFill>
                  <a:srgbClr val="FFFFFF"/>
                </a:solidFill>
              </a:rPr>
              <a:t>www.sidel.com</a:t>
            </a:r>
          </a:p>
        </p:txBody>
      </p:sp>
      <p:sp>
        <p:nvSpPr>
          <p:cNvPr id="20" name="Title 1"/>
          <p:cNvSpPr>
            <a:spLocks/>
          </p:cNvSpPr>
          <p:nvPr userDrawn="1"/>
        </p:nvSpPr>
        <p:spPr bwMode="gray">
          <a:xfrm>
            <a:off x="650875" y="6389944"/>
            <a:ext cx="327025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p>
            <a:pPr eaLnBrk="0" hangingPunct="0"/>
            <a:r>
              <a:rPr lang="en-GB" sz="800" dirty="0">
                <a:solidFill>
                  <a:srgbClr val="FFFFFF"/>
                </a:solidFill>
              </a:rPr>
              <a:t>All rights reserved. No part of this publication may be reproduced</a:t>
            </a:r>
            <a:br>
              <a:rPr lang="en-GB" sz="800" dirty="0">
                <a:solidFill>
                  <a:srgbClr val="FFFFFF"/>
                </a:solidFill>
              </a:rPr>
            </a:br>
            <a:r>
              <a:rPr lang="en-GB" sz="800" dirty="0">
                <a:solidFill>
                  <a:srgbClr val="FFFFFF"/>
                </a:solidFill>
              </a:rPr>
              <a:t>or electronically distributed without the prior permission of the publisher. </a:t>
            </a:r>
          </a:p>
        </p:txBody>
      </p:sp>
    </p:spTree>
    <p:extLst>
      <p:ext uri="{BB962C8B-B14F-4D97-AF65-F5344CB8AC3E}">
        <p14:creationId xmlns:p14="http://schemas.microsoft.com/office/powerpoint/2010/main" val="4070458721"/>
      </p:ext>
    </p:extLst>
  </p:cSld>
  <p:clrMapOvr>
    <a:masterClrMapping/>
  </p:clrMapOvr>
</p:sldLayout>
</file>

<file path=ppt/slideLayouts/slideLayout119.xml><?xml version="1.0" encoding="utf-8"?>
<p:sldLayout xmlns:a="http://schemas.openxmlformats.org/drawingml/2006/main" xmlns:r="http://schemas.openxmlformats.org/officeDocument/2006/relationships" xmlns:p="http://schemas.openxmlformats.org/presentationml/2006/main" type="obj">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u contenu 2"/>
          <p:cNvSpPr>
            <a:spLocks noGrp="1"/>
          </p:cNvSpPr>
          <p:nvPr>
            <p:ph idx="1"/>
          </p:nvPr>
        </p:nvSpPr>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Tree>
    <p:extLst>
      <p:ext uri="{BB962C8B-B14F-4D97-AF65-F5344CB8AC3E}">
        <p14:creationId xmlns:p14="http://schemas.microsoft.com/office/powerpoint/2010/main" val="86645937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and Sub-titl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48000" y="334800"/>
            <a:ext cx="7992000" cy="936000"/>
          </a:xfrm>
        </p:spPr>
        <p:txBody>
          <a:bodyPr/>
          <a:lstStyle>
            <a:lvl1pPr>
              <a:defRPr/>
            </a:lvl1pPr>
          </a:lstStyle>
          <a:p>
            <a:r>
              <a:rPr lang="en-GB"/>
              <a:t>Click to edit master title style</a:t>
            </a:r>
            <a:endParaRPr lang="en-GB" dirty="0"/>
          </a:p>
        </p:txBody>
      </p:sp>
      <p:sp>
        <p:nvSpPr>
          <p:cNvPr id="9" name="Text Placeholder 8"/>
          <p:cNvSpPr>
            <a:spLocks noGrp="1"/>
          </p:cNvSpPr>
          <p:nvPr>
            <p:ph type="body" sz="quarter" idx="10"/>
          </p:nvPr>
        </p:nvSpPr>
        <p:spPr>
          <a:xfrm>
            <a:off x="648000" y="1025525"/>
            <a:ext cx="7997825" cy="307777"/>
          </a:xfrm>
        </p:spPr>
        <p:txBody>
          <a:bodyPr>
            <a:spAutoFit/>
          </a:bodyPr>
          <a:lstStyle/>
          <a:p>
            <a:pPr lvl="0"/>
            <a:r>
              <a:rPr lang="en-GB" dirty="0"/>
              <a:t>Click to edit Master text styles</a:t>
            </a:r>
          </a:p>
        </p:txBody>
      </p:sp>
    </p:spTree>
    <p:extLst>
      <p:ext uri="{BB962C8B-B14F-4D97-AF65-F5344CB8AC3E}">
        <p14:creationId xmlns:p14="http://schemas.microsoft.com/office/powerpoint/2010/main" val="2491920508"/>
      </p:ext>
    </p:extLst>
  </p:cSld>
  <p:clrMapOvr>
    <a:masterClrMapping/>
  </p:clrMapOvr>
</p:sldLayout>
</file>

<file path=ppt/slideLayouts/slideLayout120.xml><?xml version="1.0" encoding="utf-8"?>
<p:sldLayout xmlns:a="http://schemas.openxmlformats.org/drawingml/2006/main" xmlns:r="http://schemas.openxmlformats.org/officeDocument/2006/relationships" xmlns:p="http://schemas.openxmlformats.org/presentationml/2006/main" showMasterSp="0" userDrawn="1">
  <p:cSld name="1_Last slide">
    <p:spTree>
      <p:nvGrpSpPr>
        <p:cNvPr id="1" name=""/>
        <p:cNvGrpSpPr/>
        <p:nvPr/>
      </p:nvGrpSpPr>
      <p:grpSpPr>
        <a:xfrm>
          <a:off x="0" y="0"/>
          <a:ext cx="0" cy="0"/>
          <a:chOff x="0" y="0"/>
          <a:chExt cx="0" cy="0"/>
        </a:xfrm>
      </p:grpSpPr>
      <p:grpSp>
        <p:nvGrpSpPr>
          <p:cNvPr id="13" name="Group 13"/>
          <p:cNvGrpSpPr>
            <a:grpSpLocks/>
          </p:cNvGrpSpPr>
          <p:nvPr userDrawn="1"/>
        </p:nvGrpSpPr>
        <p:grpSpPr bwMode="auto">
          <a:xfrm>
            <a:off x="0" y="0"/>
            <a:ext cx="9144000" cy="6858000"/>
            <a:chOff x="1723" y="0"/>
            <a:chExt cx="683" cy="4320"/>
          </a:xfrm>
          <a:gradFill flip="none" rotWithShape="1">
            <a:gsLst>
              <a:gs pos="0">
                <a:srgbClr val="969696"/>
              </a:gs>
              <a:gs pos="41000">
                <a:srgbClr val="FFFFFF"/>
              </a:gs>
              <a:gs pos="100000">
                <a:schemeClr val="bg1">
                  <a:lumMod val="95000"/>
                </a:schemeClr>
              </a:gs>
            </a:gsLst>
            <a:lin ang="16200000" scaled="0"/>
            <a:tileRect/>
          </a:gradFill>
        </p:grpSpPr>
        <p:sp>
          <p:nvSpPr>
            <p:cNvPr id="16" name="Rectangle 11"/>
            <p:cNvSpPr>
              <a:spLocks noChangeArrowheads="1"/>
            </p:cNvSpPr>
            <p:nvPr/>
          </p:nvSpPr>
          <p:spPr bwMode="auto">
            <a:xfrm>
              <a:off x="1723" y="0"/>
              <a:ext cx="683" cy="2235"/>
            </a:xfrm>
            <a:prstGeom prst="rect">
              <a:avLst/>
            </a:prstGeom>
            <a:grpFill/>
            <a:ln>
              <a:noFill/>
            </a:ln>
            <a:effectLst/>
            <a:extLs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0" tIns="0" rIns="0" bIns="0" anchor="ctr"/>
            <a:lstStyle/>
            <a:p>
              <a:pPr>
                <a:defRPr/>
              </a:pPr>
              <a:endParaRPr lang="fr-FR">
                <a:solidFill>
                  <a:srgbClr val="000000"/>
                </a:solidFill>
              </a:endParaRPr>
            </a:p>
          </p:txBody>
        </p:sp>
        <p:sp>
          <p:nvSpPr>
            <p:cNvPr id="17" name="Rectangle 12"/>
            <p:cNvSpPr>
              <a:spLocks noChangeArrowheads="1"/>
            </p:cNvSpPr>
            <p:nvPr/>
          </p:nvSpPr>
          <p:spPr bwMode="auto">
            <a:xfrm rot="10800000">
              <a:off x="1723" y="2235"/>
              <a:ext cx="683" cy="2085"/>
            </a:xfrm>
            <a:prstGeom prst="rect">
              <a:avLst/>
            </a:prstGeom>
            <a:grpFill/>
            <a:ln>
              <a:noFill/>
            </a:ln>
            <a:effectLst/>
            <a:extLs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rot="10800000" wrap="none" lIns="0" tIns="0" rIns="0" bIns="0" anchor="ctr"/>
            <a:lstStyle/>
            <a:p>
              <a:pPr>
                <a:defRPr/>
              </a:pPr>
              <a:endParaRPr lang="fr-FR">
                <a:solidFill>
                  <a:srgbClr val="000000"/>
                </a:solidFill>
              </a:endParaRPr>
            </a:p>
          </p:txBody>
        </p:sp>
      </p:grpSp>
      <p:pic>
        <p:nvPicPr>
          <p:cNvPr id="19" name="Picture 19" descr="Sidel_BM_no_bleed"/>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7605713" y="5981700"/>
            <a:ext cx="1108075" cy="887413"/>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2" name="Object 1" hidden="1"/>
          <p:cNvGraphicFramePr>
            <a:graphicFrameLocks noChangeAspect="1"/>
          </p:cNvGraphicFramePr>
          <p:nvPr userDrawn="1">
            <p:custDataLst>
              <p:tags r:id="rId2"/>
            </p:custDataLst>
            <p:extLst>
              <p:ext uri="{D42A27DB-BD31-4B8C-83A1-F6EECF244321}">
                <p14:modId xmlns:p14="http://schemas.microsoft.com/office/powerpoint/2010/main" val="152630522"/>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92201" name="think-cell Folie" r:id="rId5" imgW="270" imgH="270" progId="TCLayout.ActiveDocument.1">
                  <p:embed/>
                </p:oleObj>
              </mc:Choice>
              <mc:Fallback>
                <p:oleObj name="think-cell Folie" r:id="rId5" imgW="270" imgH="270" progId="TCLayout.ActiveDocument.1">
                  <p:embed/>
                  <p:pic>
                    <p:nvPicPr>
                      <p:cNvPr id="0" name=""/>
                      <p:cNvPicPr/>
                      <p:nvPr/>
                    </p:nvPicPr>
                    <p:blipFill>
                      <a:blip r:embed="rId6"/>
                      <a:stretch>
                        <a:fillRect/>
                      </a:stretch>
                    </p:blipFill>
                    <p:spPr>
                      <a:xfrm>
                        <a:off x="1588" y="1588"/>
                        <a:ext cx="1587" cy="1587"/>
                      </a:xfrm>
                      <a:prstGeom prst="rect">
                        <a:avLst/>
                      </a:prstGeom>
                    </p:spPr>
                  </p:pic>
                </p:oleObj>
              </mc:Fallback>
            </mc:AlternateContent>
          </a:graphicData>
        </a:graphic>
      </p:graphicFrame>
      <p:sp>
        <p:nvSpPr>
          <p:cNvPr id="15" name="Rectangle 2"/>
          <p:cNvSpPr>
            <a:spLocks noGrp="1" noChangeArrowheads="1"/>
          </p:cNvSpPr>
          <p:nvPr>
            <p:ph type="ctrTitle" hasCustomPrompt="1"/>
          </p:nvPr>
        </p:nvSpPr>
        <p:spPr bwMode="gray">
          <a:xfrm>
            <a:off x="647700" y="769938"/>
            <a:ext cx="7988300" cy="1557337"/>
          </a:xfrm>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defRPr sz="4000">
                <a:solidFill>
                  <a:schemeClr val="tx2"/>
                </a:solidFill>
              </a:defRPr>
            </a:lvl1pPr>
          </a:lstStyle>
          <a:p>
            <a:pPr lvl="0"/>
            <a:r>
              <a:rPr lang="en-GB" noProof="1"/>
              <a:t>Click to edit master title style</a:t>
            </a:r>
            <a:endParaRPr lang="en-GB" noProof="0" dirty="0"/>
          </a:p>
        </p:txBody>
      </p:sp>
      <p:sp>
        <p:nvSpPr>
          <p:cNvPr id="27" name="Title 1"/>
          <p:cNvSpPr>
            <a:spLocks/>
          </p:cNvSpPr>
          <p:nvPr userDrawn="1"/>
        </p:nvSpPr>
        <p:spPr bwMode="gray">
          <a:xfrm>
            <a:off x="6520106" y="6476331"/>
            <a:ext cx="921727" cy="15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p>
            <a:pPr algn="r" eaLnBrk="0" hangingPunct="0"/>
            <a:r>
              <a:rPr lang="en-GB" sz="1000" b="1" dirty="0">
                <a:solidFill>
                  <a:srgbClr val="FFFFFF"/>
                </a:solidFill>
              </a:rPr>
              <a:t>www.sidel.com</a:t>
            </a:r>
          </a:p>
        </p:txBody>
      </p:sp>
      <p:sp>
        <p:nvSpPr>
          <p:cNvPr id="20" name="Title 1"/>
          <p:cNvSpPr>
            <a:spLocks/>
          </p:cNvSpPr>
          <p:nvPr userDrawn="1"/>
        </p:nvSpPr>
        <p:spPr bwMode="gray">
          <a:xfrm>
            <a:off x="650875" y="6389944"/>
            <a:ext cx="327025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p>
            <a:pPr eaLnBrk="0" hangingPunct="0"/>
            <a:r>
              <a:rPr lang="en-GB" sz="800" dirty="0">
                <a:solidFill>
                  <a:srgbClr val="FFFFFF"/>
                </a:solidFill>
              </a:rPr>
              <a:t>All rights reserved. No part of this publication may be reproduced</a:t>
            </a:r>
            <a:br>
              <a:rPr lang="en-GB" sz="800" dirty="0">
                <a:solidFill>
                  <a:srgbClr val="FFFFFF"/>
                </a:solidFill>
              </a:rPr>
            </a:br>
            <a:r>
              <a:rPr lang="en-GB" sz="800" dirty="0">
                <a:solidFill>
                  <a:srgbClr val="FFFFFF"/>
                </a:solidFill>
              </a:rPr>
              <a:t>or electronically distributed without the prior permission of the publisher. </a:t>
            </a:r>
          </a:p>
        </p:txBody>
      </p:sp>
    </p:spTree>
    <p:extLst>
      <p:ext uri="{BB962C8B-B14F-4D97-AF65-F5344CB8AC3E}">
        <p14:creationId xmlns:p14="http://schemas.microsoft.com/office/powerpoint/2010/main" val="1134640910"/>
      </p:ext>
    </p:extLst>
  </p:cSld>
  <p:clrMapOvr>
    <a:masterClrMapping/>
  </p:clrMapOvr>
</p:sldLayout>
</file>

<file path=ppt/slideLayouts/slideLayout121.xml><?xml version="1.0" encoding="utf-8"?>
<p:sldLayout xmlns:a="http://schemas.openxmlformats.org/drawingml/2006/main" xmlns:r="http://schemas.openxmlformats.org/officeDocument/2006/relationships" xmlns:p="http://schemas.openxmlformats.org/presentationml/2006/main" showMasterSp="0" preserve="1" userDrawn="1">
  <p:cSld name="Cover slide">
    <p:spTree>
      <p:nvGrpSpPr>
        <p:cNvPr id="1" name=""/>
        <p:cNvGrpSpPr/>
        <p:nvPr/>
      </p:nvGrpSpPr>
      <p:grpSpPr>
        <a:xfrm>
          <a:off x="0" y="0"/>
          <a:ext cx="0" cy="0"/>
          <a:chOff x="0" y="0"/>
          <a:chExt cx="0" cy="0"/>
        </a:xfrm>
      </p:grpSpPr>
      <p:grpSp>
        <p:nvGrpSpPr>
          <p:cNvPr id="14" name="Group 13"/>
          <p:cNvGrpSpPr>
            <a:grpSpLocks/>
          </p:cNvGrpSpPr>
          <p:nvPr userDrawn="1"/>
        </p:nvGrpSpPr>
        <p:grpSpPr bwMode="auto">
          <a:xfrm>
            <a:off x="0" y="0"/>
            <a:ext cx="9144000" cy="6858000"/>
            <a:chOff x="1723" y="0"/>
            <a:chExt cx="683" cy="4320"/>
          </a:xfrm>
          <a:gradFill flip="none" rotWithShape="1">
            <a:gsLst>
              <a:gs pos="0">
                <a:srgbClr val="969696"/>
              </a:gs>
              <a:gs pos="41000">
                <a:srgbClr val="FFFFFF"/>
              </a:gs>
              <a:gs pos="100000">
                <a:schemeClr val="bg1">
                  <a:lumMod val="95000"/>
                </a:schemeClr>
              </a:gs>
            </a:gsLst>
            <a:lin ang="16200000" scaled="0"/>
            <a:tileRect/>
          </a:gradFill>
        </p:grpSpPr>
        <p:sp>
          <p:nvSpPr>
            <p:cNvPr id="20" name="Rectangle 11"/>
            <p:cNvSpPr>
              <a:spLocks noChangeArrowheads="1"/>
            </p:cNvSpPr>
            <p:nvPr/>
          </p:nvSpPr>
          <p:spPr bwMode="auto">
            <a:xfrm>
              <a:off x="1723" y="0"/>
              <a:ext cx="683" cy="2235"/>
            </a:xfrm>
            <a:prstGeom prst="rect">
              <a:avLst/>
            </a:prstGeom>
            <a:grpFill/>
            <a:ln>
              <a:noFill/>
            </a:ln>
            <a:effectLst/>
            <a:extLs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0" tIns="0" rIns="0" bIns="0" anchor="ctr"/>
            <a:lstStyle/>
            <a:p>
              <a:pPr>
                <a:defRPr/>
              </a:pPr>
              <a:endParaRPr lang="fr-FR">
                <a:solidFill>
                  <a:srgbClr val="000000"/>
                </a:solidFill>
              </a:endParaRPr>
            </a:p>
          </p:txBody>
        </p:sp>
        <p:sp>
          <p:nvSpPr>
            <p:cNvPr id="21" name="Rectangle 12"/>
            <p:cNvSpPr>
              <a:spLocks noChangeArrowheads="1"/>
            </p:cNvSpPr>
            <p:nvPr/>
          </p:nvSpPr>
          <p:spPr bwMode="auto">
            <a:xfrm rot="10800000">
              <a:off x="1723" y="2235"/>
              <a:ext cx="683" cy="2085"/>
            </a:xfrm>
            <a:prstGeom prst="rect">
              <a:avLst/>
            </a:prstGeom>
            <a:grpFill/>
            <a:ln>
              <a:noFill/>
            </a:ln>
            <a:effectLst/>
            <a:extLs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rot="10800000" wrap="none" lIns="0" tIns="0" rIns="0" bIns="0" anchor="ctr"/>
            <a:lstStyle/>
            <a:p>
              <a:pPr>
                <a:defRPr/>
              </a:pPr>
              <a:endParaRPr lang="fr-FR">
                <a:solidFill>
                  <a:srgbClr val="000000"/>
                </a:solidFill>
              </a:endParaRPr>
            </a:p>
          </p:txBody>
        </p:sp>
      </p:grpSp>
      <p:sp>
        <p:nvSpPr>
          <p:cNvPr id="25" name="Title 1"/>
          <p:cNvSpPr>
            <a:spLocks/>
          </p:cNvSpPr>
          <p:nvPr userDrawn="1"/>
        </p:nvSpPr>
        <p:spPr bwMode="gray">
          <a:xfrm>
            <a:off x="650875" y="6389944"/>
            <a:ext cx="327025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p>
            <a:pPr eaLnBrk="0" hangingPunct="0"/>
            <a:r>
              <a:rPr lang="en-GB" sz="800" dirty="0">
                <a:solidFill>
                  <a:srgbClr val="FFFFFF"/>
                </a:solidFill>
              </a:rPr>
              <a:t>All rights reserved. No part of this publication may be reproduced</a:t>
            </a:r>
            <a:br>
              <a:rPr lang="en-GB" sz="800" dirty="0">
                <a:solidFill>
                  <a:srgbClr val="FFFFFF"/>
                </a:solidFill>
              </a:rPr>
            </a:br>
            <a:r>
              <a:rPr lang="en-GB" sz="800" dirty="0">
                <a:solidFill>
                  <a:srgbClr val="FFFFFF"/>
                </a:solidFill>
              </a:rPr>
              <a:t>or electronically distributed without the prior permission of the publisher. </a:t>
            </a:r>
          </a:p>
        </p:txBody>
      </p:sp>
      <p:pic>
        <p:nvPicPr>
          <p:cNvPr id="26" name="Picture 19" descr="Sidel_BM_no_bleed"/>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7605713" y="5981700"/>
            <a:ext cx="1108075" cy="887413"/>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2" name="Object 1" hidden="1"/>
          <p:cNvGraphicFramePr>
            <a:graphicFrameLocks noChangeAspect="1"/>
          </p:cNvGraphicFramePr>
          <p:nvPr userDrawn="1">
            <p:custDataLst>
              <p:tags r:id="rId2"/>
            </p:custDataLst>
            <p:extLst>
              <p:ext uri="{D42A27DB-BD31-4B8C-83A1-F6EECF244321}">
                <p14:modId xmlns:p14="http://schemas.microsoft.com/office/powerpoint/2010/main" val="333446570"/>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95272" name="think-cell Folie" r:id="rId5" imgW="270" imgH="270" progId="TCLayout.ActiveDocument.1">
                  <p:embed/>
                </p:oleObj>
              </mc:Choice>
              <mc:Fallback>
                <p:oleObj name="think-cell Folie" r:id="rId5" imgW="270" imgH="270" progId="TCLayout.ActiveDocument.1">
                  <p:embed/>
                  <p:pic>
                    <p:nvPicPr>
                      <p:cNvPr id="0" name=""/>
                      <p:cNvPicPr/>
                      <p:nvPr/>
                    </p:nvPicPr>
                    <p:blipFill>
                      <a:blip r:embed="rId6"/>
                      <a:stretch>
                        <a:fillRect/>
                      </a:stretch>
                    </p:blipFill>
                    <p:spPr>
                      <a:xfrm>
                        <a:off x="1588" y="1588"/>
                        <a:ext cx="1587" cy="1587"/>
                      </a:xfrm>
                      <a:prstGeom prst="rect">
                        <a:avLst/>
                      </a:prstGeom>
                    </p:spPr>
                  </p:pic>
                </p:oleObj>
              </mc:Fallback>
            </mc:AlternateContent>
          </a:graphicData>
        </a:graphic>
      </p:graphicFrame>
      <p:sp>
        <p:nvSpPr>
          <p:cNvPr id="15" name="Rectangle 2"/>
          <p:cNvSpPr>
            <a:spLocks noGrp="1" noChangeArrowheads="1"/>
          </p:cNvSpPr>
          <p:nvPr>
            <p:ph type="ctrTitle" hasCustomPrompt="1"/>
          </p:nvPr>
        </p:nvSpPr>
        <p:spPr bwMode="gray">
          <a:xfrm>
            <a:off x="647700" y="769938"/>
            <a:ext cx="7988300" cy="1557337"/>
          </a:xfrm>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defRPr sz="4000">
                <a:solidFill>
                  <a:schemeClr val="tx2"/>
                </a:solidFill>
              </a:defRPr>
            </a:lvl1pPr>
          </a:lstStyle>
          <a:p>
            <a:pPr lvl="0"/>
            <a:r>
              <a:rPr lang="en-GB" noProof="1"/>
              <a:t>Click to edit master title style</a:t>
            </a:r>
            <a:endParaRPr lang="en-GB" noProof="0" dirty="0"/>
          </a:p>
        </p:txBody>
      </p:sp>
      <p:sp>
        <p:nvSpPr>
          <p:cNvPr id="16" name="Rectangle 3"/>
          <p:cNvSpPr>
            <a:spLocks noGrp="1" noChangeArrowheads="1"/>
          </p:cNvSpPr>
          <p:nvPr>
            <p:ph type="subTitle" idx="1"/>
          </p:nvPr>
        </p:nvSpPr>
        <p:spPr bwMode="gray">
          <a:xfrm>
            <a:off x="650875" y="2327275"/>
            <a:ext cx="5362575" cy="1738313"/>
          </a:xfrm>
          <a:prstGeom prst="rect">
            <a:avLst/>
          </a:prstGeom>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spcBef>
                <a:spcPct val="0"/>
              </a:spcBef>
              <a:buSzTx/>
              <a:defRPr>
                <a:solidFill>
                  <a:schemeClr val="accent4"/>
                </a:solidFill>
              </a:defRPr>
            </a:lvl1pPr>
          </a:lstStyle>
          <a:p>
            <a:pPr lvl="0"/>
            <a:r>
              <a:rPr lang="en-GB" noProof="0" dirty="0" err="1"/>
              <a:t>Formatvorlage</a:t>
            </a:r>
            <a:r>
              <a:rPr lang="en-GB" noProof="0" dirty="0"/>
              <a:t> des </a:t>
            </a:r>
            <a:r>
              <a:rPr lang="en-GB" noProof="0" dirty="0" err="1"/>
              <a:t>Untertitelmasters</a:t>
            </a:r>
            <a:r>
              <a:rPr lang="en-GB" noProof="0" dirty="0"/>
              <a:t> </a:t>
            </a:r>
            <a:r>
              <a:rPr lang="en-GB" noProof="0" dirty="0" err="1"/>
              <a:t>durch</a:t>
            </a:r>
            <a:r>
              <a:rPr lang="en-GB" noProof="0" dirty="0"/>
              <a:t> </a:t>
            </a:r>
            <a:r>
              <a:rPr lang="en-GB" noProof="0" dirty="0" err="1"/>
              <a:t>Klicken</a:t>
            </a:r>
            <a:r>
              <a:rPr lang="en-GB" noProof="0" dirty="0"/>
              <a:t> </a:t>
            </a:r>
            <a:r>
              <a:rPr lang="en-GB" noProof="0" dirty="0" err="1"/>
              <a:t>bearbeiten</a:t>
            </a:r>
            <a:endParaRPr lang="en-GB" noProof="0" dirty="0"/>
          </a:p>
        </p:txBody>
      </p:sp>
    </p:spTree>
    <p:extLst>
      <p:ext uri="{BB962C8B-B14F-4D97-AF65-F5344CB8AC3E}">
        <p14:creationId xmlns:p14="http://schemas.microsoft.com/office/powerpoint/2010/main" val="1661709550"/>
      </p:ext>
    </p:extLst>
  </p:cSld>
  <p:clrMapOvr>
    <a:masterClrMapping/>
  </p:clrMapOvr>
</p:sldLayout>
</file>

<file path=ppt/slideLayouts/slideLayout122.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GB"/>
              <a:t>Click to edit master title style</a:t>
            </a:r>
            <a:endParaRPr lang="en-GB" dirty="0"/>
          </a:p>
        </p:txBody>
      </p:sp>
    </p:spTree>
    <p:extLst>
      <p:ext uri="{BB962C8B-B14F-4D97-AF65-F5344CB8AC3E}">
        <p14:creationId xmlns:p14="http://schemas.microsoft.com/office/powerpoint/2010/main" val="753538828"/>
      </p:ext>
    </p:extLst>
  </p:cSld>
  <p:clrMapOvr>
    <a:masterClrMapping/>
  </p:clrMapOvr>
</p:sldLayout>
</file>

<file path=ppt/slideLayouts/slideLayout123.xml><?xml version="1.0" encoding="utf-8"?>
<p:sldLayout xmlns:a="http://schemas.openxmlformats.org/drawingml/2006/main" xmlns:r="http://schemas.openxmlformats.org/officeDocument/2006/relationships" xmlns:p="http://schemas.openxmlformats.org/presentationml/2006/main" preserve="1" userDrawn="1">
  <p:cSld name="Title and tex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GB"/>
              <a:t>Click to edit master title style</a:t>
            </a:r>
            <a:endParaRPr lang="en-GB" dirty="0"/>
          </a:p>
        </p:txBody>
      </p:sp>
      <p:sp>
        <p:nvSpPr>
          <p:cNvPr id="5" name="Text Placeholder 4"/>
          <p:cNvSpPr>
            <a:spLocks noGrp="1"/>
          </p:cNvSpPr>
          <p:nvPr>
            <p:ph type="body" sz="quarter" idx="10"/>
          </p:nvPr>
        </p:nvSpPr>
        <p:spPr>
          <a:xfrm>
            <a:off x="647700" y="1485900"/>
            <a:ext cx="7997825" cy="4762500"/>
          </a:xfrm>
        </p:spPr>
        <p:txBody>
          <a:bodyPr>
            <a:noAutofit/>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p>
        </p:txBody>
      </p:sp>
    </p:spTree>
    <p:extLst>
      <p:ext uri="{BB962C8B-B14F-4D97-AF65-F5344CB8AC3E}">
        <p14:creationId xmlns:p14="http://schemas.microsoft.com/office/powerpoint/2010/main" val="1649277323"/>
      </p:ext>
    </p:extLst>
  </p:cSld>
  <p:clrMapOvr>
    <a:masterClrMapping/>
  </p:clrMapOvr>
</p:sldLayout>
</file>

<file path=ppt/slideLayouts/slideLayout124.xml><?xml version="1.0" encoding="utf-8"?>
<p:sldLayout xmlns:a="http://schemas.openxmlformats.org/drawingml/2006/main" xmlns:r="http://schemas.openxmlformats.org/officeDocument/2006/relationships" xmlns:p="http://schemas.openxmlformats.org/presentationml/2006/main" preserve="1" userDrawn="1">
  <p:cSld name="Title and Sub-titl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48000" y="334800"/>
            <a:ext cx="7992000" cy="936000"/>
          </a:xfrm>
        </p:spPr>
        <p:txBody>
          <a:bodyPr/>
          <a:lstStyle>
            <a:lvl1pPr>
              <a:defRPr/>
            </a:lvl1pPr>
          </a:lstStyle>
          <a:p>
            <a:r>
              <a:rPr lang="en-GB"/>
              <a:t>Click to edit master title style</a:t>
            </a:r>
            <a:endParaRPr lang="en-GB" dirty="0"/>
          </a:p>
        </p:txBody>
      </p:sp>
      <p:sp>
        <p:nvSpPr>
          <p:cNvPr id="9" name="Text Placeholder 8"/>
          <p:cNvSpPr>
            <a:spLocks noGrp="1"/>
          </p:cNvSpPr>
          <p:nvPr>
            <p:ph type="body" sz="quarter" idx="10"/>
          </p:nvPr>
        </p:nvSpPr>
        <p:spPr>
          <a:xfrm>
            <a:off x="648000" y="1025525"/>
            <a:ext cx="7997825" cy="307777"/>
          </a:xfrm>
        </p:spPr>
        <p:txBody>
          <a:bodyPr>
            <a:spAutoFit/>
          </a:bodyPr>
          <a:lstStyle/>
          <a:p>
            <a:pPr lvl="0"/>
            <a:r>
              <a:rPr lang="en-GB" dirty="0"/>
              <a:t>Click to edit Master text styles</a:t>
            </a:r>
          </a:p>
        </p:txBody>
      </p:sp>
    </p:spTree>
    <p:extLst>
      <p:ext uri="{BB962C8B-B14F-4D97-AF65-F5344CB8AC3E}">
        <p14:creationId xmlns:p14="http://schemas.microsoft.com/office/powerpoint/2010/main" val="3551976459"/>
      </p:ext>
    </p:extLst>
  </p:cSld>
  <p:clrMapOvr>
    <a:masterClrMapping/>
  </p:clrMapOvr>
</p:sldLayout>
</file>

<file path=ppt/slideLayouts/slideLayout125.xml><?xml version="1.0" encoding="utf-8"?>
<p:sldLayout xmlns:a="http://schemas.openxmlformats.org/drawingml/2006/main" xmlns:r="http://schemas.openxmlformats.org/officeDocument/2006/relationships" xmlns:p="http://schemas.openxmlformats.org/presentationml/2006/main" showMasterSp="0" preserve="1" userDrawn="1">
  <p:cSld name="Breaker slide">
    <p:bg>
      <p:bgPr>
        <a:solidFill>
          <a:schemeClr val="accent4"/>
        </a:solidFill>
        <a:effectLst/>
      </p:bgPr>
    </p:bg>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2"/>
            </p:custDataLst>
            <p:extLst>
              <p:ext uri="{D42A27DB-BD31-4B8C-83A1-F6EECF244321}">
                <p14:modId xmlns:p14="http://schemas.microsoft.com/office/powerpoint/2010/main" val="498404688"/>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96296" name="think-cell Folie" r:id="rId4" imgW="270" imgH="270" progId="TCLayout.ActiveDocument.1">
                  <p:embed/>
                </p:oleObj>
              </mc:Choice>
              <mc:Fallback>
                <p:oleObj name="think-cell Folie" r:id="rId4" imgW="270" imgH="270" progId="TCLayout.ActiveDocument.1">
                  <p:embed/>
                  <p:pic>
                    <p:nvPicPr>
                      <p:cNvPr id="0" name=""/>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15" name="Rectangle 2"/>
          <p:cNvSpPr>
            <a:spLocks noGrp="1" noChangeArrowheads="1"/>
          </p:cNvSpPr>
          <p:nvPr>
            <p:ph type="ctrTitle" hasCustomPrompt="1"/>
          </p:nvPr>
        </p:nvSpPr>
        <p:spPr bwMode="gray">
          <a:xfrm>
            <a:off x="647700" y="769938"/>
            <a:ext cx="7988300" cy="1557337"/>
          </a:xfrm>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defRPr sz="4000">
                <a:solidFill>
                  <a:schemeClr val="bg1"/>
                </a:solidFill>
              </a:defRPr>
            </a:lvl1pPr>
          </a:lstStyle>
          <a:p>
            <a:pPr lvl="0"/>
            <a:r>
              <a:rPr lang="en-GB" noProof="1"/>
              <a:t>Click to edit master title style</a:t>
            </a:r>
            <a:endParaRPr lang="en-GB" noProof="0" dirty="0"/>
          </a:p>
        </p:txBody>
      </p:sp>
      <p:sp>
        <p:nvSpPr>
          <p:cNvPr id="16" name="Rectangle 3"/>
          <p:cNvSpPr>
            <a:spLocks noGrp="1" noChangeArrowheads="1"/>
          </p:cNvSpPr>
          <p:nvPr>
            <p:ph type="subTitle" idx="1"/>
          </p:nvPr>
        </p:nvSpPr>
        <p:spPr bwMode="gray">
          <a:xfrm>
            <a:off x="650875" y="2327275"/>
            <a:ext cx="5362575" cy="1738313"/>
          </a:xfrm>
          <a:prstGeom prst="rect">
            <a:avLst/>
          </a:prstGeom>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spcBef>
                <a:spcPct val="0"/>
              </a:spcBef>
              <a:buSzTx/>
              <a:defRPr>
                <a:solidFill>
                  <a:schemeClr val="bg1"/>
                </a:solidFill>
              </a:defRPr>
            </a:lvl1pPr>
          </a:lstStyle>
          <a:p>
            <a:pPr lvl="0"/>
            <a:r>
              <a:rPr lang="en-GB" noProof="0"/>
              <a:t>Formatvorlage des Untertitelmasters durch Klicken bearbeiten</a:t>
            </a:r>
            <a:endParaRPr lang="en-GB" noProof="0" dirty="0"/>
          </a:p>
        </p:txBody>
      </p:sp>
      <p:pic>
        <p:nvPicPr>
          <p:cNvPr id="11" name="Image 66" descr="shadow-v2.png"/>
          <p:cNvPicPr>
            <a:picLocks noChangeAspect="1"/>
          </p:cNvPicPr>
          <p:nvPr userDrawn="1"/>
        </p:nvPicPr>
        <p:blipFill>
          <a:blip r:embed="rId6">
            <a:extLst>
              <a:ext uri="{28A0092B-C50C-407E-A947-70E740481C1C}">
                <a14:useLocalDpi xmlns:a14="http://schemas.microsoft.com/office/drawing/2010/main" val="0"/>
              </a:ext>
            </a:extLst>
          </a:blip>
          <a:srcRect t="8528" b="51877"/>
          <a:stretch>
            <a:fillRect/>
          </a:stretch>
        </p:blipFill>
        <p:spPr bwMode="auto">
          <a:xfrm>
            <a:off x="0" y="6381750"/>
            <a:ext cx="8856663" cy="206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2" name="Group 7"/>
          <p:cNvGrpSpPr>
            <a:grpSpLocks/>
          </p:cNvGrpSpPr>
          <p:nvPr userDrawn="1"/>
        </p:nvGrpSpPr>
        <p:grpSpPr bwMode="auto">
          <a:xfrm>
            <a:off x="7777163" y="6526213"/>
            <a:ext cx="863600" cy="236537"/>
            <a:chOff x="1005" y="1644"/>
            <a:chExt cx="3749" cy="1030"/>
          </a:xfrm>
          <a:solidFill>
            <a:schemeClr val="bg1"/>
          </a:solidFill>
        </p:grpSpPr>
        <p:sp>
          <p:nvSpPr>
            <p:cNvPr id="13" name="Freeform 8"/>
            <p:cNvSpPr>
              <a:spLocks/>
            </p:cNvSpPr>
            <p:nvPr userDrawn="1"/>
          </p:nvSpPr>
          <p:spPr bwMode="auto">
            <a:xfrm>
              <a:off x="1962" y="2123"/>
              <a:ext cx="314" cy="256"/>
            </a:xfrm>
            <a:custGeom>
              <a:avLst/>
              <a:gdLst>
                <a:gd name="T0" fmla="*/ 108 w 314"/>
                <a:gd name="T1" fmla="*/ 256 h 256"/>
                <a:gd name="T2" fmla="*/ 314 w 314"/>
                <a:gd name="T3" fmla="*/ 0 h 256"/>
                <a:gd name="T4" fmla="*/ 101 w 314"/>
                <a:gd name="T5" fmla="*/ 0 h 256"/>
                <a:gd name="T6" fmla="*/ 0 w 314"/>
                <a:gd name="T7" fmla="*/ 126 h 256"/>
                <a:gd name="T8" fmla="*/ 108 w 314"/>
                <a:gd name="T9" fmla="*/ 256 h 256"/>
              </a:gdLst>
              <a:ahLst/>
              <a:cxnLst>
                <a:cxn ang="0">
                  <a:pos x="T0" y="T1"/>
                </a:cxn>
                <a:cxn ang="0">
                  <a:pos x="T2" y="T3"/>
                </a:cxn>
                <a:cxn ang="0">
                  <a:pos x="T4" y="T5"/>
                </a:cxn>
                <a:cxn ang="0">
                  <a:pos x="T6" y="T7"/>
                </a:cxn>
                <a:cxn ang="0">
                  <a:pos x="T8" y="T9"/>
                </a:cxn>
              </a:cxnLst>
              <a:rect l="0" t="0" r="r" b="b"/>
              <a:pathLst>
                <a:path w="314" h="256">
                  <a:moveTo>
                    <a:pt x="108" y="256"/>
                  </a:moveTo>
                  <a:lnTo>
                    <a:pt x="314" y="0"/>
                  </a:lnTo>
                  <a:lnTo>
                    <a:pt x="101" y="0"/>
                  </a:lnTo>
                  <a:lnTo>
                    <a:pt x="0" y="126"/>
                  </a:lnTo>
                  <a:lnTo>
                    <a:pt x="108" y="25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solidFill>
                  <a:srgbClr val="000000"/>
                </a:solidFill>
              </a:endParaRPr>
            </a:p>
          </p:txBody>
        </p:sp>
        <p:sp>
          <p:nvSpPr>
            <p:cNvPr id="22" name="Freeform 9"/>
            <p:cNvSpPr>
              <a:spLocks noEditPoints="1"/>
            </p:cNvSpPr>
            <p:nvPr userDrawn="1"/>
          </p:nvSpPr>
          <p:spPr bwMode="auto">
            <a:xfrm>
              <a:off x="1005" y="1644"/>
              <a:ext cx="1183" cy="1014"/>
            </a:xfrm>
            <a:custGeom>
              <a:avLst/>
              <a:gdLst>
                <a:gd name="T0" fmla="*/ 359 w 501"/>
                <a:gd name="T1" fmla="*/ 313 h 429"/>
                <a:gd name="T2" fmla="*/ 339 w 501"/>
                <a:gd name="T3" fmla="*/ 287 h 429"/>
                <a:gd name="T4" fmla="*/ 331 w 501"/>
                <a:gd name="T5" fmla="*/ 277 h 429"/>
                <a:gd name="T6" fmla="*/ 288 w 501"/>
                <a:gd name="T7" fmla="*/ 257 h 429"/>
                <a:gd name="T8" fmla="*/ 232 w 501"/>
                <a:gd name="T9" fmla="*/ 313 h 429"/>
                <a:gd name="T10" fmla="*/ 288 w 501"/>
                <a:gd name="T11" fmla="*/ 368 h 429"/>
                <a:gd name="T12" fmla="*/ 331 w 501"/>
                <a:gd name="T13" fmla="*/ 348 h 429"/>
                <a:gd name="T14" fmla="*/ 339 w 501"/>
                <a:gd name="T15" fmla="*/ 338 h 429"/>
                <a:gd name="T16" fmla="*/ 359 w 501"/>
                <a:gd name="T17" fmla="*/ 313 h 429"/>
                <a:gd name="T18" fmla="*/ 162 w 501"/>
                <a:gd name="T19" fmla="*/ 312 h 429"/>
                <a:gd name="T20" fmla="*/ 288 w 501"/>
                <a:gd name="T21" fmla="*/ 188 h 429"/>
                <a:gd name="T22" fmla="*/ 384 w 501"/>
                <a:gd name="T23" fmla="*/ 232 h 429"/>
                <a:gd name="T24" fmla="*/ 385 w 501"/>
                <a:gd name="T25" fmla="*/ 234 h 429"/>
                <a:gd name="T26" fmla="*/ 387 w 501"/>
                <a:gd name="T27" fmla="*/ 233 h 429"/>
                <a:gd name="T28" fmla="*/ 250 w 501"/>
                <a:gd name="T29" fmla="*/ 0 h 429"/>
                <a:gd name="T30" fmla="*/ 0 w 501"/>
                <a:gd name="T31" fmla="*/ 429 h 429"/>
                <a:gd name="T32" fmla="*/ 244 w 501"/>
                <a:gd name="T33" fmla="*/ 429 h 429"/>
                <a:gd name="T34" fmla="*/ 245 w 501"/>
                <a:gd name="T35" fmla="*/ 428 h 429"/>
                <a:gd name="T36" fmla="*/ 220 w 501"/>
                <a:gd name="T37" fmla="*/ 417 h 429"/>
                <a:gd name="T38" fmla="*/ 162 w 501"/>
                <a:gd name="T39" fmla="*/ 312 h 429"/>
                <a:gd name="T40" fmla="*/ 496 w 501"/>
                <a:gd name="T41" fmla="*/ 427 h 429"/>
                <a:gd name="T42" fmla="*/ 470 w 501"/>
                <a:gd name="T43" fmla="*/ 420 h 429"/>
                <a:gd name="T44" fmla="*/ 405 w 501"/>
                <a:gd name="T45" fmla="*/ 367 h 429"/>
                <a:gd name="T46" fmla="*/ 380 w 501"/>
                <a:gd name="T47" fmla="*/ 398 h 429"/>
                <a:gd name="T48" fmla="*/ 333 w 501"/>
                <a:gd name="T49" fmla="*/ 428 h 429"/>
                <a:gd name="T50" fmla="*/ 333 w 501"/>
                <a:gd name="T51" fmla="*/ 429 h 429"/>
                <a:gd name="T52" fmla="*/ 501 w 501"/>
                <a:gd name="T53" fmla="*/ 429 h 429"/>
                <a:gd name="T54" fmla="*/ 501 w 501"/>
                <a:gd name="T55" fmla="*/ 428 h 429"/>
                <a:gd name="T56" fmla="*/ 496 w 501"/>
                <a:gd name="T57" fmla="*/ 427 h 4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01" h="429">
                  <a:moveTo>
                    <a:pt x="359" y="313"/>
                  </a:moveTo>
                  <a:cubicBezTo>
                    <a:pt x="353" y="305"/>
                    <a:pt x="350" y="300"/>
                    <a:pt x="339" y="287"/>
                  </a:cubicBezTo>
                  <a:cubicBezTo>
                    <a:pt x="336" y="283"/>
                    <a:pt x="335" y="282"/>
                    <a:pt x="331" y="277"/>
                  </a:cubicBezTo>
                  <a:cubicBezTo>
                    <a:pt x="320" y="265"/>
                    <a:pt x="306" y="257"/>
                    <a:pt x="288" y="257"/>
                  </a:cubicBezTo>
                  <a:cubicBezTo>
                    <a:pt x="257" y="257"/>
                    <a:pt x="232" y="282"/>
                    <a:pt x="232" y="313"/>
                  </a:cubicBezTo>
                  <a:cubicBezTo>
                    <a:pt x="232" y="343"/>
                    <a:pt x="257" y="368"/>
                    <a:pt x="288" y="368"/>
                  </a:cubicBezTo>
                  <a:cubicBezTo>
                    <a:pt x="306" y="368"/>
                    <a:pt x="320" y="360"/>
                    <a:pt x="331" y="348"/>
                  </a:cubicBezTo>
                  <a:cubicBezTo>
                    <a:pt x="335" y="343"/>
                    <a:pt x="336" y="342"/>
                    <a:pt x="339" y="338"/>
                  </a:cubicBezTo>
                  <a:cubicBezTo>
                    <a:pt x="350" y="325"/>
                    <a:pt x="353" y="320"/>
                    <a:pt x="359" y="313"/>
                  </a:cubicBezTo>
                  <a:moveTo>
                    <a:pt x="162" y="312"/>
                  </a:moveTo>
                  <a:cubicBezTo>
                    <a:pt x="162" y="243"/>
                    <a:pt x="218" y="188"/>
                    <a:pt x="288" y="188"/>
                  </a:cubicBezTo>
                  <a:cubicBezTo>
                    <a:pt x="322" y="188"/>
                    <a:pt x="357" y="201"/>
                    <a:pt x="384" y="232"/>
                  </a:cubicBezTo>
                  <a:cubicBezTo>
                    <a:pt x="385" y="234"/>
                    <a:pt x="385" y="234"/>
                    <a:pt x="385" y="234"/>
                  </a:cubicBezTo>
                  <a:cubicBezTo>
                    <a:pt x="387" y="233"/>
                    <a:pt x="387" y="233"/>
                    <a:pt x="387" y="233"/>
                  </a:cubicBezTo>
                  <a:cubicBezTo>
                    <a:pt x="250" y="0"/>
                    <a:pt x="250" y="0"/>
                    <a:pt x="250" y="0"/>
                  </a:cubicBezTo>
                  <a:cubicBezTo>
                    <a:pt x="0" y="429"/>
                    <a:pt x="0" y="429"/>
                    <a:pt x="0" y="429"/>
                  </a:cubicBezTo>
                  <a:cubicBezTo>
                    <a:pt x="244" y="429"/>
                    <a:pt x="244" y="429"/>
                    <a:pt x="244" y="429"/>
                  </a:cubicBezTo>
                  <a:cubicBezTo>
                    <a:pt x="245" y="428"/>
                    <a:pt x="245" y="428"/>
                    <a:pt x="245" y="428"/>
                  </a:cubicBezTo>
                  <a:cubicBezTo>
                    <a:pt x="234" y="425"/>
                    <a:pt x="224" y="419"/>
                    <a:pt x="220" y="417"/>
                  </a:cubicBezTo>
                  <a:cubicBezTo>
                    <a:pt x="185" y="395"/>
                    <a:pt x="162" y="357"/>
                    <a:pt x="162" y="312"/>
                  </a:cubicBezTo>
                  <a:moveTo>
                    <a:pt x="496" y="427"/>
                  </a:moveTo>
                  <a:cubicBezTo>
                    <a:pt x="485" y="425"/>
                    <a:pt x="476" y="422"/>
                    <a:pt x="470" y="420"/>
                  </a:cubicBezTo>
                  <a:cubicBezTo>
                    <a:pt x="444" y="409"/>
                    <a:pt x="423" y="389"/>
                    <a:pt x="405" y="367"/>
                  </a:cubicBezTo>
                  <a:cubicBezTo>
                    <a:pt x="405" y="367"/>
                    <a:pt x="392" y="385"/>
                    <a:pt x="380" y="398"/>
                  </a:cubicBezTo>
                  <a:cubicBezTo>
                    <a:pt x="362" y="417"/>
                    <a:pt x="343" y="425"/>
                    <a:pt x="333" y="428"/>
                  </a:cubicBezTo>
                  <a:cubicBezTo>
                    <a:pt x="333" y="429"/>
                    <a:pt x="333" y="429"/>
                    <a:pt x="333" y="429"/>
                  </a:cubicBezTo>
                  <a:cubicBezTo>
                    <a:pt x="501" y="429"/>
                    <a:pt x="501" y="429"/>
                    <a:pt x="501" y="429"/>
                  </a:cubicBezTo>
                  <a:cubicBezTo>
                    <a:pt x="501" y="428"/>
                    <a:pt x="501" y="428"/>
                    <a:pt x="501" y="428"/>
                  </a:cubicBezTo>
                  <a:cubicBezTo>
                    <a:pt x="501" y="428"/>
                    <a:pt x="499" y="427"/>
                    <a:pt x="496" y="427"/>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solidFill>
                  <a:srgbClr val="000000"/>
                </a:solidFill>
              </a:endParaRPr>
            </a:p>
          </p:txBody>
        </p:sp>
        <p:sp>
          <p:nvSpPr>
            <p:cNvPr id="23" name="Freeform 10"/>
            <p:cNvSpPr>
              <a:spLocks noEditPoints="1"/>
            </p:cNvSpPr>
            <p:nvPr userDrawn="1"/>
          </p:nvSpPr>
          <p:spPr bwMode="auto">
            <a:xfrm>
              <a:off x="2540" y="1904"/>
              <a:ext cx="2214" cy="770"/>
            </a:xfrm>
            <a:custGeom>
              <a:avLst/>
              <a:gdLst>
                <a:gd name="T0" fmla="*/ 171 w 937"/>
                <a:gd name="T1" fmla="*/ 136 h 326"/>
                <a:gd name="T2" fmla="*/ 78 w 937"/>
                <a:gd name="T3" fmla="*/ 89 h 326"/>
                <a:gd name="T4" fmla="*/ 125 w 937"/>
                <a:gd name="T5" fmla="*/ 53 h 326"/>
                <a:gd name="T6" fmla="*/ 186 w 937"/>
                <a:gd name="T7" fmla="*/ 100 h 326"/>
                <a:gd name="T8" fmla="*/ 253 w 937"/>
                <a:gd name="T9" fmla="*/ 100 h 326"/>
                <a:gd name="T10" fmla="*/ 128 w 937"/>
                <a:gd name="T11" fmla="*/ 0 h 326"/>
                <a:gd name="T12" fmla="*/ 12 w 937"/>
                <a:gd name="T13" fmla="*/ 94 h 326"/>
                <a:gd name="T14" fmla="*/ 104 w 937"/>
                <a:gd name="T15" fmla="*/ 183 h 326"/>
                <a:gd name="T16" fmla="*/ 197 w 937"/>
                <a:gd name="T17" fmla="*/ 234 h 326"/>
                <a:gd name="T18" fmla="*/ 136 w 937"/>
                <a:gd name="T19" fmla="*/ 273 h 326"/>
                <a:gd name="T20" fmla="*/ 67 w 937"/>
                <a:gd name="T21" fmla="*/ 215 h 326"/>
                <a:gd name="T22" fmla="*/ 1 w 937"/>
                <a:gd name="T23" fmla="*/ 215 h 326"/>
                <a:gd name="T24" fmla="*/ 134 w 937"/>
                <a:gd name="T25" fmla="*/ 326 h 326"/>
                <a:gd name="T26" fmla="*/ 263 w 937"/>
                <a:gd name="T27" fmla="*/ 226 h 326"/>
                <a:gd name="T28" fmla="*/ 171 w 937"/>
                <a:gd name="T29" fmla="*/ 136 h 326"/>
                <a:gd name="T30" fmla="*/ 541 w 937"/>
                <a:gd name="T31" fmla="*/ 121 h 326"/>
                <a:gd name="T32" fmla="*/ 541 w 937"/>
                <a:gd name="T33" fmla="*/ 121 h 326"/>
                <a:gd name="T34" fmla="*/ 473 w 937"/>
                <a:gd name="T35" fmla="*/ 87 h 326"/>
                <a:gd name="T36" fmla="*/ 374 w 937"/>
                <a:gd name="T37" fmla="*/ 204 h 326"/>
                <a:gd name="T38" fmla="*/ 475 w 937"/>
                <a:gd name="T39" fmla="*/ 325 h 326"/>
                <a:gd name="T40" fmla="*/ 543 w 937"/>
                <a:gd name="T41" fmla="*/ 290 h 326"/>
                <a:gd name="T42" fmla="*/ 544 w 937"/>
                <a:gd name="T43" fmla="*/ 290 h 326"/>
                <a:gd name="T44" fmla="*/ 544 w 937"/>
                <a:gd name="T45" fmla="*/ 319 h 326"/>
                <a:gd name="T46" fmla="*/ 603 w 937"/>
                <a:gd name="T47" fmla="*/ 319 h 326"/>
                <a:gd name="T48" fmla="*/ 603 w 937"/>
                <a:gd name="T49" fmla="*/ 8 h 326"/>
                <a:gd name="T50" fmla="*/ 541 w 937"/>
                <a:gd name="T51" fmla="*/ 8 h 326"/>
                <a:gd name="T52" fmla="*/ 541 w 937"/>
                <a:gd name="T53" fmla="*/ 121 h 326"/>
                <a:gd name="T54" fmla="*/ 490 w 937"/>
                <a:gd name="T55" fmla="*/ 278 h 326"/>
                <a:gd name="T56" fmla="*/ 436 w 937"/>
                <a:gd name="T57" fmla="*/ 206 h 326"/>
                <a:gd name="T58" fmla="*/ 490 w 937"/>
                <a:gd name="T59" fmla="*/ 134 h 326"/>
                <a:gd name="T60" fmla="*/ 543 w 937"/>
                <a:gd name="T61" fmla="*/ 205 h 326"/>
                <a:gd name="T62" fmla="*/ 490 w 937"/>
                <a:gd name="T63" fmla="*/ 278 h 326"/>
                <a:gd name="T64" fmla="*/ 741 w 937"/>
                <a:gd name="T65" fmla="*/ 87 h 326"/>
                <a:gd name="T66" fmla="*/ 626 w 937"/>
                <a:gd name="T67" fmla="*/ 206 h 326"/>
                <a:gd name="T68" fmla="*/ 741 w 937"/>
                <a:gd name="T69" fmla="*/ 325 h 326"/>
                <a:gd name="T70" fmla="*/ 846 w 937"/>
                <a:gd name="T71" fmla="*/ 249 h 326"/>
                <a:gd name="T72" fmla="*/ 792 w 937"/>
                <a:gd name="T73" fmla="*/ 249 h 326"/>
                <a:gd name="T74" fmla="*/ 743 w 937"/>
                <a:gd name="T75" fmla="*/ 278 h 326"/>
                <a:gd name="T76" fmla="*/ 687 w 937"/>
                <a:gd name="T77" fmla="*/ 221 h 326"/>
                <a:gd name="T78" fmla="*/ 850 w 937"/>
                <a:gd name="T79" fmla="*/ 221 h 326"/>
                <a:gd name="T80" fmla="*/ 741 w 937"/>
                <a:gd name="T81" fmla="*/ 87 h 326"/>
                <a:gd name="T82" fmla="*/ 687 w 937"/>
                <a:gd name="T83" fmla="*/ 182 h 326"/>
                <a:gd name="T84" fmla="*/ 739 w 937"/>
                <a:gd name="T85" fmla="*/ 134 h 326"/>
                <a:gd name="T86" fmla="*/ 788 w 937"/>
                <a:gd name="T87" fmla="*/ 182 h 326"/>
                <a:gd name="T88" fmla="*/ 687 w 937"/>
                <a:gd name="T89" fmla="*/ 182 h 326"/>
                <a:gd name="T90" fmla="*/ 875 w 937"/>
                <a:gd name="T91" fmla="*/ 319 h 326"/>
                <a:gd name="T92" fmla="*/ 937 w 937"/>
                <a:gd name="T93" fmla="*/ 319 h 326"/>
                <a:gd name="T94" fmla="*/ 937 w 937"/>
                <a:gd name="T95" fmla="*/ 8 h 326"/>
                <a:gd name="T96" fmla="*/ 875 w 937"/>
                <a:gd name="T97" fmla="*/ 8 h 326"/>
                <a:gd name="T98" fmla="*/ 875 w 937"/>
                <a:gd name="T99" fmla="*/ 319 h 326"/>
                <a:gd name="T100" fmla="*/ 286 w 937"/>
                <a:gd name="T101" fmla="*/ 319 h 326"/>
                <a:gd name="T102" fmla="*/ 348 w 937"/>
                <a:gd name="T103" fmla="*/ 319 h 326"/>
                <a:gd name="T104" fmla="*/ 348 w 937"/>
                <a:gd name="T105" fmla="*/ 93 h 326"/>
                <a:gd name="T106" fmla="*/ 286 w 937"/>
                <a:gd name="T107" fmla="*/ 93 h 326"/>
                <a:gd name="T108" fmla="*/ 286 w 937"/>
                <a:gd name="T109" fmla="*/ 319 h 326"/>
                <a:gd name="T110" fmla="*/ 286 w 937"/>
                <a:gd name="T111" fmla="*/ 59 h 326"/>
                <a:gd name="T112" fmla="*/ 348 w 937"/>
                <a:gd name="T113" fmla="*/ 59 h 326"/>
                <a:gd name="T114" fmla="*/ 348 w 937"/>
                <a:gd name="T115" fmla="*/ 8 h 326"/>
                <a:gd name="T116" fmla="*/ 286 w 937"/>
                <a:gd name="T117" fmla="*/ 8 h 326"/>
                <a:gd name="T118" fmla="*/ 286 w 937"/>
                <a:gd name="T119" fmla="*/ 59 h 3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937" h="326">
                  <a:moveTo>
                    <a:pt x="171" y="136"/>
                  </a:moveTo>
                  <a:cubicBezTo>
                    <a:pt x="93" y="116"/>
                    <a:pt x="78" y="113"/>
                    <a:pt x="78" y="89"/>
                  </a:cubicBezTo>
                  <a:cubicBezTo>
                    <a:pt x="78" y="63"/>
                    <a:pt x="103" y="53"/>
                    <a:pt x="125" y="53"/>
                  </a:cubicBezTo>
                  <a:cubicBezTo>
                    <a:pt x="158" y="53"/>
                    <a:pt x="184" y="63"/>
                    <a:pt x="186" y="100"/>
                  </a:cubicBezTo>
                  <a:cubicBezTo>
                    <a:pt x="253" y="100"/>
                    <a:pt x="253" y="100"/>
                    <a:pt x="253" y="100"/>
                  </a:cubicBezTo>
                  <a:cubicBezTo>
                    <a:pt x="253" y="29"/>
                    <a:pt x="193" y="0"/>
                    <a:pt x="128" y="0"/>
                  </a:cubicBezTo>
                  <a:cubicBezTo>
                    <a:pt x="72" y="0"/>
                    <a:pt x="12" y="31"/>
                    <a:pt x="12" y="94"/>
                  </a:cubicBezTo>
                  <a:cubicBezTo>
                    <a:pt x="12" y="153"/>
                    <a:pt x="58" y="171"/>
                    <a:pt x="104" y="183"/>
                  </a:cubicBezTo>
                  <a:cubicBezTo>
                    <a:pt x="150" y="195"/>
                    <a:pt x="197" y="201"/>
                    <a:pt x="197" y="234"/>
                  </a:cubicBezTo>
                  <a:cubicBezTo>
                    <a:pt x="197" y="266"/>
                    <a:pt x="160" y="273"/>
                    <a:pt x="136" y="273"/>
                  </a:cubicBezTo>
                  <a:cubicBezTo>
                    <a:pt x="100" y="273"/>
                    <a:pt x="67" y="257"/>
                    <a:pt x="67" y="215"/>
                  </a:cubicBezTo>
                  <a:cubicBezTo>
                    <a:pt x="1" y="215"/>
                    <a:pt x="1" y="215"/>
                    <a:pt x="1" y="215"/>
                  </a:cubicBezTo>
                  <a:cubicBezTo>
                    <a:pt x="0" y="292"/>
                    <a:pt x="65" y="326"/>
                    <a:pt x="134" y="326"/>
                  </a:cubicBezTo>
                  <a:cubicBezTo>
                    <a:pt x="218" y="326"/>
                    <a:pt x="263" y="283"/>
                    <a:pt x="263" y="226"/>
                  </a:cubicBezTo>
                  <a:cubicBezTo>
                    <a:pt x="263" y="156"/>
                    <a:pt x="193" y="141"/>
                    <a:pt x="171" y="136"/>
                  </a:cubicBezTo>
                  <a:moveTo>
                    <a:pt x="541" y="121"/>
                  </a:moveTo>
                  <a:cubicBezTo>
                    <a:pt x="541" y="121"/>
                    <a:pt x="541" y="121"/>
                    <a:pt x="541" y="121"/>
                  </a:cubicBezTo>
                  <a:cubicBezTo>
                    <a:pt x="526" y="99"/>
                    <a:pt x="500" y="87"/>
                    <a:pt x="473" y="87"/>
                  </a:cubicBezTo>
                  <a:cubicBezTo>
                    <a:pt x="407" y="87"/>
                    <a:pt x="374" y="144"/>
                    <a:pt x="374" y="204"/>
                  </a:cubicBezTo>
                  <a:cubicBezTo>
                    <a:pt x="374" y="266"/>
                    <a:pt x="407" y="325"/>
                    <a:pt x="475" y="325"/>
                  </a:cubicBezTo>
                  <a:cubicBezTo>
                    <a:pt x="504" y="325"/>
                    <a:pt x="529" y="314"/>
                    <a:pt x="543" y="290"/>
                  </a:cubicBezTo>
                  <a:cubicBezTo>
                    <a:pt x="544" y="290"/>
                    <a:pt x="544" y="290"/>
                    <a:pt x="544" y="290"/>
                  </a:cubicBezTo>
                  <a:cubicBezTo>
                    <a:pt x="544" y="319"/>
                    <a:pt x="544" y="319"/>
                    <a:pt x="544" y="319"/>
                  </a:cubicBezTo>
                  <a:cubicBezTo>
                    <a:pt x="603" y="319"/>
                    <a:pt x="603" y="319"/>
                    <a:pt x="603" y="319"/>
                  </a:cubicBezTo>
                  <a:cubicBezTo>
                    <a:pt x="603" y="8"/>
                    <a:pt x="603" y="8"/>
                    <a:pt x="603" y="8"/>
                  </a:cubicBezTo>
                  <a:cubicBezTo>
                    <a:pt x="541" y="8"/>
                    <a:pt x="541" y="8"/>
                    <a:pt x="541" y="8"/>
                  </a:cubicBezTo>
                  <a:lnTo>
                    <a:pt x="541" y="121"/>
                  </a:lnTo>
                  <a:close/>
                  <a:moveTo>
                    <a:pt x="490" y="278"/>
                  </a:moveTo>
                  <a:cubicBezTo>
                    <a:pt x="452" y="278"/>
                    <a:pt x="436" y="241"/>
                    <a:pt x="436" y="206"/>
                  </a:cubicBezTo>
                  <a:cubicBezTo>
                    <a:pt x="436" y="169"/>
                    <a:pt x="449" y="134"/>
                    <a:pt x="490" y="134"/>
                  </a:cubicBezTo>
                  <a:cubicBezTo>
                    <a:pt x="530" y="134"/>
                    <a:pt x="543" y="169"/>
                    <a:pt x="543" y="205"/>
                  </a:cubicBezTo>
                  <a:cubicBezTo>
                    <a:pt x="543" y="242"/>
                    <a:pt x="531" y="278"/>
                    <a:pt x="490" y="278"/>
                  </a:cubicBezTo>
                  <a:moveTo>
                    <a:pt x="741" y="87"/>
                  </a:moveTo>
                  <a:cubicBezTo>
                    <a:pt x="672" y="87"/>
                    <a:pt x="626" y="139"/>
                    <a:pt x="626" y="206"/>
                  </a:cubicBezTo>
                  <a:cubicBezTo>
                    <a:pt x="626" y="276"/>
                    <a:pt x="670" y="325"/>
                    <a:pt x="741" y="325"/>
                  </a:cubicBezTo>
                  <a:cubicBezTo>
                    <a:pt x="792" y="325"/>
                    <a:pt x="829" y="302"/>
                    <a:pt x="846" y="249"/>
                  </a:cubicBezTo>
                  <a:cubicBezTo>
                    <a:pt x="792" y="249"/>
                    <a:pt x="792" y="249"/>
                    <a:pt x="792" y="249"/>
                  </a:cubicBezTo>
                  <a:cubicBezTo>
                    <a:pt x="788" y="263"/>
                    <a:pt x="768" y="278"/>
                    <a:pt x="743" y="278"/>
                  </a:cubicBezTo>
                  <a:cubicBezTo>
                    <a:pt x="708" y="278"/>
                    <a:pt x="689" y="260"/>
                    <a:pt x="687" y="221"/>
                  </a:cubicBezTo>
                  <a:cubicBezTo>
                    <a:pt x="850" y="221"/>
                    <a:pt x="850" y="221"/>
                    <a:pt x="850" y="221"/>
                  </a:cubicBezTo>
                  <a:cubicBezTo>
                    <a:pt x="854" y="152"/>
                    <a:pt x="817" y="87"/>
                    <a:pt x="741" y="87"/>
                  </a:cubicBezTo>
                  <a:moveTo>
                    <a:pt x="687" y="182"/>
                  </a:moveTo>
                  <a:cubicBezTo>
                    <a:pt x="688" y="164"/>
                    <a:pt x="700" y="134"/>
                    <a:pt x="739" y="134"/>
                  </a:cubicBezTo>
                  <a:cubicBezTo>
                    <a:pt x="769" y="134"/>
                    <a:pt x="782" y="151"/>
                    <a:pt x="788" y="182"/>
                  </a:cubicBezTo>
                  <a:lnTo>
                    <a:pt x="687" y="182"/>
                  </a:lnTo>
                  <a:close/>
                  <a:moveTo>
                    <a:pt x="875" y="319"/>
                  </a:moveTo>
                  <a:cubicBezTo>
                    <a:pt x="937" y="319"/>
                    <a:pt x="937" y="319"/>
                    <a:pt x="937" y="319"/>
                  </a:cubicBezTo>
                  <a:cubicBezTo>
                    <a:pt x="937" y="8"/>
                    <a:pt x="937" y="8"/>
                    <a:pt x="937" y="8"/>
                  </a:cubicBezTo>
                  <a:cubicBezTo>
                    <a:pt x="875" y="8"/>
                    <a:pt x="875" y="8"/>
                    <a:pt x="875" y="8"/>
                  </a:cubicBezTo>
                  <a:lnTo>
                    <a:pt x="875" y="319"/>
                  </a:lnTo>
                  <a:close/>
                  <a:moveTo>
                    <a:pt x="286" y="319"/>
                  </a:moveTo>
                  <a:cubicBezTo>
                    <a:pt x="348" y="319"/>
                    <a:pt x="348" y="319"/>
                    <a:pt x="348" y="319"/>
                  </a:cubicBezTo>
                  <a:cubicBezTo>
                    <a:pt x="348" y="93"/>
                    <a:pt x="348" y="93"/>
                    <a:pt x="348" y="93"/>
                  </a:cubicBezTo>
                  <a:cubicBezTo>
                    <a:pt x="286" y="93"/>
                    <a:pt x="286" y="93"/>
                    <a:pt x="286" y="93"/>
                  </a:cubicBezTo>
                  <a:lnTo>
                    <a:pt x="286" y="319"/>
                  </a:lnTo>
                  <a:close/>
                  <a:moveTo>
                    <a:pt x="286" y="59"/>
                  </a:moveTo>
                  <a:cubicBezTo>
                    <a:pt x="348" y="59"/>
                    <a:pt x="348" y="59"/>
                    <a:pt x="348" y="59"/>
                  </a:cubicBezTo>
                  <a:cubicBezTo>
                    <a:pt x="348" y="8"/>
                    <a:pt x="348" y="8"/>
                    <a:pt x="348" y="8"/>
                  </a:cubicBezTo>
                  <a:cubicBezTo>
                    <a:pt x="286" y="8"/>
                    <a:pt x="286" y="8"/>
                    <a:pt x="286" y="8"/>
                  </a:cubicBezTo>
                  <a:lnTo>
                    <a:pt x="286" y="5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solidFill>
                  <a:srgbClr val="000000"/>
                </a:solidFill>
              </a:endParaRPr>
            </a:p>
          </p:txBody>
        </p:sp>
      </p:grpSp>
    </p:spTree>
    <p:extLst>
      <p:ext uri="{BB962C8B-B14F-4D97-AF65-F5344CB8AC3E}">
        <p14:creationId xmlns:p14="http://schemas.microsoft.com/office/powerpoint/2010/main" val="3190269283"/>
      </p:ext>
    </p:extLst>
  </p:cSld>
  <p:clrMapOvr>
    <a:masterClrMapping/>
  </p:clrMapOvr>
</p:sldLayout>
</file>

<file path=ppt/slideLayouts/slideLayout126.xml><?xml version="1.0" encoding="utf-8"?>
<p:sldLayout xmlns:a="http://schemas.openxmlformats.org/drawingml/2006/main" xmlns:r="http://schemas.openxmlformats.org/officeDocument/2006/relationships" xmlns:p="http://schemas.openxmlformats.org/presentationml/2006/main" showMasterSp="0" preserve="1" userDrawn="1">
  <p:cSld name="Last slide">
    <p:spTree>
      <p:nvGrpSpPr>
        <p:cNvPr id="1" name=""/>
        <p:cNvGrpSpPr/>
        <p:nvPr/>
      </p:nvGrpSpPr>
      <p:grpSpPr>
        <a:xfrm>
          <a:off x="0" y="0"/>
          <a:ext cx="0" cy="0"/>
          <a:chOff x="0" y="0"/>
          <a:chExt cx="0" cy="0"/>
        </a:xfrm>
      </p:grpSpPr>
      <p:grpSp>
        <p:nvGrpSpPr>
          <p:cNvPr id="13" name="Group 13"/>
          <p:cNvGrpSpPr>
            <a:grpSpLocks/>
          </p:cNvGrpSpPr>
          <p:nvPr userDrawn="1"/>
        </p:nvGrpSpPr>
        <p:grpSpPr bwMode="auto">
          <a:xfrm>
            <a:off x="0" y="0"/>
            <a:ext cx="9144000" cy="6858000"/>
            <a:chOff x="1723" y="0"/>
            <a:chExt cx="683" cy="4320"/>
          </a:xfrm>
          <a:gradFill flip="none" rotWithShape="1">
            <a:gsLst>
              <a:gs pos="0">
                <a:srgbClr val="969696"/>
              </a:gs>
              <a:gs pos="41000">
                <a:srgbClr val="FFFFFF"/>
              </a:gs>
              <a:gs pos="100000">
                <a:schemeClr val="bg1">
                  <a:lumMod val="95000"/>
                </a:schemeClr>
              </a:gs>
            </a:gsLst>
            <a:lin ang="16200000" scaled="0"/>
            <a:tileRect/>
          </a:gradFill>
        </p:grpSpPr>
        <p:sp>
          <p:nvSpPr>
            <p:cNvPr id="16" name="Rectangle 11"/>
            <p:cNvSpPr>
              <a:spLocks noChangeArrowheads="1"/>
            </p:cNvSpPr>
            <p:nvPr/>
          </p:nvSpPr>
          <p:spPr bwMode="auto">
            <a:xfrm>
              <a:off x="1723" y="0"/>
              <a:ext cx="683" cy="2235"/>
            </a:xfrm>
            <a:prstGeom prst="rect">
              <a:avLst/>
            </a:prstGeom>
            <a:grpFill/>
            <a:ln>
              <a:noFill/>
            </a:ln>
            <a:effectLst/>
            <a:extLs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0" tIns="0" rIns="0" bIns="0" anchor="ctr"/>
            <a:lstStyle/>
            <a:p>
              <a:pPr>
                <a:defRPr/>
              </a:pPr>
              <a:endParaRPr lang="fr-FR">
                <a:solidFill>
                  <a:srgbClr val="000000"/>
                </a:solidFill>
              </a:endParaRPr>
            </a:p>
          </p:txBody>
        </p:sp>
        <p:sp>
          <p:nvSpPr>
            <p:cNvPr id="17" name="Rectangle 12"/>
            <p:cNvSpPr>
              <a:spLocks noChangeArrowheads="1"/>
            </p:cNvSpPr>
            <p:nvPr/>
          </p:nvSpPr>
          <p:spPr bwMode="auto">
            <a:xfrm rot="10800000">
              <a:off x="1723" y="2235"/>
              <a:ext cx="683" cy="2085"/>
            </a:xfrm>
            <a:prstGeom prst="rect">
              <a:avLst/>
            </a:prstGeom>
            <a:grpFill/>
            <a:ln>
              <a:noFill/>
            </a:ln>
            <a:effectLst/>
            <a:extLs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rot="10800000" wrap="none" lIns="0" tIns="0" rIns="0" bIns="0" anchor="ctr"/>
            <a:lstStyle/>
            <a:p>
              <a:pPr>
                <a:defRPr/>
              </a:pPr>
              <a:endParaRPr lang="fr-FR">
                <a:solidFill>
                  <a:srgbClr val="000000"/>
                </a:solidFill>
              </a:endParaRPr>
            </a:p>
          </p:txBody>
        </p:sp>
      </p:grpSp>
      <p:pic>
        <p:nvPicPr>
          <p:cNvPr id="19" name="Picture 19" descr="Sidel_BM_no_bleed"/>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7605713" y="5981700"/>
            <a:ext cx="1108075" cy="887413"/>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2" name="Object 1" hidden="1"/>
          <p:cNvGraphicFramePr>
            <a:graphicFrameLocks noChangeAspect="1"/>
          </p:cNvGraphicFramePr>
          <p:nvPr userDrawn="1">
            <p:custDataLst>
              <p:tags r:id="rId2"/>
            </p:custDataLst>
            <p:extLst>
              <p:ext uri="{D42A27DB-BD31-4B8C-83A1-F6EECF244321}">
                <p14:modId xmlns:p14="http://schemas.microsoft.com/office/powerpoint/2010/main" val="2520158406"/>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97320" name="think-cell Folie" r:id="rId5" imgW="270" imgH="270" progId="TCLayout.ActiveDocument.1">
                  <p:embed/>
                </p:oleObj>
              </mc:Choice>
              <mc:Fallback>
                <p:oleObj name="think-cell Folie" r:id="rId5" imgW="270" imgH="270" progId="TCLayout.ActiveDocument.1">
                  <p:embed/>
                  <p:pic>
                    <p:nvPicPr>
                      <p:cNvPr id="0" name=""/>
                      <p:cNvPicPr/>
                      <p:nvPr/>
                    </p:nvPicPr>
                    <p:blipFill>
                      <a:blip r:embed="rId6"/>
                      <a:stretch>
                        <a:fillRect/>
                      </a:stretch>
                    </p:blipFill>
                    <p:spPr>
                      <a:xfrm>
                        <a:off x="1588" y="1588"/>
                        <a:ext cx="1587" cy="1587"/>
                      </a:xfrm>
                      <a:prstGeom prst="rect">
                        <a:avLst/>
                      </a:prstGeom>
                    </p:spPr>
                  </p:pic>
                </p:oleObj>
              </mc:Fallback>
            </mc:AlternateContent>
          </a:graphicData>
        </a:graphic>
      </p:graphicFrame>
      <p:sp>
        <p:nvSpPr>
          <p:cNvPr id="15" name="Rectangle 2"/>
          <p:cNvSpPr>
            <a:spLocks noGrp="1" noChangeArrowheads="1"/>
          </p:cNvSpPr>
          <p:nvPr>
            <p:ph type="ctrTitle" hasCustomPrompt="1"/>
          </p:nvPr>
        </p:nvSpPr>
        <p:spPr bwMode="gray">
          <a:xfrm>
            <a:off x="647700" y="769938"/>
            <a:ext cx="7988300" cy="1557337"/>
          </a:xfrm>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defRPr sz="4000">
                <a:solidFill>
                  <a:schemeClr val="tx2"/>
                </a:solidFill>
              </a:defRPr>
            </a:lvl1pPr>
          </a:lstStyle>
          <a:p>
            <a:pPr lvl="0"/>
            <a:r>
              <a:rPr lang="en-GB" noProof="1"/>
              <a:t>Click to edit master title style</a:t>
            </a:r>
            <a:endParaRPr lang="en-GB" noProof="0" dirty="0"/>
          </a:p>
        </p:txBody>
      </p:sp>
      <p:sp>
        <p:nvSpPr>
          <p:cNvPr id="27" name="Title 1"/>
          <p:cNvSpPr>
            <a:spLocks/>
          </p:cNvSpPr>
          <p:nvPr userDrawn="1"/>
        </p:nvSpPr>
        <p:spPr bwMode="gray">
          <a:xfrm>
            <a:off x="6520106" y="6476331"/>
            <a:ext cx="921727" cy="15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p>
            <a:pPr algn="r" eaLnBrk="0" hangingPunct="0"/>
            <a:r>
              <a:rPr lang="en-GB" sz="1000" b="1" dirty="0">
                <a:solidFill>
                  <a:srgbClr val="FFFFFF"/>
                </a:solidFill>
              </a:rPr>
              <a:t>www.sidel.com</a:t>
            </a:r>
          </a:p>
        </p:txBody>
      </p:sp>
      <p:sp>
        <p:nvSpPr>
          <p:cNvPr id="20" name="Title 1"/>
          <p:cNvSpPr>
            <a:spLocks/>
          </p:cNvSpPr>
          <p:nvPr userDrawn="1"/>
        </p:nvSpPr>
        <p:spPr bwMode="gray">
          <a:xfrm>
            <a:off x="650875" y="6389944"/>
            <a:ext cx="327025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p>
            <a:pPr eaLnBrk="0" hangingPunct="0"/>
            <a:r>
              <a:rPr lang="en-GB" sz="800" dirty="0">
                <a:solidFill>
                  <a:srgbClr val="FFFFFF"/>
                </a:solidFill>
              </a:rPr>
              <a:t>All rights reserved. No part of this publication may be reproduced</a:t>
            </a:r>
            <a:br>
              <a:rPr lang="en-GB" sz="800" dirty="0">
                <a:solidFill>
                  <a:srgbClr val="FFFFFF"/>
                </a:solidFill>
              </a:rPr>
            </a:br>
            <a:r>
              <a:rPr lang="en-GB" sz="800" dirty="0">
                <a:solidFill>
                  <a:srgbClr val="FFFFFF"/>
                </a:solidFill>
              </a:rPr>
              <a:t>or electronically distributed without the prior permission of the publisher. </a:t>
            </a:r>
          </a:p>
        </p:txBody>
      </p:sp>
    </p:spTree>
    <p:extLst>
      <p:ext uri="{BB962C8B-B14F-4D97-AF65-F5344CB8AC3E}">
        <p14:creationId xmlns:p14="http://schemas.microsoft.com/office/powerpoint/2010/main" val="1287593200"/>
      </p:ext>
    </p:extLst>
  </p:cSld>
  <p:clrMapOvr>
    <a:masterClrMapping/>
  </p:clrMapOvr>
</p:sldLayout>
</file>

<file path=ppt/slideLayouts/slideLayout127.xml><?xml version="1.0" encoding="utf-8"?>
<p:sldLayout xmlns:a="http://schemas.openxmlformats.org/drawingml/2006/main" xmlns:r="http://schemas.openxmlformats.org/officeDocument/2006/relationships" xmlns:p="http://schemas.openxmlformats.org/presentationml/2006/main" type="obj">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u contenu 2"/>
          <p:cNvSpPr>
            <a:spLocks noGrp="1"/>
          </p:cNvSpPr>
          <p:nvPr>
            <p:ph idx="1"/>
          </p:nvPr>
        </p:nvSpPr>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Tree>
    <p:extLst>
      <p:ext uri="{BB962C8B-B14F-4D97-AF65-F5344CB8AC3E}">
        <p14:creationId xmlns:p14="http://schemas.microsoft.com/office/powerpoint/2010/main" val="633465926"/>
      </p:ext>
    </p:extLst>
  </p:cSld>
  <p:clrMapOvr>
    <a:masterClrMapping/>
  </p:clrMapOvr>
</p:sldLayout>
</file>

<file path=ppt/slideLayouts/slideLayout128.xml><?xml version="1.0" encoding="utf-8"?>
<p:sldLayout xmlns:a="http://schemas.openxmlformats.org/drawingml/2006/main" xmlns:r="http://schemas.openxmlformats.org/officeDocument/2006/relationships" xmlns:p="http://schemas.openxmlformats.org/presentationml/2006/main" showMasterSp="0" userDrawn="1">
  <p:cSld name="1_Last slide">
    <p:spTree>
      <p:nvGrpSpPr>
        <p:cNvPr id="1" name=""/>
        <p:cNvGrpSpPr/>
        <p:nvPr/>
      </p:nvGrpSpPr>
      <p:grpSpPr>
        <a:xfrm>
          <a:off x="0" y="0"/>
          <a:ext cx="0" cy="0"/>
          <a:chOff x="0" y="0"/>
          <a:chExt cx="0" cy="0"/>
        </a:xfrm>
      </p:grpSpPr>
      <p:grpSp>
        <p:nvGrpSpPr>
          <p:cNvPr id="13" name="Group 13"/>
          <p:cNvGrpSpPr>
            <a:grpSpLocks/>
          </p:cNvGrpSpPr>
          <p:nvPr userDrawn="1"/>
        </p:nvGrpSpPr>
        <p:grpSpPr bwMode="auto">
          <a:xfrm>
            <a:off x="0" y="0"/>
            <a:ext cx="9144000" cy="6858000"/>
            <a:chOff x="1723" y="0"/>
            <a:chExt cx="683" cy="4320"/>
          </a:xfrm>
          <a:gradFill flip="none" rotWithShape="1">
            <a:gsLst>
              <a:gs pos="0">
                <a:srgbClr val="969696"/>
              </a:gs>
              <a:gs pos="41000">
                <a:srgbClr val="FFFFFF"/>
              </a:gs>
              <a:gs pos="100000">
                <a:schemeClr val="bg1">
                  <a:lumMod val="95000"/>
                </a:schemeClr>
              </a:gs>
            </a:gsLst>
            <a:lin ang="16200000" scaled="0"/>
            <a:tileRect/>
          </a:gradFill>
        </p:grpSpPr>
        <p:sp>
          <p:nvSpPr>
            <p:cNvPr id="16" name="Rectangle 11"/>
            <p:cNvSpPr>
              <a:spLocks noChangeArrowheads="1"/>
            </p:cNvSpPr>
            <p:nvPr/>
          </p:nvSpPr>
          <p:spPr bwMode="auto">
            <a:xfrm>
              <a:off x="1723" y="0"/>
              <a:ext cx="683" cy="2235"/>
            </a:xfrm>
            <a:prstGeom prst="rect">
              <a:avLst/>
            </a:prstGeom>
            <a:grpFill/>
            <a:ln>
              <a:noFill/>
            </a:ln>
            <a:effectLst/>
            <a:extLs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0" tIns="0" rIns="0" bIns="0" anchor="ctr"/>
            <a:lstStyle/>
            <a:p>
              <a:pPr>
                <a:defRPr/>
              </a:pPr>
              <a:endParaRPr lang="fr-FR">
                <a:solidFill>
                  <a:srgbClr val="000000"/>
                </a:solidFill>
              </a:endParaRPr>
            </a:p>
          </p:txBody>
        </p:sp>
        <p:sp>
          <p:nvSpPr>
            <p:cNvPr id="17" name="Rectangle 12"/>
            <p:cNvSpPr>
              <a:spLocks noChangeArrowheads="1"/>
            </p:cNvSpPr>
            <p:nvPr/>
          </p:nvSpPr>
          <p:spPr bwMode="auto">
            <a:xfrm rot="10800000">
              <a:off x="1723" y="2235"/>
              <a:ext cx="683" cy="2085"/>
            </a:xfrm>
            <a:prstGeom prst="rect">
              <a:avLst/>
            </a:prstGeom>
            <a:grpFill/>
            <a:ln>
              <a:noFill/>
            </a:ln>
            <a:effectLst/>
            <a:extLs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rot="10800000" wrap="none" lIns="0" tIns="0" rIns="0" bIns="0" anchor="ctr"/>
            <a:lstStyle/>
            <a:p>
              <a:pPr>
                <a:defRPr/>
              </a:pPr>
              <a:endParaRPr lang="fr-FR">
                <a:solidFill>
                  <a:srgbClr val="000000"/>
                </a:solidFill>
              </a:endParaRPr>
            </a:p>
          </p:txBody>
        </p:sp>
      </p:grpSp>
      <p:pic>
        <p:nvPicPr>
          <p:cNvPr id="19" name="Picture 19" descr="Sidel_BM_no_bleed"/>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7605713" y="5981700"/>
            <a:ext cx="1108075" cy="887413"/>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2" name="Object 1" hidden="1"/>
          <p:cNvGraphicFramePr>
            <a:graphicFrameLocks noChangeAspect="1"/>
          </p:cNvGraphicFramePr>
          <p:nvPr userDrawn="1">
            <p:custDataLst>
              <p:tags r:id="rId2"/>
            </p:custDataLst>
            <p:extLst>
              <p:ext uri="{D42A27DB-BD31-4B8C-83A1-F6EECF244321}">
                <p14:modId xmlns:p14="http://schemas.microsoft.com/office/powerpoint/2010/main" val="3614905393"/>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98344" name="think-cell Folie" r:id="rId5" imgW="270" imgH="270" progId="TCLayout.ActiveDocument.1">
                  <p:embed/>
                </p:oleObj>
              </mc:Choice>
              <mc:Fallback>
                <p:oleObj name="think-cell Folie" r:id="rId5" imgW="270" imgH="270" progId="TCLayout.ActiveDocument.1">
                  <p:embed/>
                  <p:pic>
                    <p:nvPicPr>
                      <p:cNvPr id="0" name=""/>
                      <p:cNvPicPr/>
                      <p:nvPr/>
                    </p:nvPicPr>
                    <p:blipFill>
                      <a:blip r:embed="rId6"/>
                      <a:stretch>
                        <a:fillRect/>
                      </a:stretch>
                    </p:blipFill>
                    <p:spPr>
                      <a:xfrm>
                        <a:off x="1588" y="1588"/>
                        <a:ext cx="1587" cy="1587"/>
                      </a:xfrm>
                      <a:prstGeom prst="rect">
                        <a:avLst/>
                      </a:prstGeom>
                    </p:spPr>
                  </p:pic>
                </p:oleObj>
              </mc:Fallback>
            </mc:AlternateContent>
          </a:graphicData>
        </a:graphic>
      </p:graphicFrame>
      <p:sp>
        <p:nvSpPr>
          <p:cNvPr id="15" name="Rectangle 2"/>
          <p:cNvSpPr>
            <a:spLocks noGrp="1" noChangeArrowheads="1"/>
          </p:cNvSpPr>
          <p:nvPr>
            <p:ph type="ctrTitle" hasCustomPrompt="1"/>
          </p:nvPr>
        </p:nvSpPr>
        <p:spPr bwMode="gray">
          <a:xfrm>
            <a:off x="647700" y="769938"/>
            <a:ext cx="7988300" cy="1557337"/>
          </a:xfrm>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defRPr sz="4000">
                <a:solidFill>
                  <a:schemeClr val="tx2"/>
                </a:solidFill>
              </a:defRPr>
            </a:lvl1pPr>
          </a:lstStyle>
          <a:p>
            <a:pPr lvl="0"/>
            <a:r>
              <a:rPr lang="en-GB" noProof="1"/>
              <a:t>Click to edit master title style</a:t>
            </a:r>
            <a:endParaRPr lang="en-GB" noProof="0" dirty="0"/>
          </a:p>
        </p:txBody>
      </p:sp>
      <p:sp>
        <p:nvSpPr>
          <p:cNvPr id="27" name="Title 1"/>
          <p:cNvSpPr>
            <a:spLocks/>
          </p:cNvSpPr>
          <p:nvPr userDrawn="1"/>
        </p:nvSpPr>
        <p:spPr bwMode="gray">
          <a:xfrm>
            <a:off x="6520106" y="6476331"/>
            <a:ext cx="921727" cy="15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p>
            <a:pPr algn="r" eaLnBrk="0" hangingPunct="0"/>
            <a:r>
              <a:rPr lang="en-GB" sz="1000" b="1" dirty="0">
                <a:solidFill>
                  <a:srgbClr val="FFFFFF"/>
                </a:solidFill>
              </a:rPr>
              <a:t>www.sidel.com</a:t>
            </a:r>
          </a:p>
        </p:txBody>
      </p:sp>
      <p:sp>
        <p:nvSpPr>
          <p:cNvPr id="20" name="Title 1"/>
          <p:cNvSpPr>
            <a:spLocks/>
          </p:cNvSpPr>
          <p:nvPr userDrawn="1"/>
        </p:nvSpPr>
        <p:spPr bwMode="gray">
          <a:xfrm>
            <a:off x="650875" y="6389944"/>
            <a:ext cx="327025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p>
            <a:pPr eaLnBrk="0" hangingPunct="0"/>
            <a:r>
              <a:rPr lang="en-GB" sz="800" dirty="0">
                <a:solidFill>
                  <a:srgbClr val="FFFFFF"/>
                </a:solidFill>
              </a:rPr>
              <a:t>All rights reserved. No part of this publication may be reproduced</a:t>
            </a:r>
            <a:br>
              <a:rPr lang="en-GB" sz="800" dirty="0">
                <a:solidFill>
                  <a:srgbClr val="FFFFFF"/>
                </a:solidFill>
              </a:rPr>
            </a:br>
            <a:r>
              <a:rPr lang="en-GB" sz="800" dirty="0">
                <a:solidFill>
                  <a:srgbClr val="FFFFFF"/>
                </a:solidFill>
              </a:rPr>
              <a:t>or electronically distributed without the prior permission of the publisher. </a:t>
            </a:r>
          </a:p>
        </p:txBody>
      </p:sp>
    </p:spTree>
    <p:extLst>
      <p:ext uri="{BB962C8B-B14F-4D97-AF65-F5344CB8AC3E}">
        <p14:creationId xmlns:p14="http://schemas.microsoft.com/office/powerpoint/2010/main" val="2389185475"/>
      </p:ext>
    </p:extLst>
  </p:cSld>
  <p:clrMapOvr>
    <a:masterClrMapping/>
  </p:clrMapOvr>
</p:sldLayout>
</file>

<file path=ppt/slideLayouts/slideLayout129.xml><?xml version="1.0" encoding="utf-8"?>
<p:sldLayout xmlns:a="http://schemas.openxmlformats.org/drawingml/2006/main" xmlns:r="http://schemas.openxmlformats.org/officeDocument/2006/relationships" xmlns:p="http://schemas.openxmlformats.org/presentationml/2006/main" showMasterSp="0" preserve="1" userDrawn="1">
  <p:cSld name="Cover slide">
    <p:spTree>
      <p:nvGrpSpPr>
        <p:cNvPr id="1" name=""/>
        <p:cNvGrpSpPr/>
        <p:nvPr/>
      </p:nvGrpSpPr>
      <p:grpSpPr>
        <a:xfrm>
          <a:off x="0" y="0"/>
          <a:ext cx="0" cy="0"/>
          <a:chOff x="0" y="0"/>
          <a:chExt cx="0" cy="0"/>
        </a:xfrm>
      </p:grpSpPr>
      <p:grpSp>
        <p:nvGrpSpPr>
          <p:cNvPr id="14" name="Group 13"/>
          <p:cNvGrpSpPr>
            <a:grpSpLocks/>
          </p:cNvGrpSpPr>
          <p:nvPr userDrawn="1"/>
        </p:nvGrpSpPr>
        <p:grpSpPr bwMode="auto">
          <a:xfrm>
            <a:off x="0" y="0"/>
            <a:ext cx="9144000" cy="6858000"/>
            <a:chOff x="1723" y="0"/>
            <a:chExt cx="683" cy="4320"/>
          </a:xfrm>
          <a:gradFill flip="none" rotWithShape="1">
            <a:gsLst>
              <a:gs pos="0">
                <a:srgbClr val="969696"/>
              </a:gs>
              <a:gs pos="41000">
                <a:srgbClr val="FFFFFF"/>
              </a:gs>
              <a:gs pos="100000">
                <a:schemeClr val="bg1">
                  <a:lumMod val="95000"/>
                </a:schemeClr>
              </a:gs>
            </a:gsLst>
            <a:lin ang="16200000" scaled="0"/>
            <a:tileRect/>
          </a:gradFill>
        </p:grpSpPr>
        <p:sp>
          <p:nvSpPr>
            <p:cNvPr id="20" name="Rectangle 11"/>
            <p:cNvSpPr>
              <a:spLocks noChangeArrowheads="1"/>
            </p:cNvSpPr>
            <p:nvPr/>
          </p:nvSpPr>
          <p:spPr bwMode="auto">
            <a:xfrm>
              <a:off x="1723" y="0"/>
              <a:ext cx="683" cy="2235"/>
            </a:xfrm>
            <a:prstGeom prst="rect">
              <a:avLst/>
            </a:prstGeom>
            <a:grpFill/>
            <a:ln>
              <a:noFill/>
            </a:ln>
            <a:effectLst/>
            <a:extLs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0" tIns="0" rIns="0" bIns="0" anchor="ctr"/>
            <a:lstStyle/>
            <a:p>
              <a:pPr>
                <a:defRPr/>
              </a:pPr>
              <a:endParaRPr lang="fr-FR">
                <a:solidFill>
                  <a:srgbClr val="000000"/>
                </a:solidFill>
              </a:endParaRPr>
            </a:p>
          </p:txBody>
        </p:sp>
        <p:sp>
          <p:nvSpPr>
            <p:cNvPr id="21" name="Rectangle 12"/>
            <p:cNvSpPr>
              <a:spLocks noChangeArrowheads="1"/>
            </p:cNvSpPr>
            <p:nvPr/>
          </p:nvSpPr>
          <p:spPr bwMode="auto">
            <a:xfrm rot="10800000">
              <a:off x="1723" y="2235"/>
              <a:ext cx="683" cy="2085"/>
            </a:xfrm>
            <a:prstGeom prst="rect">
              <a:avLst/>
            </a:prstGeom>
            <a:grpFill/>
            <a:ln>
              <a:noFill/>
            </a:ln>
            <a:effectLst/>
            <a:extLs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rot="10800000" wrap="none" lIns="0" tIns="0" rIns="0" bIns="0" anchor="ctr"/>
            <a:lstStyle/>
            <a:p>
              <a:pPr>
                <a:defRPr/>
              </a:pPr>
              <a:endParaRPr lang="fr-FR">
                <a:solidFill>
                  <a:srgbClr val="000000"/>
                </a:solidFill>
              </a:endParaRPr>
            </a:p>
          </p:txBody>
        </p:sp>
      </p:grpSp>
      <p:sp>
        <p:nvSpPr>
          <p:cNvPr id="25" name="Title 1"/>
          <p:cNvSpPr>
            <a:spLocks/>
          </p:cNvSpPr>
          <p:nvPr userDrawn="1"/>
        </p:nvSpPr>
        <p:spPr bwMode="gray">
          <a:xfrm>
            <a:off x="650875" y="6389944"/>
            <a:ext cx="327025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p>
            <a:pPr eaLnBrk="0" hangingPunct="0"/>
            <a:r>
              <a:rPr lang="en-GB" sz="800" dirty="0">
                <a:solidFill>
                  <a:srgbClr val="FFFFFF"/>
                </a:solidFill>
              </a:rPr>
              <a:t>All rights reserved. No part of this publication may be reproduced</a:t>
            </a:r>
            <a:br>
              <a:rPr lang="en-GB" sz="800" dirty="0">
                <a:solidFill>
                  <a:srgbClr val="FFFFFF"/>
                </a:solidFill>
              </a:rPr>
            </a:br>
            <a:r>
              <a:rPr lang="en-GB" sz="800" dirty="0">
                <a:solidFill>
                  <a:srgbClr val="FFFFFF"/>
                </a:solidFill>
              </a:rPr>
              <a:t>or electronically distributed without the prior permission of the publisher. </a:t>
            </a:r>
          </a:p>
        </p:txBody>
      </p:sp>
      <p:pic>
        <p:nvPicPr>
          <p:cNvPr id="26" name="Picture 19" descr="Sidel_BM_no_bleed"/>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7605713" y="5981700"/>
            <a:ext cx="1108075" cy="887413"/>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2" name="Object 1" hidden="1"/>
          <p:cNvGraphicFramePr>
            <a:graphicFrameLocks noChangeAspect="1"/>
          </p:cNvGraphicFramePr>
          <p:nvPr userDrawn="1">
            <p:custDataLst>
              <p:tags r:id="rId2"/>
            </p:custDataLst>
            <p:extLst>
              <p:ext uri="{D42A27DB-BD31-4B8C-83A1-F6EECF244321}">
                <p14:modId xmlns:p14="http://schemas.microsoft.com/office/powerpoint/2010/main" val="2577173191"/>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101415" name="think-cell Folie" r:id="rId5" imgW="270" imgH="270" progId="TCLayout.ActiveDocument.1">
                  <p:embed/>
                </p:oleObj>
              </mc:Choice>
              <mc:Fallback>
                <p:oleObj name="think-cell Folie" r:id="rId5" imgW="270" imgH="270" progId="TCLayout.ActiveDocument.1">
                  <p:embed/>
                  <p:pic>
                    <p:nvPicPr>
                      <p:cNvPr id="0" name=""/>
                      <p:cNvPicPr/>
                      <p:nvPr/>
                    </p:nvPicPr>
                    <p:blipFill>
                      <a:blip r:embed="rId6"/>
                      <a:stretch>
                        <a:fillRect/>
                      </a:stretch>
                    </p:blipFill>
                    <p:spPr>
                      <a:xfrm>
                        <a:off x="1588" y="1588"/>
                        <a:ext cx="1587" cy="1587"/>
                      </a:xfrm>
                      <a:prstGeom prst="rect">
                        <a:avLst/>
                      </a:prstGeom>
                    </p:spPr>
                  </p:pic>
                </p:oleObj>
              </mc:Fallback>
            </mc:AlternateContent>
          </a:graphicData>
        </a:graphic>
      </p:graphicFrame>
      <p:sp>
        <p:nvSpPr>
          <p:cNvPr id="15" name="Rectangle 2"/>
          <p:cNvSpPr>
            <a:spLocks noGrp="1" noChangeArrowheads="1"/>
          </p:cNvSpPr>
          <p:nvPr>
            <p:ph type="ctrTitle" hasCustomPrompt="1"/>
          </p:nvPr>
        </p:nvSpPr>
        <p:spPr bwMode="gray">
          <a:xfrm>
            <a:off x="647700" y="769938"/>
            <a:ext cx="7988300" cy="1557337"/>
          </a:xfrm>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defRPr sz="4000">
                <a:solidFill>
                  <a:schemeClr val="tx2"/>
                </a:solidFill>
              </a:defRPr>
            </a:lvl1pPr>
          </a:lstStyle>
          <a:p>
            <a:pPr lvl="0"/>
            <a:r>
              <a:rPr lang="en-GB" noProof="1"/>
              <a:t>Click to edit master title style</a:t>
            </a:r>
            <a:endParaRPr lang="en-GB" noProof="0" dirty="0"/>
          </a:p>
        </p:txBody>
      </p:sp>
      <p:sp>
        <p:nvSpPr>
          <p:cNvPr id="16" name="Rectangle 3"/>
          <p:cNvSpPr>
            <a:spLocks noGrp="1" noChangeArrowheads="1"/>
          </p:cNvSpPr>
          <p:nvPr>
            <p:ph type="subTitle" idx="1"/>
          </p:nvPr>
        </p:nvSpPr>
        <p:spPr bwMode="gray">
          <a:xfrm>
            <a:off x="650875" y="2327275"/>
            <a:ext cx="5362575" cy="1738313"/>
          </a:xfrm>
          <a:prstGeom prst="rect">
            <a:avLst/>
          </a:prstGeom>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spcBef>
                <a:spcPct val="0"/>
              </a:spcBef>
              <a:buSzTx/>
              <a:defRPr>
                <a:solidFill>
                  <a:schemeClr val="accent4"/>
                </a:solidFill>
              </a:defRPr>
            </a:lvl1pPr>
          </a:lstStyle>
          <a:p>
            <a:pPr lvl="0"/>
            <a:r>
              <a:rPr lang="en-GB" noProof="0" dirty="0" err="1"/>
              <a:t>Formatvorlage</a:t>
            </a:r>
            <a:r>
              <a:rPr lang="en-GB" noProof="0" dirty="0"/>
              <a:t> des </a:t>
            </a:r>
            <a:r>
              <a:rPr lang="en-GB" noProof="0" dirty="0" err="1"/>
              <a:t>Untertitelmasters</a:t>
            </a:r>
            <a:r>
              <a:rPr lang="en-GB" noProof="0" dirty="0"/>
              <a:t> </a:t>
            </a:r>
            <a:r>
              <a:rPr lang="en-GB" noProof="0" dirty="0" err="1"/>
              <a:t>durch</a:t>
            </a:r>
            <a:r>
              <a:rPr lang="en-GB" noProof="0" dirty="0"/>
              <a:t> </a:t>
            </a:r>
            <a:r>
              <a:rPr lang="en-GB" noProof="0" dirty="0" err="1"/>
              <a:t>Klicken</a:t>
            </a:r>
            <a:r>
              <a:rPr lang="en-GB" noProof="0" dirty="0"/>
              <a:t> </a:t>
            </a:r>
            <a:r>
              <a:rPr lang="en-GB" noProof="0" dirty="0" err="1"/>
              <a:t>bearbeiten</a:t>
            </a:r>
            <a:endParaRPr lang="en-GB" noProof="0" dirty="0"/>
          </a:p>
        </p:txBody>
      </p:sp>
    </p:spTree>
    <p:extLst>
      <p:ext uri="{BB962C8B-B14F-4D97-AF65-F5344CB8AC3E}">
        <p14:creationId xmlns:p14="http://schemas.microsoft.com/office/powerpoint/2010/main" val="267798953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Breaker slide">
    <p:bg>
      <p:bgPr>
        <a:solidFill>
          <a:schemeClr val="accent4"/>
        </a:solidFill>
        <a:effectLst/>
      </p:bgPr>
    </p:bg>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2"/>
            </p:custDataLst>
            <p:extLst>
              <p:ext uri="{D42A27DB-BD31-4B8C-83A1-F6EECF244321}">
                <p14:modId xmlns:p14="http://schemas.microsoft.com/office/powerpoint/2010/main" val="3534966080"/>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9272" name="think-cell Folie" r:id="rId4" imgW="270" imgH="270" progId="TCLayout.ActiveDocument.1">
                  <p:embed/>
                </p:oleObj>
              </mc:Choice>
              <mc:Fallback>
                <p:oleObj name="think-cell Folie" r:id="rId4" imgW="270" imgH="270" progId="TCLayout.ActiveDocument.1">
                  <p:embed/>
                  <p:pic>
                    <p:nvPicPr>
                      <p:cNvPr id="0" name=""/>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15" name="Rectangle 2"/>
          <p:cNvSpPr>
            <a:spLocks noGrp="1" noChangeArrowheads="1"/>
          </p:cNvSpPr>
          <p:nvPr>
            <p:ph type="ctrTitle" hasCustomPrompt="1"/>
          </p:nvPr>
        </p:nvSpPr>
        <p:spPr bwMode="gray">
          <a:xfrm>
            <a:off x="647700" y="769938"/>
            <a:ext cx="7988300" cy="1557337"/>
          </a:xfrm>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defRPr sz="4000">
                <a:solidFill>
                  <a:schemeClr val="bg1"/>
                </a:solidFill>
              </a:defRPr>
            </a:lvl1pPr>
          </a:lstStyle>
          <a:p>
            <a:pPr lvl="0"/>
            <a:r>
              <a:rPr lang="en-GB" noProof="1"/>
              <a:t>Click to edit master title style</a:t>
            </a:r>
            <a:endParaRPr lang="en-GB" noProof="0" dirty="0"/>
          </a:p>
        </p:txBody>
      </p:sp>
      <p:sp>
        <p:nvSpPr>
          <p:cNvPr id="16" name="Rectangle 3"/>
          <p:cNvSpPr>
            <a:spLocks noGrp="1" noChangeArrowheads="1"/>
          </p:cNvSpPr>
          <p:nvPr>
            <p:ph type="subTitle" idx="1"/>
          </p:nvPr>
        </p:nvSpPr>
        <p:spPr bwMode="gray">
          <a:xfrm>
            <a:off x="650875" y="2327275"/>
            <a:ext cx="5362575" cy="1738313"/>
          </a:xfrm>
          <a:prstGeom prst="rect">
            <a:avLst/>
          </a:prstGeom>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spcBef>
                <a:spcPct val="0"/>
              </a:spcBef>
              <a:buSzTx/>
              <a:defRPr>
                <a:solidFill>
                  <a:schemeClr val="bg1"/>
                </a:solidFill>
              </a:defRPr>
            </a:lvl1pPr>
          </a:lstStyle>
          <a:p>
            <a:pPr lvl="0"/>
            <a:r>
              <a:rPr lang="en-GB" noProof="0"/>
              <a:t>Formatvorlage des Untertitelmasters durch Klicken bearbeiten</a:t>
            </a:r>
            <a:endParaRPr lang="en-GB" noProof="0" dirty="0"/>
          </a:p>
        </p:txBody>
      </p:sp>
      <p:pic>
        <p:nvPicPr>
          <p:cNvPr id="11" name="Image 66" descr="shadow-v2.png"/>
          <p:cNvPicPr>
            <a:picLocks noChangeAspect="1"/>
          </p:cNvPicPr>
          <p:nvPr userDrawn="1"/>
        </p:nvPicPr>
        <p:blipFill>
          <a:blip r:embed="rId6">
            <a:extLst>
              <a:ext uri="{28A0092B-C50C-407E-A947-70E740481C1C}">
                <a14:useLocalDpi xmlns:a14="http://schemas.microsoft.com/office/drawing/2010/main" val="0"/>
              </a:ext>
            </a:extLst>
          </a:blip>
          <a:srcRect t="8528" b="51877"/>
          <a:stretch>
            <a:fillRect/>
          </a:stretch>
        </p:blipFill>
        <p:spPr bwMode="auto">
          <a:xfrm>
            <a:off x="0" y="6381750"/>
            <a:ext cx="8856663" cy="206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2" name="Group 7"/>
          <p:cNvGrpSpPr>
            <a:grpSpLocks/>
          </p:cNvGrpSpPr>
          <p:nvPr userDrawn="1"/>
        </p:nvGrpSpPr>
        <p:grpSpPr bwMode="auto">
          <a:xfrm>
            <a:off x="7777163" y="6526213"/>
            <a:ext cx="863600" cy="236537"/>
            <a:chOff x="1005" y="1644"/>
            <a:chExt cx="3749" cy="1030"/>
          </a:xfrm>
          <a:solidFill>
            <a:schemeClr val="bg1"/>
          </a:solidFill>
        </p:grpSpPr>
        <p:sp>
          <p:nvSpPr>
            <p:cNvPr id="13" name="Freeform 8"/>
            <p:cNvSpPr>
              <a:spLocks/>
            </p:cNvSpPr>
            <p:nvPr userDrawn="1"/>
          </p:nvSpPr>
          <p:spPr bwMode="auto">
            <a:xfrm>
              <a:off x="1962" y="2123"/>
              <a:ext cx="314" cy="256"/>
            </a:xfrm>
            <a:custGeom>
              <a:avLst/>
              <a:gdLst>
                <a:gd name="T0" fmla="*/ 108 w 314"/>
                <a:gd name="T1" fmla="*/ 256 h 256"/>
                <a:gd name="T2" fmla="*/ 314 w 314"/>
                <a:gd name="T3" fmla="*/ 0 h 256"/>
                <a:gd name="T4" fmla="*/ 101 w 314"/>
                <a:gd name="T5" fmla="*/ 0 h 256"/>
                <a:gd name="T6" fmla="*/ 0 w 314"/>
                <a:gd name="T7" fmla="*/ 126 h 256"/>
                <a:gd name="T8" fmla="*/ 108 w 314"/>
                <a:gd name="T9" fmla="*/ 256 h 256"/>
              </a:gdLst>
              <a:ahLst/>
              <a:cxnLst>
                <a:cxn ang="0">
                  <a:pos x="T0" y="T1"/>
                </a:cxn>
                <a:cxn ang="0">
                  <a:pos x="T2" y="T3"/>
                </a:cxn>
                <a:cxn ang="0">
                  <a:pos x="T4" y="T5"/>
                </a:cxn>
                <a:cxn ang="0">
                  <a:pos x="T6" y="T7"/>
                </a:cxn>
                <a:cxn ang="0">
                  <a:pos x="T8" y="T9"/>
                </a:cxn>
              </a:cxnLst>
              <a:rect l="0" t="0" r="r" b="b"/>
              <a:pathLst>
                <a:path w="314" h="256">
                  <a:moveTo>
                    <a:pt x="108" y="256"/>
                  </a:moveTo>
                  <a:lnTo>
                    <a:pt x="314" y="0"/>
                  </a:lnTo>
                  <a:lnTo>
                    <a:pt x="101" y="0"/>
                  </a:lnTo>
                  <a:lnTo>
                    <a:pt x="0" y="126"/>
                  </a:lnTo>
                  <a:lnTo>
                    <a:pt x="108" y="25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solidFill>
                  <a:srgbClr val="000000"/>
                </a:solidFill>
              </a:endParaRPr>
            </a:p>
          </p:txBody>
        </p:sp>
        <p:sp>
          <p:nvSpPr>
            <p:cNvPr id="22" name="Freeform 9"/>
            <p:cNvSpPr>
              <a:spLocks noEditPoints="1"/>
            </p:cNvSpPr>
            <p:nvPr userDrawn="1"/>
          </p:nvSpPr>
          <p:spPr bwMode="auto">
            <a:xfrm>
              <a:off x="1005" y="1644"/>
              <a:ext cx="1183" cy="1014"/>
            </a:xfrm>
            <a:custGeom>
              <a:avLst/>
              <a:gdLst>
                <a:gd name="T0" fmla="*/ 359 w 501"/>
                <a:gd name="T1" fmla="*/ 313 h 429"/>
                <a:gd name="T2" fmla="*/ 339 w 501"/>
                <a:gd name="T3" fmla="*/ 287 h 429"/>
                <a:gd name="T4" fmla="*/ 331 w 501"/>
                <a:gd name="T5" fmla="*/ 277 h 429"/>
                <a:gd name="T6" fmla="*/ 288 w 501"/>
                <a:gd name="T7" fmla="*/ 257 h 429"/>
                <a:gd name="T8" fmla="*/ 232 w 501"/>
                <a:gd name="T9" fmla="*/ 313 h 429"/>
                <a:gd name="T10" fmla="*/ 288 w 501"/>
                <a:gd name="T11" fmla="*/ 368 h 429"/>
                <a:gd name="T12" fmla="*/ 331 w 501"/>
                <a:gd name="T13" fmla="*/ 348 h 429"/>
                <a:gd name="T14" fmla="*/ 339 w 501"/>
                <a:gd name="T15" fmla="*/ 338 h 429"/>
                <a:gd name="T16" fmla="*/ 359 w 501"/>
                <a:gd name="T17" fmla="*/ 313 h 429"/>
                <a:gd name="T18" fmla="*/ 162 w 501"/>
                <a:gd name="T19" fmla="*/ 312 h 429"/>
                <a:gd name="T20" fmla="*/ 288 w 501"/>
                <a:gd name="T21" fmla="*/ 188 h 429"/>
                <a:gd name="T22" fmla="*/ 384 w 501"/>
                <a:gd name="T23" fmla="*/ 232 h 429"/>
                <a:gd name="T24" fmla="*/ 385 w 501"/>
                <a:gd name="T25" fmla="*/ 234 h 429"/>
                <a:gd name="T26" fmla="*/ 387 w 501"/>
                <a:gd name="T27" fmla="*/ 233 h 429"/>
                <a:gd name="T28" fmla="*/ 250 w 501"/>
                <a:gd name="T29" fmla="*/ 0 h 429"/>
                <a:gd name="T30" fmla="*/ 0 w 501"/>
                <a:gd name="T31" fmla="*/ 429 h 429"/>
                <a:gd name="T32" fmla="*/ 244 w 501"/>
                <a:gd name="T33" fmla="*/ 429 h 429"/>
                <a:gd name="T34" fmla="*/ 245 w 501"/>
                <a:gd name="T35" fmla="*/ 428 h 429"/>
                <a:gd name="T36" fmla="*/ 220 w 501"/>
                <a:gd name="T37" fmla="*/ 417 h 429"/>
                <a:gd name="T38" fmla="*/ 162 w 501"/>
                <a:gd name="T39" fmla="*/ 312 h 429"/>
                <a:gd name="T40" fmla="*/ 496 w 501"/>
                <a:gd name="T41" fmla="*/ 427 h 429"/>
                <a:gd name="T42" fmla="*/ 470 w 501"/>
                <a:gd name="T43" fmla="*/ 420 h 429"/>
                <a:gd name="T44" fmla="*/ 405 w 501"/>
                <a:gd name="T45" fmla="*/ 367 h 429"/>
                <a:gd name="T46" fmla="*/ 380 w 501"/>
                <a:gd name="T47" fmla="*/ 398 h 429"/>
                <a:gd name="T48" fmla="*/ 333 w 501"/>
                <a:gd name="T49" fmla="*/ 428 h 429"/>
                <a:gd name="T50" fmla="*/ 333 w 501"/>
                <a:gd name="T51" fmla="*/ 429 h 429"/>
                <a:gd name="T52" fmla="*/ 501 w 501"/>
                <a:gd name="T53" fmla="*/ 429 h 429"/>
                <a:gd name="T54" fmla="*/ 501 w 501"/>
                <a:gd name="T55" fmla="*/ 428 h 429"/>
                <a:gd name="T56" fmla="*/ 496 w 501"/>
                <a:gd name="T57" fmla="*/ 427 h 4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01" h="429">
                  <a:moveTo>
                    <a:pt x="359" y="313"/>
                  </a:moveTo>
                  <a:cubicBezTo>
                    <a:pt x="353" y="305"/>
                    <a:pt x="350" y="300"/>
                    <a:pt x="339" y="287"/>
                  </a:cubicBezTo>
                  <a:cubicBezTo>
                    <a:pt x="336" y="283"/>
                    <a:pt x="335" y="282"/>
                    <a:pt x="331" y="277"/>
                  </a:cubicBezTo>
                  <a:cubicBezTo>
                    <a:pt x="320" y="265"/>
                    <a:pt x="306" y="257"/>
                    <a:pt x="288" y="257"/>
                  </a:cubicBezTo>
                  <a:cubicBezTo>
                    <a:pt x="257" y="257"/>
                    <a:pt x="232" y="282"/>
                    <a:pt x="232" y="313"/>
                  </a:cubicBezTo>
                  <a:cubicBezTo>
                    <a:pt x="232" y="343"/>
                    <a:pt x="257" y="368"/>
                    <a:pt x="288" y="368"/>
                  </a:cubicBezTo>
                  <a:cubicBezTo>
                    <a:pt x="306" y="368"/>
                    <a:pt x="320" y="360"/>
                    <a:pt x="331" y="348"/>
                  </a:cubicBezTo>
                  <a:cubicBezTo>
                    <a:pt x="335" y="343"/>
                    <a:pt x="336" y="342"/>
                    <a:pt x="339" y="338"/>
                  </a:cubicBezTo>
                  <a:cubicBezTo>
                    <a:pt x="350" y="325"/>
                    <a:pt x="353" y="320"/>
                    <a:pt x="359" y="313"/>
                  </a:cubicBezTo>
                  <a:moveTo>
                    <a:pt x="162" y="312"/>
                  </a:moveTo>
                  <a:cubicBezTo>
                    <a:pt x="162" y="243"/>
                    <a:pt x="218" y="188"/>
                    <a:pt x="288" y="188"/>
                  </a:cubicBezTo>
                  <a:cubicBezTo>
                    <a:pt x="322" y="188"/>
                    <a:pt x="357" y="201"/>
                    <a:pt x="384" y="232"/>
                  </a:cubicBezTo>
                  <a:cubicBezTo>
                    <a:pt x="385" y="234"/>
                    <a:pt x="385" y="234"/>
                    <a:pt x="385" y="234"/>
                  </a:cubicBezTo>
                  <a:cubicBezTo>
                    <a:pt x="387" y="233"/>
                    <a:pt x="387" y="233"/>
                    <a:pt x="387" y="233"/>
                  </a:cubicBezTo>
                  <a:cubicBezTo>
                    <a:pt x="250" y="0"/>
                    <a:pt x="250" y="0"/>
                    <a:pt x="250" y="0"/>
                  </a:cubicBezTo>
                  <a:cubicBezTo>
                    <a:pt x="0" y="429"/>
                    <a:pt x="0" y="429"/>
                    <a:pt x="0" y="429"/>
                  </a:cubicBezTo>
                  <a:cubicBezTo>
                    <a:pt x="244" y="429"/>
                    <a:pt x="244" y="429"/>
                    <a:pt x="244" y="429"/>
                  </a:cubicBezTo>
                  <a:cubicBezTo>
                    <a:pt x="245" y="428"/>
                    <a:pt x="245" y="428"/>
                    <a:pt x="245" y="428"/>
                  </a:cubicBezTo>
                  <a:cubicBezTo>
                    <a:pt x="234" y="425"/>
                    <a:pt x="224" y="419"/>
                    <a:pt x="220" y="417"/>
                  </a:cubicBezTo>
                  <a:cubicBezTo>
                    <a:pt x="185" y="395"/>
                    <a:pt x="162" y="357"/>
                    <a:pt x="162" y="312"/>
                  </a:cubicBezTo>
                  <a:moveTo>
                    <a:pt x="496" y="427"/>
                  </a:moveTo>
                  <a:cubicBezTo>
                    <a:pt x="485" y="425"/>
                    <a:pt x="476" y="422"/>
                    <a:pt x="470" y="420"/>
                  </a:cubicBezTo>
                  <a:cubicBezTo>
                    <a:pt x="444" y="409"/>
                    <a:pt x="423" y="389"/>
                    <a:pt x="405" y="367"/>
                  </a:cubicBezTo>
                  <a:cubicBezTo>
                    <a:pt x="405" y="367"/>
                    <a:pt x="392" y="385"/>
                    <a:pt x="380" y="398"/>
                  </a:cubicBezTo>
                  <a:cubicBezTo>
                    <a:pt x="362" y="417"/>
                    <a:pt x="343" y="425"/>
                    <a:pt x="333" y="428"/>
                  </a:cubicBezTo>
                  <a:cubicBezTo>
                    <a:pt x="333" y="429"/>
                    <a:pt x="333" y="429"/>
                    <a:pt x="333" y="429"/>
                  </a:cubicBezTo>
                  <a:cubicBezTo>
                    <a:pt x="501" y="429"/>
                    <a:pt x="501" y="429"/>
                    <a:pt x="501" y="429"/>
                  </a:cubicBezTo>
                  <a:cubicBezTo>
                    <a:pt x="501" y="428"/>
                    <a:pt x="501" y="428"/>
                    <a:pt x="501" y="428"/>
                  </a:cubicBezTo>
                  <a:cubicBezTo>
                    <a:pt x="501" y="428"/>
                    <a:pt x="499" y="427"/>
                    <a:pt x="496" y="427"/>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solidFill>
                  <a:srgbClr val="000000"/>
                </a:solidFill>
              </a:endParaRPr>
            </a:p>
          </p:txBody>
        </p:sp>
        <p:sp>
          <p:nvSpPr>
            <p:cNvPr id="23" name="Freeform 10"/>
            <p:cNvSpPr>
              <a:spLocks noEditPoints="1"/>
            </p:cNvSpPr>
            <p:nvPr userDrawn="1"/>
          </p:nvSpPr>
          <p:spPr bwMode="auto">
            <a:xfrm>
              <a:off x="2540" y="1904"/>
              <a:ext cx="2214" cy="770"/>
            </a:xfrm>
            <a:custGeom>
              <a:avLst/>
              <a:gdLst>
                <a:gd name="T0" fmla="*/ 171 w 937"/>
                <a:gd name="T1" fmla="*/ 136 h 326"/>
                <a:gd name="T2" fmla="*/ 78 w 937"/>
                <a:gd name="T3" fmla="*/ 89 h 326"/>
                <a:gd name="T4" fmla="*/ 125 w 937"/>
                <a:gd name="T5" fmla="*/ 53 h 326"/>
                <a:gd name="T6" fmla="*/ 186 w 937"/>
                <a:gd name="T7" fmla="*/ 100 h 326"/>
                <a:gd name="T8" fmla="*/ 253 w 937"/>
                <a:gd name="T9" fmla="*/ 100 h 326"/>
                <a:gd name="T10" fmla="*/ 128 w 937"/>
                <a:gd name="T11" fmla="*/ 0 h 326"/>
                <a:gd name="T12" fmla="*/ 12 w 937"/>
                <a:gd name="T13" fmla="*/ 94 h 326"/>
                <a:gd name="T14" fmla="*/ 104 w 937"/>
                <a:gd name="T15" fmla="*/ 183 h 326"/>
                <a:gd name="T16" fmla="*/ 197 w 937"/>
                <a:gd name="T17" fmla="*/ 234 h 326"/>
                <a:gd name="T18" fmla="*/ 136 w 937"/>
                <a:gd name="T19" fmla="*/ 273 h 326"/>
                <a:gd name="T20" fmla="*/ 67 w 937"/>
                <a:gd name="T21" fmla="*/ 215 h 326"/>
                <a:gd name="T22" fmla="*/ 1 w 937"/>
                <a:gd name="T23" fmla="*/ 215 h 326"/>
                <a:gd name="T24" fmla="*/ 134 w 937"/>
                <a:gd name="T25" fmla="*/ 326 h 326"/>
                <a:gd name="T26" fmla="*/ 263 w 937"/>
                <a:gd name="T27" fmla="*/ 226 h 326"/>
                <a:gd name="T28" fmla="*/ 171 w 937"/>
                <a:gd name="T29" fmla="*/ 136 h 326"/>
                <a:gd name="T30" fmla="*/ 541 w 937"/>
                <a:gd name="T31" fmla="*/ 121 h 326"/>
                <a:gd name="T32" fmla="*/ 541 w 937"/>
                <a:gd name="T33" fmla="*/ 121 h 326"/>
                <a:gd name="T34" fmla="*/ 473 w 937"/>
                <a:gd name="T35" fmla="*/ 87 h 326"/>
                <a:gd name="T36" fmla="*/ 374 w 937"/>
                <a:gd name="T37" fmla="*/ 204 h 326"/>
                <a:gd name="T38" fmla="*/ 475 w 937"/>
                <a:gd name="T39" fmla="*/ 325 h 326"/>
                <a:gd name="T40" fmla="*/ 543 w 937"/>
                <a:gd name="T41" fmla="*/ 290 h 326"/>
                <a:gd name="T42" fmla="*/ 544 w 937"/>
                <a:gd name="T43" fmla="*/ 290 h 326"/>
                <a:gd name="T44" fmla="*/ 544 w 937"/>
                <a:gd name="T45" fmla="*/ 319 h 326"/>
                <a:gd name="T46" fmla="*/ 603 w 937"/>
                <a:gd name="T47" fmla="*/ 319 h 326"/>
                <a:gd name="T48" fmla="*/ 603 w 937"/>
                <a:gd name="T49" fmla="*/ 8 h 326"/>
                <a:gd name="T50" fmla="*/ 541 w 937"/>
                <a:gd name="T51" fmla="*/ 8 h 326"/>
                <a:gd name="T52" fmla="*/ 541 w 937"/>
                <a:gd name="T53" fmla="*/ 121 h 326"/>
                <a:gd name="T54" fmla="*/ 490 w 937"/>
                <a:gd name="T55" fmla="*/ 278 h 326"/>
                <a:gd name="T56" fmla="*/ 436 w 937"/>
                <a:gd name="T57" fmla="*/ 206 h 326"/>
                <a:gd name="T58" fmla="*/ 490 w 937"/>
                <a:gd name="T59" fmla="*/ 134 h 326"/>
                <a:gd name="T60" fmla="*/ 543 w 937"/>
                <a:gd name="T61" fmla="*/ 205 h 326"/>
                <a:gd name="T62" fmla="*/ 490 w 937"/>
                <a:gd name="T63" fmla="*/ 278 h 326"/>
                <a:gd name="T64" fmla="*/ 741 w 937"/>
                <a:gd name="T65" fmla="*/ 87 h 326"/>
                <a:gd name="T66" fmla="*/ 626 w 937"/>
                <a:gd name="T67" fmla="*/ 206 h 326"/>
                <a:gd name="T68" fmla="*/ 741 w 937"/>
                <a:gd name="T69" fmla="*/ 325 h 326"/>
                <a:gd name="T70" fmla="*/ 846 w 937"/>
                <a:gd name="T71" fmla="*/ 249 h 326"/>
                <a:gd name="T72" fmla="*/ 792 w 937"/>
                <a:gd name="T73" fmla="*/ 249 h 326"/>
                <a:gd name="T74" fmla="*/ 743 w 937"/>
                <a:gd name="T75" fmla="*/ 278 h 326"/>
                <a:gd name="T76" fmla="*/ 687 w 937"/>
                <a:gd name="T77" fmla="*/ 221 h 326"/>
                <a:gd name="T78" fmla="*/ 850 w 937"/>
                <a:gd name="T79" fmla="*/ 221 h 326"/>
                <a:gd name="T80" fmla="*/ 741 w 937"/>
                <a:gd name="T81" fmla="*/ 87 h 326"/>
                <a:gd name="T82" fmla="*/ 687 w 937"/>
                <a:gd name="T83" fmla="*/ 182 h 326"/>
                <a:gd name="T84" fmla="*/ 739 w 937"/>
                <a:gd name="T85" fmla="*/ 134 h 326"/>
                <a:gd name="T86" fmla="*/ 788 w 937"/>
                <a:gd name="T87" fmla="*/ 182 h 326"/>
                <a:gd name="T88" fmla="*/ 687 w 937"/>
                <a:gd name="T89" fmla="*/ 182 h 326"/>
                <a:gd name="T90" fmla="*/ 875 w 937"/>
                <a:gd name="T91" fmla="*/ 319 h 326"/>
                <a:gd name="T92" fmla="*/ 937 w 937"/>
                <a:gd name="T93" fmla="*/ 319 h 326"/>
                <a:gd name="T94" fmla="*/ 937 w 937"/>
                <a:gd name="T95" fmla="*/ 8 h 326"/>
                <a:gd name="T96" fmla="*/ 875 w 937"/>
                <a:gd name="T97" fmla="*/ 8 h 326"/>
                <a:gd name="T98" fmla="*/ 875 w 937"/>
                <a:gd name="T99" fmla="*/ 319 h 326"/>
                <a:gd name="T100" fmla="*/ 286 w 937"/>
                <a:gd name="T101" fmla="*/ 319 h 326"/>
                <a:gd name="T102" fmla="*/ 348 w 937"/>
                <a:gd name="T103" fmla="*/ 319 h 326"/>
                <a:gd name="T104" fmla="*/ 348 w 937"/>
                <a:gd name="T105" fmla="*/ 93 h 326"/>
                <a:gd name="T106" fmla="*/ 286 w 937"/>
                <a:gd name="T107" fmla="*/ 93 h 326"/>
                <a:gd name="T108" fmla="*/ 286 w 937"/>
                <a:gd name="T109" fmla="*/ 319 h 326"/>
                <a:gd name="T110" fmla="*/ 286 w 937"/>
                <a:gd name="T111" fmla="*/ 59 h 326"/>
                <a:gd name="T112" fmla="*/ 348 w 937"/>
                <a:gd name="T113" fmla="*/ 59 h 326"/>
                <a:gd name="T114" fmla="*/ 348 w 937"/>
                <a:gd name="T115" fmla="*/ 8 h 326"/>
                <a:gd name="T116" fmla="*/ 286 w 937"/>
                <a:gd name="T117" fmla="*/ 8 h 326"/>
                <a:gd name="T118" fmla="*/ 286 w 937"/>
                <a:gd name="T119" fmla="*/ 59 h 3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937" h="326">
                  <a:moveTo>
                    <a:pt x="171" y="136"/>
                  </a:moveTo>
                  <a:cubicBezTo>
                    <a:pt x="93" y="116"/>
                    <a:pt x="78" y="113"/>
                    <a:pt x="78" y="89"/>
                  </a:cubicBezTo>
                  <a:cubicBezTo>
                    <a:pt x="78" y="63"/>
                    <a:pt x="103" y="53"/>
                    <a:pt x="125" y="53"/>
                  </a:cubicBezTo>
                  <a:cubicBezTo>
                    <a:pt x="158" y="53"/>
                    <a:pt x="184" y="63"/>
                    <a:pt x="186" y="100"/>
                  </a:cubicBezTo>
                  <a:cubicBezTo>
                    <a:pt x="253" y="100"/>
                    <a:pt x="253" y="100"/>
                    <a:pt x="253" y="100"/>
                  </a:cubicBezTo>
                  <a:cubicBezTo>
                    <a:pt x="253" y="29"/>
                    <a:pt x="193" y="0"/>
                    <a:pt x="128" y="0"/>
                  </a:cubicBezTo>
                  <a:cubicBezTo>
                    <a:pt x="72" y="0"/>
                    <a:pt x="12" y="31"/>
                    <a:pt x="12" y="94"/>
                  </a:cubicBezTo>
                  <a:cubicBezTo>
                    <a:pt x="12" y="153"/>
                    <a:pt x="58" y="171"/>
                    <a:pt x="104" y="183"/>
                  </a:cubicBezTo>
                  <a:cubicBezTo>
                    <a:pt x="150" y="195"/>
                    <a:pt x="197" y="201"/>
                    <a:pt x="197" y="234"/>
                  </a:cubicBezTo>
                  <a:cubicBezTo>
                    <a:pt x="197" y="266"/>
                    <a:pt x="160" y="273"/>
                    <a:pt x="136" y="273"/>
                  </a:cubicBezTo>
                  <a:cubicBezTo>
                    <a:pt x="100" y="273"/>
                    <a:pt x="67" y="257"/>
                    <a:pt x="67" y="215"/>
                  </a:cubicBezTo>
                  <a:cubicBezTo>
                    <a:pt x="1" y="215"/>
                    <a:pt x="1" y="215"/>
                    <a:pt x="1" y="215"/>
                  </a:cubicBezTo>
                  <a:cubicBezTo>
                    <a:pt x="0" y="292"/>
                    <a:pt x="65" y="326"/>
                    <a:pt x="134" y="326"/>
                  </a:cubicBezTo>
                  <a:cubicBezTo>
                    <a:pt x="218" y="326"/>
                    <a:pt x="263" y="283"/>
                    <a:pt x="263" y="226"/>
                  </a:cubicBezTo>
                  <a:cubicBezTo>
                    <a:pt x="263" y="156"/>
                    <a:pt x="193" y="141"/>
                    <a:pt x="171" y="136"/>
                  </a:cubicBezTo>
                  <a:moveTo>
                    <a:pt x="541" y="121"/>
                  </a:moveTo>
                  <a:cubicBezTo>
                    <a:pt x="541" y="121"/>
                    <a:pt x="541" y="121"/>
                    <a:pt x="541" y="121"/>
                  </a:cubicBezTo>
                  <a:cubicBezTo>
                    <a:pt x="526" y="99"/>
                    <a:pt x="500" y="87"/>
                    <a:pt x="473" y="87"/>
                  </a:cubicBezTo>
                  <a:cubicBezTo>
                    <a:pt x="407" y="87"/>
                    <a:pt x="374" y="144"/>
                    <a:pt x="374" y="204"/>
                  </a:cubicBezTo>
                  <a:cubicBezTo>
                    <a:pt x="374" y="266"/>
                    <a:pt x="407" y="325"/>
                    <a:pt x="475" y="325"/>
                  </a:cubicBezTo>
                  <a:cubicBezTo>
                    <a:pt x="504" y="325"/>
                    <a:pt x="529" y="314"/>
                    <a:pt x="543" y="290"/>
                  </a:cubicBezTo>
                  <a:cubicBezTo>
                    <a:pt x="544" y="290"/>
                    <a:pt x="544" y="290"/>
                    <a:pt x="544" y="290"/>
                  </a:cubicBezTo>
                  <a:cubicBezTo>
                    <a:pt x="544" y="319"/>
                    <a:pt x="544" y="319"/>
                    <a:pt x="544" y="319"/>
                  </a:cubicBezTo>
                  <a:cubicBezTo>
                    <a:pt x="603" y="319"/>
                    <a:pt x="603" y="319"/>
                    <a:pt x="603" y="319"/>
                  </a:cubicBezTo>
                  <a:cubicBezTo>
                    <a:pt x="603" y="8"/>
                    <a:pt x="603" y="8"/>
                    <a:pt x="603" y="8"/>
                  </a:cubicBezTo>
                  <a:cubicBezTo>
                    <a:pt x="541" y="8"/>
                    <a:pt x="541" y="8"/>
                    <a:pt x="541" y="8"/>
                  </a:cubicBezTo>
                  <a:lnTo>
                    <a:pt x="541" y="121"/>
                  </a:lnTo>
                  <a:close/>
                  <a:moveTo>
                    <a:pt x="490" y="278"/>
                  </a:moveTo>
                  <a:cubicBezTo>
                    <a:pt x="452" y="278"/>
                    <a:pt x="436" y="241"/>
                    <a:pt x="436" y="206"/>
                  </a:cubicBezTo>
                  <a:cubicBezTo>
                    <a:pt x="436" y="169"/>
                    <a:pt x="449" y="134"/>
                    <a:pt x="490" y="134"/>
                  </a:cubicBezTo>
                  <a:cubicBezTo>
                    <a:pt x="530" y="134"/>
                    <a:pt x="543" y="169"/>
                    <a:pt x="543" y="205"/>
                  </a:cubicBezTo>
                  <a:cubicBezTo>
                    <a:pt x="543" y="242"/>
                    <a:pt x="531" y="278"/>
                    <a:pt x="490" y="278"/>
                  </a:cubicBezTo>
                  <a:moveTo>
                    <a:pt x="741" y="87"/>
                  </a:moveTo>
                  <a:cubicBezTo>
                    <a:pt x="672" y="87"/>
                    <a:pt x="626" y="139"/>
                    <a:pt x="626" y="206"/>
                  </a:cubicBezTo>
                  <a:cubicBezTo>
                    <a:pt x="626" y="276"/>
                    <a:pt x="670" y="325"/>
                    <a:pt x="741" y="325"/>
                  </a:cubicBezTo>
                  <a:cubicBezTo>
                    <a:pt x="792" y="325"/>
                    <a:pt x="829" y="302"/>
                    <a:pt x="846" y="249"/>
                  </a:cubicBezTo>
                  <a:cubicBezTo>
                    <a:pt x="792" y="249"/>
                    <a:pt x="792" y="249"/>
                    <a:pt x="792" y="249"/>
                  </a:cubicBezTo>
                  <a:cubicBezTo>
                    <a:pt x="788" y="263"/>
                    <a:pt x="768" y="278"/>
                    <a:pt x="743" y="278"/>
                  </a:cubicBezTo>
                  <a:cubicBezTo>
                    <a:pt x="708" y="278"/>
                    <a:pt x="689" y="260"/>
                    <a:pt x="687" y="221"/>
                  </a:cubicBezTo>
                  <a:cubicBezTo>
                    <a:pt x="850" y="221"/>
                    <a:pt x="850" y="221"/>
                    <a:pt x="850" y="221"/>
                  </a:cubicBezTo>
                  <a:cubicBezTo>
                    <a:pt x="854" y="152"/>
                    <a:pt x="817" y="87"/>
                    <a:pt x="741" y="87"/>
                  </a:cubicBezTo>
                  <a:moveTo>
                    <a:pt x="687" y="182"/>
                  </a:moveTo>
                  <a:cubicBezTo>
                    <a:pt x="688" y="164"/>
                    <a:pt x="700" y="134"/>
                    <a:pt x="739" y="134"/>
                  </a:cubicBezTo>
                  <a:cubicBezTo>
                    <a:pt x="769" y="134"/>
                    <a:pt x="782" y="151"/>
                    <a:pt x="788" y="182"/>
                  </a:cubicBezTo>
                  <a:lnTo>
                    <a:pt x="687" y="182"/>
                  </a:lnTo>
                  <a:close/>
                  <a:moveTo>
                    <a:pt x="875" y="319"/>
                  </a:moveTo>
                  <a:cubicBezTo>
                    <a:pt x="937" y="319"/>
                    <a:pt x="937" y="319"/>
                    <a:pt x="937" y="319"/>
                  </a:cubicBezTo>
                  <a:cubicBezTo>
                    <a:pt x="937" y="8"/>
                    <a:pt x="937" y="8"/>
                    <a:pt x="937" y="8"/>
                  </a:cubicBezTo>
                  <a:cubicBezTo>
                    <a:pt x="875" y="8"/>
                    <a:pt x="875" y="8"/>
                    <a:pt x="875" y="8"/>
                  </a:cubicBezTo>
                  <a:lnTo>
                    <a:pt x="875" y="319"/>
                  </a:lnTo>
                  <a:close/>
                  <a:moveTo>
                    <a:pt x="286" y="319"/>
                  </a:moveTo>
                  <a:cubicBezTo>
                    <a:pt x="348" y="319"/>
                    <a:pt x="348" y="319"/>
                    <a:pt x="348" y="319"/>
                  </a:cubicBezTo>
                  <a:cubicBezTo>
                    <a:pt x="348" y="93"/>
                    <a:pt x="348" y="93"/>
                    <a:pt x="348" y="93"/>
                  </a:cubicBezTo>
                  <a:cubicBezTo>
                    <a:pt x="286" y="93"/>
                    <a:pt x="286" y="93"/>
                    <a:pt x="286" y="93"/>
                  </a:cubicBezTo>
                  <a:lnTo>
                    <a:pt x="286" y="319"/>
                  </a:lnTo>
                  <a:close/>
                  <a:moveTo>
                    <a:pt x="286" y="59"/>
                  </a:moveTo>
                  <a:cubicBezTo>
                    <a:pt x="348" y="59"/>
                    <a:pt x="348" y="59"/>
                    <a:pt x="348" y="59"/>
                  </a:cubicBezTo>
                  <a:cubicBezTo>
                    <a:pt x="348" y="8"/>
                    <a:pt x="348" y="8"/>
                    <a:pt x="348" y="8"/>
                  </a:cubicBezTo>
                  <a:cubicBezTo>
                    <a:pt x="286" y="8"/>
                    <a:pt x="286" y="8"/>
                    <a:pt x="286" y="8"/>
                  </a:cubicBezTo>
                  <a:lnTo>
                    <a:pt x="286" y="5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solidFill>
                  <a:srgbClr val="000000"/>
                </a:solidFill>
              </a:endParaRPr>
            </a:p>
          </p:txBody>
        </p:sp>
      </p:grpSp>
    </p:spTree>
    <p:extLst>
      <p:ext uri="{BB962C8B-B14F-4D97-AF65-F5344CB8AC3E}">
        <p14:creationId xmlns:p14="http://schemas.microsoft.com/office/powerpoint/2010/main" val="3189902386"/>
      </p:ext>
    </p:extLst>
  </p:cSld>
  <p:clrMapOvr>
    <a:masterClrMapping/>
  </p:clrMapOvr>
</p:sldLayout>
</file>

<file path=ppt/slideLayouts/slideLayout130.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GB"/>
              <a:t>Click to edit master title style</a:t>
            </a:r>
            <a:endParaRPr lang="en-GB" dirty="0"/>
          </a:p>
        </p:txBody>
      </p:sp>
    </p:spTree>
    <p:extLst>
      <p:ext uri="{BB962C8B-B14F-4D97-AF65-F5344CB8AC3E}">
        <p14:creationId xmlns:p14="http://schemas.microsoft.com/office/powerpoint/2010/main" val="3156359047"/>
      </p:ext>
    </p:extLst>
  </p:cSld>
  <p:clrMapOvr>
    <a:masterClrMapping/>
  </p:clrMapOvr>
</p:sldLayout>
</file>

<file path=ppt/slideLayouts/slideLayout131.xml><?xml version="1.0" encoding="utf-8"?>
<p:sldLayout xmlns:a="http://schemas.openxmlformats.org/drawingml/2006/main" xmlns:r="http://schemas.openxmlformats.org/officeDocument/2006/relationships" xmlns:p="http://schemas.openxmlformats.org/presentationml/2006/main" preserve="1" userDrawn="1">
  <p:cSld name="Title and tex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GB"/>
              <a:t>Click to edit master title style</a:t>
            </a:r>
            <a:endParaRPr lang="en-GB" dirty="0"/>
          </a:p>
        </p:txBody>
      </p:sp>
      <p:sp>
        <p:nvSpPr>
          <p:cNvPr id="5" name="Text Placeholder 4"/>
          <p:cNvSpPr>
            <a:spLocks noGrp="1"/>
          </p:cNvSpPr>
          <p:nvPr>
            <p:ph type="body" sz="quarter" idx="10"/>
          </p:nvPr>
        </p:nvSpPr>
        <p:spPr>
          <a:xfrm>
            <a:off x="647700" y="1485900"/>
            <a:ext cx="7997825" cy="4762500"/>
          </a:xfrm>
        </p:spPr>
        <p:txBody>
          <a:bodyPr>
            <a:noAutofit/>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p>
        </p:txBody>
      </p:sp>
    </p:spTree>
    <p:extLst>
      <p:ext uri="{BB962C8B-B14F-4D97-AF65-F5344CB8AC3E}">
        <p14:creationId xmlns:p14="http://schemas.microsoft.com/office/powerpoint/2010/main" val="137308205"/>
      </p:ext>
    </p:extLst>
  </p:cSld>
  <p:clrMapOvr>
    <a:masterClrMapping/>
  </p:clrMapOvr>
</p:sldLayout>
</file>

<file path=ppt/slideLayouts/slideLayout132.xml><?xml version="1.0" encoding="utf-8"?>
<p:sldLayout xmlns:a="http://schemas.openxmlformats.org/drawingml/2006/main" xmlns:r="http://schemas.openxmlformats.org/officeDocument/2006/relationships" xmlns:p="http://schemas.openxmlformats.org/presentationml/2006/main" preserve="1" userDrawn="1">
  <p:cSld name="Title and Sub-titl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48000" y="334800"/>
            <a:ext cx="7992000" cy="936000"/>
          </a:xfrm>
        </p:spPr>
        <p:txBody>
          <a:bodyPr/>
          <a:lstStyle>
            <a:lvl1pPr>
              <a:defRPr/>
            </a:lvl1pPr>
          </a:lstStyle>
          <a:p>
            <a:r>
              <a:rPr lang="en-GB"/>
              <a:t>Click to edit master title style</a:t>
            </a:r>
            <a:endParaRPr lang="en-GB" dirty="0"/>
          </a:p>
        </p:txBody>
      </p:sp>
      <p:sp>
        <p:nvSpPr>
          <p:cNvPr id="9" name="Text Placeholder 8"/>
          <p:cNvSpPr>
            <a:spLocks noGrp="1"/>
          </p:cNvSpPr>
          <p:nvPr>
            <p:ph type="body" sz="quarter" idx="10"/>
          </p:nvPr>
        </p:nvSpPr>
        <p:spPr>
          <a:xfrm>
            <a:off x="648000" y="1025525"/>
            <a:ext cx="7997825" cy="307777"/>
          </a:xfrm>
        </p:spPr>
        <p:txBody>
          <a:bodyPr>
            <a:spAutoFit/>
          </a:bodyPr>
          <a:lstStyle/>
          <a:p>
            <a:pPr lvl="0"/>
            <a:r>
              <a:rPr lang="en-GB" dirty="0"/>
              <a:t>Click to edit Master text styles</a:t>
            </a:r>
          </a:p>
        </p:txBody>
      </p:sp>
    </p:spTree>
    <p:extLst>
      <p:ext uri="{BB962C8B-B14F-4D97-AF65-F5344CB8AC3E}">
        <p14:creationId xmlns:p14="http://schemas.microsoft.com/office/powerpoint/2010/main" val="749337637"/>
      </p:ext>
    </p:extLst>
  </p:cSld>
  <p:clrMapOvr>
    <a:masterClrMapping/>
  </p:clrMapOvr>
</p:sldLayout>
</file>

<file path=ppt/slideLayouts/slideLayout133.xml><?xml version="1.0" encoding="utf-8"?>
<p:sldLayout xmlns:a="http://schemas.openxmlformats.org/drawingml/2006/main" xmlns:r="http://schemas.openxmlformats.org/officeDocument/2006/relationships" xmlns:p="http://schemas.openxmlformats.org/presentationml/2006/main" showMasterSp="0" preserve="1" userDrawn="1">
  <p:cSld name="Breaker slide">
    <p:bg>
      <p:bgPr>
        <a:solidFill>
          <a:schemeClr val="accent4"/>
        </a:solidFill>
        <a:effectLst/>
      </p:bgPr>
    </p:bg>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2"/>
            </p:custDataLst>
            <p:extLst>
              <p:ext uri="{D42A27DB-BD31-4B8C-83A1-F6EECF244321}">
                <p14:modId xmlns:p14="http://schemas.microsoft.com/office/powerpoint/2010/main" val="1707164255"/>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102439" name="think-cell Folie" r:id="rId4" imgW="270" imgH="270" progId="TCLayout.ActiveDocument.1">
                  <p:embed/>
                </p:oleObj>
              </mc:Choice>
              <mc:Fallback>
                <p:oleObj name="think-cell Folie" r:id="rId4" imgW="270" imgH="270" progId="TCLayout.ActiveDocument.1">
                  <p:embed/>
                  <p:pic>
                    <p:nvPicPr>
                      <p:cNvPr id="0" name=""/>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15" name="Rectangle 2"/>
          <p:cNvSpPr>
            <a:spLocks noGrp="1" noChangeArrowheads="1"/>
          </p:cNvSpPr>
          <p:nvPr>
            <p:ph type="ctrTitle" hasCustomPrompt="1"/>
          </p:nvPr>
        </p:nvSpPr>
        <p:spPr bwMode="gray">
          <a:xfrm>
            <a:off x="647700" y="769938"/>
            <a:ext cx="7988300" cy="1557337"/>
          </a:xfrm>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defRPr sz="4000">
                <a:solidFill>
                  <a:schemeClr val="bg1"/>
                </a:solidFill>
              </a:defRPr>
            </a:lvl1pPr>
          </a:lstStyle>
          <a:p>
            <a:pPr lvl="0"/>
            <a:r>
              <a:rPr lang="en-GB" noProof="1"/>
              <a:t>Click to edit master title style</a:t>
            </a:r>
            <a:endParaRPr lang="en-GB" noProof="0" dirty="0"/>
          </a:p>
        </p:txBody>
      </p:sp>
      <p:sp>
        <p:nvSpPr>
          <p:cNvPr id="16" name="Rectangle 3"/>
          <p:cNvSpPr>
            <a:spLocks noGrp="1" noChangeArrowheads="1"/>
          </p:cNvSpPr>
          <p:nvPr>
            <p:ph type="subTitle" idx="1"/>
          </p:nvPr>
        </p:nvSpPr>
        <p:spPr bwMode="gray">
          <a:xfrm>
            <a:off x="650875" y="2327275"/>
            <a:ext cx="5362575" cy="1738313"/>
          </a:xfrm>
          <a:prstGeom prst="rect">
            <a:avLst/>
          </a:prstGeom>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spcBef>
                <a:spcPct val="0"/>
              </a:spcBef>
              <a:buSzTx/>
              <a:defRPr>
                <a:solidFill>
                  <a:schemeClr val="bg1"/>
                </a:solidFill>
              </a:defRPr>
            </a:lvl1pPr>
          </a:lstStyle>
          <a:p>
            <a:pPr lvl="0"/>
            <a:r>
              <a:rPr lang="en-GB" noProof="0"/>
              <a:t>Formatvorlage des Untertitelmasters durch Klicken bearbeiten</a:t>
            </a:r>
            <a:endParaRPr lang="en-GB" noProof="0" dirty="0"/>
          </a:p>
        </p:txBody>
      </p:sp>
      <p:pic>
        <p:nvPicPr>
          <p:cNvPr id="11" name="Image 66" descr="shadow-v2.png"/>
          <p:cNvPicPr>
            <a:picLocks noChangeAspect="1"/>
          </p:cNvPicPr>
          <p:nvPr userDrawn="1"/>
        </p:nvPicPr>
        <p:blipFill>
          <a:blip r:embed="rId6">
            <a:extLst>
              <a:ext uri="{28A0092B-C50C-407E-A947-70E740481C1C}">
                <a14:useLocalDpi xmlns:a14="http://schemas.microsoft.com/office/drawing/2010/main" val="0"/>
              </a:ext>
            </a:extLst>
          </a:blip>
          <a:srcRect t="8528" b="51877"/>
          <a:stretch>
            <a:fillRect/>
          </a:stretch>
        </p:blipFill>
        <p:spPr bwMode="auto">
          <a:xfrm>
            <a:off x="0" y="6381750"/>
            <a:ext cx="8856663" cy="206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2" name="Group 7"/>
          <p:cNvGrpSpPr>
            <a:grpSpLocks/>
          </p:cNvGrpSpPr>
          <p:nvPr userDrawn="1"/>
        </p:nvGrpSpPr>
        <p:grpSpPr bwMode="auto">
          <a:xfrm>
            <a:off x="7777163" y="6526213"/>
            <a:ext cx="863600" cy="236537"/>
            <a:chOff x="1005" y="1644"/>
            <a:chExt cx="3749" cy="1030"/>
          </a:xfrm>
          <a:solidFill>
            <a:schemeClr val="bg1"/>
          </a:solidFill>
        </p:grpSpPr>
        <p:sp>
          <p:nvSpPr>
            <p:cNvPr id="13" name="Freeform 8"/>
            <p:cNvSpPr>
              <a:spLocks/>
            </p:cNvSpPr>
            <p:nvPr userDrawn="1"/>
          </p:nvSpPr>
          <p:spPr bwMode="auto">
            <a:xfrm>
              <a:off x="1962" y="2123"/>
              <a:ext cx="314" cy="256"/>
            </a:xfrm>
            <a:custGeom>
              <a:avLst/>
              <a:gdLst>
                <a:gd name="T0" fmla="*/ 108 w 314"/>
                <a:gd name="T1" fmla="*/ 256 h 256"/>
                <a:gd name="T2" fmla="*/ 314 w 314"/>
                <a:gd name="T3" fmla="*/ 0 h 256"/>
                <a:gd name="T4" fmla="*/ 101 w 314"/>
                <a:gd name="T5" fmla="*/ 0 h 256"/>
                <a:gd name="T6" fmla="*/ 0 w 314"/>
                <a:gd name="T7" fmla="*/ 126 h 256"/>
                <a:gd name="T8" fmla="*/ 108 w 314"/>
                <a:gd name="T9" fmla="*/ 256 h 256"/>
              </a:gdLst>
              <a:ahLst/>
              <a:cxnLst>
                <a:cxn ang="0">
                  <a:pos x="T0" y="T1"/>
                </a:cxn>
                <a:cxn ang="0">
                  <a:pos x="T2" y="T3"/>
                </a:cxn>
                <a:cxn ang="0">
                  <a:pos x="T4" y="T5"/>
                </a:cxn>
                <a:cxn ang="0">
                  <a:pos x="T6" y="T7"/>
                </a:cxn>
                <a:cxn ang="0">
                  <a:pos x="T8" y="T9"/>
                </a:cxn>
              </a:cxnLst>
              <a:rect l="0" t="0" r="r" b="b"/>
              <a:pathLst>
                <a:path w="314" h="256">
                  <a:moveTo>
                    <a:pt x="108" y="256"/>
                  </a:moveTo>
                  <a:lnTo>
                    <a:pt x="314" y="0"/>
                  </a:lnTo>
                  <a:lnTo>
                    <a:pt x="101" y="0"/>
                  </a:lnTo>
                  <a:lnTo>
                    <a:pt x="0" y="126"/>
                  </a:lnTo>
                  <a:lnTo>
                    <a:pt x="108" y="25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solidFill>
                  <a:srgbClr val="000000"/>
                </a:solidFill>
              </a:endParaRPr>
            </a:p>
          </p:txBody>
        </p:sp>
        <p:sp>
          <p:nvSpPr>
            <p:cNvPr id="22" name="Freeform 9"/>
            <p:cNvSpPr>
              <a:spLocks noEditPoints="1"/>
            </p:cNvSpPr>
            <p:nvPr userDrawn="1"/>
          </p:nvSpPr>
          <p:spPr bwMode="auto">
            <a:xfrm>
              <a:off x="1005" y="1644"/>
              <a:ext cx="1183" cy="1014"/>
            </a:xfrm>
            <a:custGeom>
              <a:avLst/>
              <a:gdLst>
                <a:gd name="T0" fmla="*/ 359 w 501"/>
                <a:gd name="T1" fmla="*/ 313 h 429"/>
                <a:gd name="T2" fmla="*/ 339 w 501"/>
                <a:gd name="T3" fmla="*/ 287 h 429"/>
                <a:gd name="T4" fmla="*/ 331 w 501"/>
                <a:gd name="T5" fmla="*/ 277 h 429"/>
                <a:gd name="T6" fmla="*/ 288 w 501"/>
                <a:gd name="T7" fmla="*/ 257 h 429"/>
                <a:gd name="T8" fmla="*/ 232 w 501"/>
                <a:gd name="T9" fmla="*/ 313 h 429"/>
                <a:gd name="T10" fmla="*/ 288 w 501"/>
                <a:gd name="T11" fmla="*/ 368 h 429"/>
                <a:gd name="T12" fmla="*/ 331 w 501"/>
                <a:gd name="T13" fmla="*/ 348 h 429"/>
                <a:gd name="T14" fmla="*/ 339 w 501"/>
                <a:gd name="T15" fmla="*/ 338 h 429"/>
                <a:gd name="T16" fmla="*/ 359 w 501"/>
                <a:gd name="T17" fmla="*/ 313 h 429"/>
                <a:gd name="T18" fmla="*/ 162 w 501"/>
                <a:gd name="T19" fmla="*/ 312 h 429"/>
                <a:gd name="T20" fmla="*/ 288 w 501"/>
                <a:gd name="T21" fmla="*/ 188 h 429"/>
                <a:gd name="T22" fmla="*/ 384 w 501"/>
                <a:gd name="T23" fmla="*/ 232 h 429"/>
                <a:gd name="T24" fmla="*/ 385 w 501"/>
                <a:gd name="T25" fmla="*/ 234 h 429"/>
                <a:gd name="T26" fmla="*/ 387 w 501"/>
                <a:gd name="T27" fmla="*/ 233 h 429"/>
                <a:gd name="T28" fmla="*/ 250 w 501"/>
                <a:gd name="T29" fmla="*/ 0 h 429"/>
                <a:gd name="T30" fmla="*/ 0 w 501"/>
                <a:gd name="T31" fmla="*/ 429 h 429"/>
                <a:gd name="T32" fmla="*/ 244 w 501"/>
                <a:gd name="T33" fmla="*/ 429 h 429"/>
                <a:gd name="T34" fmla="*/ 245 w 501"/>
                <a:gd name="T35" fmla="*/ 428 h 429"/>
                <a:gd name="T36" fmla="*/ 220 w 501"/>
                <a:gd name="T37" fmla="*/ 417 h 429"/>
                <a:gd name="T38" fmla="*/ 162 w 501"/>
                <a:gd name="T39" fmla="*/ 312 h 429"/>
                <a:gd name="T40" fmla="*/ 496 w 501"/>
                <a:gd name="T41" fmla="*/ 427 h 429"/>
                <a:gd name="T42" fmla="*/ 470 w 501"/>
                <a:gd name="T43" fmla="*/ 420 h 429"/>
                <a:gd name="T44" fmla="*/ 405 w 501"/>
                <a:gd name="T45" fmla="*/ 367 h 429"/>
                <a:gd name="T46" fmla="*/ 380 w 501"/>
                <a:gd name="T47" fmla="*/ 398 h 429"/>
                <a:gd name="T48" fmla="*/ 333 w 501"/>
                <a:gd name="T49" fmla="*/ 428 h 429"/>
                <a:gd name="T50" fmla="*/ 333 w 501"/>
                <a:gd name="T51" fmla="*/ 429 h 429"/>
                <a:gd name="T52" fmla="*/ 501 w 501"/>
                <a:gd name="T53" fmla="*/ 429 h 429"/>
                <a:gd name="T54" fmla="*/ 501 w 501"/>
                <a:gd name="T55" fmla="*/ 428 h 429"/>
                <a:gd name="T56" fmla="*/ 496 w 501"/>
                <a:gd name="T57" fmla="*/ 427 h 4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01" h="429">
                  <a:moveTo>
                    <a:pt x="359" y="313"/>
                  </a:moveTo>
                  <a:cubicBezTo>
                    <a:pt x="353" y="305"/>
                    <a:pt x="350" y="300"/>
                    <a:pt x="339" y="287"/>
                  </a:cubicBezTo>
                  <a:cubicBezTo>
                    <a:pt x="336" y="283"/>
                    <a:pt x="335" y="282"/>
                    <a:pt x="331" y="277"/>
                  </a:cubicBezTo>
                  <a:cubicBezTo>
                    <a:pt x="320" y="265"/>
                    <a:pt x="306" y="257"/>
                    <a:pt x="288" y="257"/>
                  </a:cubicBezTo>
                  <a:cubicBezTo>
                    <a:pt x="257" y="257"/>
                    <a:pt x="232" y="282"/>
                    <a:pt x="232" y="313"/>
                  </a:cubicBezTo>
                  <a:cubicBezTo>
                    <a:pt x="232" y="343"/>
                    <a:pt x="257" y="368"/>
                    <a:pt x="288" y="368"/>
                  </a:cubicBezTo>
                  <a:cubicBezTo>
                    <a:pt x="306" y="368"/>
                    <a:pt x="320" y="360"/>
                    <a:pt x="331" y="348"/>
                  </a:cubicBezTo>
                  <a:cubicBezTo>
                    <a:pt x="335" y="343"/>
                    <a:pt x="336" y="342"/>
                    <a:pt x="339" y="338"/>
                  </a:cubicBezTo>
                  <a:cubicBezTo>
                    <a:pt x="350" y="325"/>
                    <a:pt x="353" y="320"/>
                    <a:pt x="359" y="313"/>
                  </a:cubicBezTo>
                  <a:moveTo>
                    <a:pt x="162" y="312"/>
                  </a:moveTo>
                  <a:cubicBezTo>
                    <a:pt x="162" y="243"/>
                    <a:pt x="218" y="188"/>
                    <a:pt x="288" y="188"/>
                  </a:cubicBezTo>
                  <a:cubicBezTo>
                    <a:pt x="322" y="188"/>
                    <a:pt x="357" y="201"/>
                    <a:pt x="384" y="232"/>
                  </a:cubicBezTo>
                  <a:cubicBezTo>
                    <a:pt x="385" y="234"/>
                    <a:pt x="385" y="234"/>
                    <a:pt x="385" y="234"/>
                  </a:cubicBezTo>
                  <a:cubicBezTo>
                    <a:pt x="387" y="233"/>
                    <a:pt x="387" y="233"/>
                    <a:pt x="387" y="233"/>
                  </a:cubicBezTo>
                  <a:cubicBezTo>
                    <a:pt x="250" y="0"/>
                    <a:pt x="250" y="0"/>
                    <a:pt x="250" y="0"/>
                  </a:cubicBezTo>
                  <a:cubicBezTo>
                    <a:pt x="0" y="429"/>
                    <a:pt x="0" y="429"/>
                    <a:pt x="0" y="429"/>
                  </a:cubicBezTo>
                  <a:cubicBezTo>
                    <a:pt x="244" y="429"/>
                    <a:pt x="244" y="429"/>
                    <a:pt x="244" y="429"/>
                  </a:cubicBezTo>
                  <a:cubicBezTo>
                    <a:pt x="245" y="428"/>
                    <a:pt x="245" y="428"/>
                    <a:pt x="245" y="428"/>
                  </a:cubicBezTo>
                  <a:cubicBezTo>
                    <a:pt x="234" y="425"/>
                    <a:pt x="224" y="419"/>
                    <a:pt x="220" y="417"/>
                  </a:cubicBezTo>
                  <a:cubicBezTo>
                    <a:pt x="185" y="395"/>
                    <a:pt x="162" y="357"/>
                    <a:pt x="162" y="312"/>
                  </a:cubicBezTo>
                  <a:moveTo>
                    <a:pt x="496" y="427"/>
                  </a:moveTo>
                  <a:cubicBezTo>
                    <a:pt x="485" y="425"/>
                    <a:pt x="476" y="422"/>
                    <a:pt x="470" y="420"/>
                  </a:cubicBezTo>
                  <a:cubicBezTo>
                    <a:pt x="444" y="409"/>
                    <a:pt x="423" y="389"/>
                    <a:pt x="405" y="367"/>
                  </a:cubicBezTo>
                  <a:cubicBezTo>
                    <a:pt x="405" y="367"/>
                    <a:pt x="392" y="385"/>
                    <a:pt x="380" y="398"/>
                  </a:cubicBezTo>
                  <a:cubicBezTo>
                    <a:pt x="362" y="417"/>
                    <a:pt x="343" y="425"/>
                    <a:pt x="333" y="428"/>
                  </a:cubicBezTo>
                  <a:cubicBezTo>
                    <a:pt x="333" y="429"/>
                    <a:pt x="333" y="429"/>
                    <a:pt x="333" y="429"/>
                  </a:cubicBezTo>
                  <a:cubicBezTo>
                    <a:pt x="501" y="429"/>
                    <a:pt x="501" y="429"/>
                    <a:pt x="501" y="429"/>
                  </a:cubicBezTo>
                  <a:cubicBezTo>
                    <a:pt x="501" y="428"/>
                    <a:pt x="501" y="428"/>
                    <a:pt x="501" y="428"/>
                  </a:cubicBezTo>
                  <a:cubicBezTo>
                    <a:pt x="501" y="428"/>
                    <a:pt x="499" y="427"/>
                    <a:pt x="496" y="427"/>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solidFill>
                  <a:srgbClr val="000000"/>
                </a:solidFill>
              </a:endParaRPr>
            </a:p>
          </p:txBody>
        </p:sp>
        <p:sp>
          <p:nvSpPr>
            <p:cNvPr id="23" name="Freeform 10"/>
            <p:cNvSpPr>
              <a:spLocks noEditPoints="1"/>
            </p:cNvSpPr>
            <p:nvPr userDrawn="1"/>
          </p:nvSpPr>
          <p:spPr bwMode="auto">
            <a:xfrm>
              <a:off x="2540" y="1904"/>
              <a:ext cx="2214" cy="770"/>
            </a:xfrm>
            <a:custGeom>
              <a:avLst/>
              <a:gdLst>
                <a:gd name="T0" fmla="*/ 171 w 937"/>
                <a:gd name="T1" fmla="*/ 136 h 326"/>
                <a:gd name="T2" fmla="*/ 78 w 937"/>
                <a:gd name="T3" fmla="*/ 89 h 326"/>
                <a:gd name="T4" fmla="*/ 125 w 937"/>
                <a:gd name="T5" fmla="*/ 53 h 326"/>
                <a:gd name="T6" fmla="*/ 186 w 937"/>
                <a:gd name="T7" fmla="*/ 100 h 326"/>
                <a:gd name="T8" fmla="*/ 253 w 937"/>
                <a:gd name="T9" fmla="*/ 100 h 326"/>
                <a:gd name="T10" fmla="*/ 128 w 937"/>
                <a:gd name="T11" fmla="*/ 0 h 326"/>
                <a:gd name="T12" fmla="*/ 12 w 937"/>
                <a:gd name="T13" fmla="*/ 94 h 326"/>
                <a:gd name="T14" fmla="*/ 104 w 937"/>
                <a:gd name="T15" fmla="*/ 183 h 326"/>
                <a:gd name="T16" fmla="*/ 197 w 937"/>
                <a:gd name="T17" fmla="*/ 234 h 326"/>
                <a:gd name="T18" fmla="*/ 136 w 937"/>
                <a:gd name="T19" fmla="*/ 273 h 326"/>
                <a:gd name="T20" fmla="*/ 67 w 937"/>
                <a:gd name="T21" fmla="*/ 215 h 326"/>
                <a:gd name="T22" fmla="*/ 1 w 937"/>
                <a:gd name="T23" fmla="*/ 215 h 326"/>
                <a:gd name="T24" fmla="*/ 134 w 937"/>
                <a:gd name="T25" fmla="*/ 326 h 326"/>
                <a:gd name="T26" fmla="*/ 263 w 937"/>
                <a:gd name="T27" fmla="*/ 226 h 326"/>
                <a:gd name="T28" fmla="*/ 171 w 937"/>
                <a:gd name="T29" fmla="*/ 136 h 326"/>
                <a:gd name="T30" fmla="*/ 541 w 937"/>
                <a:gd name="T31" fmla="*/ 121 h 326"/>
                <a:gd name="T32" fmla="*/ 541 w 937"/>
                <a:gd name="T33" fmla="*/ 121 h 326"/>
                <a:gd name="T34" fmla="*/ 473 w 937"/>
                <a:gd name="T35" fmla="*/ 87 h 326"/>
                <a:gd name="T36" fmla="*/ 374 w 937"/>
                <a:gd name="T37" fmla="*/ 204 h 326"/>
                <a:gd name="T38" fmla="*/ 475 w 937"/>
                <a:gd name="T39" fmla="*/ 325 h 326"/>
                <a:gd name="T40" fmla="*/ 543 w 937"/>
                <a:gd name="T41" fmla="*/ 290 h 326"/>
                <a:gd name="T42" fmla="*/ 544 w 937"/>
                <a:gd name="T43" fmla="*/ 290 h 326"/>
                <a:gd name="T44" fmla="*/ 544 w 937"/>
                <a:gd name="T45" fmla="*/ 319 h 326"/>
                <a:gd name="T46" fmla="*/ 603 w 937"/>
                <a:gd name="T47" fmla="*/ 319 h 326"/>
                <a:gd name="T48" fmla="*/ 603 w 937"/>
                <a:gd name="T49" fmla="*/ 8 h 326"/>
                <a:gd name="T50" fmla="*/ 541 w 937"/>
                <a:gd name="T51" fmla="*/ 8 h 326"/>
                <a:gd name="T52" fmla="*/ 541 w 937"/>
                <a:gd name="T53" fmla="*/ 121 h 326"/>
                <a:gd name="T54" fmla="*/ 490 w 937"/>
                <a:gd name="T55" fmla="*/ 278 h 326"/>
                <a:gd name="T56" fmla="*/ 436 w 937"/>
                <a:gd name="T57" fmla="*/ 206 h 326"/>
                <a:gd name="T58" fmla="*/ 490 w 937"/>
                <a:gd name="T59" fmla="*/ 134 h 326"/>
                <a:gd name="T60" fmla="*/ 543 w 937"/>
                <a:gd name="T61" fmla="*/ 205 h 326"/>
                <a:gd name="T62" fmla="*/ 490 w 937"/>
                <a:gd name="T63" fmla="*/ 278 h 326"/>
                <a:gd name="T64" fmla="*/ 741 w 937"/>
                <a:gd name="T65" fmla="*/ 87 h 326"/>
                <a:gd name="T66" fmla="*/ 626 w 937"/>
                <a:gd name="T67" fmla="*/ 206 h 326"/>
                <a:gd name="T68" fmla="*/ 741 w 937"/>
                <a:gd name="T69" fmla="*/ 325 h 326"/>
                <a:gd name="T70" fmla="*/ 846 w 937"/>
                <a:gd name="T71" fmla="*/ 249 h 326"/>
                <a:gd name="T72" fmla="*/ 792 w 937"/>
                <a:gd name="T73" fmla="*/ 249 h 326"/>
                <a:gd name="T74" fmla="*/ 743 w 937"/>
                <a:gd name="T75" fmla="*/ 278 h 326"/>
                <a:gd name="T76" fmla="*/ 687 w 937"/>
                <a:gd name="T77" fmla="*/ 221 h 326"/>
                <a:gd name="T78" fmla="*/ 850 w 937"/>
                <a:gd name="T79" fmla="*/ 221 h 326"/>
                <a:gd name="T80" fmla="*/ 741 w 937"/>
                <a:gd name="T81" fmla="*/ 87 h 326"/>
                <a:gd name="T82" fmla="*/ 687 w 937"/>
                <a:gd name="T83" fmla="*/ 182 h 326"/>
                <a:gd name="T84" fmla="*/ 739 w 937"/>
                <a:gd name="T85" fmla="*/ 134 h 326"/>
                <a:gd name="T86" fmla="*/ 788 w 937"/>
                <a:gd name="T87" fmla="*/ 182 h 326"/>
                <a:gd name="T88" fmla="*/ 687 w 937"/>
                <a:gd name="T89" fmla="*/ 182 h 326"/>
                <a:gd name="T90" fmla="*/ 875 w 937"/>
                <a:gd name="T91" fmla="*/ 319 h 326"/>
                <a:gd name="T92" fmla="*/ 937 w 937"/>
                <a:gd name="T93" fmla="*/ 319 h 326"/>
                <a:gd name="T94" fmla="*/ 937 w 937"/>
                <a:gd name="T95" fmla="*/ 8 h 326"/>
                <a:gd name="T96" fmla="*/ 875 w 937"/>
                <a:gd name="T97" fmla="*/ 8 h 326"/>
                <a:gd name="T98" fmla="*/ 875 w 937"/>
                <a:gd name="T99" fmla="*/ 319 h 326"/>
                <a:gd name="T100" fmla="*/ 286 w 937"/>
                <a:gd name="T101" fmla="*/ 319 h 326"/>
                <a:gd name="T102" fmla="*/ 348 w 937"/>
                <a:gd name="T103" fmla="*/ 319 h 326"/>
                <a:gd name="T104" fmla="*/ 348 w 937"/>
                <a:gd name="T105" fmla="*/ 93 h 326"/>
                <a:gd name="T106" fmla="*/ 286 w 937"/>
                <a:gd name="T107" fmla="*/ 93 h 326"/>
                <a:gd name="T108" fmla="*/ 286 w 937"/>
                <a:gd name="T109" fmla="*/ 319 h 326"/>
                <a:gd name="T110" fmla="*/ 286 w 937"/>
                <a:gd name="T111" fmla="*/ 59 h 326"/>
                <a:gd name="T112" fmla="*/ 348 w 937"/>
                <a:gd name="T113" fmla="*/ 59 h 326"/>
                <a:gd name="T114" fmla="*/ 348 w 937"/>
                <a:gd name="T115" fmla="*/ 8 h 326"/>
                <a:gd name="T116" fmla="*/ 286 w 937"/>
                <a:gd name="T117" fmla="*/ 8 h 326"/>
                <a:gd name="T118" fmla="*/ 286 w 937"/>
                <a:gd name="T119" fmla="*/ 59 h 3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937" h="326">
                  <a:moveTo>
                    <a:pt x="171" y="136"/>
                  </a:moveTo>
                  <a:cubicBezTo>
                    <a:pt x="93" y="116"/>
                    <a:pt x="78" y="113"/>
                    <a:pt x="78" y="89"/>
                  </a:cubicBezTo>
                  <a:cubicBezTo>
                    <a:pt x="78" y="63"/>
                    <a:pt x="103" y="53"/>
                    <a:pt x="125" y="53"/>
                  </a:cubicBezTo>
                  <a:cubicBezTo>
                    <a:pt x="158" y="53"/>
                    <a:pt x="184" y="63"/>
                    <a:pt x="186" y="100"/>
                  </a:cubicBezTo>
                  <a:cubicBezTo>
                    <a:pt x="253" y="100"/>
                    <a:pt x="253" y="100"/>
                    <a:pt x="253" y="100"/>
                  </a:cubicBezTo>
                  <a:cubicBezTo>
                    <a:pt x="253" y="29"/>
                    <a:pt x="193" y="0"/>
                    <a:pt x="128" y="0"/>
                  </a:cubicBezTo>
                  <a:cubicBezTo>
                    <a:pt x="72" y="0"/>
                    <a:pt x="12" y="31"/>
                    <a:pt x="12" y="94"/>
                  </a:cubicBezTo>
                  <a:cubicBezTo>
                    <a:pt x="12" y="153"/>
                    <a:pt x="58" y="171"/>
                    <a:pt x="104" y="183"/>
                  </a:cubicBezTo>
                  <a:cubicBezTo>
                    <a:pt x="150" y="195"/>
                    <a:pt x="197" y="201"/>
                    <a:pt x="197" y="234"/>
                  </a:cubicBezTo>
                  <a:cubicBezTo>
                    <a:pt x="197" y="266"/>
                    <a:pt x="160" y="273"/>
                    <a:pt x="136" y="273"/>
                  </a:cubicBezTo>
                  <a:cubicBezTo>
                    <a:pt x="100" y="273"/>
                    <a:pt x="67" y="257"/>
                    <a:pt x="67" y="215"/>
                  </a:cubicBezTo>
                  <a:cubicBezTo>
                    <a:pt x="1" y="215"/>
                    <a:pt x="1" y="215"/>
                    <a:pt x="1" y="215"/>
                  </a:cubicBezTo>
                  <a:cubicBezTo>
                    <a:pt x="0" y="292"/>
                    <a:pt x="65" y="326"/>
                    <a:pt x="134" y="326"/>
                  </a:cubicBezTo>
                  <a:cubicBezTo>
                    <a:pt x="218" y="326"/>
                    <a:pt x="263" y="283"/>
                    <a:pt x="263" y="226"/>
                  </a:cubicBezTo>
                  <a:cubicBezTo>
                    <a:pt x="263" y="156"/>
                    <a:pt x="193" y="141"/>
                    <a:pt x="171" y="136"/>
                  </a:cubicBezTo>
                  <a:moveTo>
                    <a:pt x="541" y="121"/>
                  </a:moveTo>
                  <a:cubicBezTo>
                    <a:pt x="541" y="121"/>
                    <a:pt x="541" y="121"/>
                    <a:pt x="541" y="121"/>
                  </a:cubicBezTo>
                  <a:cubicBezTo>
                    <a:pt x="526" y="99"/>
                    <a:pt x="500" y="87"/>
                    <a:pt x="473" y="87"/>
                  </a:cubicBezTo>
                  <a:cubicBezTo>
                    <a:pt x="407" y="87"/>
                    <a:pt x="374" y="144"/>
                    <a:pt x="374" y="204"/>
                  </a:cubicBezTo>
                  <a:cubicBezTo>
                    <a:pt x="374" y="266"/>
                    <a:pt x="407" y="325"/>
                    <a:pt x="475" y="325"/>
                  </a:cubicBezTo>
                  <a:cubicBezTo>
                    <a:pt x="504" y="325"/>
                    <a:pt x="529" y="314"/>
                    <a:pt x="543" y="290"/>
                  </a:cubicBezTo>
                  <a:cubicBezTo>
                    <a:pt x="544" y="290"/>
                    <a:pt x="544" y="290"/>
                    <a:pt x="544" y="290"/>
                  </a:cubicBezTo>
                  <a:cubicBezTo>
                    <a:pt x="544" y="319"/>
                    <a:pt x="544" y="319"/>
                    <a:pt x="544" y="319"/>
                  </a:cubicBezTo>
                  <a:cubicBezTo>
                    <a:pt x="603" y="319"/>
                    <a:pt x="603" y="319"/>
                    <a:pt x="603" y="319"/>
                  </a:cubicBezTo>
                  <a:cubicBezTo>
                    <a:pt x="603" y="8"/>
                    <a:pt x="603" y="8"/>
                    <a:pt x="603" y="8"/>
                  </a:cubicBezTo>
                  <a:cubicBezTo>
                    <a:pt x="541" y="8"/>
                    <a:pt x="541" y="8"/>
                    <a:pt x="541" y="8"/>
                  </a:cubicBezTo>
                  <a:lnTo>
                    <a:pt x="541" y="121"/>
                  </a:lnTo>
                  <a:close/>
                  <a:moveTo>
                    <a:pt x="490" y="278"/>
                  </a:moveTo>
                  <a:cubicBezTo>
                    <a:pt x="452" y="278"/>
                    <a:pt x="436" y="241"/>
                    <a:pt x="436" y="206"/>
                  </a:cubicBezTo>
                  <a:cubicBezTo>
                    <a:pt x="436" y="169"/>
                    <a:pt x="449" y="134"/>
                    <a:pt x="490" y="134"/>
                  </a:cubicBezTo>
                  <a:cubicBezTo>
                    <a:pt x="530" y="134"/>
                    <a:pt x="543" y="169"/>
                    <a:pt x="543" y="205"/>
                  </a:cubicBezTo>
                  <a:cubicBezTo>
                    <a:pt x="543" y="242"/>
                    <a:pt x="531" y="278"/>
                    <a:pt x="490" y="278"/>
                  </a:cubicBezTo>
                  <a:moveTo>
                    <a:pt x="741" y="87"/>
                  </a:moveTo>
                  <a:cubicBezTo>
                    <a:pt x="672" y="87"/>
                    <a:pt x="626" y="139"/>
                    <a:pt x="626" y="206"/>
                  </a:cubicBezTo>
                  <a:cubicBezTo>
                    <a:pt x="626" y="276"/>
                    <a:pt x="670" y="325"/>
                    <a:pt x="741" y="325"/>
                  </a:cubicBezTo>
                  <a:cubicBezTo>
                    <a:pt x="792" y="325"/>
                    <a:pt x="829" y="302"/>
                    <a:pt x="846" y="249"/>
                  </a:cubicBezTo>
                  <a:cubicBezTo>
                    <a:pt x="792" y="249"/>
                    <a:pt x="792" y="249"/>
                    <a:pt x="792" y="249"/>
                  </a:cubicBezTo>
                  <a:cubicBezTo>
                    <a:pt x="788" y="263"/>
                    <a:pt x="768" y="278"/>
                    <a:pt x="743" y="278"/>
                  </a:cubicBezTo>
                  <a:cubicBezTo>
                    <a:pt x="708" y="278"/>
                    <a:pt x="689" y="260"/>
                    <a:pt x="687" y="221"/>
                  </a:cubicBezTo>
                  <a:cubicBezTo>
                    <a:pt x="850" y="221"/>
                    <a:pt x="850" y="221"/>
                    <a:pt x="850" y="221"/>
                  </a:cubicBezTo>
                  <a:cubicBezTo>
                    <a:pt x="854" y="152"/>
                    <a:pt x="817" y="87"/>
                    <a:pt x="741" y="87"/>
                  </a:cubicBezTo>
                  <a:moveTo>
                    <a:pt x="687" y="182"/>
                  </a:moveTo>
                  <a:cubicBezTo>
                    <a:pt x="688" y="164"/>
                    <a:pt x="700" y="134"/>
                    <a:pt x="739" y="134"/>
                  </a:cubicBezTo>
                  <a:cubicBezTo>
                    <a:pt x="769" y="134"/>
                    <a:pt x="782" y="151"/>
                    <a:pt x="788" y="182"/>
                  </a:cubicBezTo>
                  <a:lnTo>
                    <a:pt x="687" y="182"/>
                  </a:lnTo>
                  <a:close/>
                  <a:moveTo>
                    <a:pt x="875" y="319"/>
                  </a:moveTo>
                  <a:cubicBezTo>
                    <a:pt x="937" y="319"/>
                    <a:pt x="937" y="319"/>
                    <a:pt x="937" y="319"/>
                  </a:cubicBezTo>
                  <a:cubicBezTo>
                    <a:pt x="937" y="8"/>
                    <a:pt x="937" y="8"/>
                    <a:pt x="937" y="8"/>
                  </a:cubicBezTo>
                  <a:cubicBezTo>
                    <a:pt x="875" y="8"/>
                    <a:pt x="875" y="8"/>
                    <a:pt x="875" y="8"/>
                  </a:cubicBezTo>
                  <a:lnTo>
                    <a:pt x="875" y="319"/>
                  </a:lnTo>
                  <a:close/>
                  <a:moveTo>
                    <a:pt x="286" y="319"/>
                  </a:moveTo>
                  <a:cubicBezTo>
                    <a:pt x="348" y="319"/>
                    <a:pt x="348" y="319"/>
                    <a:pt x="348" y="319"/>
                  </a:cubicBezTo>
                  <a:cubicBezTo>
                    <a:pt x="348" y="93"/>
                    <a:pt x="348" y="93"/>
                    <a:pt x="348" y="93"/>
                  </a:cubicBezTo>
                  <a:cubicBezTo>
                    <a:pt x="286" y="93"/>
                    <a:pt x="286" y="93"/>
                    <a:pt x="286" y="93"/>
                  </a:cubicBezTo>
                  <a:lnTo>
                    <a:pt x="286" y="319"/>
                  </a:lnTo>
                  <a:close/>
                  <a:moveTo>
                    <a:pt x="286" y="59"/>
                  </a:moveTo>
                  <a:cubicBezTo>
                    <a:pt x="348" y="59"/>
                    <a:pt x="348" y="59"/>
                    <a:pt x="348" y="59"/>
                  </a:cubicBezTo>
                  <a:cubicBezTo>
                    <a:pt x="348" y="8"/>
                    <a:pt x="348" y="8"/>
                    <a:pt x="348" y="8"/>
                  </a:cubicBezTo>
                  <a:cubicBezTo>
                    <a:pt x="286" y="8"/>
                    <a:pt x="286" y="8"/>
                    <a:pt x="286" y="8"/>
                  </a:cubicBezTo>
                  <a:lnTo>
                    <a:pt x="286" y="5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solidFill>
                  <a:srgbClr val="000000"/>
                </a:solidFill>
              </a:endParaRPr>
            </a:p>
          </p:txBody>
        </p:sp>
      </p:grpSp>
    </p:spTree>
    <p:extLst>
      <p:ext uri="{BB962C8B-B14F-4D97-AF65-F5344CB8AC3E}">
        <p14:creationId xmlns:p14="http://schemas.microsoft.com/office/powerpoint/2010/main" val="802304973"/>
      </p:ext>
    </p:extLst>
  </p:cSld>
  <p:clrMapOvr>
    <a:masterClrMapping/>
  </p:clrMapOvr>
</p:sldLayout>
</file>

<file path=ppt/slideLayouts/slideLayout134.xml><?xml version="1.0" encoding="utf-8"?>
<p:sldLayout xmlns:a="http://schemas.openxmlformats.org/drawingml/2006/main" xmlns:r="http://schemas.openxmlformats.org/officeDocument/2006/relationships" xmlns:p="http://schemas.openxmlformats.org/presentationml/2006/main" showMasterSp="0" preserve="1" userDrawn="1">
  <p:cSld name="Last slide">
    <p:spTree>
      <p:nvGrpSpPr>
        <p:cNvPr id="1" name=""/>
        <p:cNvGrpSpPr/>
        <p:nvPr/>
      </p:nvGrpSpPr>
      <p:grpSpPr>
        <a:xfrm>
          <a:off x="0" y="0"/>
          <a:ext cx="0" cy="0"/>
          <a:chOff x="0" y="0"/>
          <a:chExt cx="0" cy="0"/>
        </a:xfrm>
      </p:grpSpPr>
      <p:grpSp>
        <p:nvGrpSpPr>
          <p:cNvPr id="13" name="Group 13"/>
          <p:cNvGrpSpPr>
            <a:grpSpLocks/>
          </p:cNvGrpSpPr>
          <p:nvPr userDrawn="1"/>
        </p:nvGrpSpPr>
        <p:grpSpPr bwMode="auto">
          <a:xfrm>
            <a:off x="0" y="0"/>
            <a:ext cx="9144000" cy="6858000"/>
            <a:chOff x="1723" y="0"/>
            <a:chExt cx="683" cy="4320"/>
          </a:xfrm>
          <a:gradFill flip="none" rotWithShape="1">
            <a:gsLst>
              <a:gs pos="0">
                <a:srgbClr val="969696"/>
              </a:gs>
              <a:gs pos="41000">
                <a:srgbClr val="FFFFFF"/>
              </a:gs>
              <a:gs pos="100000">
                <a:schemeClr val="bg1">
                  <a:lumMod val="95000"/>
                </a:schemeClr>
              </a:gs>
            </a:gsLst>
            <a:lin ang="16200000" scaled="0"/>
            <a:tileRect/>
          </a:gradFill>
        </p:grpSpPr>
        <p:sp>
          <p:nvSpPr>
            <p:cNvPr id="16" name="Rectangle 11"/>
            <p:cNvSpPr>
              <a:spLocks noChangeArrowheads="1"/>
            </p:cNvSpPr>
            <p:nvPr/>
          </p:nvSpPr>
          <p:spPr bwMode="auto">
            <a:xfrm>
              <a:off x="1723" y="0"/>
              <a:ext cx="683" cy="2235"/>
            </a:xfrm>
            <a:prstGeom prst="rect">
              <a:avLst/>
            </a:prstGeom>
            <a:grpFill/>
            <a:ln>
              <a:noFill/>
            </a:ln>
            <a:effectLst/>
            <a:extLs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0" tIns="0" rIns="0" bIns="0" anchor="ctr"/>
            <a:lstStyle/>
            <a:p>
              <a:pPr>
                <a:defRPr/>
              </a:pPr>
              <a:endParaRPr lang="fr-FR">
                <a:solidFill>
                  <a:srgbClr val="000000"/>
                </a:solidFill>
              </a:endParaRPr>
            </a:p>
          </p:txBody>
        </p:sp>
        <p:sp>
          <p:nvSpPr>
            <p:cNvPr id="17" name="Rectangle 12"/>
            <p:cNvSpPr>
              <a:spLocks noChangeArrowheads="1"/>
            </p:cNvSpPr>
            <p:nvPr/>
          </p:nvSpPr>
          <p:spPr bwMode="auto">
            <a:xfrm rot="10800000">
              <a:off x="1723" y="2235"/>
              <a:ext cx="683" cy="2085"/>
            </a:xfrm>
            <a:prstGeom prst="rect">
              <a:avLst/>
            </a:prstGeom>
            <a:grpFill/>
            <a:ln>
              <a:noFill/>
            </a:ln>
            <a:effectLst/>
            <a:extLs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rot="10800000" wrap="none" lIns="0" tIns="0" rIns="0" bIns="0" anchor="ctr"/>
            <a:lstStyle/>
            <a:p>
              <a:pPr>
                <a:defRPr/>
              </a:pPr>
              <a:endParaRPr lang="fr-FR">
                <a:solidFill>
                  <a:srgbClr val="000000"/>
                </a:solidFill>
              </a:endParaRPr>
            </a:p>
          </p:txBody>
        </p:sp>
      </p:grpSp>
      <p:pic>
        <p:nvPicPr>
          <p:cNvPr id="19" name="Picture 19" descr="Sidel_BM_no_bleed"/>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7605713" y="5981700"/>
            <a:ext cx="1108075" cy="887413"/>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2" name="Object 1" hidden="1"/>
          <p:cNvGraphicFramePr>
            <a:graphicFrameLocks noChangeAspect="1"/>
          </p:cNvGraphicFramePr>
          <p:nvPr userDrawn="1">
            <p:custDataLst>
              <p:tags r:id="rId2"/>
            </p:custDataLst>
            <p:extLst>
              <p:ext uri="{D42A27DB-BD31-4B8C-83A1-F6EECF244321}">
                <p14:modId xmlns:p14="http://schemas.microsoft.com/office/powerpoint/2010/main" val="608152735"/>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103463" name="think-cell Folie" r:id="rId5" imgW="270" imgH="270" progId="TCLayout.ActiveDocument.1">
                  <p:embed/>
                </p:oleObj>
              </mc:Choice>
              <mc:Fallback>
                <p:oleObj name="think-cell Folie" r:id="rId5" imgW="270" imgH="270" progId="TCLayout.ActiveDocument.1">
                  <p:embed/>
                  <p:pic>
                    <p:nvPicPr>
                      <p:cNvPr id="0" name=""/>
                      <p:cNvPicPr/>
                      <p:nvPr/>
                    </p:nvPicPr>
                    <p:blipFill>
                      <a:blip r:embed="rId6"/>
                      <a:stretch>
                        <a:fillRect/>
                      </a:stretch>
                    </p:blipFill>
                    <p:spPr>
                      <a:xfrm>
                        <a:off x="1588" y="1588"/>
                        <a:ext cx="1587" cy="1587"/>
                      </a:xfrm>
                      <a:prstGeom prst="rect">
                        <a:avLst/>
                      </a:prstGeom>
                    </p:spPr>
                  </p:pic>
                </p:oleObj>
              </mc:Fallback>
            </mc:AlternateContent>
          </a:graphicData>
        </a:graphic>
      </p:graphicFrame>
      <p:sp>
        <p:nvSpPr>
          <p:cNvPr id="15" name="Rectangle 2"/>
          <p:cNvSpPr>
            <a:spLocks noGrp="1" noChangeArrowheads="1"/>
          </p:cNvSpPr>
          <p:nvPr>
            <p:ph type="ctrTitle" hasCustomPrompt="1"/>
          </p:nvPr>
        </p:nvSpPr>
        <p:spPr bwMode="gray">
          <a:xfrm>
            <a:off x="647700" y="769938"/>
            <a:ext cx="7988300" cy="1557337"/>
          </a:xfrm>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defRPr sz="4000">
                <a:solidFill>
                  <a:schemeClr val="tx2"/>
                </a:solidFill>
              </a:defRPr>
            </a:lvl1pPr>
          </a:lstStyle>
          <a:p>
            <a:pPr lvl="0"/>
            <a:r>
              <a:rPr lang="en-GB" noProof="1"/>
              <a:t>Click to edit master title style</a:t>
            </a:r>
            <a:endParaRPr lang="en-GB" noProof="0" dirty="0"/>
          </a:p>
        </p:txBody>
      </p:sp>
      <p:sp>
        <p:nvSpPr>
          <p:cNvPr id="27" name="Title 1"/>
          <p:cNvSpPr>
            <a:spLocks/>
          </p:cNvSpPr>
          <p:nvPr userDrawn="1"/>
        </p:nvSpPr>
        <p:spPr bwMode="gray">
          <a:xfrm>
            <a:off x="6520106" y="6476331"/>
            <a:ext cx="921727" cy="15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p>
            <a:pPr algn="r" eaLnBrk="0" hangingPunct="0"/>
            <a:r>
              <a:rPr lang="en-GB" sz="1000" b="1" dirty="0">
                <a:solidFill>
                  <a:srgbClr val="FFFFFF"/>
                </a:solidFill>
              </a:rPr>
              <a:t>www.sidel.com</a:t>
            </a:r>
          </a:p>
        </p:txBody>
      </p:sp>
      <p:sp>
        <p:nvSpPr>
          <p:cNvPr id="20" name="Title 1"/>
          <p:cNvSpPr>
            <a:spLocks/>
          </p:cNvSpPr>
          <p:nvPr userDrawn="1"/>
        </p:nvSpPr>
        <p:spPr bwMode="gray">
          <a:xfrm>
            <a:off x="650875" y="6389944"/>
            <a:ext cx="327025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p>
            <a:pPr eaLnBrk="0" hangingPunct="0"/>
            <a:r>
              <a:rPr lang="en-GB" sz="800" dirty="0">
                <a:solidFill>
                  <a:srgbClr val="FFFFFF"/>
                </a:solidFill>
              </a:rPr>
              <a:t>All rights reserved. No part of this publication may be reproduced</a:t>
            </a:r>
            <a:br>
              <a:rPr lang="en-GB" sz="800" dirty="0">
                <a:solidFill>
                  <a:srgbClr val="FFFFFF"/>
                </a:solidFill>
              </a:rPr>
            </a:br>
            <a:r>
              <a:rPr lang="en-GB" sz="800" dirty="0">
                <a:solidFill>
                  <a:srgbClr val="FFFFFF"/>
                </a:solidFill>
              </a:rPr>
              <a:t>or electronically distributed without the prior permission of the publisher. </a:t>
            </a:r>
          </a:p>
        </p:txBody>
      </p:sp>
    </p:spTree>
    <p:extLst>
      <p:ext uri="{BB962C8B-B14F-4D97-AF65-F5344CB8AC3E}">
        <p14:creationId xmlns:p14="http://schemas.microsoft.com/office/powerpoint/2010/main" val="394017915"/>
      </p:ext>
    </p:extLst>
  </p:cSld>
  <p:clrMapOvr>
    <a:masterClrMapping/>
  </p:clrMapOvr>
</p:sldLayout>
</file>

<file path=ppt/slideLayouts/slideLayout135.xml><?xml version="1.0" encoding="utf-8"?>
<p:sldLayout xmlns:a="http://schemas.openxmlformats.org/drawingml/2006/main" xmlns:r="http://schemas.openxmlformats.org/officeDocument/2006/relationships" xmlns:p="http://schemas.openxmlformats.org/presentationml/2006/main" type="obj">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u contenu 2"/>
          <p:cNvSpPr>
            <a:spLocks noGrp="1"/>
          </p:cNvSpPr>
          <p:nvPr>
            <p:ph idx="1"/>
          </p:nvPr>
        </p:nvSpPr>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Tree>
    <p:extLst>
      <p:ext uri="{BB962C8B-B14F-4D97-AF65-F5344CB8AC3E}">
        <p14:creationId xmlns:p14="http://schemas.microsoft.com/office/powerpoint/2010/main" val="1973859062"/>
      </p:ext>
    </p:extLst>
  </p:cSld>
  <p:clrMapOvr>
    <a:masterClrMapping/>
  </p:clrMapOvr>
</p:sldLayout>
</file>

<file path=ppt/slideLayouts/slideLayout136.xml><?xml version="1.0" encoding="utf-8"?>
<p:sldLayout xmlns:a="http://schemas.openxmlformats.org/drawingml/2006/main" xmlns:r="http://schemas.openxmlformats.org/officeDocument/2006/relationships" xmlns:p="http://schemas.openxmlformats.org/presentationml/2006/main" showMasterSp="0" userDrawn="1">
  <p:cSld name="1_Last slide">
    <p:spTree>
      <p:nvGrpSpPr>
        <p:cNvPr id="1" name=""/>
        <p:cNvGrpSpPr/>
        <p:nvPr/>
      </p:nvGrpSpPr>
      <p:grpSpPr>
        <a:xfrm>
          <a:off x="0" y="0"/>
          <a:ext cx="0" cy="0"/>
          <a:chOff x="0" y="0"/>
          <a:chExt cx="0" cy="0"/>
        </a:xfrm>
      </p:grpSpPr>
      <p:grpSp>
        <p:nvGrpSpPr>
          <p:cNvPr id="13" name="Group 13"/>
          <p:cNvGrpSpPr>
            <a:grpSpLocks/>
          </p:cNvGrpSpPr>
          <p:nvPr userDrawn="1"/>
        </p:nvGrpSpPr>
        <p:grpSpPr bwMode="auto">
          <a:xfrm>
            <a:off x="0" y="0"/>
            <a:ext cx="9144000" cy="6858000"/>
            <a:chOff x="1723" y="0"/>
            <a:chExt cx="683" cy="4320"/>
          </a:xfrm>
          <a:gradFill flip="none" rotWithShape="1">
            <a:gsLst>
              <a:gs pos="0">
                <a:srgbClr val="969696"/>
              </a:gs>
              <a:gs pos="41000">
                <a:srgbClr val="FFFFFF"/>
              </a:gs>
              <a:gs pos="100000">
                <a:schemeClr val="bg1">
                  <a:lumMod val="95000"/>
                </a:schemeClr>
              </a:gs>
            </a:gsLst>
            <a:lin ang="16200000" scaled="0"/>
            <a:tileRect/>
          </a:gradFill>
        </p:grpSpPr>
        <p:sp>
          <p:nvSpPr>
            <p:cNvPr id="16" name="Rectangle 11"/>
            <p:cNvSpPr>
              <a:spLocks noChangeArrowheads="1"/>
            </p:cNvSpPr>
            <p:nvPr/>
          </p:nvSpPr>
          <p:spPr bwMode="auto">
            <a:xfrm>
              <a:off x="1723" y="0"/>
              <a:ext cx="683" cy="2235"/>
            </a:xfrm>
            <a:prstGeom prst="rect">
              <a:avLst/>
            </a:prstGeom>
            <a:grpFill/>
            <a:ln>
              <a:noFill/>
            </a:ln>
            <a:effectLst/>
            <a:extLs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0" tIns="0" rIns="0" bIns="0" anchor="ctr"/>
            <a:lstStyle/>
            <a:p>
              <a:pPr>
                <a:defRPr/>
              </a:pPr>
              <a:endParaRPr lang="fr-FR">
                <a:solidFill>
                  <a:srgbClr val="000000"/>
                </a:solidFill>
              </a:endParaRPr>
            </a:p>
          </p:txBody>
        </p:sp>
        <p:sp>
          <p:nvSpPr>
            <p:cNvPr id="17" name="Rectangle 12"/>
            <p:cNvSpPr>
              <a:spLocks noChangeArrowheads="1"/>
            </p:cNvSpPr>
            <p:nvPr/>
          </p:nvSpPr>
          <p:spPr bwMode="auto">
            <a:xfrm rot="10800000">
              <a:off x="1723" y="2235"/>
              <a:ext cx="683" cy="2085"/>
            </a:xfrm>
            <a:prstGeom prst="rect">
              <a:avLst/>
            </a:prstGeom>
            <a:grpFill/>
            <a:ln>
              <a:noFill/>
            </a:ln>
            <a:effectLst/>
            <a:extLs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rot="10800000" wrap="none" lIns="0" tIns="0" rIns="0" bIns="0" anchor="ctr"/>
            <a:lstStyle/>
            <a:p>
              <a:pPr>
                <a:defRPr/>
              </a:pPr>
              <a:endParaRPr lang="fr-FR">
                <a:solidFill>
                  <a:srgbClr val="000000"/>
                </a:solidFill>
              </a:endParaRPr>
            </a:p>
          </p:txBody>
        </p:sp>
      </p:grpSp>
      <p:pic>
        <p:nvPicPr>
          <p:cNvPr id="19" name="Picture 19" descr="Sidel_BM_no_bleed"/>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7605713" y="5981700"/>
            <a:ext cx="1108075" cy="887413"/>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2" name="Object 1" hidden="1"/>
          <p:cNvGraphicFramePr>
            <a:graphicFrameLocks noChangeAspect="1"/>
          </p:cNvGraphicFramePr>
          <p:nvPr userDrawn="1">
            <p:custDataLst>
              <p:tags r:id="rId2"/>
            </p:custDataLst>
            <p:extLst>
              <p:ext uri="{D42A27DB-BD31-4B8C-83A1-F6EECF244321}">
                <p14:modId xmlns:p14="http://schemas.microsoft.com/office/powerpoint/2010/main" val="1268902830"/>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104487" name="think-cell Folie" r:id="rId5" imgW="270" imgH="270" progId="TCLayout.ActiveDocument.1">
                  <p:embed/>
                </p:oleObj>
              </mc:Choice>
              <mc:Fallback>
                <p:oleObj name="think-cell Folie" r:id="rId5" imgW="270" imgH="270" progId="TCLayout.ActiveDocument.1">
                  <p:embed/>
                  <p:pic>
                    <p:nvPicPr>
                      <p:cNvPr id="0" name=""/>
                      <p:cNvPicPr/>
                      <p:nvPr/>
                    </p:nvPicPr>
                    <p:blipFill>
                      <a:blip r:embed="rId6"/>
                      <a:stretch>
                        <a:fillRect/>
                      </a:stretch>
                    </p:blipFill>
                    <p:spPr>
                      <a:xfrm>
                        <a:off x="1588" y="1588"/>
                        <a:ext cx="1587" cy="1587"/>
                      </a:xfrm>
                      <a:prstGeom prst="rect">
                        <a:avLst/>
                      </a:prstGeom>
                    </p:spPr>
                  </p:pic>
                </p:oleObj>
              </mc:Fallback>
            </mc:AlternateContent>
          </a:graphicData>
        </a:graphic>
      </p:graphicFrame>
      <p:sp>
        <p:nvSpPr>
          <p:cNvPr id="15" name="Rectangle 2"/>
          <p:cNvSpPr>
            <a:spLocks noGrp="1" noChangeArrowheads="1"/>
          </p:cNvSpPr>
          <p:nvPr>
            <p:ph type="ctrTitle" hasCustomPrompt="1"/>
          </p:nvPr>
        </p:nvSpPr>
        <p:spPr bwMode="gray">
          <a:xfrm>
            <a:off x="647700" y="769938"/>
            <a:ext cx="7988300" cy="1557337"/>
          </a:xfrm>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defRPr sz="4000">
                <a:solidFill>
                  <a:schemeClr val="tx2"/>
                </a:solidFill>
              </a:defRPr>
            </a:lvl1pPr>
          </a:lstStyle>
          <a:p>
            <a:pPr lvl="0"/>
            <a:r>
              <a:rPr lang="en-GB" noProof="1"/>
              <a:t>Click to edit master title style</a:t>
            </a:r>
            <a:endParaRPr lang="en-GB" noProof="0" dirty="0"/>
          </a:p>
        </p:txBody>
      </p:sp>
      <p:sp>
        <p:nvSpPr>
          <p:cNvPr id="27" name="Title 1"/>
          <p:cNvSpPr>
            <a:spLocks/>
          </p:cNvSpPr>
          <p:nvPr userDrawn="1"/>
        </p:nvSpPr>
        <p:spPr bwMode="gray">
          <a:xfrm>
            <a:off x="6520106" y="6476331"/>
            <a:ext cx="921727" cy="15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p>
            <a:pPr algn="r" eaLnBrk="0" hangingPunct="0"/>
            <a:r>
              <a:rPr lang="en-GB" sz="1000" b="1" dirty="0">
                <a:solidFill>
                  <a:srgbClr val="FFFFFF"/>
                </a:solidFill>
              </a:rPr>
              <a:t>www.sidel.com</a:t>
            </a:r>
          </a:p>
        </p:txBody>
      </p:sp>
      <p:sp>
        <p:nvSpPr>
          <p:cNvPr id="20" name="Title 1"/>
          <p:cNvSpPr>
            <a:spLocks/>
          </p:cNvSpPr>
          <p:nvPr userDrawn="1"/>
        </p:nvSpPr>
        <p:spPr bwMode="gray">
          <a:xfrm>
            <a:off x="650875" y="6389944"/>
            <a:ext cx="327025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p>
            <a:pPr eaLnBrk="0" hangingPunct="0"/>
            <a:r>
              <a:rPr lang="en-GB" sz="800" dirty="0">
                <a:solidFill>
                  <a:srgbClr val="FFFFFF"/>
                </a:solidFill>
              </a:rPr>
              <a:t>All rights reserved. No part of this publication may be reproduced</a:t>
            </a:r>
            <a:br>
              <a:rPr lang="en-GB" sz="800" dirty="0">
                <a:solidFill>
                  <a:srgbClr val="FFFFFF"/>
                </a:solidFill>
              </a:rPr>
            </a:br>
            <a:r>
              <a:rPr lang="en-GB" sz="800" dirty="0">
                <a:solidFill>
                  <a:srgbClr val="FFFFFF"/>
                </a:solidFill>
              </a:rPr>
              <a:t>or electronically distributed without the prior permission of the publisher. </a:t>
            </a:r>
          </a:p>
        </p:txBody>
      </p:sp>
    </p:spTree>
    <p:extLst>
      <p:ext uri="{BB962C8B-B14F-4D97-AF65-F5344CB8AC3E}">
        <p14:creationId xmlns:p14="http://schemas.microsoft.com/office/powerpoint/2010/main" val="2675465759"/>
      </p:ext>
    </p:extLst>
  </p:cSld>
  <p:clrMapOvr>
    <a:masterClrMapping/>
  </p:clrMapOvr>
</p:sldLayout>
</file>

<file path=ppt/slideLayouts/slideLayout137.xml><?xml version="1.0" encoding="utf-8"?>
<p:sldLayout xmlns:a="http://schemas.openxmlformats.org/drawingml/2006/main" xmlns:r="http://schemas.openxmlformats.org/officeDocument/2006/relationships" xmlns:p="http://schemas.openxmlformats.org/presentationml/2006/main" showMasterSp="0" preserve="1" userDrawn="1">
  <p:cSld name="Cover slide">
    <p:spTree>
      <p:nvGrpSpPr>
        <p:cNvPr id="1" name=""/>
        <p:cNvGrpSpPr/>
        <p:nvPr/>
      </p:nvGrpSpPr>
      <p:grpSpPr>
        <a:xfrm>
          <a:off x="0" y="0"/>
          <a:ext cx="0" cy="0"/>
          <a:chOff x="0" y="0"/>
          <a:chExt cx="0" cy="0"/>
        </a:xfrm>
      </p:grpSpPr>
      <p:grpSp>
        <p:nvGrpSpPr>
          <p:cNvPr id="14" name="Group 13"/>
          <p:cNvGrpSpPr>
            <a:grpSpLocks/>
          </p:cNvGrpSpPr>
          <p:nvPr userDrawn="1"/>
        </p:nvGrpSpPr>
        <p:grpSpPr bwMode="auto">
          <a:xfrm>
            <a:off x="0" y="0"/>
            <a:ext cx="9144000" cy="6858000"/>
            <a:chOff x="1723" y="0"/>
            <a:chExt cx="683" cy="4320"/>
          </a:xfrm>
          <a:gradFill flip="none" rotWithShape="1">
            <a:gsLst>
              <a:gs pos="0">
                <a:srgbClr val="969696"/>
              </a:gs>
              <a:gs pos="41000">
                <a:srgbClr val="FFFFFF"/>
              </a:gs>
              <a:gs pos="100000">
                <a:schemeClr val="bg1">
                  <a:lumMod val="95000"/>
                </a:schemeClr>
              </a:gs>
            </a:gsLst>
            <a:lin ang="16200000" scaled="0"/>
            <a:tileRect/>
          </a:gradFill>
        </p:grpSpPr>
        <p:sp>
          <p:nvSpPr>
            <p:cNvPr id="20" name="Rectangle 11"/>
            <p:cNvSpPr>
              <a:spLocks noChangeArrowheads="1"/>
            </p:cNvSpPr>
            <p:nvPr/>
          </p:nvSpPr>
          <p:spPr bwMode="auto">
            <a:xfrm>
              <a:off x="1723" y="0"/>
              <a:ext cx="683" cy="2235"/>
            </a:xfrm>
            <a:prstGeom prst="rect">
              <a:avLst/>
            </a:prstGeom>
            <a:grpFill/>
            <a:ln>
              <a:noFill/>
            </a:ln>
            <a:effectLst/>
            <a:extLs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0" tIns="0" rIns="0" bIns="0" anchor="ctr"/>
            <a:lstStyle/>
            <a:p>
              <a:pPr>
                <a:defRPr/>
              </a:pPr>
              <a:endParaRPr lang="fr-FR">
                <a:solidFill>
                  <a:srgbClr val="000000"/>
                </a:solidFill>
              </a:endParaRPr>
            </a:p>
          </p:txBody>
        </p:sp>
        <p:sp>
          <p:nvSpPr>
            <p:cNvPr id="21" name="Rectangle 12"/>
            <p:cNvSpPr>
              <a:spLocks noChangeArrowheads="1"/>
            </p:cNvSpPr>
            <p:nvPr/>
          </p:nvSpPr>
          <p:spPr bwMode="auto">
            <a:xfrm rot="10800000">
              <a:off x="1723" y="2235"/>
              <a:ext cx="683" cy="2085"/>
            </a:xfrm>
            <a:prstGeom prst="rect">
              <a:avLst/>
            </a:prstGeom>
            <a:grpFill/>
            <a:ln>
              <a:noFill/>
            </a:ln>
            <a:effectLst/>
            <a:extLs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rot="10800000" wrap="none" lIns="0" tIns="0" rIns="0" bIns="0" anchor="ctr"/>
            <a:lstStyle/>
            <a:p>
              <a:pPr>
                <a:defRPr/>
              </a:pPr>
              <a:endParaRPr lang="fr-FR">
                <a:solidFill>
                  <a:srgbClr val="000000"/>
                </a:solidFill>
              </a:endParaRPr>
            </a:p>
          </p:txBody>
        </p:sp>
      </p:grpSp>
      <p:sp>
        <p:nvSpPr>
          <p:cNvPr id="25" name="Title 1"/>
          <p:cNvSpPr>
            <a:spLocks/>
          </p:cNvSpPr>
          <p:nvPr userDrawn="1"/>
        </p:nvSpPr>
        <p:spPr bwMode="gray">
          <a:xfrm>
            <a:off x="650875" y="6389944"/>
            <a:ext cx="327025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p>
            <a:pPr eaLnBrk="0" hangingPunct="0"/>
            <a:r>
              <a:rPr lang="en-GB" sz="800" dirty="0">
                <a:solidFill>
                  <a:srgbClr val="FFFFFF"/>
                </a:solidFill>
              </a:rPr>
              <a:t>All rights reserved. No part of this publication may be reproduced</a:t>
            </a:r>
            <a:br>
              <a:rPr lang="en-GB" sz="800" dirty="0">
                <a:solidFill>
                  <a:srgbClr val="FFFFFF"/>
                </a:solidFill>
              </a:rPr>
            </a:br>
            <a:r>
              <a:rPr lang="en-GB" sz="800" dirty="0">
                <a:solidFill>
                  <a:srgbClr val="FFFFFF"/>
                </a:solidFill>
              </a:rPr>
              <a:t>or electronically distributed without the prior permission of the publisher. </a:t>
            </a:r>
          </a:p>
        </p:txBody>
      </p:sp>
      <p:pic>
        <p:nvPicPr>
          <p:cNvPr id="26" name="Picture 19" descr="Sidel_BM_no_bleed"/>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7605713" y="5981700"/>
            <a:ext cx="1108075" cy="887413"/>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2" name="Object 1" hidden="1"/>
          <p:cNvGraphicFramePr>
            <a:graphicFrameLocks noChangeAspect="1"/>
          </p:cNvGraphicFramePr>
          <p:nvPr userDrawn="1">
            <p:custDataLst>
              <p:tags r:id="rId2"/>
            </p:custDataLst>
            <p:extLst>
              <p:ext uri="{D42A27DB-BD31-4B8C-83A1-F6EECF244321}">
                <p14:modId xmlns:p14="http://schemas.microsoft.com/office/powerpoint/2010/main" val="1739981594"/>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106534" name="think-cell Folie" r:id="rId5" imgW="270" imgH="270" progId="TCLayout.ActiveDocument.1">
                  <p:embed/>
                </p:oleObj>
              </mc:Choice>
              <mc:Fallback>
                <p:oleObj name="think-cell Folie" r:id="rId5" imgW="270" imgH="270" progId="TCLayout.ActiveDocument.1">
                  <p:embed/>
                  <p:pic>
                    <p:nvPicPr>
                      <p:cNvPr id="0" name=""/>
                      <p:cNvPicPr/>
                      <p:nvPr/>
                    </p:nvPicPr>
                    <p:blipFill>
                      <a:blip r:embed="rId6"/>
                      <a:stretch>
                        <a:fillRect/>
                      </a:stretch>
                    </p:blipFill>
                    <p:spPr>
                      <a:xfrm>
                        <a:off x="1588" y="1588"/>
                        <a:ext cx="1587" cy="1587"/>
                      </a:xfrm>
                      <a:prstGeom prst="rect">
                        <a:avLst/>
                      </a:prstGeom>
                    </p:spPr>
                  </p:pic>
                </p:oleObj>
              </mc:Fallback>
            </mc:AlternateContent>
          </a:graphicData>
        </a:graphic>
      </p:graphicFrame>
      <p:sp>
        <p:nvSpPr>
          <p:cNvPr id="15" name="Rectangle 2"/>
          <p:cNvSpPr>
            <a:spLocks noGrp="1" noChangeArrowheads="1"/>
          </p:cNvSpPr>
          <p:nvPr>
            <p:ph type="ctrTitle" hasCustomPrompt="1"/>
          </p:nvPr>
        </p:nvSpPr>
        <p:spPr bwMode="gray">
          <a:xfrm>
            <a:off x="647700" y="769938"/>
            <a:ext cx="7988300" cy="1557337"/>
          </a:xfrm>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defRPr sz="4000">
                <a:solidFill>
                  <a:schemeClr val="tx2"/>
                </a:solidFill>
              </a:defRPr>
            </a:lvl1pPr>
          </a:lstStyle>
          <a:p>
            <a:pPr lvl="0"/>
            <a:r>
              <a:rPr lang="en-GB" noProof="1"/>
              <a:t>Click to edit master title style</a:t>
            </a:r>
            <a:endParaRPr lang="en-GB" noProof="0" dirty="0"/>
          </a:p>
        </p:txBody>
      </p:sp>
      <p:sp>
        <p:nvSpPr>
          <p:cNvPr id="16" name="Rectangle 3"/>
          <p:cNvSpPr>
            <a:spLocks noGrp="1" noChangeArrowheads="1"/>
          </p:cNvSpPr>
          <p:nvPr>
            <p:ph type="subTitle" idx="1"/>
          </p:nvPr>
        </p:nvSpPr>
        <p:spPr bwMode="gray">
          <a:xfrm>
            <a:off x="650875" y="2327275"/>
            <a:ext cx="5362575" cy="1738313"/>
          </a:xfrm>
          <a:prstGeom prst="rect">
            <a:avLst/>
          </a:prstGeom>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spcBef>
                <a:spcPct val="0"/>
              </a:spcBef>
              <a:buSzTx/>
              <a:defRPr>
                <a:solidFill>
                  <a:schemeClr val="accent4"/>
                </a:solidFill>
              </a:defRPr>
            </a:lvl1pPr>
          </a:lstStyle>
          <a:p>
            <a:pPr lvl="0"/>
            <a:r>
              <a:rPr lang="en-GB" noProof="0" dirty="0" err="1"/>
              <a:t>Formatvorlage</a:t>
            </a:r>
            <a:r>
              <a:rPr lang="en-GB" noProof="0" dirty="0"/>
              <a:t> des </a:t>
            </a:r>
            <a:r>
              <a:rPr lang="en-GB" noProof="0" dirty="0" err="1"/>
              <a:t>Untertitelmasters</a:t>
            </a:r>
            <a:r>
              <a:rPr lang="en-GB" noProof="0" dirty="0"/>
              <a:t> </a:t>
            </a:r>
            <a:r>
              <a:rPr lang="en-GB" noProof="0" dirty="0" err="1"/>
              <a:t>durch</a:t>
            </a:r>
            <a:r>
              <a:rPr lang="en-GB" noProof="0" dirty="0"/>
              <a:t> </a:t>
            </a:r>
            <a:r>
              <a:rPr lang="en-GB" noProof="0" dirty="0" err="1"/>
              <a:t>Klicken</a:t>
            </a:r>
            <a:r>
              <a:rPr lang="en-GB" noProof="0" dirty="0"/>
              <a:t> </a:t>
            </a:r>
            <a:r>
              <a:rPr lang="en-GB" noProof="0" dirty="0" err="1"/>
              <a:t>bearbeiten</a:t>
            </a:r>
            <a:endParaRPr lang="en-GB" noProof="0" dirty="0"/>
          </a:p>
        </p:txBody>
      </p:sp>
    </p:spTree>
    <p:extLst>
      <p:ext uri="{BB962C8B-B14F-4D97-AF65-F5344CB8AC3E}">
        <p14:creationId xmlns:p14="http://schemas.microsoft.com/office/powerpoint/2010/main" val="3306826610"/>
      </p:ext>
    </p:extLst>
  </p:cSld>
  <p:clrMapOvr>
    <a:masterClrMapping/>
  </p:clrMapOvr>
</p:sldLayout>
</file>

<file path=ppt/slideLayouts/slideLayout138.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GB"/>
              <a:t>Click to edit master title style</a:t>
            </a:r>
            <a:endParaRPr lang="en-GB" dirty="0"/>
          </a:p>
        </p:txBody>
      </p:sp>
    </p:spTree>
    <p:extLst>
      <p:ext uri="{BB962C8B-B14F-4D97-AF65-F5344CB8AC3E}">
        <p14:creationId xmlns:p14="http://schemas.microsoft.com/office/powerpoint/2010/main" val="485312771"/>
      </p:ext>
    </p:extLst>
  </p:cSld>
  <p:clrMapOvr>
    <a:masterClrMapping/>
  </p:clrMapOvr>
</p:sldLayout>
</file>

<file path=ppt/slideLayouts/slideLayout139.xml><?xml version="1.0" encoding="utf-8"?>
<p:sldLayout xmlns:a="http://schemas.openxmlformats.org/drawingml/2006/main" xmlns:r="http://schemas.openxmlformats.org/officeDocument/2006/relationships" xmlns:p="http://schemas.openxmlformats.org/presentationml/2006/main" preserve="1" userDrawn="1">
  <p:cSld name="Title and tex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GB"/>
              <a:t>Click to edit master title style</a:t>
            </a:r>
            <a:endParaRPr lang="en-GB" dirty="0"/>
          </a:p>
        </p:txBody>
      </p:sp>
      <p:sp>
        <p:nvSpPr>
          <p:cNvPr id="5" name="Text Placeholder 4"/>
          <p:cNvSpPr>
            <a:spLocks noGrp="1"/>
          </p:cNvSpPr>
          <p:nvPr>
            <p:ph type="body" sz="quarter" idx="10"/>
          </p:nvPr>
        </p:nvSpPr>
        <p:spPr>
          <a:xfrm>
            <a:off x="647700" y="1485900"/>
            <a:ext cx="7997825" cy="4762500"/>
          </a:xfrm>
        </p:spPr>
        <p:txBody>
          <a:bodyPr>
            <a:noAutofit/>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p>
        </p:txBody>
      </p:sp>
    </p:spTree>
    <p:extLst>
      <p:ext uri="{BB962C8B-B14F-4D97-AF65-F5344CB8AC3E}">
        <p14:creationId xmlns:p14="http://schemas.microsoft.com/office/powerpoint/2010/main" val="410753381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Last slide">
    <p:spTree>
      <p:nvGrpSpPr>
        <p:cNvPr id="1" name=""/>
        <p:cNvGrpSpPr/>
        <p:nvPr/>
      </p:nvGrpSpPr>
      <p:grpSpPr>
        <a:xfrm>
          <a:off x="0" y="0"/>
          <a:ext cx="0" cy="0"/>
          <a:chOff x="0" y="0"/>
          <a:chExt cx="0" cy="0"/>
        </a:xfrm>
      </p:grpSpPr>
      <p:grpSp>
        <p:nvGrpSpPr>
          <p:cNvPr id="13" name="Group 13"/>
          <p:cNvGrpSpPr>
            <a:grpSpLocks/>
          </p:cNvGrpSpPr>
          <p:nvPr userDrawn="1"/>
        </p:nvGrpSpPr>
        <p:grpSpPr bwMode="auto">
          <a:xfrm>
            <a:off x="0" y="0"/>
            <a:ext cx="9144000" cy="6858000"/>
            <a:chOff x="1723" y="0"/>
            <a:chExt cx="683" cy="4320"/>
          </a:xfrm>
          <a:gradFill flip="none" rotWithShape="1">
            <a:gsLst>
              <a:gs pos="0">
                <a:srgbClr val="969696"/>
              </a:gs>
              <a:gs pos="41000">
                <a:srgbClr val="FFFFFF"/>
              </a:gs>
              <a:gs pos="100000">
                <a:schemeClr val="bg1">
                  <a:lumMod val="95000"/>
                </a:schemeClr>
              </a:gs>
            </a:gsLst>
            <a:lin ang="16200000" scaled="0"/>
            <a:tileRect/>
          </a:gradFill>
        </p:grpSpPr>
        <p:sp>
          <p:nvSpPr>
            <p:cNvPr id="16" name="Rectangle 11"/>
            <p:cNvSpPr>
              <a:spLocks noChangeArrowheads="1"/>
            </p:cNvSpPr>
            <p:nvPr/>
          </p:nvSpPr>
          <p:spPr bwMode="auto">
            <a:xfrm>
              <a:off x="1723" y="0"/>
              <a:ext cx="683" cy="2235"/>
            </a:xfrm>
            <a:prstGeom prst="rect">
              <a:avLst/>
            </a:prstGeom>
            <a:grpFill/>
            <a:ln>
              <a:noFill/>
            </a:ln>
            <a:effectLst/>
            <a:extLs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0" tIns="0" rIns="0" bIns="0" anchor="ctr"/>
            <a:lstStyle/>
            <a:p>
              <a:pPr>
                <a:defRPr/>
              </a:pPr>
              <a:endParaRPr lang="fr-FR">
                <a:solidFill>
                  <a:srgbClr val="000000"/>
                </a:solidFill>
              </a:endParaRPr>
            </a:p>
          </p:txBody>
        </p:sp>
        <p:sp>
          <p:nvSpPr>
            <p:cNvPr id="17" name="Rectangle 12"/>
            <p:cNvSpPr>
              <a:spLocks noChangeArrowheads="1"/>
            </p:cNvSpPr>
            <p:nvPr/>
          </p:nvSpPr>
          <p:spPr bwMode="auto">
            <a:xfrm rot="10800000">
              <a:off x="1723" y="2235"/>
              <a:ext cx="683" cy="2085"/>
            </a:xfrm>
            <a:prstGeom prst="rect">
              <a:avLst/>
            </a:prstGeom>
            <a:grpFill/>
            <a:ln>
              <a:noFill/>
            </a:ln>
            <a:effectLst/>
            <a:extLs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rot="10800000" wrap="none" lIns="0" tIns="0" rIns="0" bIns="0" anchor="ctr"/>
            <a:lstStyle/>
            <a:p>
              <a:pPr>
                <a:defRPr/>
              </a:pPr>
              <a:endParaRPr lang="fr-FR">
                <a:solidFill>
                  <a:srgbClr val="000000"/>
                </a:solidFill>
              </a:endParaRPr>
            </a:p>
          </p:txBody>
        </p:sp>
      </p:grpSp>
      <p:pic>
        <p:nvPicPr>
          <p:cNvPr id="19" name="Picture 19" descr="Sidel_BM_no_bleed"/>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7605713" y="5981700"/>
            <a:ext cx="1108075" cy="887413"/>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2" name="Object 1" hidden="1"/>
          <p:cNvGraphicFramePr>
            <a:graphicFrameLocks noChangeAspect="1"/>
          </p:cNvGraphicFramePr>
          <p:nvPr userDrawn="1">
            <p:custDataLst>
              <p:tags r:id="rId2"/>
            </p:custDataLst>
            <p:extLst>
              <p:ext uri="{D42A27DB-BD31-4B8C-83A1-F6EECF244321}">
                <p14:modId xmlns:p14="http://schemas.microsoft.com/office/powerpoint/2010/main" val="2669241086"/>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10296" name="think-cell Folie" r:id="rId5" imgW="270" imgH="270" progId="TCLayout.ActiveDocument.1">
                  <p:embed/>
                </p:oleObj>
              </mc:Choice>
              <mc:Fallback>
                <p:oleObj name="think-cell Folie" r:id="rId5" imgW="270" imgH="270" progId="TCLayout.ActiveDocument.1">
                  <p:embed/>
                  <p:pic>
                    <p:nvPicPr>
                      <p:cNvPr id="0" name=""/>
                      <p:cNvPicPr/>
                      <p:nvPr/>
                    </p:nvPicPr>
                    <p:blipFill>
                      <a:blip r:embed="rId6"/>
                      <a:stretch>
                        <a:fillRect/>
                      </a:stretch>
                    </p:blipFill>
                    <p:spPr>
                      <a:xfrm>
                        <a:off x="1588" y="1588"/>
                        <a:ext cx="1587" cy="1587"/>
                      </a:xfrm>
                      <a:prstGeom prst="rect">
                        <a:avLst/>
                      </a:prstGeom>
                    </p:spPr>
                  </p:pic>
                </p:oleObj>
              </mc:Fallback>
            </mc:AlternateContent>
          </a:graphicData>
        </a:graphic>
      </p:graphicFrame>
      <p:sp>
        <p:nvSpPr>
          <p:cNvPr id="15" name="Rectangle 2"/>
          <p:cNvSpPr>
            <a:spLocks noGrp="1" noChangeArrowheads="1"/>
          </p:cNvSpPr>
          <p:nvPr>
            <p:ph type="ctrTitle" hasCustomPrompt="1"/>
          </p:nvPr>
        </p:nvSpPr>
        <p:spPr bwMode="gray">
          <a:xfrm>
            <a:off x="647700" y="769938"/>
            <a:ext cx="7988300" cy="1557337"/>
          </a:xfrm>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defRPr sz="4000">
                <a:solidFill>
                  <a:schemeClr val="tx2"/>
                </a:solidFill>
              </a:defRPr>
            </a:lvl1pPr>
          </a:lstStyle>
          <a:p>
            <a:pPr lvl="0"/>
            <a:r>
              <a:rPr lang="en-GB" noProof="1"/>
              <a:t>Click to edit master title style</a:t>
            </a:r>
            <a:endParaRPr lang="en-GB" noProof="0" dirty="0"/>
          </a:p>
        </p:txBody>
      </p:sp>
      <p:sp>
        <p:nvSpPr>
          <p:cNvPr id="27" name="Title 1"/>
          <p:cNvSpPr>
            <a:spLocks/>
          </p:cNvSpPr>
          <p:nvPr userDrawn="1"/>
        </p:nvSpPr>
        <p:spPr bwMode="gray">
          <a:xfrm>
            <a:off x="6520106" y="6476331"/>
            <a:ext cx="921727" cy="15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p>
            <a:pPr algn="r" eaLnBrk="0" hangingPunct="0"/>
            <a:r>
              <a:rPr lang="en-GB" sz="1000" b="1" dirty="0">
                <a:solidFill>
                  <a:srgbClr val="FFFFFF"/>
                </a:solidFill>
              </a:rPr>
              <a:t>www.sidel.com</a:t>
            </a:r>
          </a:p>
        </p:txBody>
      </p:sp>
      <p:sp>
        <p:nvSpPr>
          <p:cNvPr id="20" name="Title 1"/>
          <p:cNvSpPr>
            <a:spLocks/>
          </p:cNvSpPr>
          <p:nvPr userDrawn="1"/>
        </p:nvSpPr>
        <p:spPr bwMode="gray">
          <a:xfrm>
            <a:off x="650875" y="6389944"/>
            <a:ext cx="327025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p>
            <a:pPr eaLnBrk="0" hangingPunct="0"/>
            <a:r>
              <a:rPr lang="en-GB" sz="800" dirty="0">
                <a:solidFill>
                  <a:srgbClr val="FFFFFF"/>
                </a:solidFill>
              </a:rPr>
              <a:t>All rights reserved. No part of this publication may be reproduced</a:t>
            </a:r>
            <a:br>
              <a:rPr lang="en-GB" sz="800" dirty="0">
                <a:solidFill>
                  <a:srgbClr val="FFFFFF"/>
                </a:solidFill>
              </a:rPr>
            </a:br>
            <a:r>
              <a:rPr lang="en-GB" sz="800" dirty="0">
                <a:solidFill>
                  <a:srgbClr val="FFFFFF"/>
                </a:solidFill>
              </a:rPr>
              <a:t>or electronically distributed without the prior permission of the publisher. </a:t>
            </a:r>
          </a:p>
        </p:txBody>
      </p:sp>
    </p:spTree>
    <p:extLst>
      <p:ext uri="{BB962C8B-B14F-4D97-AF65-F5344CB8AC3E}">
        <p14:creationId xmlns:p14="http://schemas.microsoft.com/office/powerpoint/2010/main" val="381136459"/>
      </p:ext>
    </p:extLst>
  </p:cSld>
  <p:clrMapOvr>
    <a:masterClrMapping/>
  </p:clrMapOvr>
</p:sldLayout>
</file>

<file path=ppt/slideLayouts/slideLayout140.xml><?xml version="1.0" encoding="utf-8"?>
<p:sldLayout xmlns:a="http://schemas.openxmlformats.org/drawingml/2006/main" xmlns:r="http://schemas.openxmlformats.org/officeDocument/2006/relationships" xmlns:p="http://schemas.openxmlformats.org/presentationml/2006/main" preserve="1" userDrawn="1">
  <p:cSld name="Title and Sub-titl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48000" y="334800"/>
            <a:ext cx="7992000" cy="936000"/>
          </a:xfrm>
        </p:spPr>
        <p:txBody>
          <a:bodyPr/>
          <a:lstStyle>
            <a:lvl1pPr>
              <a:defRPr/>
            </a:lvl1pPr>
          </a:lstStyle>
          <a:p>
            <a:r>
              <a:rPr lang="en-GB"/>
              <a:t>Click to edit master title style</a:t>
            </a:r>
            <a:endParaRPr lang="en-GB" dirty="0"/>
          </a:p>
        </p:txBody>
      </p:sp>
      <p:sp>
        <p:nvSpPr>
          <p:cNvPr id="9" name="Text Placeholder 8"/>
          <p:cNvSpPr>
            <a:spLocks noGrp="1"/>
          </p:cNvSpPr>
          <p:nvPr>
            <p:ph type="body" sz="quarter" idx="10"/>
          </p:nvPr>
        </p:nvSpPr>
        <p:spPr>
          <a:xfrm>
            <a:off x="648000" y="1025525"/>
            <a:ext cx="7997825" cy="307777"/>
          </a:xfrm>
        </p:spPr>
        <p:txBody>
          <a:bodyPr>
            <a:spAutoFit/>
          </a:bodyPr>
          <a:lstStyle/>
          <a:p>
            <a:pPr lvl="0"/>
            <a:r>
              <a:rPr lang="en-GB" dirty="0"/>
              <a:t>Click to edit Master text styles</a:t>
            </a:r>
          </a:p>
        </p:txBody>
      </p:sp>
    </p:spTree>
    <p:extLst>
      <p:ext uri="{BB962C8B-B14F-4D97-AF65-F5344CB8AC3E}">
        <p14:creationId xmlns:p14="http://schemas.microsoft.com/office/powerpoint/2010/main" val="3473359327"/>
      </p:ext>
    </p:extLst>
  </p:cSld>
  <p:clrMapOvr>
    <a:masterClrMapping/>
  </p:clrMapOvr>
</p:sldLayout>
</file>

<file path=ppt/slideLayouts/slideLayout141.xml><?xml version="1.0" encoding="utf-8"?>
<p:sldLayout xmlns:a="http://schemas.openxmlformats.org/drawingml/2006/main" xmlns:r="http://schemas.openxmlformats.org/officeDocument/2006/relationships" xmlns:p="http://schemas.openxmlformats.org/presentationml/2006/main" showMasterSp="0" preserve="1" userDrawn="1">
  <p:cSld name="Breaker slide">
    <p:bg>
      <p:bgPr>
        <a:solidFill>
          <a:schemeClr val="accent4"/>
        </a:solidFill>
        <a:effectLst/>
      </p:bgPr>
    </p:bg>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2"/>
            </p:custDataLst>
            <p:extLst>
              <p:ext uri="{D42A27DB-BD31-4B8C-83A1-F6EECF244321}">
                <p14:modId xmlns:p14="http://schemas.microsoft.com/office/powerpoint/2010/main" val="2388801541"/>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107558" name="think-cell Folie" r:id="rId4" imgW="270" imgH="270" progId="TCLayout.ActiveDocument.1">
                  <p:embed/>
                </p:oleObj>
              </mc:Choice>
              <mc:Fallback>
                <p:oleObj name="think-cell Folie" r:id="rId4" imgW="270" imgH="270" progId="TCLayout.ActiveDocument.1">
                  <p:embed/>
                  <p:pic>
                    <p:nvPicPr>
                      <p:cNvPr id="0" name=""/>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15" name="Rectangle 2"/>
          <p:cNvSpPr>
            <a:spLocks noGrp="1" noChangeArrowheads="1"/>
          </p:cNvSpPr>
          <p:nvPr>
            <p:ph type="ctrTitle" hasCustomPrompt="1"/>
          </p:nvPr>
        </p:nvSpPr>
        <p:spPr bwMode="gray">
          <a:xfrm>
            <a:off x="647700" y="769938"/>
            <a:ext cx="7988300" cy="1557337"/>
          </a:xfrm>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defRPr sz="4000">
                <a:solidFill>
                  <a:schemeClr val="bg1"/>
                </a:solidFill>
              </a:defRPr>
            </a:lvl1pPr>
          </a:lstStyle>
          <a:p>
            <a:pPr lvl="0"/>
            <a:r>
              <a:rPr lang="en-GB" noProof="1"/>
              <a:t>Click to edit master title style</a:t>
            </a:r>
            <a:endParaRPr lang="en-GB" noProof="0" dirty="0"/>
          </a:p>
        </p:txBody>
      </p:sp>
      <p:sp>
        <p:nvSpPr>
          <p:cNvPr id="16" name="Rectangle 3"/>
          <p:cNvSpPr>
            <a:spLocks noGrp="1" noChangeArrowheads="1"/>
          </p:cNvSpPr>
          <p:nvPr>
            <p:ph type="subTitle" idx="1"/>
          </p:nvPr>
        </p:nvSpPr>
        <p:spPr bwMode="gray">
          <a:xfrm>
            <a:off x="650875" y="2327275"/>
            <a:ext cx="5362575" cy="1738313"/>
          </a:xfrm>
          <a:prstGeom prst="rect">
            <a:avLst/>
          </a:prstGeom>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spcBef>
                <a:spcPct val="0"/>
              </a:spcBef>
              <a:buSzTx/>
              <a:defRPr>
                <a:solidFill>
                  <a:schemeClr val="bg1"/>
                </a:solidFill>
              </a:defRPr>
            </a:lvl1pPr>
          </a:lstStyle>
          <a:p>
            <a:pPr lvl="0"/>
            <a:r>
              <a:rPr lang="en-GB" noProof="0"/>
              <a:t>Formatvorlage des Untertitelmasters durch Klicken bearbeiten</a:t>
            </a:r>
            <a:endParaRPr lang="en-GB" noProof="0" dirty="0"/>
          </a:p>
        </p:txBody>
      </p:sp>
      <p:pic>
        <p:nvPicPr>
          <p:cNvPr id="11" name="Image 66" descr="shadow-v2.png"/>
          <p:cNvPicPr>
            <a:picLocks noChangeAspect="1"/>
          </p:cNvPicPr>
          <p:nvPr userDrawn="1"/>
        </p:nvPicPr>
        <p:blipFill>
          <a:blip r:embed="rId6">
            <a:extLst>
              <a:ext uri="{28A0092B-C50C-407E-A947-70E740481C1C}">
                <a14:useLocalDpi xmlns:a14="http://schemas.microsoft.com/office/drawing/2010/main" val="0"/>
              </a:ext>
            </a:extLst>
          </a:blip>
          <a:srcRect t="8528" b="51877"/>
          <a:stretch>
            <a:fillRect/>
          </a:stretch>
        </p:blipFill>
        <p:spPr bwMode="auto">
          <a:xfrm>
            <a:off x="0" y="6381750"/>
            <a:ext cx="8856663" cy="206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2" name="Group 7"/>
          <p:cNvGrpSpPr>
            <a:grpSpLocks/>
          </p:cNvGrpSpPr>
          <p:nvPr userDrawn="1"/>
        </p:nvGrpSpPr>
        <p:grpSpPr bwMode="auto">
          <a:xfrm>
            <a:off x="7777163" y="6526213"/>
            <a:ext cx="863600" cy="236537"/>
            <a:chOff x="1005" y="1644"/>
            <a:chExt cx="3749" cy="1030"/>
          </a:xfrm>
          <a:solidFill>
            <a:schemeClr val="bg1"/>
          </a:solidFill>
        </p:grpSpPr>
        <p:sp>
          <p:nvSpPr>
            <p:cNvPr id="13" name="Freeform 8"/>
            <p:cNvSpPr>
              <a:spLocks/>
            </p:cNvSpPr>
            <p:nvPr userDrawn="1"/>
          </p:nvSpPr>
          <p:spPr bwMode="auto">
            <a:xfrm>
              <a:off x="1962" y="2123"/>
              <a:ext cx="314" cy="256"/>
            </a:xfrm>
            <a:custGeom>
              <a:avLst/>
              <a:gdLst>
                <a:gd name="T0" fmla="*/ 108 w 314"/>
                <a:gd name="T1" fmla="*/ 256 h 256"/>
                <a:gd name="T2" fmla="*/ 314 w 314"/>
                <a:gd name="T3" fmla="*/ 0 h 256"/>
                <a:gd name="T4" fmla="*/ 101 w 314"/>
                <a:gd name="T5" fmla="*/ 0 h 256"/>
                <a:gd name="T6" fmla="*/ 0 w 314"/>
                <a:gd name="T7" fmla="*/ 126 h 256"/>
                <a:gd name="T8" fmla="*/ 108 w 314"/>
                <a:gd name="T9" fmla="*/ 256 h 256"/>
              </a:gdLst>
              <a:ahLst/>
              <a:cxnLst>
                <a:cxn ang="0">
                  <a:pos x="T0" y="T1"/>
                </a:cxn>
                <a:cxn ang="0">
                  <a:pos x="T2" y="T3"/>
                </a:cxn>
                <a:cxn ang="0">
                  <a:pos x="T4" y="T5"/>
                </a:cxn>
                <a:cxn ang="0">
                  <a:pos x="T6" y="T7"/>
                </a:cxn>
                <a:cxn ang="0">
                  <a:pos x="T8" y="T9"/>
                </a:cxn>
              </a:cxnLst>
              <a:rect l="0" t="0" r="r" b="b"/>
              <a:pathLst>
                <a:path w="314" h="256">
                  <a:moveTo>
                    <a:pt x="108" y="256"/>
                  </a:moveTo>
                  <a:lnTo>
                    <a:pt x="314" y="0"/>
                  </a:lnTo>
                  <a:lnTo>
                    <a:pt x="101" y="0"/>
                  </a:lnTo>
                  <a:lnTo>
                    <a:pt x="0" y="126"/>
                  </a:lnTo>
                  <a:lnTo>
                    <a:pt x="108" y="25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solidFill>
                  <a:srgbClr val="000000"/>
                </a:solidFill>
              </a:endParaRPr>
            </a:p>
          </p:txBody>
        </p:sp>
        <p:sp>
          <p:nvSpPr>
            <p:cNvPr id="22" name="Freeform 9"/>
            <p:cNvSpPr>
              <a:spLocks noEditPoints="1"/>
            </p:cNvSpPr>
            <p:nvPr userDrawn="1"/>
          </p:nvSpPr>
          <p:spPr bwMode="auto">
            <a:xfrm>
              <a:off x="1005" y="1644"/>
              <a:ext cx="1183" cy="1014"/>
            </a:xfrm>
            <a:custGeom>
              <a:avLst/>
              <a:gdLst>
                <a:gd name="T0" fmla="*/ 359 w 501"/>
                <a:gd name="T1" fmla="*/ 313 h 429"/>
                <a:gd name="T2" fmla="*/ 339 w 501"/>
                <a:gd name="T3" fmla="*/ 287 h 429"/>
                <a:gd name="T4" fmla="*/ 331 w 501"/>
                <a:gd name="T5" fmla="*/ 277 h 429"/>
                <a:gd name="T6" fmla="*/ 288 w 501"/>
                <a:gd name="T7" fmla="*/ 257 h 429"/>
                <a:gd name="T8" fmla="*/ 232 w 501"/>
                <a:gd name="T9" fmla="*/ 313 h 429"/>
                <a:gd name="T10" fmla="*/ 288 w 501"/>
                <a:gd name="T11" fmla="*/ 368 h 429"/>
                <a:gd name="T12" fmla="*/ 331 w 501"/>
                <a:gd name="T13" fmla="*/ 348 h 429"/>
                <a:gd name="T14" fmla="*/ 339 w 501"/>
                <a:gd name="T15" fmla="*/ 338 h 429"/>
                <a:gd name="T16" fmla="*/ 359 w 501"/>
                <a:gd name="T17" fmla="*/ 313 h 429"/>
                <a:gd name="T18" fmla="*/ 162 w 501"/>
                <a:gd name="T19" fmla="*/ 312 h 429"/>
                <a:gd name="T20" fmla="*/ 288 w 501"/>
                <a:gd name="T21" fmla="*/ 188 h 429"/>
                <a:gd name="T22" fmla="*/ 384 w 501"/>
                <a:gd name="T23" fmla="*/ 232 h 429"/>
                <a:gd name="T24" fmla="*/ 385 w 501"/>
                <a:gd name="T25" fmla="*/ 234 h 429"/>
                <a:gd name="T26" fmla="*/ 387 w 501"/>
                <a:gd name="T27" fmla="*/ 233 h 429"/>
                <a:gd name="T28" fmla="*/ 250 w 501"/>
                <a:gd name="T29" fmla="*/ 0 h 429"/>
                <a:gd name="T30" fmla="*/ 0 w 501"/>
                <a:gd name="T31" fmla="*/ 429 h 429"/>
                <a:gd name="T32" fmla="*/ 244 w 501"/>
                <a:gd name="T33" fmla="*/ 429 h 429"/>
                <a:gd name="T34" fmla="*/ 245 w 501"/>
                <a:gd name="T35" fmla="*/ 428 h 429"/>
                <a:gd name="T36" fmla="*/ 220 w 501"/>
                <a:gd name="T37" fmla="*/ 417 h 429"/>
                <a:gd name="T38" fmla="*/ 162 w 501"/>
                <a:gd name="T39" fmla="*/ 312 h 429"/>
                <a:gd name="T40" fmla="*/ 496 w 501"/>
                <a:gd name="T41" fmla="*/ 427 h 429"/>
                <a:gd name="T42" fmla="*/ 470 w 501"/>
                <a:gd name="T43" fmla="*/ 420 h 429"/>
                <a:gd name="T44" fmla="*/ 405 w 501"/>
                <a:gd name="T45" fmla="*/ 367 h 429"/>
                <a:gd name="T46" fmla="*/ 380 w 501"/>
                <a:gd name="T47" fmla="*/ 398 h 429"/>
                <a:gd name="T48" fmla="*/ 333 w 501"/>
                <a:gd name="T49" fmla="*/ 428 h 429"/>
                <a:gd name="T50" fmla="*/ 333 w 501"/>
                <a:gd name="T51" fmla="*/ 429 h 429"/>
                <a:gd name="T52" fmla="*/ 501 w 501"/>
                <a:gd name="T53" fmla="*/ 429 h 429"/>
                <a:gd name="T54" fmla="*/ 501 w 501"/>
                <a:gd name="T55" fmla="*/ 428 h 429"/>
                <a:gd name="T56" fmla="*/ 496 w 501"/>
                <a:gd name="T57" fmla="*/ 427 h 4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01" h="429">
                  <a:moveTo>
                    <a:pt x="359" y="313"/>
                  </a:moveTo>
                  <a:cubicBezTo>
                    <a:pt x="353" y="305"/>
                    <a:pt x="350" y="300"/>
                    <a:pt x="339" y="287"/>
                  </a:cubicBezTo>
                  <a:cubicBezTo>
                    <a:pt x="336" y="283"/>
                    <a:pt x="335" y="282"/>
                    <a:pt x="331" y="277"/>
                  </a:cubicBezTo>
                  <a:cubicBezTo>
                    <a:pt x="320" y="265"/>
                    <a:pt x="306" y="257"/>
                    <a:pt x="288" y="257"/>
                  </a:cubicBezTo>
                  <a:cubicBezTo>
                    <a:pt x="257" y="257"/>
                    <a:pt x="232" y="282"/>
                    <a:pt x="232" y="313"/>
                  </a:cubicBezTo>
                  <a:cubicBezTo>
                    <a:pt x="232" y="343"/>
                    <a:pt x="257" y="368"/>
                    <a:pt x="288" y="368"/>
                  </a:cubicBezTo>
                  <a:cubicBezTo>
                    <a:pt x="306" y="368"/>
                    <a:pt x="320" y="360"/>
                    <a:pt x="331" y="348"/>
                  </a:cubicBezTo>
                  <a:cubicBezTo>
                    <a:pt x="335" y="343"/>
                    <a:pt x="336" y="342"/>
                    <a:pt x="339" y="338"/>
                  </a:cubicBezTo>
                  <a:cubicBezTo>
                    <a:pt x="350" y="325"/>
                    <a:pt x="353" y="320"/>
                    <a:pt x="359" y="313"/>
                  </a:cubicBezTo>
                  <a:moveTo>
                    <a:pt x="162" y="312"/>
                  </a:moveTo>
                  <a:cubicBezTo>
                    <a:pt x="162" y="243"/>
                    <a:pt x="218" y="188"/>
                    <a:pt x="288" y="188"/>
                  </a:cubicBezTo>
                  <a:cubicBezTo>
                    <a:pt x="322" y="188"/>
                    <a:pt x="357" y="201"/>
                    <a:pt x="384" y="232"/>
                  </a:cubicBezTo>
                  <a:cubicBezTo>
                    <a:pt x="385" y="234"/>
                    <a:pt x="385" y="234"/>
                    <a:pt x="385" y="234"/>
                  </a:cubicBezTo>
                  <a:cubicBezTo>
                    <a:pt x="387" y="233"/>
                    <a:pt x="387" y="233"/>
                    <a:pt x="387" y="233"/>
                  </a:cubicBezTo>
                  <a:cubicBezTo>
                    <a:pt x="250" y="0"/>
                    <a:pt x="250" y="0"/>
                    <a:pt x="250" y="0"/>
                  </a:cubicBezTo>
                  <a:cubicBezTo>
                    <a:pt x="0" y="429"/>
                    <a:pt x="0" y="429"/>
                    <a:pt x="0" y="429"/>
                  </a:cubicBezTo>
                  <a:cubicBezTo>
                    <a:pt x="244" y="429"/>
                    <a:pt x="244" y="429"/>
                    <a:pt x="244" y="429"/>
                  </a:cubicBezTo>
                  <a:cubicBezTo>
                    <a:pt x="245" y="428"/>
                    <a:pt x="245" y="428"/>
                    <a:pt x="245" y="428"/>
                  </a:cubicBezTo>
                  <a:cubicBezTo>
                    <a:pt x="234" y="425"/>
                    <a:pt x="224" y="419"/>
                    <a:pt x="220" y="417"/>
                  </a:cubicBezTo>
                  <a:cubicBezTo>
                    <a:pt x="185" y="395"/>
                    <a:pt x="162" y="357"/>
                    <a:pt x="162" y="312"/>
                  </a:cubicBezTo>
                  <a:moveTo>
                    <a:pt x="496" y="427"/>
                  </a:moveTo>
                  <a:cubicBezTo>
                    <a:pt x="485" y="425"/>
                    <a:pt x="476" y="422"/>
                    <a:pt x="470" y="420"/>
                  </a:cubicBezTo>
                  <a:cubicBezTo>
                    <a:pt x="444" y="409"/>
                    <a:pt x="423" y="389"/>
                    <a:pt x="405" y="367"/>
                  </a:cubicBezTo>
                  <a:cubicBezTo>
                    <a:pt x="405" y="367"/>
                    <a:pt x="392" y="385"/>
                    <a:pt x="380" y="398"/>
                  </a:cubicBezTo>
                  <a:cubicBezTo>
                    <a:pt x="362" y="417"/>
                    <a:pt x="343" y="425"/>
                    <a:pt x="333" y="428"/>
                  </a:cubicBezTo>
                  <a:cubicBezTo>
                    <a:pt x="333" y="429"/>
                    <a:pt x="333" y="429"/>
                    <a:pt x="333" y="429"/>
                  </a:cubicBezTo>
                  <a:cubicBezTo>
                    <a:pt x="501" y="429"/>
                    <a:pt x="501" y="429"/>
                    <a:pt x="501" y="429"/>
                  </a:cubicBezTo>
                  <a:cubicBezTo>
                    <a:pt x="501" y="428"/>
                    <a:pt x="501" y="428"/>
                    <a:pt x="501" y="428"/>
                  </a:cubicBezTo>
                  <a:cubicBezTo>
                    <a:pt x="501" y="428"/>
                    <a:pt x="499" y="427"/>
                    <a:pt x="496" y="427"/>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solidFill>
                  <a:srgbClr val="000000"/>
                </a:solidFill>
              </a:endParaRPr>
            </a:p>
          </p:txBody>
        </p:sp>
        <p:sp>
          <p:nvSpPr>
            <p:cNvPr id="23" name="Freeform 10"/>
            <p:cNvSpPr>
              <a:spLocks noEditPoints="1"/>
            </p:cNvSpPr>
            <p:nvPr userDrawn="1"/>
          </p:nvSpPr>
          <p:spPr bwMode="auto">
            <a:xfrm>
              <a:off x="2540" y="1904"/>
              <a:ext cx="2214" cy="770"/>
            </a:xfrm>
            <a:custGeom>
              <a:avLst/>
              <a:gdLst>
                <a:gd name="T0" fmla="*/ 171 w 937"/>
                <a:gd name="T1" fmla="*/ 136 h 326"/>
                <a:gd name="T2" fmla="*/ 78 w 937"/>
                <a:gd name="T3" fmla="*/ 89 h 326"/>
                <a:gd name="T4" fmla="*/ 125 w 937"/>
                <a:gd name="T5" fmla="*/ 53 h 326"/>
                <a:gd name="T6" fmla="*/ 186 w 937"/>
                <a:gd name="T7" fmla="*/ 100 h 326"/>
                <a:gd name="T8" fmla="*/ 253 w 937"/>
                <a:gd name="T9" fmla="*/ 100 h 326"/>
                <a:gd name="T10" fmla="*/ 128 w 937"/>
                <a:gd name="T11" fmla="*/ 0 h 326"/>
                <a:gd name="T12" fmla="*/ 12 w 937"/>
                <a:gd name="T13" fmla="*/ 94 h 326"/>
                <a:gd name="T14" fmla="*/ 104 w 937"/>
                <a:gd name="T15" fmla="*/ 183 h 326"/>
                <a:gd name="T16" fmla="*/ 197 w 937"/>
                <a:gd name="T17" fmla="*/ 234 h 326"/>
                <a:gd name="T18" fmla="*/ 136 w 937"/>
                <a:gd name="T19" fmla="*/ 273 h 326"/>
                <a:gd name="T20" fmla="*/ 67 w 937"/>
                <a:gd name="T21" fmla="*/ 215 h 326"/>
                <a:gd name="T22" fmla="*/ 1 w 937"/>
                <a:gd name="T23" fmla="*/ 215 h 326"/>
                <a:gd name="T24" fmla="*/ 134 w 937"/>
                <a:gd name="T25" fmla="*/ 326 h 326"/>
                <a:gd name="T26" fmla="*/ 263 w 937"/>
                <a:gd name="T27" fmla="*/ 226 h 326"/>
                <a:gd name="T28" fmla="*/ 171 w 937"/>
                <a:gd name="T29" fmla="*/ 136 h 326"/>
                <a:gd name="T30" fmla="*/ 541 w 937"/>
                <a:gd name="T31" fmla="*/ 121 h 326"/>
                <a:gd name="T32" fmla="*/ 541 w 937"/>
                <a:gd name="T33" fmla="*/ 121 h 326"/>
                <a:gd name="T34" fmla="*/ 473 w 937"/>
                <a:gd name="T35" fmla="*/ 87 h 326"/>
                <a:gd name="T36" fmla="*/ 374 w 937"/>
                <a:gd name="T37" fmla="*/ 204 h 326"/>
                <a:gd name="T38" fmla="*/ 475 w 937"/>
                <a:gd name="T39" fmla="*/ 325 h 326"/>
                <a:gd name="T40" fmla="*/ 543 w 937"/>
                <a:gd name="T41" fmla="*/ 290 h 326"/>
                <a:gd name="T42" fmla="*/ 544 w 937"/>
                <a:gd name="T43" fmla="*/ 290 h 326"/>
                <a:gd name="T44" fmla="*/ 544 w 937"/>
                <a:gd name="T45" fmla="*/ 319 h 326"/>
                <a:gd name="T46" fmla="*/ 603 w 937"/>
                <a:gd name="T47" fmla="*/ 319 h 326"/>
                <a:gd name="T48" fmla="*/ 603 w 937"/>
                <a:gd name="T49" fmla="*/ 8 h 326"/>
                <a:gd name="T50" fmla="*/ 541 w 937"/>
                <a:gd name="T51" fmla="*/ 8 h 326"/>
                <a:gd name="T52" fmla="*/ 541 w 937"/>
                <a:gd name="T53" fmla="*/ 121 h 326"/>
                <a:gd name="T54" fmla="*/ 490 w 937"/>
                <a:gd name="T55" fmla="*/ 278 h 326"/>
                <a:gd name="T56" fmla="*/ 436 w 937"/>
                <a:gd name="T57" fmla="*/ 206 h 326"/>
                <a:gd name="T58" fmla="*/ 490 w 937"/>
                <a:gd name="T59" fmla="*/ 134 h 326"/>
                <a:gd name="T60" fmla="*/ 543 w 937"/>
                <a:gd name="T61" fmla="*/ 205 h 326"/>
                <a:gd name="T62" fmla="*/ 490 w 937"/>
                <a:gd name="T63" fmla="*/ 278 h 326"/>
                <a:gd name="T64" fmla="*/ 741 w 937"/>
                <a:gd name="T65" fmla="*/ 87 h 326"/>
                <a:gd name="T66" fmla="*/ 626 w 937"/>
                <a:gd name="T67" fmla="*/ 206 h 326"/>
                <a:gd name="T68" fmla="*/ 741 w 937"/>
                <a:gd name="T69" fmla="*/ 325 h 326"/>
                <a:gd name="T70" fmla="*/ 846 w 937"/>
                <a:gd name="T71" fmla="*/ 249 h 326"/>
                <a:gd name="T72" fmla="*/ 792 w 937"/>
                <a:gd name="T73" fmla="*/ 249 h 326"/>
                <a:gd name="T74" fmla="*/ 743 w 937"/>
                <a:gd name="T75" fmla="*/ 278 h 326"/>
                <a:gd name="T76" fmla="*/ 687 w 937"/>
                <a:gd name="T77" fmla="*/ 221 h 326"/>
                <a:gd name="T78" fmla="*/ 850 w 937"/>
                <a:gd name="T79" fmla="*/ 221 h 326"/>
                <a:gd name="T80" fmla="*/ 741 w 937"/>
                <a:gd name="T81" fmla="*/ 87 h 326"/>
                <a:gd name="T82" fmla="*/ 687 w 937"/>
                <a:gd name="T83" fmla="*/ 182 h 326"/>
                <a:gd name="T84" fmla="*/ 739 w 937"/>
                <a:gd name="T85" fmla="*/ 134 h 326"/>
                <a:gd name="T86" fmla="*/ 788 w 937"/>
                <a:gd name="T87" fmla="*/ 182 h 326"/>
                <a:gd name="T88" fmla="*/ 687 w 937"/>
                <a:gd name="T89" fmla="*/ 182 h 326"/>
                <a:gd name="T90" fmla="*/ 875 w 937"/>
                <a:gd name="T91" fmla="*/ 319 h 326"/>
                <a:gd name="T92" fmla="*/ 937 w 937"/>
                <a:gd name="T93" fmla="*/ 319 h 326"/>
                <a:gd name="T94" fmla="*/ 937 w 937"/>
                <a:gd name="T95" fmla="*/ 8 h 326"/>
                <a:gd name="T96" fmla="*/ 875 w 937"/>
                <a:gd name="T97" fmla="*/ 8 h 326"/>
                <a:gd name="T98" fmla="*/ 875 w 937"/>
                <a:gd name="T99" fmla="*/ 319 h 326"/>
                <a:gd name="T100" fmla="*/ 286 w 937"/>
                <a:gd name="T101" fmla="*/ 319 h 326"/>
                <a:gd name="T102" fmla="*/ 348 w 937"/>
                <a:gd name="T103" fmla="*/ 319 h 326"/>
                <a:gd name="T104" fmla="*/ 348 w 937"/>
                <a:gd name="T105" fmla="*/ 93 h 326"/>
                <a:gd name="T106" fmla="*/ 286 w 937"/>
                <a:gd name="T107" fmla="*/ 93 h 326"/>
                <a:gd name="T108" fmla="*/ 286 w 937"/>
                <a:gd name="T109" fmla="*/ 319 h 326"/>
                <a:gd name="T110" fmla="*/ 286 w 937"/>
                <a:gd name="T111" fmla="*/ 59 h 326"/>
                <a:gd name="T112" fmla="*/ 348 w 937"/>
                <a:gd name="T113" fmla="*/ 59 h 326"/>
                <a:gd name="T114" fmla="*/ 348 w 937"/>
                <a:gd name="T115" fmla="*/ 8 h 326"/>
                <a:gd name="T116" fmla="*/ 286 w 937"/>
                <a:gd name="T117" fmla="*/ 8 h 326"/>
                <a:gd name="T118" fmla="*/ 286 w 937"/>
                <a:gd name="T119" fmla="*/ 59 h 3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937" h="326">
                  <a:moveTo>
                    <a:pt x="171" y="136"/>
                  </a:moveTo>
                  <a:cubicBezTo>
                    <a:pt x="93" y="116"/>
                    <a:pt x="78" y="113"/>
                    <a:pt x="78" y="89"/>
                  </a:cubicBezTo>
                  <a:cubicBezTo>
                    <a:pt x="78" y="63"/>
                    <a:pt x="103" y="53"/>
                    <a:pt x="125" y="53"/>
                  </a:cubicBezTo>
                  <a:cubicBezTo>
                    <a:pt x="158" y="53"/>
                    <a:pt x="184" y="63"/>
                    <a:pt x="186" y="100"/>
                  </a:cubicBezTo>
                  <a:cubicBezTo>
                    <a:pt x="253" y="100"/>
                    <a:pt x="253" y="100"/>
                    <a:pt x="253" y="100"/>
                  </a:cubicBezTo>
                  <a:cubicBezTo>
                    <a:pt x="253" y="29"/>
                    <a:pt x="193" y="0"/>
                    <a:pt x="128" y="0"/>
                  </a:cubicBezTo>
                  <a:cubicBezTo>
                    <a:pt x="72" y="0"/>
                    <a:pt x="12" y="31"/>
                    <a:pt x="12" y="94"/>
                  </a:cubicBezTo>
                  <a:cubicBezTo>
                    <a:pt x="12" y="153"/>
                    <a:pt x="58" y="171"/>
                    <a:pt x="104" y="183"/>
                  </a:cubicBezTo>
                  <a:cubicBezTo>
                    <a:pt x="150" y="195"/>
                    <a:pt x="197" y="201"/>
                    <a:pt x="197" y="234"/>
                  </a:cubicBezTo>
                  <a:cubicBezTo>
                    <a:pt x="197" y="266"/>
                    <a:pt x="160" y="273"/>
                    <a:pt x="136" y="273"/>
                  </a:cubicBezTo>
                  <a:cubicBezTo>
                    <a:pt x="100" y="273"/>
                    <a:pt x="67" y="257"/>
                    <a:pt x="67" y="215"/>
                  </a:cubicBezTo>
                  <a:cubicBezTo>
                    <a:pt x="1" y="215"/>
                    <a:pt x="1" y="215"/>
                    <a:pt x="1" y="215"/>
                  </a:cubicBezTo>
                  <a:cubicBezTo>
                    <a:pt x="0" y="292"/>
                    <a:pt x="65" y="326"/>
                    <a:pt x="134" y="326"/>
                  </a:cubicBezTo>
                  <a:cubicBezTo>
                    <a:pt x="218" y="326"/>
                    <a:pt x="263" y="283"/>
                    <a:pt x="263" y="226"/>
                  </a:cubicBezTo>
                  <a:cubicBezTo>
                    <a:pt x="263" y="156"/>
                    <a:pt x="193" y="141"/>
                    <a:pt x="171" y="136"/>
                  </a:cubicBezTo>
                  <a:moveTo>
                    <a:pt x="541" y="121"/>
                  </a:moveTo>
                  <a:cubicBezTo>
                    <a:pt x="541" y="121"/>
                    <a:pt x="541" y="121"/>
                    <a:pt x="541" y="121"/>
                  </a:cubicBezTo>
                  <a:cubicBezTo>
                    <a:pt x="526" y="99"/>
                    <a:pt x="500" y="87"/>
                    <a:pt x="473" y="87"/>
                  </a:cubicBezTo>
                  <a:cubicBezTo>
                    <a:pt x="407" y="87"/>
                    <a:pt x="374" y="144"/>
                    <a:pt x="374" y="204"/>
                  </a:cubicBezTo>
                  <a:cubicBezTo>
                    <a:pt x="374" y="266"/>
                    <a:pt x="407" y="325"/>
                    <a:pt x="475" y="325"/>
                  </a:cubicBezTo>
                  <a:cubicBezTo>
                    <a:pt x="504" y="325"/>
                    <a:pt x="529" y="314"/>
                    <a:pt x="543" y="290"/>
                  </a:cubicBezTo>
                  <a:cubicBezTo>
                    <a:pt x="544" y="290"/>
                    <a:pt x="544" y="290"/>
                    <a:pt x="544" y="290"/>
                  </a:cubicBezTo>
                  <a:cubicBezTo>
                    <a:pt x="544" y="319"/>
                    <a:pt x="544" y="319"/>
                    <a:pt x="544" y="319"/>
                  </a:cubicBezTo>
                  <a:cubicBezTo>
                    <a:pt x="603" y="319"/>
                    <a:pt x="603" y="319"/>
                    <a:pt x="603" y="319"/>
                  </a:cubicBezTo>
                  <a:cubicBezTo>
                    <a:pt x="603" y="8"/>
                    <a:pt x="603" y="8"/>
                    <a:pt x="603" y="8"/>
                  </a:cubicBezTo>
                  <a:cubicBezTo>
                    <a:pt x="541" y="8"/>
                    <a:pt x="541" y="8"/>
                    <a:pt x="541" y="8"/>
                  </a:cubicBezTo>
                  <a:lnTo>
                    <a:pt x="541" y="121"/>
                  </a:lnTo>
                  <a:close/>
                  <a:moveTo>
                    <a:pt x="490" y="278"/>
                  </a:moveTo>
                  <a:cubicBezTo>
                    <a:pt x="452" y="278"/>
                    <a:pt x="436" y="241"/>
                    <a:pt x="436" y="206"/>
                  </a:cubicBezTo>
                  <a:cubicBezTo>
                    <a:pt x="436" y="169"/>
                    <a:pt x="449" y="134"/>
                    <a:pt x="490" y="134"/>
                  </a:cubicBezTo>
                  <a:cubicBezTo>
                    <a:pt x="530" y="134"/>
                    <a:pt x="543" y="169"/>
                    <a:pt x="543" y="205"/>
                  </a:cubicBezTo>
                  <a:cubicBezTo>
                    <a:pt x="543" y="242"/>
                    <a:pt x="531" y="278"/>
                    <a:pt x="490" y="278"/>
                  </a:cubicBezTo>
                  <a:moveTo>
                    <a:pt x="741" y="87"/>
                  </a:moveTo>
                  <a:cubicBezTo>
                    <a:pt x="672" y="87"/>
                    <a:pt x="626" y="139"/>
                    <a:pt x="626" y="206"/>
                  </a:cubicBezTo>
                  <a:cubicBezTo>
                    <a:pt x="626" y="276"/>
                    <a:pt x="670" y="325"/>
                    <a:pt x="741" y="325"/>
                  </a:cubicBezTo>
                  <a:cubicBezTo>
                    <a:pt x="792" y="325"/>
                    <a:pt x="829" y="302"/>
                    <a:pt x="846" y="249"/>
                  </a:cubicBezTo>
                  <a:cubicBezTo>
                    <a:pt x="792" y="249"/>
                    <a:pt x="792" y="249"/>
                    <a:pt x="792" y="249"/>
                  </a:cubicBezTo>
                  <a:cubicBezTo>
                    <a:pt x="788" y="263"/>
                    <a:pt x="768" y="278"/>
                    <a:pt x="743" y="278"/>
                  </a:cubicBezTo>
                  <a:cubicBezTo>
                    <a:pt x="708" y="278"/>
                    <a:pt x="689" y="260"/>
                    <a:pt x="687" y="221"/>
                  </a:cubicBezTo>
                  <a:cubicBezTo>
                    <a:pt x="850" y="221"/>
                    <a:pt x="850" y="221"/>
                    <a:pt x="850" y="221"/>
                  </a:cubicBezTo>
                  <a:cubicBezTo>
                    <a:pt x="854" y="152"/>
                    <a:pt x="817" y="87"/>
                    <a:pt x="741" y="87"/>
                  </a:cubicBezTo>
                  <a:moveTo>
                    <a:pt x="687" y="182"/>
                  </a:moveTo>
                  <a:cubicBezTo>
                    <a:pt x="688" y="164"/>
                    <a:pt x="700" y="134"/>
                    <a:pt x="739" y="134"/>
                  </a:cubicBezTo>
                  <a:cubicBezTo>
                    <a:pt x="769" y="134"/>
                    <a:pt x="782" y="151"/>
                    <a:pt x="788" y="182"/>
                  </a:cubicBezTo>
                  <a:lnTo>
                    <a:pt x="687" y="182"/>
                  </a:lnTo>
                  <a:close/>
                  <a:moveTo>
                    <a:pt x="875" y="319"/>
                  </a:moveTo>
                  <a:cubicBezTo>
                    <a:pt x="937" y="319"/>
                    <a:pt x="937" y="319"/>
                    <a:pt x="937" y="319"/>
                  </a:cubicBezTo>
                  <a:cubicBezTo>
                    <a:pt x="937" y="8"/>
                    <a:pt x="937" y="8"/>
                    <a:pt x="937" y="8"/>
                  </a:cubicBezTo>
                  <a:cubicBezTo>
                    <a:pt x="875" y="8"/>
                    <a:pt x="875" y="8"/>
                    <a:pt x="875" y="8"/>
                  </a:cubicBezTo>
                  <a:lnTo>
                    <a:pt x="875" y="319"/>
                  </a:lnTo>
                  <a:close/>
                  <a:moveTo>
                    <a:pt x="286" y="319"/>
                  </a:moveTo>
                  <a:cubicBezTo>
                    <a:pt x="348" y="319"/>
                    <a:pt x="348" y="319"/>
                    <a:pt x="348" y="319"/>
                  </a:cubicBezTo>
                  <a:cubicBezTo>
                    <a:pt x="348" y="93"/>
                    <a:pt x="348" y="93"/>
                    <a:pt x="348" y="93"/>
                  </a:cubicBezTo>
                  <a:cubicBezTo>
                    <a:pt x="286" y="93"/>
                    <a:pt x="286" y="93"/>
                    <a:pt x="286" y="93"/>
                  </a:cubicBezTo>
                  <a:lnTo>
                    <a:pt x="286" y="319"/>
                  </a:lnTo>
                  <a:close/>
                  <a:moveTo>
                    <a:pt x="286" y="59"/>
                  </a:moveTo>
                  <a:cubicBezTo>
                    <a:pt x="348" y="59"/>
                    <a:pt x="348" y="59"/>
                    <a:pt x="348" y="59"/>
                  </a:cubicBezTo>
                  <a:cubicBezTo>
                    <a:pt x="348" y="8"/>
                    <a:pt x="348" y="8"/>
                    <a:pt x="348" y="8"/>
                  </a:cubicBezTo>
                  <a:cubicBezTo>
                    <a:pt x="286" y="8"/>
                    <a:pt x="286" y="8"/>
                    <a:pt x="286" y="8"/>
                  </a:cubicBezTo>
                  <a:lnTo>
                    <a:pt x="286" y="5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solidFill>
                  <a:srgbClr val="000000"/>
                </a:solidFill>
              </a:endParaRPr>
            </a:p>
          </p:txBody>
        </p:sp>
      </p:grpSp>
    </p:spTree>
    <p:extLst>
      <p:ext uri="{BB962C8B-B14F-4D97-AF65-F5344CB8AC3E}">
        <p14:creationId xmlns:p14="http://schemas.microsoft.com/office/powerpoint/2010/main" val="4093744844"/>
      </p:ext>
    </p:extLst>
  </p:cSld>
  <p:clrMapOvr>
    <a:masterClrMapping/>
  </p:clrMapOvr>
</p:sldLayout>
</file>

<file path=ppt/slideLayouts/slideLayout142.xml><?xml version="1.0" encoding="utf-8"?>
<p:sldLayout xmlns:a="http://schemas.openxmlformats.org/drawingml/2006/main" xmlns:r="http://schemas.openxmlformats.org/officeDocument/2006/relationships" xmlns:p="http://schemas.openxmlformats.org/presentationml/2006/main" showMasterSp="0" preserve="1" userDrawn="1">
  <p:cSld name="Last slide">
    <p:spTree>
      <p:nvGrpSpPr>
        <p:cNvPr id="1" name=""/>
        <p:cNvGrpSpPr/>
        <p:nvPr/>
      </p:nvGrpSpPr>
      <p:grpSpPr>
        <a:xfrm>
          <a:off x="0" y="0"/>
          <a:ext cx="0" cy="0"/>
          <a:chOff x="0" y="0"/>
          <a:chExt cx="0" cy="0"/>
        </a:xfrm>
      </p:grpSpPr>
      <p:grpSp>
        <p:nvGrpSpPr>
          <p:cNvPr id="13" name="Group 13"/>
          <p:cNvGrpSpPr>
            <a:grpSpLocks/>
          </p:cNvGrpSpPr>
          <p:nvPr userDrawn="1"/>
        </p:nvGrpSpPr>
        <p:grpSpPr bwMode="auto">
          <a:xfrm>
            <a:off x="0" y="0"/>
            <a:ext cx="9144000" cy="6858000"/>
            <a:chOff x="1723" y="0"/>
            <a:chExt cx="683" cy="4320"/>
          </a:xfrm>
          <a:gradFill flip="none" rotWithShape="1">
            <a:gsLst>
              <a:gs pos="0">
                <a:srgbClr val="969696"/>
              </a:gs>
              <a:gs pos="41000">
                <a:srgbClr val="FFFFFF"/>
              </a:gs>
              <a:gs pos="100000">
                <a:schemeClr val="bg1">
                  <a:lumMod val="95000"/>
                </a:schemeClr>
              </a:gs>
            </a:gsLst>
            <a:lin ang="16200000" scaled="0"/>
            <a:tileRect/>
          </a:gradFill>
        </p:grpSpPr>
        <p:sp>
          <p:nvSpPr>
            <p:cNvPr id="16" name="Rectangle 11"/>
            <p:cNvSpPr>
              <a:spLocks noChangeArrowheads="1"/>
            </p:cNvSpPr>
            <p:nvPr/>
          </p:nvSpPr>
          <p:spPr bwMode="auto">
            <a:xfrm>
              <a:off x="1723" y="0"/>
              <a:ext cx="683" cy="2235"/>
            </a:xfrm>
            <a:prstGeom prst="rect">
              <a:avLst/>
            </a:prstGeom>
            <a:grpFill/>
            <a:ln>
              <a:noFill/>
            </a:ln>
            <a:effectLst/>
            <a:extLs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0" tIns="0" rIns="0" bIns="0" anchor="ctr"/>
            <a:lstStyle/>
            <a:p>
              <a:pPr>
                <a:defRPr/>
              </a:pPr>
              <a:endParaRPr lang="fr-FR">
                <a:solidFill>
                  <a:srgbClr val="000000"/>
                </a:solidFill>
              </a:endParaRPr>
            </a:p>
          </p:txBody>
        </p:sp>
        <p:sp>
          <p:nvSpPr>
            <p:cNvPr id="17" name="Rectangle 12"/>
            <p:cNvSpPr>
              <a:spLocks noChangeArrowheads="1"/>
            </p:cNvSpPr>
            <p:nvPr/>
          </p:nvSpPr>
          <p:spPr bwMode="auto">
            <a:xfrm rot="10800000">
              <a:off x="1723" y="2235"/>
              <a:ext cx="683" cy="2085"/>
            </a:xfrm>
            <a:prstGeom prst="rect">
              <a:avLst/>
            </a:prstGeom>
            <a:grpFill/>
            <a:ln>
              <a:noFill/>
            </a:ln>
            <a:effectLst/>
            <a:extLs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rot="10800000" wrap="none" lIns="0" tIns="0" rIns="0" bIns="0" anchor="ctr"/>
            <a:lstStyle/>
            <a:p>
              <a:pPr>
                <a:defRPr/>
              </a:pPr>
              <a:endParaRPr lang="fr-FR">
                <a:solidFill>
                  <a:srgbClr val="000000"/>
                </a:solidFill>
              </a:endParaRPr>
            </a:p>
          </p:txBody>
        </p:sp>
      </p:grpSp>
      <p:pic>
        <p:nvPicPr>
          <p:cNvPr id="19" name="Picture 19" descr="Sidel_BM_no_bleed"/>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7605713" y="5981700"/>
            <a:ext cx="1108075" cy="887413"/>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2" name="Object 1" hidden="1"/>
          <p:cNvGraphicFramePr>
            <a:graphicFrameLocks noChangeAspect="1"/>
          </p:cNvGraphicFramePr>
          <p:nvPr userDrawn="1">
            <p:custDataLst>
              <p:tags r:id="rId2"/>
            </p:custDataLst>
            <p:extLst>
              <p:ext uri="{D42A27DB-BD31-4B8C-83A1-F6EECF244321}">
                <p14:modId xmlns:p14="http://schemas.microsoft.com/office/powerpoint/2010/main" val="494377279"/>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108582" name="think-cell Folie" r:id="rId5" imgW="270" imgH="270" progId="TCLayout.ActiveDocument.1">
                  <p:embed/>
                </p:oleObj>
              </mc:Choice>
              <mc:Fallback>
                <p:oleObj name="think-cell Folie" r:id="rId5" imgW="270" imgH="270" progId="TCLayout.ActiveDocument.1">
                  <p:embed/>
                  <p:pic>
                    <p:nvPicPr>
                      <p:cNvPr id="0" name=""/>
                      <p:cNvPicPr/>
                      <p:nvPr/>
                    </p:nvPicPr>
                    <p:blipFill>
                      <a:blip r:embed="rId6"/>
                      <a:stretch>
                        <a:fillRect/>
                      </a:stretch>
                    </p:blipFill>
                    <p:spPr>
                      <a:xfrm>
                        <a:off x="1588" y="1588"/>
                        <a:ext cx="1587" cy="1587"/>
                      </a:xfrm>
                      <a:prstGeom prst="rect">
                        <a:avLst/>
                      </a:prstGeom>
                    </p:spPr>
                  </p:pic>
                </p:oleObj>
              </mc:Fallback>
            </mc:AlternateContent>
          </a:graphicData>
        </a:graphic>
      </p:graphicFrame>
      <p:sp>
        <p:nvSpPr>
          <p:cNvPr id="15" name="Rectangle 2"/>
          <p:cNvSpPr>
            <a:spLocks noGrp="1" noChangeArrowheads="1"/>
          </p:cNvSpPr>
          <p:nvPr>
            <p:ph type="ctrTitle" hasCustomPrompt="1"/>
          </p:nvPr>
        </p:nvSpPr>
        <p:spPr bwMode="gray">
          <a:xfrm>
            <a:off x="647700" y="769938"/>
            <a:ext cx="7988300" cy="1557337"/>
          </a:xfrm>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defRPr sz="4000">
                <a:solidFill>
                  <a:schemeClr val="tx2"/>
                </a:solidFill>
              </a:defRPr>
            </a:lvl1pPr>
          </a:lstStyle>
          <a:p>
            <a:pPr lvl="0"/>
            <a:r>
              <a:rPr lang="en-GB" noProof="1"/>
              <a:t>Click to edit master title style</a:t>
            </a:r>
            <a:endParaRPr lang="en-GB" noProof="0" dirty="0"/>
          </a:p>
        </p:txBody>
      </p:sp>
      <p:sp>
        <p:nvSpPr>
          <p:cNvPr id="27" name="Title 1"/>
          <p:cNvSpPr>
            <a:spLocks/>
          </p:cNvSpPr>
          <p:nvPr userDrawn="1"/>
        </p:nvSpPr>
        <p:spPr bwMode="gray">
          <a:xfrm>
            <a:off x="6520106" y="6476331"/>
            <a:ext cx="921727" cy="15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p>
            <a:pPr algn="r" eaLnBrk="0" hangingPunct="0"/>
            <a:r>
              <a:rPr lang="en-GB" sz="1000" b="1" dirty="0">
                <a:solidFill>
                  <a:srgbClr val="FFFFFF"/>
                </a:solidFill>
              </a:rPr>
              <a:t>www.sidel.com</a:t>
            </a:r>
          </a:p>
        </p:txBody>
      </p:sp>
      <p:sp>
        <p:nvSpPr>
          <p:cNvPr id="20" name="Title 1"/>
          <p:cNvSpPr>
            <a:spLocks/>
          </p:cNvSpPr>
          <p:nvPr userDrawn="1"/>
        </p:nvSpPr>
        <p:spPr bwMode="gray">
          <a:xfrm>
            <a:off x="650875" y="6389944"/>
            <a:ext cx="327025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p>
            <a:pPr eaLnBrk="0" hangingPunct="0"/>
            <a:r>
              <a:rPr lang="en-GB" sz="800" dirty="0">
                <a:solidFill>
                  <a:srgbClr val="FFFFFF"/>
                </a:solidFill>
              </a:rPr>
              <a:t>All rights reserved. No part of this publication may be reproduced</a:t>
            </a:r>
            <a:br>
              <a:rPr lang="en-GB" sz="800" dirty="0">
                <a:solidFill>
                  <a:srgbClr val="FFFFFF"/>
                </a:solidFill>
              </a:rPr>
            </a:br>
            <a:r>
              <a:rPr lang="en-GB" sz="800" dirty="0">
                <a:solidFill>
                  <a:srgbClr val="FFFFFF"/>
                </a:solidFill>
              </a:rPr>
              <a:t>or electronically distributed without the prior permission of the publisher. </a:t>
            </a:r>
          </a:p>
        </p:txBody>
      </p:sp>
    </p:spTree>
    <p:extLst>
      <p:ext uri="{BB962C8B-B14F-4D97-AF65-F5344CB8AC3E}">
        <p14:creationId xmlns:p14="http://schemas.microsoft.com/office/powerpoint/2010/main" val="2334731167"/>
      </p:ext>
    </p:extLst>
  </p:cSld>
  <p:clrMapOvr>
    <a:masterClrMapping/>
  </p:clrMapOvr>
</p:sldLayout>
</file>

<file path=ppt/slideLayouts/slideLayout143.xml><?xml version="1.0" encoding="utf-8"?>
<p:sldLayout xmlns:a="http://schemas.openxmlformats.org/drawingml/2006/main" xmlns:r="http://schemas.openxmlformats.org/officeDocument/2006/relationships" xmlns:p="http://schemas.openxmlformats.org/presentationml/2006/main" type="obj">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u contenu 2"/>
          <p:cNvSpPr>
            <a:spLocks noGrp="1"/>
          </p:cNvSpPr>
          <p:nvPr>
            <p:ph idx="1"/>
          </p:nvPr>
        </p:nvSpPr>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Tree>
    <p:extLst>
      <p:ext uri="{BB962C8B-B14F-4D97-AF65-F5344CB8AC3E}">
        <p14:creationId xmlns:p14="http://schemas.microsoft.com/office/powerpoint/2010/main" val="1128076904"/>
      </p:ext>
    </p:extLst>
  </p:cSld>
  <p:clrMapOvr>
    <a:masterClrMapping/>
  </p:clrMapOvr>
</p:sldLayout>
</file>

<file path=ppt/slideLayouts/slideLayout144.xml><?xml version="1.0" encoding="utf-8"?>
<p:sldLayout xmlns:a="http://schemas.openxmlformats.org/drawingml/2006/main" xmlns:r="http://schemas.openxmlformats.org/officeDocument/2006/relationships" xmlns:p="http://schemas.openxmlformats.org/presentationml/2006/main" showMasterSp="0" userDrawn="1">
  <p:cSld name="1_Last slide">
    <p:spTree>
      <p:nvGrpSpPr>
        <p:cNvPr id="1" name=""/>
        <p:cNvGrpSpPr/>
        <p:nvPr/>
      </p:nvGrpSpPr>
      <p:grpSpPr>
        <a:xfrm>
          <a:off x="0" y="0"/>
          <a:ext cx="0" cy="0"/>
          <a:chOff x="0" y="0"/>
          <a:chExt cx="0" cy="0"/>
        </a:xfrm>
      </p:grpSpPr>
      <p:grpSp>
        <p:nvGrpSpPr>
          <p:cNvPr id="13" name="Group 13"/>
          <p:cNvGrpSpPr>
            <a:grpSpLocks/>
          </p:cNvGrpSpPr>
          <p:nvPr userDrawn="1"/>
        </p:nvGrpSpPr>
        <p:grpSpPr bwMode="auto">
          <a:xfrm>
            <a:off x="0" y="0"/>
            <a:ext cx="9144000" cy="6858000"/>
            <a:chOff x="1723" y="0"/>
            <a:chExt cx="683" cy="4320"/>
          </a:xfrm>
          <a:gradFill flip="none" rotWithShape="1">
            <a:gsLst>
              <a:gs pos="0">
                <a:srgbClr val="969696"/>
              </a:gs>
              <a:gs pos="41000">
                <a:srgbClr val="FFFFFF"/>
              </a:gs>
              <a:gs pos="100000">
                <a:schemeClr val="bg1">
                  <a:lumMod val="95000"/>
                </a:schemeClr>
              </a:gs>
            </a:gsLst>
            <a:lin ang="16200000" scaled="0"/>
            <a:tileRect/>
          </a:gradFill>
        </p:grpSpPr>
        <p:sp>
          <p:nvSpPr>
            <p:cNvPr id="16" name="Rectangle 11"/>
            <p:cNvSpPr>
              <a:spLocks noChangeArrowheads="1"/>
            </p:cNvSpPr>
            <p:nvPr/>
          </p:nvSpPr>
          <p:spPr bwMode="auto">
            <a:xfrm>
              <a:off x="1723" y="0"/>
              <a:ext cx="683" cy="2235"/>
            </a:xfrm>
            <a:prstGeom prst="rect">
              <a:avLst/>
            </a:prstGeom>
            <a:grpFill/>
            <a:ln>
              <a:noFill/>
            </a:ln>
            <a:effectLst/>
            <a:extLs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0" tIns="0" rIns="0" bIns="0" anchor="ctr"/>
            <a:lstStyle/>
            <a:p>
              <a:pPr>
                <a:defRPr/>
              </a:pPr>
              <a:endParaRPr lang="fr-FR">
                <a:solidFill>
                  <a:srgbClr val="000000"/>
                </a:solidFill>
              </a:endParaRPr>
            </a:p>
          </p:txBody>
        </p:sp>
        <p:sp>
          <p:nvSpPr>
            <p:cNvPr id="17" name="Rectangle 12"/>
            <p:cNvSpPr>
              <a:spLocks noChangeArrowheads="1"/>
            </p:cNvSpPr>
            <p:nvPr/>
          </p:nvSpPr>
          <p:spPr bwMode="auto">
            <a:xfrm rot="10800000">
              <a:off x="1723" y="2235"/>
              <a:ext cx="683" cy="2085"/>
            </a:xfrm>
            <a:prstGeom prst="rect">
              <a:avLst/>
            </a:prstGeom>
            <a:grpFill/>
            <a:ln>
              <a:noFill/>
            </a:ln>
            <a:effectLst/>
            <a:extLs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rot="10800000" wrap="none" lIns="0" tIns="0" rIns="0" bIns="0" anchor="ctr"/>
            <a:lstStyle/>
            <a:p>
              <a:pPr>
                <a:defRPr/>
              </a:pPr>
              <a:endParaRPr lang="fr-FR">
                <a:solidFill>
                  <a:srgbClr val="000000"/>
                </a:solidFill>
              </a:endParaRPr>
            </a:p>
          </p:txBody>
        </p:sp>
      </p:grpSp>
      <p:pic>
        <p:nvPicPr>
          <p:cNvPr id="19" name="Picture 19" descr="Sidel_BM_no_bleed"/>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7605713" y="5981700"/>
            <a:ext cx="1108075" cy="887413"/>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2" name="Object 1" hidden="1"/>
          <p:cNvGraphicFramePr>
            <a:graphicFrameLocks noChangeAspect="1"/>
          </p:cNvGraphicFramePr>
          <p:nvPr userDrawn="1">
            <p:custDataLst>
              <p:tags r:id="rId2"/>
            </p:custDataLst>
            <p:extLst>
              <p:ext uri="{D42A27DB-BD31-4B8C-83A1-F6EECF244321}">
                <p14:modId xmlns:p14="http://schemas.microsoft.com/office/powerpoint/2010/main" val="1185029068"/>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109606" name="think-cell Folie" r:id="rId5" imgW="270" imgH="270" progId="TCLayout.ActiveDocument.1">
                  <p:embed/>
                </p:oleObj>
              </mc:Choice>
              <mc:Fallback>
                <p:oleObj name="think-cell Folie" r:id="rId5" imgW="270" imgH="270" progId="TCLayout.ActiveDocument.1">
                  <p:embed/>
                  <p:pic>
                    <p:nvPicPr>
                      <p:cNvPr id="0" name=""/>
                      <p:cNvPicPr/>
                      <p:nvPr/>
                    </p:nvPicPr>
                    <p:blipFill>
                      <a:blip r:embed="rId6"/>
                      <a:stretch>
                        <a:fillRect/>
                      </a:stretch>
                    </p:blipFill>
                    <p:spPr>
                      <a:xfrm>
                        <a:off x="1588" y="1588"/>
                        <a:ext cx="1587" cy="1587"/>
                      </a:xfrm>
                      <a:prstGeom prst="rect">
                        <a:avLst/>
                      </a:prstGeom>
                    </p:spPr>
                  </p:pic>
                </p:oleObj>
              </mc:Fallback>
            </mc:AlternateContent>
          </a:graphicData>
        </a:graphic>
      </p:graphicFrame>
      <p:sp>
        <p:nvSpPr>
          <p:cNvPr id="15" name="Rectangle 2"/>
          <p:cNvSpPr>
            <a:spLocks noGrp="1" noChangeArrowheads="1"/>
          </p:cNvSpPr>
          <p:nvPr>
            <p:ph type="ctrTitle" hasCustomPrompt="1"/>
          </p:nvPr>
        </p:nvSpPr>
        <p:spPr bwMode="gray">
          <a:xfrm>
            <a:off x="647700" y="769938"/>
            <a:ext cx="7988300" cy="1557337"/>
          </a:xfrm>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defRPr sz="4000">
                <a:solidFill>
                  <a:schemeClr val="tx2"/>
                </a:solidFill>
              </a:defRPr>
            </a:lvl1pPr>
          </a:lstStyle>
          <a:p>
            <a:pPr lvl="0"/>
            <a:r>
              <a:rPr lang="en-GB" noProof="1"/>
              <a:t>Click to edit master title style</a:t>
            </a:r>
            <a:endParaRPr lang="en-GB" noProof="0" dirty="0"/>
          </a:p>
        </p:txBody>
      </p:sp>
      <p:sp>
        <p:nvSpPr>
          <p:cNvPr id="27" name="Title 1"/>
          <p:cNvSpPr>
            <a:spLocks/>
          </p:cNvSpPr>
          <p:nvPr userDrawn="1"/>
        </p:nvSpPr>
        <p:spPr bwMode="gray">
          <a:xfrm>
            <a:off x="6520106" y="6476331"/>
            <a:ext cx="921727" cy="15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p>
            <a:pPr algn="r" eaLnBrk="0" hangingPunct="0"/>
            <a:r>
              <a:rPr lang="en-GB" sz="1000" b="1" dirty="0">
                <a:solidFill>
                  <a:srgbClr val="FFFFFF"/>
                </a:solidFill>
              </a:rPr>
              <a:t>www.sidel.com</a:t>
            </a:r>
          </a:p>
        </p:txBody>
      </p:sp>
      <p:sp>
        <p:nvSpPr>
          <p:cNvPr id="20" name="Title 1"/>
          <p:cNvSpPr>
            <a:spLocks/>
          </p:cNvSpPr>
          <p:nvPr userDrawn="1"/>
        </p:nvSpPr>
        <p:spPr bwMode="gray">
          <a:xfrm>
            <a:off x="650875" y="6389944"/>
            <a:ext cx="327025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p>
            <a:pPr eaLnBrk="0" hangingPunct="0"/>
            <a:r>
              <a:rPr lang="en-GB" sz="800" dirty="0">
                <a:solidFill>
                  <a:srgbClr val="FFFFFF"/>
                </a:solidFill>
              </a:rPr>
              <a:t>All rights reserved. No part of this publication may be reproduced</a:t>
            </a:r>
            <a:br>
              <a:rPr lang="en-GB" sz="800" dirty="0">
                <a:solidFill>
                  <a:srgbClr val="FFFFFF"/>
                </a:solidFill>
              </a:rPr>
            </a:br>
            <a:r>
              <a:rPr lang="en-GB" sz="800" dirty="0">
                <a:solidFill>
                  <a:srgbClr val="FFFFFF"/>
                </a:solidFill>
              </a:rPr>
              <a:t>or electronically distributed without the prior permission of the publisher. </a:t>
            </a:r>
          </a:p>
        </p:txBody>
      </p:sp>
    </p:spTree>
    <p:extLst>
      <p:ext uri="{BB962C8B-B14F-4D97-AF65-F5344CB8AC3E}">
        <p14:creationId xmlns:p14="http://schemas.microsoft.com/office/powerpoint/2010/main" val="2434409852"/>
      </p:ext>
    </p:extLst>
  </p:cSld>
  <p:clrMapOvr>
    <a:masterClrMapping/>
  </p:clrMapOvr>
</p:sldLayout>
</file>

<file path=ppt/slideLayouts/slideLayout145.xml><?xml version="1.0" encoding="utf-8"?>
<p:sldLayout xmlns:a="http://schemas.openxmlformats.org/drawingml/2006/main" xmlns:r="http://schemas.openxmlformats.org/officeDocument/2006/relationships" xmlns:p="http://schemas.openxmlformats.org/presentationml/2006/main" showMasterSp="0" preserve="1" userDrawn="1">
  <p:cSld name="Cover slide">
    <p:spTree>
      <p:nvGrpSpPr>
        <p:cNvPr id="1" name=""/>
        <p:cNvGrpSpPr/>
        <p:nvPr/>
      </p:nvGrpSpPr>
      <p:grpSpPr>
        <a:xfrm>
          <a:off x="0" y="0"/>
          <a:ext cx="0" cy="0"/>
          <a:chOff x="0" y="0"/>
          <a:chExt cx="0" cy="0"/>
        </a:xfrm>
      </p:grpSpPr>
      <p:grpSp>
        <p:nvGrpSpPr>
          <p:cNvPr id="14" name="Group 13"/>
          <p:cNvGrpSpPr>
            <a:grpSpLocks/>
          </p:cNvGrpSpPr>
          <p:nvPr userDrawn="1"/>
        </p:nvGrpSpPr>
        <p:grpSpPr bwMode="auto">
          <a:xfrm>
            <a:off x="0" y="0"/>
            <a:ext cx="9144000" cy="6858000"/>
            <a:chOff x="1723" y="0"/>
            <a:chExt cx="683" cy="4320"/>
          </a:xfrm>
          <a:gradFill flip="none" rotWithShape="1">
            <a:gsLst>
              <a:gs pos="0">
                <a:srgbClr val="969696"/>
              </a:gs>
              <a:gs pos="41000">
                <a:srgbClr val="FFFFFF"/>
              </a:gs>
              <a:gs pos="100000">
                <a:schemeClr val="bg1">
                  <a:lumMod val="95000"/>
                </a:schemeClr>
              </a:gs>
            </a:gsLst>
            <a:lin ang="16200000" scaled="0"/>
            <a:tileRect/>
          </a:gradFill>
        </p:grpSpPr>
        <p:sp>
          <p:nvSpPr>
            <p:cNvPr id="20" name="Rectangle 11"/>
            <p:cNvSpPr>
              <a:spLocks noChangeArrowheads="1"/>
            </p:cNvSpPr>
            <p:nvPr/>
          </p:nvSpPr>
          <p:spPr bwMode="auto">
            <a:xfrm>
              <a:off x="1723" y="0"/>
              <a:ext cx="683" cy="2235"/>
            </a:xfrm>
            <a:prstGeom prst="rect">
              <a:avLst/>
            </a:prstGeom>
            <a:grpFill/>
            <a:ln>
              <a:noFill/>
            </a:ln>
            <a:effectLst/>
            <a:extLs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0" tIns="0" rIns="0" bIns="0" anchor="ctr"/>
            <a:lstStyle/>
            <a:p>
              <a:pPr>
                <a:defRPr/>
              </a:pPr>
              <a:endParaRPr lang="fr-FR">
                <a:solidFill>
                  <a:srgbClr val="000000"/>
                </a:solidFill>
              </a:endParaRPr>
            </a:p>
          </p:txBody>
        </p:sp>
        <p:sp>
          <p:nvSpPr>
            <p:cNvPr id="21" name="Rectangle 12"/>
            <p:cNvSpPr>
              <a:spLocks noChangeArrowheads="1"/>
            </p:cNvSpPr>
            <p:nvPr/>
          </p:nvSpPr>
          <p:spPr bwMode="auto">
            <a:xfrm rot="10800000">
              <a:off x="1723" y="2235"/>
              <a:ext cx="683" cy="2085"/>
            </a:xfrm>
            <a:prstGeom prst="rect">
              <a:avLst/>
            </a:prstGeom>
            <a:grpFill/>
            <a:ln>
              <a:noFill/>
            </a:ln>
            <a:effectLst/>
            <a:extLs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rot="10800000" wrap="none" lIns="0" tIns="0" rIns="0" bIns="0" anchor="ctr"/>
            <a:lstStyle/>
            <a:p>
              <a:pPr>
                <a:defRPr/>
              </a:pPr>
              <a:endParaRPr lang="fr-FR">
                <a:solidFill>
                  <a:srgbClr val="000000"/>
                </a:solidFill>
              </a:endParaRPr>
            </a:p>
          </p:txBody>
        </p:sp>
      </p:grpSp>
      <p:sp>
        <p:nvSpPr>
          <p:cNvPr id="25" name="Title 1"/>
          <p:cNvSpPr>
            <a:spLocks/>
          </p:cNvSpPr>
          <p:nvPr userDrawn="1"/>
        </p:nvSpPr>
        <p:spPr bwMode="gray">
          <a:xfrm>
            <a:off x="650875" y="6389944"/>
            <a:ext cx="327025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p>
            <a:pPr eaLnBrk="0" hangingPunct="0"/>
            <a:r>
              <a:rPr lang="en-GB" sz="800" dirty="0">
                <a:solidFill>
                  <a:srgbClr val="FFFFFF"/>
                </a:solidFill>
              </a:rPr>
              <a:t>All rights reserved. No part of this publication may be reproduced</a:t>
            </a:r>
            <a:br>
              <a:rPr lang="en-GB" sz="800" dirty="0">
                <a:solidFill>
                  <a:srgbClr val="FFFFFF"/>
                </a:solidFill>
              </a:rPr>
            </a:br>
            <a:r>
              <a:rPr lang="en-GB" sz="800" dirty="0">
                <a:solidFill>
                  <a:srgbClr val="FFFFFF"/>
                </a:solidFill>
              </a:rPr>
              <a:t>or electronically distributed without the prior permission of the publisher. </a:t>
            </a:r>
          </a:p>
        </p:txBody>
      </p:sp>
      <p:pic>
        <p:nvPicPr>
          <p:cNvPr id="26" name="Picture 19" descr="Sidel_BM_no_bleed"/>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7605713" y="5981700"/>
            <a:ext cx="1108075" cy="887413"/>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2" name="Object 1" hidden="1"/>
          <p:cNvGraphicFramePr>
            <a:graphicFrameLocks noChangeAspect="1"/>
          </p:cNvGraphicFramePr>
          <p:nvPr userDrawn="1">
            <p:custDataLst>
              <p:tags r:id="rId2"/>
            </p:custDataLst>
            <p:extLst>
              <p:ext uri="{D42A27DB-BD31-4B8C-83A1-F6EECF244321}">
                <p14:modId xmlns:p14="http://schemas.microsoft.com/office/powerpoint/2010/main" val="229538948"/>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111653" name="think-cell Folie" r:id="rId5" imgW="270" imgH="270" progId="TCLayout.ActiveDocument.1">
                  <p:embed/>
                </p:oleObj>
              </mc:Choice>
              <mc:Fallback>
                <p:oleObj name="think-cell Folie" r:id="rId5" imgW="270" imgH="270" progId="TCLayout.ActiveDocument.1">
                  <p:embed/>
                  <p:pic>
                    <p:nvPicPr>
                      <p:cNvPr id="0" name=""/>
                      <p:cNvPicPr/>
                      <p:nvPr/>
                    </p:nvPicPr>
                    <p:blipFill>
                      <a:blip r:embed="rId6"/>
                      <a:stretch>
                        <a:fillRect/>
                      </a:stretch>
                    </p:blipFill>
                    <p:spPr>
                      <a:xfrm>
                        <a:off x="1588" y="1588"/>
                        <a:ext cx="1587" cy="1587"/>
                      </a:xfrm>
                      <a:prstGeom prst="rect">
                        <a:avLst/>
                      </a:prstGeom>
                    </p:spPr>
                  </p:pic>
                </p:oleObj>
              </mc:Fallback>
            </mc:AlternateContent>
          </a:graphicData>
        </a:graphic>
      </p:graphicFrame>
      <p:sp>
        <p:nvSpPr>
          <p:cNvPr id="15" name="Rectangle 2"/>
          <p:cNvSpPr>
            <a:spLocks noGrp="1" noChangeArrowheads="1"/>
          </p:cNvSpPr>
          <p:nvPr>
            <p:ph type="ctrTitle" hasCustomPrompt="1"/>
          </p:nvPr>
        </p:nvSpPr>
        <p:spPr bwMode="gray">
          <a:xfrm>
            <a:off x="647700" y="769938"/>
            <a:ext cx="7988300" cy="1557337"/>
          </a:xfrm>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defRPr sz="4000">
                <a:solidFill>
                  <a:schemeClr val="tx2"/>
                </a:solidFill>
              </a:defRPr>
            </a:lvl1pPr>
          </a:lstStyle>
          <a:p>
            <a:pPr lvl="0"/>
            <a:r>
              <a:rPr lang="en-GB" noProof="1"/>
              <a:t>Click to edit master title style</a:t>
            </a:r>
            <a:endParaRPr lang="en-GB" noProof="0" dirty="0"/>
          </a:p>
        </p:txBody>
      </p:sp>
      <p:sp>
        <p:nvSpPr>
          <p:cNvPr id="16" name="Rectangle 3"/>
          <p:cNvSpPr>
            <a:spLocks noGrp="1" noChangeArrowheads="1"/>
          </p:cNvSpPr>
          <p:nvPr>
            <p:ph type="subTitle" idx="1"/>
          </p:nvPr>
        </p:nvSpPr>
        <p:spPr bwMode="gray">
          <a:xfrm>
            <a:off x="650875" y="2327275"/>
            <a:ext cx="5362575" cy="1738313"/>
          </a:xfrm>
          <a:prstGeom prst="rect">
            <a:avLst/>
          </a:prstGeom>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spcBef>
                <a:spcPct val="0"/>
              </a:spcBef>
              <a:buSzTx/>
              <a:defRPr>
                <a:solidFill>
                  <a:schemeClr val="accent4"/>
                </a:solidFill>
              </a:defRPr>
            </a:lvl1pPr>
          </a:lstStyle>
          <a:p>
            <a:pPr lvl="0"/>
            <a:r>
              <a:rPr lang="en-GB" noProof="0" dirty="0" err="1"/>
              <a:t>Formatvorlage</a:t>
            </a:r>
            <a:r>
              <a:rPr lang="en-GB" noProof="0" dirty="0"/>
              <a:t> des </a:t>
            </a:r>
            <a:r>
              <a:rPr lang="en-GB" noProof="0" dirty="0" err="1"/>
              <a:t>Untertitelmasters</a:t>
            </a:r>
            <a:r>
              <a:rPr lang="en-GB" noProof="0" dirty="0"/>
              <a:t> </a:t>
            </a:r>
            <a:r>
              <a:rPr lang="en-GB" noProof="0" dirty="0" err="1"/>
              <a:t>durch</a:t>
            </a:r>
            <a:r>
              <a:rPr lang="en-GB" noProof="0" dirty="0"/>
              <a:t> </a:t>
            </a:r>
            <a:r>
              <a:rPr lang="en-GB" noProof="0" dirty="0" err="1"/>
              <a:t>Klicken</a:t>
            </a:r>
            <a:r>
              <a:rPr lang="en-GB" noProof="0" dirty="0"/>
              <a:t> </a:t>
            </a:r>
            <a:r>
              <a:rPr lang="en-GB" noProof="0" dirty="0" err="1"/>
              <a:t>bearbeiten</a:t>
            </a:r>
            <a:endParaRPr lang="en-GB" noProof="0" dirty="0"/>
          </a:p>
        </p:txBody>
      </p:sp>
    </p:spTree>
    <p:extLst>
      <p:ext uri="{BB962C8B-B14F-4D97-AF65-F5344CB8AC3E}">
        <p14:creationId xmlns:p14="http://schemas.microsoft.com/office/powerpoint/2010/main" val="3804689689"/>
      </p:ext>
    </p:extLst>
  </p:cSld>
  <p:clrMapOvr>
    <a:masterClrMapping/>
  </p:clrMapOvr>
</p:sldLayout>
</file>

<file path=ppt/slideLayouts/slideLayout14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GB"/>
              <a:t>Click to edit master title style</a:t>
            </a:r>
            <a:endParaRPr lang="en-GB" dirty="0"/>
          </a:p>
        </p:txBody>
      </p:sp>
    </p:spTree>
    <p:extLst>
      <p:ext uri="{BB962C8B-B14F-4D97-AF65-F5344CB8AC3E}">
        <p14:creationId xmlns:p14="http://schemas.microsoft.com/office/powerpoint/2010/main" val="3976043310"/>
      </p:ext>
    </p:extLst>
  </p:cSld>
  <p:clrMapOvr>
    <a:masterClrMapping/>
  </p:clrMapOvr>
</p:sldLayout>
</file>

<file path=ppt/slideLayouts/slideLayout147.xml><?xml version="1.0" encoding="utf-8"?>
<p:sldLayout xmlns:a="http://schemas.openxmlformats.org/drawingml/2006/main" xmlns:r="http://schemas.openxmlformats.org/officeDocument/2006/relationships" xmlns:p="http://schemas.openxmlformats.org/presentationml/2006/main" preserve="1" userDrawn="1">
  <p:cSld name="Title and tex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GB"/>
              <a:t>Click to edit master title style</a:t>
            </a:r>
            <a:endParaRPr lang="en-GB" dirty="0"/>
          </a:p>
        </p:txBody>
      </p:sp>
      <p:sp>
        <p:nvSpPr>
          <p:cNvPr id="5" name="Text Placeholder 4"/>
          <p:cNvSpPr>
            <a:spLocks noGrp="1"/>
          </p:cNvSpPr>
          <p:nvPr>
            <p:ph type="body" sz="quarter" idx="10"/>
          </p:nvPr>
        </p:nvSpPr>
        <p:spPr>
          <a:xfrm>
            <a:off x="647700" y="1485900"/>
            <a:ext cx="7997825" cy="4762500"/>
          </a:xfrm>
        </p:spPr>
        <p:txBody>
          <a:bodyPr>
            <a:noAutofit/>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p>
        </p:txBody>
      </p:sp>
    </p:spTree>
    <p:extLst>
      <p:ext uri="{BB962C8B-B14F-4D97-AF65-F5344CB8AC3E}">
        <p14:creationId xmlns:p14="http://schemas.microsoft.com/office/powerpoint/2010/main" val="3773840311"/>
      </p:ext>
    </p:extLst>
  </p:cSld>
  <p:clrMapOvr>
    <a:masterClrMapping/>
  </p:clrMapOvr>
</p:sldLayout>
</file>

<file path=ppt/slideLayouts/slideLayout148.xml><?xml version="1.0" encoding="utf-8"?>
<p:sldLayout xmlns:a="http://schemas.openxmlformats.org/drawingml/2006/main" xmlns:r="http://schemas.openxmlformats.org/officeDocument/2006/relationships" xmlns:p="http://schemas.openxmlformats.org/presentationml/2006/main" preserve="1" userDrawn="1">
  <p:cSld name="Title and Sub-titl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48000" y="334800"/>
            <a:ext cx="7992000" cy="936000"/>
          </a:xfrm>
        </p:spPr>
        <p:txBody>
          <a:bodyPr/>
          <a:lstStyle>
            <a:lvl1pPr>
              <a:defRPr/>
            </a:lvl1pPr>
          </a:lstStyle>
          <a:p>
            <a:r>
              <a:rPr lang="en-GB"/>
              <a:t>Click to edit master title style</a:t>
            </a:r>
            <a:endParaRPr lang="en-GB" dirty="0"/>
          </a:p>
        </p:txBody>
      </p:sp>
      <p:sp>
        <p:nvSpPr>
          <p:cNvPr id="9" name="Text Placeholder 8"/>
          <p:cNvSpPr>
            <a:spLocks noGrp="1"/>
          </p:cNvSpPr>
          <p:nvPr>
            <p:ph type="body" sz="quarter" idx="10"/>
          </p:nvPr>
        </p:nvSpPr>
        <p:spPr>
          <a:xfrm>
            <a:off x="648000" y="1025525"/>
            <a:ext cx="7997825" cy="307777"/>
          </a:xfrm>
        </p:spPr>
        <p:txBody>
          <a:bodyPr>
            <a:spAutoFit/>
          </a:bodyPr>
          <a:lstStyle/>
          <a:p>
            <a:pPr lvl="0"/>
            <a:r>
              <a:rPr lang="en-GB" dirty="0"/>
              <a:t>Click to edit Master text styles</a:t>
            </a:r>
          </a:p>
        </p:txBody>
      </p:sp>
    </p:spTree>
    <p:extLst>
      <p:ext uri="{BB962C8B-B14F-4D97-AF65-F5344CB8AC3E}">
        <p14:creationId xmlns:p14="http://schemas.microsoft.com/office/powerpoint/2010/main" val="2891190086"/>
      </p:ext>
    </p:extLst>
  </p:cSld>
  <p:clrMapOvr>
    <a:masterClrMapping/>
  </p:clrMapOvr>
</p:sldLayout>
</file>

<file path=ppt/slideLayouts/slideLayout149.xml><?xml version="1.0" encoding="utf-8"?>
<p:sldLayout xmlns:a="http://schemas.openxmlformats.org/drawingml/2006/main" xmlns:r="http://schemas.openxmlformats.org/officeDocument/2006/relationships" xmlns:p="http://schemas.openxmlformats.org/presentationml/2006/main" showMasterSp="0" preserve="1" userDrawn="1">
  <p:cSld name="Breaker slide">
    <p:bg>
      <p:bgPr>
        <a:solidFill>
          <a:schemeClr val="accent4"/>
        </a:solidFill>
        <a:effectLst/>
      </p:bgPr>
    </p:bg>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2"/>
            </p:custDataLst>
            <p:extLst>
              <p:ext uri="{D42A27DB-BD31-4B8C-83A1-F6EECF244321}">
                <p14:modId xmlns:p14="http://schemas.microsoft.com/office/powerpoint/2010/main" val="605934308"/>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112677" name="think-cell Folie" r:id="rId4" imgW="270" imgH="270" progId="TCLayout.ActiveDocument.1">
                  <p:embed/>
                </p:oleObj>
              </mc:Choice>
              <mc:Fallback>
                <p:oleObj name="think-cell Folie" r:id="rId4" imgW="270" imgH="270" progId="TCLayout.ActiveDocument.1">
                  <p:embed/>
                  <p:pic>
                    <p:nvPicPr>
                      <p:cNvPr id="0" name=""/>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15" name="Rectangle 2"/>
          <p:cNvSpPr>
            <a:spLocks noGrp="1" noChangeArrowheads="1"/>
          </p:cNvSpPr>
          <p:nvPr>
            <p:ph type="ctrTitle" hasCustomPrompt="1"/>
          </p:nvPr>
        </p:nvSpPr>
        <p:spPr bwMode="gray">
          <a:xfrm>
            <a:off x="647700" y="769938"/>
            <a:ext cx="7988300" cy="1557337"/>
          </a:xfrm>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defRPr sz="4000">
                <a:solidFill>
                  <a:schemeClr val="bg1"/>
                </a:solidFill>
              </a:defRPr>
            </a:lvl1pPr>
          </a:lstStyle>
          <a:p>
            <a:pPr lvl="0"/>
            <a:r>
              <a:rPr lang="en-GB" noProof="1"/>
              <a:t>Click to edit master title style</a:t>
            </a:r>
            <a:endParaRPr lang="en-GB" noProof="0" dirty="0"/>
          </a:p>
        </p:txBody>
      </p:sp>
      <p:sp>
        <p:nvSpPr>
          <p:cNvPr id="16" name="Rectangle 3"/>
          <p:cNvSpPr>
            <a:spLocks noGrp="1" noChangeArrowheads="1"/>
          </p:cNvSpPr>
          <p:nvPr>
            <p:ph type="subTitle" idx="1"/>
          </p:nvPr>
        </p:nvSpPr>
        <p:spPr bwMode="gray">
          <a:xfrm>
            <a:off x="650875" y="2327275"/>
            <a:ext cx="5362575" cy="1738313"/>
          </a:xfrm>
          <a:prstGeom prst="rect">
            <a:avLst/>
          </a:prstGeom>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spcBef>
                <a:spcPct val="0"/>
              </a:spcBef>
              <a:buSzTx/>
              <a:defRPr>
                <a:solidFill>
                  <a:schemeClr val="bg1"/>
                </a:solidFill>
              </a:defRPr>
            </a:lvl1pPr>
          </a:lstStyle>
          <a:p>
            <a:pPr lvl="0"/>
            <a:r>
              <a:rPr lang="en-GB" noProof="0"/>
              <a:t>Formatvorlage des Untertitelmasters durch Klicken bearbeiten</a:t>
            </a:r>
            <a:endParaRPr lang="en-GB" noProof="0" dirty="0"/>
          </a:p>
        </p:txBody>
      </p:sp>
      <p:pic>
        <p:nvPicPr>
          <p:cNvPr id="11" name="Image 66" descr="shadow-v2.png"/>
          <p:cNvPicPr>
            <a:picLocks noChangeAspect="1"/>
          </p:cNvPicPr>
          <p:nvPr userDrawn="1"/>
        </p:nvPicPr>
        <p:blipFill>
          <a:blip r:embed="rId6">
            <a:extLst>
              <a:ext uri="{28A0092B-C50C-407E-A947-70E740481C1C}">
                <a14:useLocalDpi xmlns:a14="http://schemas.microsoft.com/office/drawing/2010/main" val="0"/>
              </a:ext>
            </a:extLst>
          </a:blip>
          <a:srcRect t="8528" b="51877"/>
          <a:stretch>
            <a:fillRect/>
          </a:stretch>
        </p:blipFill>
        <p:spPr bwMode="auto">
          <a:xfrm>
            <a:off x="0" y="6381750"/>
            <a:ext cx="8856663" cy="206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2" name="Group 7"/>
          <p:cNvGrpSpPr>
            <a:grpSpLocks/>
          </p:cNvGrpSpPr>
          <p:nvPr userDrawn="1"/>
        </p:nvGrpSpPr>
        <p:grpSpPr bwMode="auto">
          <a:xfrm>
            <a:off x="7777163" y="6526213"/>
            <a:ext cx="863600" cy="236537"/>
            <a:chOff x="1005" y="1644"/>
            <a:chExt cx="3749" cy="1030"/>
          </a:xfrm>
          <a:solidFill>
            <a:schemeClr val="bg1"/>
          </a:solidFill>
        </p:grpSpPr>
        <p:sp>
          <p:nvSpPr>
            <p:cNvPr id="13" name="Freeform 8"/>
            <p:cNvSpPr>
              <a:spLocks/>
            </p:cNvSpPr>
            <p:nvPr userDrawn="1"/>
          </p:nvSpPr>
          <p:spPr bwMode="auto">
            <a:xfrm>
              <a:off x="1962" y="2123"/>
              <a:ext cx="314" cy="256"/>
            </a:xfrm>
            <a:custGeom>
              <a:avLst/>
              <a:gdLst>
                <a:gd name="T0" fmla="*/ 108 w 314"/>
                <a:gd name="T1" fmla="*/ 256 h 256"/>
                <a:gd name="T2" fmla="*/ 314 w 314"/>
                <a:gd name="T3" fmla="*/ 0 h 256"/>
                <a:gd name="T4" fmla="*/ 101 w 314"/>
                <a:gd name="T5" fmla="*/ 0 h 256"/>
                <a:gd name="T6" fmla="*/ 0 w 314"/>
                <a:gd name="T7" fmla="*/ 126 h 256"/>
                <a:gd name="T8" fmla="*/ 108 w 314"/>
                <a:gd name="T9" fmla="*/ 256 h 256"/>
              </a:gdLst>
              <a:ahLst/>
              <a:cxnLst>
                <a:cxn ang="0">
                  <a:pos x="T0" y="T1"/>
                </a:cxn>
                <a:cxn ang="0">
                  <a:pos x="T2" y="T3"/>
                </a:cxn>
                <a:cxn ang="0">
                  <a:pos x="T4" y="T5"/>
                </a:cxn>
                <a:cxn ang="0">
                  <a:pos x="T6" y="T7"/>
                </a:cxn>
                <a:cxn ang="0">
                  <a:pos x="T8" y="T9"/>
                </a:cxn>
              </a:cxnLst>
              <a:rect l="0" t="0" r="r" b="b"/>
              <a:pathLst>
                <a:path w="314" h="256">
                  <a:moveTo>
                    <a:pt x="108" y="256"/>
                  </a:moveTo>
                  <a:lnTo>
                    <a:pt x="314" y="0"/>
                  </a:lnTo>
                  <a:lnTo>
                    <a:pt x="101" y="0"/>
                  </a:lnTo>
                  <a:lnTo>
                    <a:pt x="0" y="126"/>
                  </a:lnTo>
                  <a:lnTo>
                    <a:pt x="108" y="25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solidFill>
                  <a:srgbClr val="000000"/>
                </a:solidFill>
              </a:endParaRPr>
            </a:p>
          </p:txBody>
        </p:sp>
        <p:sp>
          <p:nvSpPr>
            <p:cNvPr id="22" name="Freeform 9"/>
            <p:cNvSpPr>
              <a:spLocks noEditPoints="1"/>
            </p:cNvSpPr>
            <p:nvPr userDrawn="1"/>
          </p:nvSpPr>
          <p:spPr bwMode="auto">
            <a:xfrm>
              <a:off x="1005" y="1644"/>
              <a:ext cx="1183" cy="1014"/>
            </a:xfrm>
            <a:custGeom>
              <a:avLst/>
              <a:gdLst>
                <a:gd name="T0" fmla="*/ 359 w 501"/>
                <a:gd name="T1" fmla="*/ 313 h 429"/>
                <a:gd name="T2" fmla="*/ 339 w 501"/>
                <a:gd name="T3" fmla="*/ 287 h 429"/>
                <a:gd name="T4" fmla="*/ 331 w 501"/>
                <a:gd name="T5" fmla="*/ 277 h 429"/>
                <a:gd name="T6" fmla="*/ 288 w 501"/>
                <a:gd name="T7" fmla="*/ 257 h 429"/>
                <a:gd name="T8" fmla="*/ 232 w 501"/>
                <a:gd name="T9" fmla="*/ 313 h 429"/>
                <a:gd name="T10" fmla="*/ 288 w 501"/>
                <a:gd name="T11" fmla="*/ 368 h 429"/>
                <a:gd name="T12" fmla="*/ 331 w 501"/>
                <a:gd name="T13" fmla="*/ 348 h 429"/>
                <a:gd name="T14" fmla="*/ 339 w 501"/>
                <a:gd name="T15" fmla="*/ 338 h 429"/>
                <a:gd name="T16" fmla="*/ 359 w 501"/>
                <a:gd name="T17" fmla="*/ 313 h 429"/>
                <a:gd name="T18" fmla="*/ 162 w 501"/>
                <a:gd name="T19" fmla="*/ 312 h 429"/>
                <a:gd name="T20" fmla="*/ 288 w 501"/>
                <a:gd name="T21" fmla="*/ 188 h 429"/>
                <a:gd name="T22" fmla="*/ 384 w 501"/>
                <a:gd name="T23" fmla="*/ 232 h 429"/>
                <a:gd name="T24" fmla="*/ 385 w 501"/>
                <a:gd name="T25" fmla="*/ 234 h 429"/>
                <a:gd name="T26" fmla="*/ 387 w 501"/>
                <a:gd name="T27" fmla="*/ 233 h 429"/>
                <a:gd name="T28" fmla="*/ 250 w 501"/>
                <a:gd name="T29" fmla="*/ 0 h 429"/>
                <a:gd name="T30" fmla="*/ 0 w 501"/>
                <a:gd name="T31" fmla="*/ 429 h 429"/>
                <a:gd name="T32" fmla="*/ 244 w 501"/>
                <a:gd name="T33" fmla="*/ 429 h 429"/>
                <a:gd name="T34" fmla="*/ 245 w 501"/>
                <a:gd name="T35" fmla="*/ 428 h 429"/>
                <a:gd name="T36" fmla="*/ 220 w 501"/>
                <a:gd name="T37" fmla="*/ 417 h 429"/>
                <a:gd name="T38" fmla="*/ 162 w 501"/>
                <a:gd name="T39" fmla="*/ 312 h 429"/>
                <a:gd name="T40" fmla="*/ 496 w 501"/>
                <a:gd name="T41" fmla="*/ 427 h 429"/>
                <a:gd name="T42" fmla="*/ 470 w 501"/>
                <a:gd name="T43" fmla="*/ 420 h 429"/>
                <a:gd name="T44" fmla="*/ 405 w 501"/>
                <a:gd name="T45" fmla="*/ 367 h 429"/>
                <a:gd name="T46" fmla="*/ 380 w 501"/>
                <a:gd name="T47" fmla="*/ 398 h 429"/>
                <a:gd name="T48" fmla="*/ 333 w 501"/>
                <a:gd name="T49" fmla="*/ 428 h 429"/>
                <a:gd name="T50" fmla="*/ 333 w 501"/>
                <a:gd name="T51" fmla="*/ 429 h 429"/>
                <a:gd name="T52" fmla="*/ 501 w 501"/>
                <a:gd name="T53" fmla="*/ 429 h 429"/>
                <a:gd name="T54" fmla="*/ 501 w 501"/>
                <a:gd name="T55" fmla="*/ 428 h 429"/>
                <a:gd name="T56" fmla="*/ 496 w 501"/>
                <a:gd name="T57" fmla="*/ 427 h 4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01" h="429">
                  <a:moveTo>
                    <a:pt x="359" y="313"/>
                  </a:moveTo>
                  <a:cubicBezTo>
                    <a:pt x="353" y="305"/>
                    <a:pt x="350" y="300"/>
                    <a:pt x="339" y="287"/>
                  </a:cubicBezTo>
                  <a:cubicBezTo>
                    <a:pt x="336" y="283"/>
                    <a:pt x="335" y="282"/>
                    <a:pt x="331" y="277"/>
                  </a:cubicBezTo>
                  <a:cubicBezTo>
                    <a:pt x="320" y="265"/>
                    <a:pt x="306" y="257"/>
                    <a:pt x="288" y="257"/>
                  </a:cubicBezTo>
                  <a:cubicBezTo>
                    <a:pt x="257" y="257"/>
                    <a:pt x="232" y="282"/>
                    <a:pt x="232" y="313"/>
                  </a:cubicBezTo>
                  <a:cubicBezTo>
                    <a:pt x="232" y="343"/>
                    <a:pt x="257" y="368"/>
                    <a:pt x="288" y="368"/>
                  </a:cubicBezTo>
                  <a:cubicBezTo>
                    <a:pt x="306" y="368"/>
                    <a:pt x="320" y="360"/>
                    <a:pt x="331" y="348"/>
                  </a:cubicBezTo>
                  <a:cubicBezTo>
                    <a:pt x="335" y="343"/>
                    <a:pt x="336" y="342"/>
                    <a:pt x="339" y="338"/>
                  </a:cubicBezTo>
                  <a:cubicBezTo>
                    <a:pt x="350" y="325"/>
                    <a:pt x="353" y="320"/>
                    <a:pt x="359" y="313"/>
                  </a:cubicBezTo>
                  <a:moveTo>
                    <a:pt x="162" y="312"/>
                  </a:moveTo>
                  <a:cubicBezTo>
                    <a:pt x="162" y="243"/>
                    <a:pt x="218" y="188"/>
                    <a:pt x="288" y="188"/>
                  </a:cubicBezTo>
                  <a:cubicBezTo>
                    <a:pt x="322" y="188"/>
                    <a:pt x="357" y="201"/>
                    <a:pt x="384" y="232"/>
                  </a:cubicBezTo>
                  <a:cubicBezTo>
                    <a:pt x="385" y="234"/>
                    <a:pt x="385" y="234"/>
                    <a:pt x="385" y="234"/>
                  </a:cubicBezTo>
                  <a:cubicBezTo>
                    <a:pt x="387" y="233"/>
                    <a:pt x="387" y="233"/>
                    <a:pt x="387" y="233"/>
                  </a:cubicBezTo>
                  <a:cubicBezTo>
                    <a:pt x="250" y="0"/>
                    <a:pt x="250" y="0"/>
                    <a:pt x="250" y="0"/>
                  </a:cubicBezTo>
                  <a:cubicBezTo>
                    <a:pt x="0" y="429"/>
                    <a:pt x="0" y="429"/>
                    <a:pt x="0" y="429"/>
                  </a:cubicBezTo>
                  <a:cubicBezTo>
                    <a:pt x="244" y="429"/>
                    <a:pt x="244" y="429"/>
                    <a:pt x="244" y="429"/>
                  </a:cubicBezTo>
                  <a:cubicBezTo>
                    <a:pt x="245" y="428"/>
                    <a:pt x="245" y="428"/>
                    <a:pt x="245" y="428"/>
                  </a:cubicBezTo>
                  <a:cubicBezTo>
                    <a:pt x="234" y="425"/>
                    <a:pt x="224" y="419"/>
                    <a:pt x="220" y="417"/>
                  </a:cubicBezTo>
                  <a:cubicBezTo>
                    <a:pt x="185" y="395"/>
                    <a:pt x="162" y="357"/>
                    <a:pt x="162" y="312"/>
                  </a:cubicBezTo>
                  <a:moveTo>
                    <a:pt x="496" y="427"/>
                  </a:moveTo>
                  <a:cubicBezTo>
                    <a:pt x="485" y="425"/>
                    <a:pt x="476" y="422"/>
                    <a:pt x="470" y="420"/>
                  </a:cubicBezTo>
                  <a:cubicBezTo>
                    <a:pt x="444" y="409"/>
                    <a:pt x="423" y="389"/>
                    <a:pt x="405" y="367"/>
                  </a:cubicBezTo>
                  <a:cubicBezTo>
                    <a:pt x="405" y="367"/>
                    <a:pt x="392" y="385"/>
                    <a:pt x="380" y="398"/>
                  </a:cubicBezTo>
                  <a:cubicBezTo>
                    <a:pt x="362" y="417"/>
                    <a:pt x="343" y="425"/>
                    <a:pt x="333" y="428"/>
                  </a:cubicBezTo>
                  <a:cubicBezTo>
                    <a:pt x="333" y="429"/>
                    <a:pt x="333" y="429"/>
                    <a:pt x="333" y="429"/>
                  </a:cubicBezTo>
                  <a:cubicBezTo>
                    <a:pt x="501" y="429"/>
                    <a:pt x="501" y="429"/>
                    <a:pt x="501" y="429"/>
                  </a:cubicBezTo>
                  <a:cubicBezTo>
                    <a:pt x="501" y="428"/>
                    <a:pt x="501" y="428"/>
                    <a:pt x="501" y="428"/>
                  </a:cubicBezTo>
                  <a:cubicBezTo>
                    <a:pt x="501" y="428"/>
                    <a:pt x="499" y="427"/>
                    <a:pt x="496" y="427"/>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solidFill>
                  <a:srgbClr val="000000"/>
                </a:solidFill>
              </a:endParaRPr>
            </a:p>
          </p:txBody>
        </p:sp>
        <p:sp>
          <p:nvSpPr>
            <p:cNvPr id="23" name="Freeform 10"/>
            <p:cNvSpPr>
              <a:spLocks noEditPoints="1"/>
            </p:cNvSpPr>
            <p:nvPr userDrawn="1"/>
          </p:nvSpPr>
          <p:spPr bwMode="auto">
            <a:xfrm>
              <a:off x="2540" y="1904"/>
              <a:ext cx="2214" cy="770"/>
            </a:xfrm>
            <a:custGeom>
              <a:avLst/>
              <a:gdLst>
                <a:gd name="T0" fmla="*/ 171 w 937"/>
                <a:gd name="T1" fmla="*/ 136 h 326"/>
                <a:gd name="T2" fmla="*/ 78 w 937"/>
                <a:gd name="T3" fmla="*/ 89 h 326"/>
                <a:gd name="T4" fmla="*/ 125 w 937"/>
                <a:gd name="T5" fmla="*/ 53 h 326"/>
                <a:gd name="T6" fmla="*/ 186 w 937"/>
                <a:gd name="T7" fmla="*/ 100 h 326"/>
                <a:gd name="T8" fmla="*/ 253 w 937"/>
                <a:gd name="T9" fmla="*/ 100 h 326"/>
                <a:gd name="T10" fmla="*/ 128 w 937"/>
                <a:gd name="T11" fmla="*/ 0 h 326"/>
                <a:gd name="T12" fmla="*/ 12 w 937"/>
                <a:gd name="T13" fmla="*/ 94 h 326"/>
                <a:gd name="T14" fmla="*/ 104 w 937"/>
                <a:gd name="T15" fmla="*/ 183 h 326"/>
                <a:gd name="T16" fmla="*/ 197 w 937"/>
                <a:gd name="T17" fmla="*/ 234 h 326"/>
                <a:gd name="T18" fmla="*/ 136 w 937"/>
                <a:gd name="T19" fmla="*/ 273 h 326"/>
                <a:gd name="T20" fmla="*/ 67 w 937"/>
                <a:gd name="T21" fmla="*/ 215 h 326"/>
                <a:gd name="T22" fmla="*/ 1 w 937"/>
                <a:gd name="T23" fmla="*/ 215 h 326"/>
                <a:gd name="T24" fmla="*/ 134 w 937"/>
                <a:gd name="T25" fmla="*/ 326 h 326"/>
                <a:gd name="T26" fmla="*/ 263 w 937"/>
                <a:gd name="T27" fmla="*/ 226 h 326"/>
                <a:gd name="T28" fmla="*/ 171 w 937"/>
                <a:gd name="T29" fmla="*/ 136 h 326"/>
                <a:gd name="T30" fmla="*/ 541 w 937"/>
                <a:gd name="T31" fmla="*/ 121 h 326"/>
                <a:gd name="T32" fmla="*/ 541 w 937"/>
                <a:gd name="T33" fmla="*/ 121 h 326"/>
                <a:gd name="T34" fmla="*/ 473 w 937"/>
                <a:gd name="T35" fmla="*/ 87 h 326"/>
                <a:gd name="T36" fmla="*/ 374 w 937"/>
                <a:gd name="T37" fmla="*/ 204 h 326"/>
                <a:gd name="T38" fmla="*/ 475 w 937"/>
                <a:gd name="T39" fmla="*/ 325 h 326"/>
                <a:gd name="T40" fmla="*/ 543 w 937"/>
                <a:gd name="T41" fmla="*/ 290 h 326"/>
                <a:gd name="T42" fmla="*/ 544 w 937"/>
                <a:gd name="T43" fmla="*/ 290 h 326"/>
                <a:gd name="T44" fmla="*/ 544 w 937"/>
                <a:gd name="T45" fmla="*/ 319 h 326"/>
                <a:gd name="T46" fmla="*/ 603 w 937"/>
                <a:gd name="T47" fmla="*/ 319 h 326"/>
                <a:gd name="T48" fmla="*/ 603 w 937"/>
                <a:gd name="T49" fmla="*/ 8 h 326"/>
                <a:gd name="T50" fmla="*/ 541 w 937"/>
                <a:gd name="T51" fmla="*/ 8 h 326"/>
                <a:gd name="T52" fmla="*/ 541 w 937"/>
                <a:gd name="T53" fmla="*/ 121 h 326"/>
                <a:gd name="T54" fmla="*/ 490 w 937"/>
                <a:gd name="T55" fmla="*/ 278 h 326"/>
                <a:gd name="T56" fmla="*/ 436 w 937"/>
                <a:gd name="T57" fmla="*/ 206 h 326"/>
                <a:gd name="T58" fmla="*/ 490 w 937"/>
                <a:gd name="T59" fmla="*/ 134 h 326"/>
                <a:gd name="T60" fmla="*/ 543 w 937"/>
                <a:gd name="T61" fmla="*/ 205 h 326"/>
                <a:gd name="T62" fmla="*/ 490 w 937"/>
                <a:gd name="T63" fmla="*/ 278 h 326"/>
                <a:gd name="T64" fmla="*/ 741 w 937"/>
                <a:gd name="T65" fmla="*/ 87 h 326"/>
                <a:gd name="T66" fmla="*/ 626 w 937"/>
                <a:gd name="T67" fmla="*/ 206 h 326"/>
                <a:gd name="T68" fmla="*/ 741 w 937"/>
                <a:gd name="T69" fmla="*/ 325 h 326"/>
                <a:gd name="T70" fmla="*/ 846 w 937"/>
                <a:gd name="T71" fmla="*/ 249 h 326"/>
                <a:gd name="T72" fmla="*/ 792 w 937"/>
                <a:gd name="T73" fmla="*/ 249 h 326"/>
                <a:gd name="T74" fmla="*/ 743 w 937"/>
                <a:gd name="T75" fmla="*/ 278 h 326"/>
                <a:gd name="T76" fmla="*/ 687 w 937"/>
                <a:gd name="T77" fmla="*/ 221 h 326"/>
                <a:gd name="T78" fmla="*/ 850 w 937"/>
                <a:gd name="T79" fmla="*/ 221 h 326"/>
                <a:gd name="T80" fmla="*/ 741 w 937"/>
                <a:gd name="T81" fmla="*/ 87 h 326"/>
                <a:gd name="T82" fmla="*/ 687 w 937"/>
                <a:gd name="T83" fmla="*/ 182 h 326"/>
                <a:gd name="T84" fmla="*/ 739 w 937"/>
                <a:gd name="T85" fmla="*/ 134 h 326"/>
                <a:gd name="T86" fmla="*/ 788 w 937"/>
                <a:gd name="T87" fmla="*/ 182 h 326"/>
                <a:gd name="T88" fmla="*/ 687 w 937"/>
                <a:gd name="T89" fmla="*/ 182 h 326"/>
                <a:gd name="T90" fmla="*/ 875 w 937"/>
                <a:gd name="T91" fmla="*/ 319 h 326"/>
                <a:gd name="T92" fmla="*/ 937 w 937"/>
                <a:gd name="T93" fmla="*/ 319 h 326"/>
                <a:gd name="T94" fmla="*/ 937 w 937"/>
                <a:gd name="T95" fmla="*/ 8 h 326"/>
                <a:gd name="T96" fmla="*/ 875 w 937"/>
                <a:gd name="T97" fmla="*/ 8 h 326"/>
                <a:gd name="T98" fmla="*/ 875 w 937"/>
                <a:gd name="T99" fmla="*/ 319 h 326"/>
                <a:gd name="T100" fmla="*/ 286 w 937"/>
                <a:gd name="T101" fmla="*/ 319 h 326"/>
                <a:gd name="T102" fmla="*/ 348 w 937"/>
                <a:gd name="T103" fmla="*/ 319 h 326"/>
                <a:gd name="T104" fmla="*/ 348 w 937"/>
                <a:gd name="T105" fmla="*/ 93 h 326"/>
                <a:gd name="T106" fmla="*/ 286 w 937"/>
                <a:gd name="T107" fmla="*/ 93 h 326"/>
                <a:gd name="T108" fmla="*/ 286 w 937"/>
                <a:gd name="T109" fmla="*/ 319 h 326"/>
                <a:gd name="T110" fmla="*/ 286 w 937"/>
                <a:gd name="T111" fmla="*/ 59 h 326"/>
                <a:gd name="T112" fmla="*/ 348 w 937"/>
                <a:gd name="T113" fmla="*/ 59 h 326"/>
                <a:gd name="T114" fmla="*/ 348 w 937"/>
                <a:gd name="T115" fmla="*/ 8 h 326"/>
                <a:gd name="T116" fmla="*/ 286 w 937"/>
                <a:gd name="T117" fmla="*/ 8 h 326"/>
                <a:gd name="T118" fmla="*/ 286 w 937"/>
                <a:gd name="T119" fmla="*/ 59 h 3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937" h="326">
                  <a:moveTo>
                    <a:pt x="171" y="136"/>
                  </a:moveTo>
                  <a:cubicBezTo>
                    <a:pt x="93" y="116"/>
                    <a:pt x="78" y="113"/>
                    <a:pt x="78" y="89"/>
                  </a:cubicBezTo>
                  <a:cubicBezTo>
                    <a:pt x="78" y="63"/>
                    <a:pt x="103" y="53"/>
                    <a:pt x="125" y="53"/>
                  </a:cubicBezTo>
                  <a:cubicBezTo>
                    <a:pt x="158" y="53"/>
                    <a:pt x="184" y="63"/>
                    <a:pt x="186" y="100"/>
                  </a:cubicBezTo>
                  <a:cubicBezTo>
                    <a:pt x="253" y="100"/>
                    <a:pt x="253" y="100"/>
                    <a:pt x="253" y="100"/>
                  </a:cubicBezTo>
                  <a:cubicBezTo>
                    <a:pt x="253" y="29"/>
                    <a:pt x="193" y="0"/>
                    <a:pt x="128" y="0"/>
                  </a:cubicBezTo>
                  <a:cubicBezTo>
                    <a:pt x="72" y="0"/>
                    <a:pt x="12" y="31"/>
                    <a:pt x="12" y="94"/>
                  </a:cubicBezTo>
                  <a:cubicBezTo>
                    <a:pt x="12" y="153"/>
                    <a:pt x="58" y="171"/>
                    <a:pt x="104" y="183"/>
                  </a:cubicBezTo>
                  <a:cubicBezTo>
                    <a:pt x="150" y="195"/>
                    <a:pt x="197" y="201"/>
                    <a:pt x="197" y="234"/>
                  </a:cubicBezTo>
                  <a:cubicBezTo>
                    <a:pt x="197" y="266"/>
                    <a:pt x="160" y="273"/>
                    <a:pt x="136" y="273"/>
                  </a:cubicBezTo>
                  <a:cubicBezTo>
                    <a:pt x="100" y="273"/>
                    <a:pt x="67" y="257"/>
                    <a:pt x="67" y="215"/>
                  </a:cubicBezTo>
                  <a:cubicBezTo>
                    <a:pt x="1" y="215"/>
                    <a:pt x="1" y="215"/>
                    <a:pt x="1" y="215"/>
                  </a:cubicBezTo>
                  <a:cubicBezTo>
                    <a:pt x="0" y="292"/>
                    <a:pt x="65" y="326"/>
                    <a:pt x="134" y="326"/>
                  </a:cubicBezTo>
                  <a:cubicBezTo>
                    <a:pt x="218" y="326"/>
                    <a:pt x="263" y="283"/>
                    <a:pt x="263" y="226"/>
                  </a:cubicBezTo>
                  <a:cubicBezTo>
                    <a:pt x="263" y="156"/>
                    <a:pt x="193" y="141"/>
                    <a:pt x="171" y="136"/>
                  </a:cubicBezTo>
                  <a:moveTo>
                    <a:pt x="541" y="121"/>
                  </a:moveTo>
                  <a:cubicBezTo>
                    <a:pt x="541" y="121"/>
                    <a:pt x="541" y="121"/>
                    <a:pt x="541" y="121"/>
                  </a:cubicBezTo>
                  <a:cubicBezTo>
                    <a:pt x="526" y="99"/>
                    <a:pt x="500" y="87"/>
                    <a:pt x="473" y="87"/>
                  </a:cubicBezTo>
                  <a:cubicBezTo>
                    <a:pt x="407" y="87"/>
                    <a:pt x="374" y="144"/>
                    <a:pt x="374" y="204"/>
                  </a:cubicBezTo>
                  <a:cubicBezTo>
                    <a:pt x="374" y="266"/>
                    <a:pt x="407" y="325"/>
                    <a:pt x="475" y="325"/>
                  </a:cubicBezTo>
                  <a:cubicBezTo>
                    <a:pt x="504" y="325"/>
                    <a:pt x="529" y="314"/>
                    <a:pt x="543" y="290"/>
                  </a:cubicBezTo>
                  <a:cubicBezTo>
                    <a:pt x="544" y="290"/>
                    <a:pt x="544" y="290"/>
                    <a:pt x="544" y="290"/>
                  </a:cubicBezTo>
                  <a:cubicBezTo>
                    <a:pt x="544" y="319"/>
                    <a:pt x="544" y="319"/>
                    <a:pt x="544" y="319"/>
                  </a:cubicBezTo>
                  <a:cubicBezTo>
                    <a:pt x="603" y="319"/>
                    <a:pt x="603" y="319"/>
                    <a:pt x="603" y="319"/>
                  </a:cubicBezTo>
                  <a:cubicBezTo>
                    <a:pt x="603" y="8"/>
                    <a:pt x="603" y="8"/>
                    <a:pt x="603" y="8"/>
                  </a:cubicBezTo>
                  <a:cubicBezTo>
                    <a:pt x="541" y="8"/>
                    <a:pt x="541" y="8"/>
                    <a:pt x="541" y="8"/>
                  </a:cubicBezTo>
                  <a:lnTo>
                    <a:pt x="541" y="121"/>
                  </a:lnTo>
                  <a:close/>
                  <a:moveTo>
                    <a:pt x="490" y="278"/>
                  </a:moveTo>
                  <a:cubicBezTo>
                    <a:pt x="452" y="278"/>
                    <a:pt x="436" y="241"/>
                    <a:pt x="436" y="206"/>
                  </a:cubicBezTo>
                  <a:cubicBezTo>
                    <a:pt x="436" y="169"/>
                    <a:pt x="449" y="134"/>
                    <a:pt x="490" y="134"/>
                  </a:cubicBezTo>
                  <a:cubicBezTo>
                    <a:pt x="530" y="134"/>
                    <a:pt x="543" y="169"/>
                    <a:pt x="543" y="205"/>
                  </a:cubicBezTo>
                  <a:cubicBezTo>
                    <a:pt x="543" y="242"/>
                    <a:pt x="531" y="278"/>
                    <a:pt x="490" y="278"/>
                  </a:cubicBezTo>
                  <a:moveTo>
                    <a:pt x="741" y="87"/>
                  </a:moveTo>
                  <a:cubicBezTo>
                    <a:pt x="672" y="87"/>
                    <a:pt x="626" y="139"/>
                    <a:pt x="626" y="206"/>
                  </a:cubicBezTo>
                  <a:cubicBezTo>
                    <a:pt x="626" y="276"/>
                    <a:pt x="670" y="325"/>
                    <a:pt x="741" y="325"/>
                  </a:cubicBezTo>
                  <a:cubicBezTo>
                    <a:pt x="792" y="325"/>
                    <a:pt x="829" y="302"/>
                    <a:pt x="846" y="249"/>
                  </a:cubicBezTo>
                  <a:cubicBezTo>
                    <a:pt x="792" y="249"/>
                    <a:pt x="792" y="249"/>
                    <a:pt x="792" y="249"/>
                  </a:cubicBezTo>
                  <a:cubicBezTo>
                    <a:pt x="788" y="263"/>
                    <a:pt x="768" y="278"/>
                    <a:pt x="743" y="278"/>
                  </a:cubicBezTo>
                  <a:cubicBezTo>
                    <a:pt x="708" y="278"/>
                    <a:pt x="689" y="260"/>
                    <a:pt x="687" y="221"/>
                  </a:cubicBezTo>
                  <a:cubicBezTo>
                    <a:pt x="850" y="221"/>
                    <a:pt x="850" y="221"/>
                    <a:pt x="850" y="221"/>
                  </a:cubicBezTo>
                  <a:cubicBezTo>
                    <a:pt x="854" y="152"/>
                    <a:pt x="817" y="87"/>
                    <a:pt x="741" y="87"/>
                  </a:cubicBezTo>
                  <a:moveTo>
                    <a:pt x="687" y="182"/>
                  </a:moveTo>
                  <a:cubicBezTo>
                    <a:pt x="688" y="164"/>
                    <a:pt x="700" y="134"/>
                    <a:pt x="739" y="134"/>
                  </a:cubicBezTo>
                  <a:cubicBezTo>
                    <a:pt x="769" y="134"/>
                    <a:pt x="782" y="151"/>
                    <a:pt x="788" y="182"/>
                  </a:cubicBezTo>
                  <a:lnTo>
                    <a:pt x="687" y="182"/>
                  </a:lnTo>
                  <a:close/>
                  <a:moveTo>
                    <a:pt x="875" y="319"/>
                  </a:moveTo>
                  <a:cubicBezTo>
                    <a:pt x="937" y="319"/>
                    <a:pt x="937" y="319"/>
                    <a:pt x="937" y="319"/>
                  </a:cubicBezTo>
                  <a:cubicBezTo>
                    <a:pt x="937" y="8"/>
                    <a:pt x="937" y="8"/>
                    <a:pt x="937" y="8"/>
                  </a:cubicBezTo>
                  <a:cubicBezTo>
                    <a:pt x="875" y="8"/>
                    <a:pt x="875" y="8"/>
                    <a:pt x="875" y="8"/>
                  </a:cubicBezTo>
                  <a:lnTo>
                    <a:pt x="875" y="319"/>
                  </a:lnTo>
                  <a:close/>
                  <a:moveTo>
                    <a:pt x="286" y="319"/>
                  </a:moveTo>
                  <a:cubicBezTo>
                    <a:pt x="348" y="319"/>
                    <a:pt x="348" y="319"/>
                    <a:pt x="348" y="319"/>
                  </a:cubicBezTo>
                  <a:cubicBezTo>
                    <a:pt x="348" y="93"/>
                    <a:pt x="348" y="93"/>
                    <a:pt x="348" y="93"/>
                  </a:cubicBezTo>
                  <a:cubicBezTo>
                    <a:pt x="286" y="93"/>
                    <a:pt x="286" y="93"/>
                    <a:pt x="286" y="93"/>
                  </a:cubicBezTo>
                  <a:lnTo>
                    <a:pt x="286" y="319"/>
                  </a:lnTo>
                  <a:close/>
                  <a:moveTo>
                    <a:pt x="286" y="59"/>
                  </a:moveTo>
                  <a:cubicBezTo>
                    <a:pt x="348" y="59"/>
                    <a:pt x="348" y="59"/>
                    <a:pt x="348" y="59"/>
                  </a:cubicBezTo>
                  <a:cubicBezTo>
                    <a:pt x="348" y="8"/>
                    <a:pt x="348" y="8"/>
                    <a:pt x="348" y="8"/>
                  </a:cubicBezTo>
                  <a:cubicBezTo>
                    <a:pt x="286" y="8"/>
                    <a:pt x="286" y="8"/>
                    <a:pt x="286" y="8"/>
                  </a:cubicBezTo>
                  <a:lnTo>
                    <a:pt x="286" y="5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solidFill>
                  <a:srgbClr val="000000"/>
                </a:solidFill>
              </a:endParaRPr>
            </a:p>
          </p:txBody>
        </p:sp>
      </p:grpSp>
    </p:spTree>
    <p:extLst>
      <p:ext uri="{BB962C8B-B14F-4D97-AF65-F5344CB8AC3E}">
        <p14:creationId xmlns:p14="http://schemas.microsoft.com/office/powerpoint/2010/main" val="163792900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u contenu 2"/>
          <p:cNvSpPr>
            <a:spLocks noGrp="1"/>
          </p:cNvSpPr>
          <p:nvPr>
            <p:ph idx="1"/>
          </p:nvPr>
        </p:nvSpPr>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Tree>
    <p:extLst>
      <p:ext uri="{BB962C8B-B14F-4D97-AF65-F5344CB8AC3E}">
        <p14:creationId xmlns:p14="http://schemas.microsoft.com/office/powerpoint/2010/main" val="1145507915"/>
      </p:ext>
    </p:extLst>
  </p:cSld>
  <p:clrMapOvr>
    <a:masterClrMapping/>
  </p:clrMapOvr>
</p:sldLayout>
</file>

<file path=ppt/slideLayouts/slideLayout150.xml><?xml version="1.0" encoding="utf-8"?>
<p:sldLayout xmlns:a="http://schemas.openxmlformats.org/drawingml/2006/main" xmlns:r="http://schemas.openxmlformats.org/officeDocument/2006/relationships" xmlns:p="http://schemas.openxmlformats.org/presentationml/2006/main" showMasterSp="0" preserve="1" userDrawn="1">
  <p:cSld name="Last slide">
    <p:spTree>
      <p:nvGrpSpPr>
        <p:cNvPr id="1" name=""/>
        <p:cNvGrpSpPr/>
        <p:nvPr/>
      </p:nvGrpSpPr>
      <p:grpSpPr>
        <a:xfrm>
          <a:off x="0" y="0"/>
          <a:ext cx="0" cy="0"/>
          <a:chOff x="0" y="0"/>
          <a:chExt cx="0" cy="0"/>
        </a:xfrm>
      </p:grpSpPr>
      <p:grpSp>
        <p:nvGrpSpPr>
          <p:cNvPr id="13" name="Group 13"/>
          <p:cNvGrpSpPr>
            <a:grpSpLocks/>
          </p:cNvGrpSpPr>
          <p:nvPr userDrawn="1"/>
        </p:nvGrpSpPr>
        <p:grpSpPr bwMode="auto">
          <a:xfrm>
            <a:off x="0" y="0"/>
            <a:ext cx="9144000" cy="6858000"/>
            <a:chOff x="1723" y="0"/>
            <a:chExt cx="683" cy="4320"/>
          </a:xfrm>
          <a:gradFill flip="none" rotWithShape="1">
            <a:gsLst>
              <a:gs pos="0">
                <a:srgbClr val="969696"/>
              </a:gs>
              <a:gs pos="41000">
                <a:srgbClr val="FFFFFF"/>
              </a:gs>
              <a:gs pos="100000">
                <a:schemeClr val="bg1">
                  <a:lumMod val="95000"/>
                </a:schemeClr>
              </a:gs>
            </a:gsLst>
            <a:lin ang="16200000" scaled="0"/>
            <a:tileRect/>
          </a:gradFill>
        </p:grpSpPr>
        <p:sp>
          <p:nvSpPr>
            <p:cNvPr id="16" name="Rectangle 11"/>
            <p:cNvSpPr>
              <a:spLocks noChangeArrowheads="1"/>
            </p:cNvSpPr>
            <p:nvPr/>
          </p:nvSpPr>
          <p:spPr bwMode="auto">
            <a:xfrm>
              <a:off x="1723" y="0"/>
              <a:ext cx="683" cy="2235"/>
            </a:xfrm>
            <a:prstGeom prst="rect">
              <a:avLst/>
            </a:prstGeom>
            <a:grpFill/>
            <a:ln>
              <a:noFill/>
            </a:ln>
            <a:effectLst/>
            <a:extLs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0" tIns="0" rIns="0" bIns="0" anchor="ctr"/>
            <a:lstStyle/>
            <a:p>
              <a:pPr>
                <a:defRPr/>
              </a:pPr>
              <a:endParaRPr lang="fr-FR">
                <a:solidFill>
                  <a:srgbClr val="000000"/>
                </a:solidFill>
              </a:endParaRPr>
            </a:p>
          </p:txBody>
        </p:sp>
        <p:sp>
          <p:nvSpPr>
            <p:cNvPr id="17" name="Rectangle 12"/>
            <p:cNvSpPr>
              <a:spLocks noChangeArrowheads="1"/>
            </p:cNvSpPr>
            <p:nvPr/>
          </p:nvSpPr>
          <p:spPr bwMode="auto">
            <a:xfrm rot="10800000">
              <a:off x="1723" y="2235"/>
              <a:ext cx="683" cy="2085"/>
            </a:xfrm>
            <a:prstGeom prst="rect">
              <a:avLst/>
            </a:prstGeom>
            <a:grpFill/>
            <a:ln>
              <a:noFill/>
            </a:ln>
            <a:effectLst/>
            <a:extLs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rot="10800000" wrap="none" lIns="0" tIns="0" rIns="0" bIns="0" anchor="ctr"/>
            <a:lstStyle/>
            <a:p>
              <a:pPr>
                <a:defRPr/>
              </a:pPr>
              <a:endParaRPr lang="fr-FR">
                <a:solidFill>
                  <a:srgbClr val="000000"/>
                </a:solidFill>
              </a:endParaRPr>
            </a:p>
          </p:txBody>
        </p:sp>
      </p:grpSp>
      <p:pic>
        <p:nvPicPr>
          <p:cNvPr id="19" name="Picture 19" descr="Sidel_BM_no_bleed"/>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7605713" y="5981700"/>
            <a:ext cx="1108075" cy="887413"/>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2" name="Object 1" hidden="1"/>
          <p:cNvGraphicFramePr>
            <a:graphicFrameLocks noChangeAspect="1"/>
          </p:cNvGraphicFramePr>
          <p:nvPr userDrawn="1">
            <p:custDataLst>
              <p:tags r:id="rId2"/>
            </p:custDataLst>
            <p:extLst>
              <p:ext uri="{D42A27DB-BD31-4B8C-83A1-F6EECF244321}">
                <p14:modId xmlns:p14="http://schemas.microsoft.com/office/powerpoint/2010/main" val="2518745589"/>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113701" name="think-cell Folie" r:id="rId5" imgW="270" imgH="270" progId="TCLayout.ActiveDocument.1">
                  <p:embed/>
                </p:oleObj>
              </mc:Choice>
              <mc:Fallback>
                <p:oleObj name="think-cell Folie" r:id="rId5" imgW="270" imgH="270" progId="TCLayout.ActiveDocument.1">
                  <p:embed/>
                  <p:pic>
                    <p:nvPicPr>
                      <p:cNvPr id="0" name=""/>
                      <p:cNvPicPr/>
                      <p:nvPr/>
                    </p:nvPicPr>
                    <p:blipFill>
                      <a:blip r:embed="rId6"/>
                      <a:stretch>
                        <a:fillRect/>
                      </a:stretch>
                    </p:blipFill>
                    <p:spPr>
                      <a:xfrm>
                        <a:off x="1588" y="1588"/>
                        <a:ext cx="1587" cy="1587"/>
                      </a:xfrm>
                      <a:prstGeom prst="rect">
                        <a:avLst/>
                      </a:prstGeom>
                    </p:spPr>
                  </p:pic>
                </p:oleObj>
              </mc:Fallback>
            </mc:AlternateContent>
          </a:graphicData>
        </a:graphic>
      </p:graphicFrame>
      <p:sp>
        <p:nvSpPr>
          <p:cNvPr id="15" name="Rectangle 2"/>
          <p:cNvSpPr>
            <a:spLocks noGrp="1" noChangeArrowheads="1"/>
          </p:cNvSpPr>
          <p:nvPr>
            <p:ph type="ctrTitle" hasCustomPrompt="1"/>
          </p:nvPr>
        </p:nvSpPr>
        <p:spPr bwMode="gray">
          <a:xfrm>
            <a:off x="647700" y="769938"/>
            <a:ext cx="7988300" cy="1557337"/>
          </a:xfrm>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defRPr sz="4000">
                <a:solidFill>
                  <a:schemeClr val="tx2"/>
                </a:solidFill>
              </a:defRPr>
            </a:lvl1pPr>
          </a:lstStyle>
          <a:p>
            <a:pPr lvl="0"/>
            <a:r>
              <a:rPr lang="en-GB" noProof="1"/>
              <a:t>Click to edit master title style</a:t>
            </a:r>
            <a:endParaRPr lang="en-GB" noProof="0" dirty="0"/>
          </a:p>
        </p:txBody>
      </p:sp>
      <p:sp>
        <p:nvSpPr>
          <p:cNvPr id="27" name="Title 1"/>
          <p:cNvSpPr>
            <a:spLocks/>
          </p:cNvSpPr>
          <p:nvPr userDrawn="1"/>
        </p:nvSpPr>
        <p:spPr bwMode="gray">
          <a:xfrm>
            <a:off x="6520106" y="6476331"/>
            <a:ext cx="921727" cy="15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p>
            <a:pPr algn="r" eaLnBrk="0" hangingPunct="0"/>
            <a:r>
              <a:rPr lang="en-GB" sz="1000" b="1" dirty="0">
                <a:solidFill>
                  <a:srgbClr val="FFFFFF"/>
                </a:solidFill>
              </a:rPr>
              <a:t>www.sidel.com</a:t>
            </a:r>
          </a:p>
        </p:txBody>
      </p:sp>
      <p:sp>
        <p:nvSpPr>
          <p:cNvPr id="20" name="Title 1"/>
          <p:cNvSpPr>
            <a:spLocks/>
          </p:cNvSpPr>
          <p:nvPr userDrawn="1"/>
        </p:nvSpPr>
        <p:spPr bwMode="gray">
          <a:xfrm>
            <a:off x="650875" y="6389944"/>
            <a:ext cx="327025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p>
            <a:pPr eaLnBrk="0" hangingPunct="0"/>
            <a:r>
              <a:rPr lang="en-GB" sz="800" dirty="0">
                <a:solidFill>
                  <a:srgbClr val="FFFFFF"/>
                </a:solidFill>
              </a:rPr>
              <a:t>All rights reserved. No part of this publication may be reproduced</a:t>
            </a:r>
            <a:br>
              <a:rPr lang="en-GB" sz="800" dirty="0">
                <a:solidFill>
                  <a:srgbClr val="FFFFFF"/>
                </a:solidFill>
              </a:rPr>
            </a:br>
            <a:r>
              <a:rPr lang="en-GB" sz="800" dirty="0">
                <a:solidFill>
                  <a:srgbClr val="FFFFFF"/>
                </a:solidFill>
              </a:rPr>
              <a:t>or electronically distributed without the prior permission of the publisher. </a:t>
            </a:r>
          </a:p>
        </p:txBody>
      </p:sp>
    </p:spTree>
    <p:extLst>
      <p:ext uri="{BB962C8B-B14F-4D97-AF65-F5344CB8AC3E}">
        <p14:creationId xmlns:p14="http://schemas.microsoft.com/office/powerpoint/2010/main" val="602508035"/>
      </p:ext>
    </p:extLst>
  </p:cSld>
  <p:clrMapOvr>
    <a:masterClrMapping/>
  </p:clrMapOvr>
</p:sldLayout>
</file>

<file path=ppt/slideLayouts/slideLayout151.xml><?xml version="1.0" encoding="utf-8"?>
<p:sldLayout xmlns:a="http://schemas.openxmlformats.org/drawingml/2006/main" xmlns:r="http://schemas.openxmlformats.org/officeDocument/2006/relationships" xmlns:p="http://schemas.openxmlformats.org/presentationml/2006/main" type="obj">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u contenu 2"/>
          <p:cNvSpPr>
            <a:spLocks noGrp="1"/>
          </p:cNvSpPr>
          <p:nvPr>
            <p:ph idx="1"/>
          </p:nvPr>
        </p:nvSpPr>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Tree>
    <p:extLst>
      <p:ext uri="{BB962C8B-B14F-4D97-AF65-F5344CB8AC3E}">
        <p14:creationId xmlns:p14="http://schemas.microsoft.com/office/powerpoint/2010/main" val="2461761175"/>
      </p:ext>
    </p:extLst>
  </p:cSld>
  <p:clrMapOvr>
    <a:masterClrMapping/>
  </p:clrMapOvr>
</p:sldLayout>
</file>

<file path=ppt/slideLayouts/slideLayout152.xml><?xml version="1.0" encoding="utf-8"?>
<p:sldLayout xmlns:a="http://schemas.openxmlformats.org/drawingml/2006/main" xmlns:r="http://schemas.openxmlformats.org/officeDocument/2006/relationships" xmlns:p="http://schemas.openxmlformats.org/presentationml/2006/main" showMasterSp="0" userDrawn="1">
  <p:cSld name="1_Last slide">
    <p:spTree>
      <p:nvGrpSpPr>
        <p:cNvPr id="1" name=""/>
        <p:cNvGrpSpPr/>
        <p:nvPr/>
      </p:nvGrpSpPr>
      <p:grpSpPr>
        <a:xfrm>
          <a:off x="0" y="0"/>
          <a:ext cx="0" cy="0"/>
          <a:chOff x="0" y="0"/>
          <a:chExt cx="0" cy="0"/>
        </a:xfrm>
      </p:grpSpPr>
      <p:grpSp>
        <p:nvGrpSpPr>
          <p:cNvPr id="13" name="Group 13"/>
          <p:cNvGrpSpPr>
            <a:grpSpLocks/>
          </p:cNvGrpSpPr>
          <p:nvPr userDrawn="1"/>
        </p:nvGrpSpPr>
        <p:grpSpPr bwMode="auto">
          <a:xfrm>
            <a:off x="0" y="0"/>
            <a:ext cx="9144000" cy="6858000"/>
            <a:chOff x="1723" y="0"/>
            <a:chExt cx="683" cy="4320"/>
          </a:xfrm>
          <a:gradFill flip="none" rotWithShape="1">
            <a:gsLst>
              <a:gs pos="0">
                <a:srgbClr val="969696"/>
              </a:gs>
              <a:gs pos="41000">
                <a:srgbClr val="FFFFFF"/>
              </a:gs>
              <a:gs pos="100000">
                <a:schemeClr val="bg1">
                  <a:lumMod val="95000"/>
                </a:schemeClr>
              </a:gs>
            </a:gsLst>
            <a:lin ang="16200000" scaled="0"/>
            <a:tileRect/>
          </a:gradFill>
        </p:grpSpPr>
        <p:sp>
          <p:nvSpPr>
            <p:cNvPr id="16" name="Rectangle 11"/>
            <p:cNvSpPr>
              <a:spLocks noChangeArrowheads="1"/>
            </p:cNvSpPr>
            <p:nvPr/>
          </p:nvSpPr>
          <p:spPr bwMode="auto">
            <a:xfrm>
              <a:off x="1723" y="0"/>
              <a:ext cx="683" cy="2235"/>
            </a:xfrm>
            <a:prstGeom prst="rect">
              <a:avLst/>
            </a:prstGeom>
            <a:grpFill/>
            <a:ln>
              <a:noFill/>
            </a:ln>
            <a:effectLst/>
            <a:extLs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0" tIns="0" rIns="0" bIns="0" anchor="ctr"/>
            <a:lstStyle/>
            <a:p>
              <a:pPr>
                <a:defRPr/>
              </a:pPr>
              <a:endParaRPr lang="fr-FR">
                <a:solidFill>
                  <a:srgbClr val="000000"/>
                </a:solidFill>
              </a:endParaRPr>
            </a:p>
          </p:txBody>
        </p:sp>
        <p:sp>
          <p:nvSpPr>
            <p:cNvPr id="17" name="Rectangle 12"/>
            <p:cNvSpPr>
              <a:spLocks noChangeArrowheads="1"/>
            </p:cNvSpPr>
            <p:nvPr/>
          </p:nvSpPr>
          <p:spPr bwMode="auto">
            <a:xfrm rot="10800000">
              <a:off x="1723" y="2235"/>
              <a:ext cx="683" cy="2085"/>
            </a:xfrm>
            <a:prstGeom prst="rect">
              <a:avLst/>
            </a:prstGeom>
            <a:grpFill/>
            <a:ln>
              <a:noFill/>
            </a:ln>
            <a:effectLst/>
            <a:extLs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rot="10800000" wrap="none" lIns="0" tIns="0" rIns="0" bIns="0" anchor="ctr"/>
            <a:lstStyle/>
            <a:p>
              <a:pPr>
                <a:defRPr/>
              </a:pPr>
              <a:endParaRPr lang="fr-FR">
                <a:solidFill>
                  <a:srgbClr val="000000"/>
                </a:solidFill>
              </a:endParaRPr>
            </a:p>
          </p:txBody>
        </p:sp>
      </p:grpSp>
      <p:pic>
        <p:nvPicPr>
          <p:cNvPr id="19" name="Picture 19" descr="Sidel_BM_no_bleed"/>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7605713" y="5981700"/>
            <a:ext cx="1108075" cy="887413"/>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2" name="Object 1" hidden="1"/>
          <p:cNvGraphicFramePr>
            <a:graphicFrameLocks noChangeAspect="1"/>
          </p:cNvGraphicFramePr>
          <p:nvPr userDrawn="1">
            <p:custDataLst>
              <p:tags r:id="rId2"/>
            </p:custDataLst>
            <p:extLst>
              <p:ext uri="{D42A27DB-BD31-4B8C-83A1-F6EECF244321}">
                <p14:modId xmlns:p14="http://schemas.microsoft.com/office/powerpoint/2010/main" val="3351275866"/>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114725" name="think-cell Folie" r:id="rId5" imgW="270" imgH="270" progId="TCLayout.ActiveDocument.1">
                  <p:embed/>
                </p:oleObj>
              </mc:Choice>
              <mc:Fallback>
                <p:oleObj name="think-cell Folie" r:id="rId5" imgW="270" imgH="270" progId="TCLayout.ActiveDocument.1">
                  <p:embed/>
                  <p:pic>
                    <p:nvPicPr>
                      <p:cNvPr id="0" name=""/>
                      <p:cNvPicPr/>
                      <p:nvPr/>
                    </p:nvPicPr>
                    <p:blipFill>
                      <a:blip r:embed="rId6"/>
                      <a:stretch>
                        <a:fillRect/>
                      </a:stretch>
                    </p:blipFill>
                    <p:spPr>
                      <a:xfrm>
                        <a:off x="1588" y="1588"/>
                        <a:ext cx="1587" cy="1587"/>
                      </a:xfrm>
                      <a:prstGeom prst="rect">
                        <a:avLst/>
                      </a:prstGeom>
                    </p:spPr>
                  </p:pic>
                </p:oleObj>
              </mc:Fallback>
            </mc:AlternateContent>
          </a:graphicData>
        </a:graphic>
      </p:graphicFrame>
      <p:sp>
        <p:nvSpPr>
          <p:cNvPr id="15" name="Rectangle 2"/>
          <p:cNvSpPr>
            <a:spLocks noGrp="1" noChangeArrowheads="1"/>
          </p:cNvSpPr>
          <p:nvPr>
            <p:ph type="ctrTitle" hasCustomPrompt="1"/>
          </p:nvPr>
        </p:nvSpPr>
        <p:spPr bwMode="gray">
          <a:xfrm>
            <a:off x="647700" y="769938"/>
            <a:ext cx="7988300" cy="1557337"/>
          </a:xfrm>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defRPr sz="4000">
                <a:solidFill>
                  <a:schemeClr val="tx2"/>
                </a:solidFill>
              </a:defRPr>
            </a:lvl1pPr>
          </a:lstStyle>
          <a:p>
            <a:pPr lvl="0"/>
            <a:r>
              <a:rPr lang="en-GB" noProof="1"/>
              <a:t>Click to edit master title style</a:t>
            </a:r>
            <a:endParaRPr lang="en-GB" noProof="0" dirty="0"/>
          </a:p>
        </p:txBody>
      </p:sp>
      <p:sp>
        <p:nvSpPr>
          <p:cNvPr id="27" name="Title 1"/>
          <p:cNvSpPr>
            <a:spLocks/>
          </p:cNvSpPr>
          <p:nvPr userDrawn="1"/>
        </p:nvSpPr>
        <p:spPr bwMode="gray">
          <a:xfrm>
            <a:off x="6520106" y="6476331"/>
            <a:ext cx="921727" cy="15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p>
            <a:pPr algn="r" eaLnBrk="0" hangingPunct="0"/>
            <a:r>
              <a:rPr lang="en-GB" sz="1000" b="1" dirty="0">
                <a:solidFill>
                  <a:srgbClr val="FFFFFF"/>
                </a:solidFill>
              </a:rPr>
              <a:t>www.sidel.com</a:t>
            </a:r>
          </a:p>
        </p:txBody>
      </p:sp>
      <p:sp>
        <p:nvSpPr>
          <p:cNvPr id="20" name="Title 1"/>
          <p:cNvSpPr>
            <a:spLocks/>
          </p:cNvSpPr>
          <p:nvPr userDrawn="1"/>
        </p:nvSpPr>
        <p:spPr bwMode="gray">
          <a:xfrm>
            <a:off x="650875" y="6389944"/>
            <a:ext cx="327025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p>
            <a:pPr eaLnBrk="0" hangingPunct="0"/>
            <a:r>
              <a:rPr lang="en-GB" sz="800" dirty="0">
                <a:solidFill>
                  <a:srgbClr val="FFFFFF"/>
                </a:solidFill>
              </a:rPr>
              <a:t>All rights reserved. No part of this publication may be reproduced</a:t>
            </a:r>
            <a:br>
              <a:rPr lang="en-GB" sz="800" dirty="0">
                <a:solidFill>
                  <a:srgbClr val="FFFFFF"/>
                </a:solidFill>
              </a:rPr>
            </a:br>
            <a:r>
              <a:rPr lang="en-GB" sz="800" dirty="0">
                <a:solidFill>
                  <a:srgbClr val="FFFFFF"/>
                </a:solidFill>
              </a:rPr>
              <a:t>or electronically distributed without the prior permission of the publisher. </a:t>
            </a:r>
          </a:p>
        </p:txBody>
      </p:sp>
    </p:spTree>
    <p:extLst>
      <p:ext uri="{BB962C8B-B14F-4D97-AF65-F5344CB8AC3E}">
        <p14:creationId xmlns:p14="http://schemas.microsoft.com/office/powerpoint/2010/main" val="2896602342"/>
      </p:ext>
    </p:extLst>
  </p:cSld>
  <p:clrMapOvr>
    <a:masterClrMapping/>
  </p:clrMapOvr>
</p:sldLayout>
</file>

<file path=ppt/slideLayouts/slideLayout153.xml><?xml version="1.0" encoding="utf-8"?>
<p:sldLayout xmlns:a="http://schemas.openxmlformats.org/drawingml/2006/main" xmlns:r="http://schemas.openxmlformats.org/officeDocument/2006/relationships" xmlns:p="http://schemas.openxmlformats.org/presentationml/2006/main" showMasterSp="0" preserve="1" userDrawn="1">
  <p:cSld name="Cover slide">
    <p:spTree>
      <p:nvGrpSpPr>
        <p:cNvPr id="1" name=""/>
        <p:cNvGrpSpPr/>
        <p:nvPr/>
      </p:nvGrpSpPr>
      <p:grpSpPr>
        <a:xfrm>
          <a:off x="0" y="0"/>
          <a:ext cx="0" cy="0"/>
          <a:chOff x="0" y="0"/>
          <a:chExt cx="0" cy="0"/>
        </a:xfrm>
      </p:grpSpPr>
      <p:grpSp>
        <p:nvGrpSpPr>
          <p:cNvPr id="14" name="Group 13"/>
          <p:cNvGrpSpPr>
            <a:grpSpLocks/>
          </p:cNvGrpSpPr>
          <p:nvPr userDrawn="1"/>
        </p:nvGrpSpPr>
        <p:grpSpPr bwMode="auto">
          <a:xfrm>
            <a:off x="0" y="0"/>
            <a:ext cx="9144000" cy="6858000"/>
            <a:chOff x="1723" y="0"/>
            <a:chExt cx="683" cy="4320"/>
          </a:xfrm>
          <a:gradFill flip="none" rotWithShape="1">
            <a:gsLst>
              <a:gs pos="0">
                <a:srgbClr val="969696"/>
              </a:gs>
              <a:gs pos="41000">
                <a:srgbClr val="FFFFFF"/>
              </a:gs>
              <a:gs pos="100000">
                <a:schemeClr val="bg1">
                  <a:lumMod val="95000"/>
                </a:schemeClr>
              </a:gs>
            </a:gsLst>
            <a:lin ang="16200000" scaled="0"/>
            <a:tileRect/>
          </a:gradFill>
        </p:grpSpPr>
        <p:sp>
          <p:nvSpPr>
            <p:cNvPr id="20" name="Rectangle 11"/>
            <p:cNvSpPr>
              <a:spLocks noChangeArrowheads="1"/>
            </p:cNvSpPr>
            <p:nvPr/>
          </p:nvSpPr>
          <p:spPr bwMode="auto">
            <a:xfrm>
              <a:off x="1723" y="0"/>
              <a:ext cx="683" cy="2235"/>
            </a:xfrm>
            <a:prstGeom prst="rect">
              <a:avLst/>
            </a:prstGeom>
            <a:grpFill/>
            <a:ln>
              <a:noFill/>
            </a:ln>
            <a:effectLst/>
            <a:extLs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0" tIns="0" rIns="0" bIns="0" anchor="ctr"/>
            <a:lstStyle/>
            <a:p>
              <a:pPr>
                <a:defRPr/>
              </a:pPr>
              <a:endParaRPr lang="fr-FR">
                <a:solidFill>
                  <a:srgbClr val="000000"/>
                </a:solidFill>
              </a:endParaRPr>
            </a:p>
          </p:txBody>
        </p:sp>
        <p:sp>
          <p:nvSpPr>
            <p:cNvPr id="21" name="Rectangle 12"/>
            <p:cNvSpPr>
              <a:spLocks noChangeArrowheads="1"/>
            </p:cNvSpPr>
            <p:nvPr/>
          </p:nvSpPr>
          <p:spPr bwMode="auto">
            <a:xfrm rot="10800000">
              <a:off x="1723" y="2235"/>
              <a:ext cx="683" cy="2085"/>
            </a:xfrm>
            <a:prstGeom prst="rect">
              <a:avLst/>
            </a:prstGeom>
            <a:grpFill/>
            <a:ln>
              <a:noFill/>
            </a:ln>
            <a:effectLst/>
            <a:extLs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rot="10800000" wrap="none" lIns="0" tIns="0" rIns="0" bIns="0" anchor="ctr"/>
            <a:lstStyle/>
            <a:p>
              <a:pPr>
                <a:defRPr/>
              </a:pPr>
              <a:endParaRPr lang="fr-FR">
                <a:solidFill>
                  <a:srgbClr val="000000"/>
                </a:solidFill>
              </a:endParaRPr>
            </a:p>
          </p:txBody>
        </p:sp>
      </p:grpSp>
      <p:sp>
        <p:nvSpPr>
          <p:cNvPr id="25" name="Title 1"/>
          <p:cNvSpPr>
            <a:spLocks/>
          </p:cNvSpPr>
          <p:nvPr userDrawn="1"/>
        </p:nvSpPr>
        <p:spPr bwMode="gray">
          <a:xfrm>
            <a:off x="650875" y="6389944"/>
            <a:ext cx="327025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p>
            <a:pPr eaLnBrk="0" hangingPunct="0"/>
            <a:r>
              <a:rPr lang="en-GB" sz="800" dirty="0">
                <a:solidFill>
                  <a:srgbClr val="FFFFFF"/>
                </a:solidFill>
              </a:rPr>
              <a:t>All rights reserved. No part of this publication may be reproduced</a:t>
            </a:r>
            <a:br>
              <a:rPr lang="en-GB" sz="800" dirty="0">
                <a:solidFill>
                  <a:srgbClr val="FFFFFF"/>
                </a:solidFill>
              </a:rPr>
            </a:br>
            <a:r>
              <a:rPr lang="en-GB" sz="800" dirty="0">
                <a:solidFill>
                  <a:srgbClr val="FFFFFF"/>
                </a:solidFill>
              </a:rPr>
              <a:t>or electronically distributed without the prior permission of the publisher. </a:t>
            </a:r>
          </a:p>
        </p:txBody>
      </p:sp>
      <p:pic>
        <p:nvPicPr>
          <p:cNvPr id="26" name="Picture 19" descr="Sidel_BM_no_bleed"/>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7605713" y="5981700"/>
            <a:ext cx="1108075" cy="887413"/>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2" name="Object 1" hidden="1"/>
          <p:cNvGraphicFramePr>
            <a:graphicFrameLocks noChangeAspect="1"/>
          </p:cNvGraphicFramePr>
          <p:nvPr userDrawn="1">
            <p:custDataLst>
              <p:tags r:id="rId2"/>
            </p:custDataLst>
            <p:extLst>
              <p:ext uri="{D42A27DB-BD31-4B8C-83A1-F6EECF244321}">
                <p14:modId xmlns:p14="http://schemas.microsoft.com/office/powerpoint/2010/main" val="2341430718"/>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116772" name="think-cell Folie" r:id="rId5" imgW="270" imgH="270" progId="TCLayout.ActiveDocument.1">
                  <p:embed/>
                </p:oleObj>
              </mc:Choice>
              <mc:Fallback>
                <p:oleObj name="think-cell Folie" r:id="rId5" imgW="270" imgH="270" progId="TCLayout.ActiveDocument.1">
                  <p:embed/>
                  <p:pic>
                    <p:nvPicPr>
                      <p:cNvPr id="0" name=""/>
                      <p:cNvPicPr/>
                      <p:nvPr/>
                    </p:nvPicPr>
                    <p:blipFill>
                      <a:blip r:embed="rId6"/>
                      <a:stretch>
                        <a:fillRect/>
                      </a:stretch>
                    </p:blipFill>
                    <p:spPr>
                      <a:xfrm>
                        <a:off x="1588" y="1588"/>
                        <a:ext cx="1587" cy="1587"/>
                      </a:xfrm>
                      <a:prstGeom prst="rect">
                        <a:avLst/>
                      </a:prstGeom>
                    </p:spPr>
                  </p:pic>
                </p:oleObj>
              </mc:Fallback>
            </mc:AlternateContent>
          </a:graphicData>
        </a:graphic>
      </p:graphicFrame>
      <p:sp>
        <p:nvSpPr>
          <p:cNvPr id="15" name="Rectangle 2"/>
          <p:cNvSpPr>
            <a:spLocks noGrp="1" noChangeArrowheads="1"/>
          </p:cNvSpPr>
          <p:nvPr>
            <p:ph type="ctrTitle" hasCustomPrompt="1"/>
          </p:nvPr>
        </p:nvSpPr>
        <p:spPr bwMode="gray">
          <a:xfrm>
            <a:off x="647700" y="769938"/>
            <a:ext cx="7988300" cy="1557337"/>
          </a:xfrm>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defRPr sz="4000">
                <a:solidFill>
                  <a:schemeClr val="tx2"/>
                </a:solidFill>
              </a:defRPr>
            </a:lvl1pPr>
          </a:lstStyle>
          <a:p>
            <a:pPr lvl="0"/>
            <a:r>
              <a:rPr lang="en-GB" noProof="1"/>
              <a:t>Click to edit master title style</a:t>
            </a:r>
            <a:endParaRPr lang="en-GB" noProof="0" dirty="0"/>
          </a:p>
        </p:txBody>
      </p:sp>
      <p:sp>
        <p:nvSpPr>
          <p:cNvPr id="16" name="Rectangle 3"/>
          <p:cNvSpPr>
            <a:spLocks noGrp="1" noChangeArrowheads="1"/>
          </p:cNvSpPr>
          <p:nvPr>
            <p:ph type="subTitle" idx="1"/>
          </p:nvPr>
        </p:nvSpPr>
        <p:spPr bwMode="gray">
          <a:xfrm>
            <a:off x="650875" y="2327275"/>
            <a:ext cx="5362575" cy="1738313"/>
          </a:xfrm>
          <a:prstGeom prst="rect">
            <a:avLst/>
          </a:prstGeom>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spcBef>
                <a:spcPct val="0"/>
              </a:spcBef>
              <a:buSzTx/>
              <a:defRPr>
                <a:solidFill>
                  <a:schemeClr val="accent4"/>
                </a:solidFill>
              </a:defRPr>
            </a:lvl1pPr>
          </a:lstStyle>
          <a:p>
            <a:pPr lvl="0"/>
            <a:r>
              <a:rPr lang="en-GB" noProof="0" dirty="0" err="1"/>
              <a:t>Formatvorlage</a:t>
            </a:r>
            <a:r>
              <a:rPr lang="en-GB" noProof="0" dirty="0"/>
              <a:t> des </a:t>
            </a:r>
            <a:r>
              <a:rPr lang="en-GB" noProof="0" dirty="0" err="1"/>
              <a:t>Untertitelmasters</a:t>
            </a:r>
            <a:r>
              <a:rPr lang="en-GB" noProof="0" dirty="0"/>
              <a:t> </a:t>
            </a:r>
            <a:r>
              <a:rPr lang="en-GB" noProof="0" dirty="0" err="1"/>
              <a:t>durch</a:t>
            </a:r>
            <a:r>
              <a:rPr lang="en-GB" noProof="0" dirty="0"/>
              <a:t> </a:t>
            </a:r>
            <a:r>
              <a:rPr lang="en-GB" noProof="0" dirty="0" err="1"/>
              <a:t>Klicken</a:t>
            </a:r>
            <a:r>
              <a:rPr lang="en-GB" noProof="0" dirty="0"/>
              <a:t> </a:t>
            </a:r>
            <a:r>
              <a:rPr lang="en-GB" noProof="0" dirty="0" err="1"/>
              <a:t>bearbeiten</a:t>
            </a:r>
            <a:endParaRPr lang="en-GB" noProof="0" dirty="0"/>
          </a:p>
        </p:txBody>
      </p:sp>
    </p:spTree>
    <p:extLst>
      <p:ext uri="{BB962C8B-B14F-4D97-AF65-F5344CB8AC3E}">
        <p14:creationId xmlns:p14="http://schemas.microsoft.com/office/powerpoint/2010/main" val="1274848812"/>
      </p:ext>
    </p:extLst>
  </p:cSld>
  <p:clrMapOvr>
    <a:masterClrMapping/>
  </p:clrMapOvr>
</p:sldLayout>
</file>

<file path=ppt/slideLayouts/slideLayout154.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GB"/>
              <a:t>Click to edit master title style</a:t>
            </a:r>
            <a:endParaRPr lang="en-GB" dirty="0"/>
          </a:p>
        </p:txBody>
      </p:sp>
    </p:spTree>
    <p:extLst>
      <p:ext uri="{BB962C8B-B14F-4D97-AF65-F5344CB8AC3E}">
        <p14:creationId xmlns:p14="http://schemas.microsoft.com/office/powerpoint/2010/main" val="340056426"/>
      </p:ext>
    </p:extLst>
  </p:cSld>
  <p:clrMapOvr>
    <a:masterClrMapping/>
  </p:clrMapOvr>
</p:sldLayout>
</file>

<file path=ppt/slideLayouts/slideLayout155.xml><?xml version="1.0" encoding="utf-8"?>
<p:sldLayout xmlns:a="http://schemas.openxmlformats.org/drawingml/2006/main" xmlns:r="http://schemas.openxmlformats.org/officeDocument/2006/relationships" xmlns:p="http://schemas.openxmlformats.org/presentationml/2006/main" preserve="1" userDrawn="1">
  <p:cSld name="Title and tex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GB"/>
              <a:t>Click to edit master title style</a:t>
            </a:r>
            <a:endParaRPr lang="en-GB" dirty="0"/>
          </a:p>
        </p:txBody>
      </p:sp>
      <p:sp>
        <p:nvSpPr>
          <p:cNvPr id="5" name="Text Placeholder 4"/>
          <p:cNvSpPr>
            <a:spLocks noGrp="1"/>
          </p:cNvSpPr>
          <p:nvPr>
            <p:ph type="body" sz="quarter" idx="10"/>
          </p:nvPr>
        </p:nvSpPr>
        <p:spPr>
          <a:xfrm>
            <a:off x="647700" y="1485900"/>
            <a:ext cx="7997825" cy="4762500"/>
          </a:xfrm>
        </p:spPr>
        <p:txBody>
          <a:bodyPr>
            <a:noAutofit/>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p>
        </p:txBody>
      </p:sp>
    </p:spTree>
    <p:extLst>
      <p:ext uri="{BB962C8B-B14F-4D97-AF65-F5344CB8AC3E}">
        <p14:creationId xmlns:p14="http://schemas.microsoft.com/office/powerpoint/2010/main" val="2773986880"/>
      </p:ext>
    </p:extLst>
  </p:cSld>
  <p:clrMapOvr>
    <a:masterClrMapping/>
  </p:clrMapOvr>
</p:sldLayout>
</file>

<file path=ppt/slideLayouts/slideLayout156.xml><?xml version="1.0" encoding="utf-8"?>
<p:sldLayout xmlns:a="http://schemas.openxmlformats.org/drawingml/2006/main" xmlns:r="http://schemas.openxmlformats.org/officeDocument/2006/relationships" xmlns:p="http://schemas.openxmlformats.org/presentationml/2006/main" preserve="1" userDrawn="1">
  <p:cSld name="Title and Sub-titl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48000" y="334800"/>
            <a:ext cx="7992000" cy="936000"/>
          </a:xfrm>
        </p:spPr>
        <p:txBody>
          <a:bodyPr/>
          <a:lstStyle>
            <a:lvl1pPr>
              <a:defRPr/>
            </a:lvl1pPr>
          </a:lstStyle>
          <a:p>
            <a:r>
              <a:rPr lang="en-GB"/>
              <a:t>Click to edit master title style</a:t>
            </a:r>
            <a:endParaRPr lang="en-GB" dirty="0"/>
          </a:p>
        </p:txBody>
      </p:sp>
      <p:sp>
        <p:nvSpPr>
          <p:cNvPr id="9" name="Text Placeholder 8"/>
          <p:cNvSpPr>
            <a:spLocks noGrp="1"/>
          </p:cNvSpPr>
          <p:nvPr>
            <p:ph type="body" sz="quarter" idx="10"/>
          </p:nvPr>
        </p:nvSpPr>
        <p:spPr>
          <a:xfrm>
            <a:off x="648000" y="1025525"/>
            <a:ext cx="7997825" cy="307777"/>
          </a:xfrm>
        </p:spPr>
        <p:txBody>
          <a:bodyPr>
            <a:spAutoFit/>
          </a:bodyPr>
          <a:lstStyle/>
          <a:p>
            <a:pPr lvl="0"/>
            <a:r>
              <a:rPr lang="en-GB" dirty="0"/>
              <a:t>Click to edit Master text styles</a:t>
            </a:r>
          </a:p>
        </p:txBody>
      </p:sp>
    </p:spTree>
    <p:extLst>
      <p:ext uri="{BB962C8B-B14F-4D97-AF65-F5344CB8AC3E}">
        <p14:creationId xmlns:p14="http://schemas.microsoft.com/office/powerpoint/2010/main" val="593865762"/>
      </p:ext>
    </p:extLst>
  </p:cSld>
  <p:clrMapOvr>
    <a:masterClrMapping/>
  </p:clrMapOvr>
</p:sldLayout>
</file>

<file path=ppt/slideLayouts/slideLayout157.xml><?xml version="1.0" encoding="utf-8"?>
<p:sldLayout xmlns:a="http://schemas.openxmlformats.org/drawingml/2006/main" xmlns:r="http://schemas.openxmlformats.org/officeDocument/2006/relationships" xmlns:p="http://schemas.openxmlformats.org/presentationml/2006/main" showMasterSp="0" preserve="1" userDrawn="1">
  <p:cSld name="Breaker slide">
    <p:bg>
      <p:bgPr>
        <a:solidFill>
          <a:schemeClr val="accent4"/>
        </a:solidFill>
        <a:effectLst/>
      </p:bgPr>
    </p:bg>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2"/>
            </p:custDataLst>
            <p:extLst>
              <p:ext uri="{D42A27DB-BD31-4B8C-83A1-F6EECF244321}">
                <p14:modId xmlns:p14="http://schemas.microsoft.com/office/powerpoint/2010/main" val="2463067427"/>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117796" name="think-cell Folie" r:id="rId4" imgW="270" imgH="270" progId="TCLayout.ActiveDocument.1">
                  <p:embed/>
                </p:oleObj>
              </mc:Choice>
              <mc:Fallback>
                <p:oleObj name="think-cell Folie" r:id="rId4" imgW="270" imgH="270" progId="TCLayout.ActiveDocument.1">
                  <p:embed/>
                  <p:pic>
                    <p:nvPicPr>
                      <p:cNvPr id="0" name=""/>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15" name="Rectangle 2"/>
          <p:cNvSpPr>
            <a:spLocks noGrp="1" noChangeArrowheads="1"/>
          </p:cNvSpPr>
          <p:nvPr>
            <p:ph type="ctrTitle" hasCustomPrompt="1"/>
          </p:nvPr>
        </p:nvSpPr>
        <p:spPr bwMode="gray">
          <a:xfrm>
            <a:off x="647700" y="769938"/>
            <a:ext cx="7988300" cy="1557337"/>
          </a:xfrm>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defRPr sz="4000">
                <a:solidFill>
                  <a:schemeClr val="bg1"/>
                </a:solidFill>
              </a:defRPr>
            </a:lvl1pPr>
          </a:lstStyle>
          <a:p>
            <a:pPr lvl="0"/>
            <a:r>
              <a:rPr lang="en-GB" noProof="1"/>
              <a:t>Click to edit master title style</a:t>
            </a:r>
            <a:endParaRPr lang="en-GB" noProof="0" dirty="0"/>
          </a:p>
        </p:txBody>
      </p:sp>
      <p:sp>
        <p:nvSpPr>
          <p:cNvPr id="16" name="Rectangle 3"/>
          <p:cNvSpPr>
            <a:spLocks noGrp="1" noChangeArrowheads="1"/>
          </p:cNvSpPr>
          <p:nvPr>
            <p:ph type="subTitle" idx="1"/>
          </p:nvPr>
        </p:nvSpPr>
        <p:spPr bwMode="gray">
          <a:xfrm>
            <a:off x="650875" y="2327275"/>
            <a:ext cx="5362575" cy="1738313"/>
          </a:xfrm>
          <a:prstGeom prst="rect">
            <a:avLst/>
          </a:prstGeom>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spcBef>
                <a:spcPct val="0"/>
              </a:spcBef>
              <a:buSzTx/>
              <a:defRPr>
                <a:solidFill>
                  <a:schemeClr val="bg1"/>
                </a:solidFill>
              </a:defRPr>
            </a:lvl1pPr>
          </a:lstStyle>
          <a:p>
            <a:pPr lvl="0"/>
            <a:r>
              <a:rPr lang="en-GB" noProof="0"/>
              <a:t>Formatvorlage des Untertitelmasters durch Klicken bearbeiten</a:t>
            </a:r>
            <a:endParaRPr lang="en-GB" noProof="0" dirty="0"/>
          </a:p>
        </p:txBody>
      </p:sp>
      <p:pic>
        <p:nvPicPr>
          <p:cNvPr id="11" name="Image 66" descr="shadow-v2.png"/>
          <p:cNvPicPr>
            <a:picLocks noChangeAspect="1"/>
          </p:cNvPicPr>
          <p:nvPr userDrawn="1"/>
        </p:nvPicPr>
        <p:blipFill>
          <a:blip r:embed="rId6">
            <a:extLst>
              <a:ext uri="{28A0092B-C50C-407E-A947-70E740481C1C}">
                <a14:useLocalDpi xmlns:a14="http://schemas.microsoft.com/office/drawing/2010/main" val="0"/>
              </a:ext>
            </a:extLst>
          </a:blip>
          <a:srcRect t="8528" b="51877"/>
          <a:stretch>
            <a:fillRect/>
          </a:stretch>
        </p:blipFill>
        <p:spPr bwMode="auto">
          <a:xfrm>
            <a:off x="0" y="6381750"/>
            <a:ext cx="8856663" cy="206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2" name="Group 7"/>
          <p:cNvGrpSpPr>
            <a:grpSpLocks/>
          </p:cNvGrpSpPr>
          <p:nvPr userDrawn="1"/>
        </p:nvGrpSpPr>
        <p:grpSpPr bwMode="auto">
          <a:xfrm>
            <a:off x="7777163" y="6526213"/>
            <a:ext cx="863600" cy="236537"/>
            <a:chOff x="1005" y="1644"/>
            <a:chExt cx="3749" cy="1030"/>
          </a:xfrm>
          <a:solidFill>
            <a:schemeClr val="bg1"/>
          </a:solidFill>
        </p:grpSpPr>
        <p:sp>
          <p:nvSpPr>
            <p:cNvPr id="13" name="Freeform 8"/>
            <p:cNvSpPr>
              <a:spLocks/>
            </p:cNvSpPr>
            <p:nvPr userDrawn="1"/>
          </p:nvSpPr>
          <p:spPr bwMode="auto">
            <a:xfrm>
              <a:off x="1962" y="2123"/>
              <a:ext cx="314" cy="256"/>
            </a:xfrm>
            <a:custGeom>
              <a:avLst/>
              <a:gdLst>
                <a:gd name="T0" fmla="*/ 108 w 314"/>
                <a:gd name="T1" fmla="*/ 256 h 256"/>
                <a:gd name="T2" fmla="*/ 314 w 314"/>
                <a:gd name="T3" fmla="*/ 0 h 256"/>
                <a:gd name="T4" fmla="*/ 101 w 314"/>
                <a:gd name="T5" fmla="*/ 0 h 256"/>
                <a:gd name="T6" fmla="*/ 0 w 314"/>
                <a:gd name="T7" fmla="*/ 126 h 256"/>
                <a:gd name="T8" fmla="*/ 108 w 314"/>
                <a:gd name="T9" fmla="*/ 256 h 256"/>
              </a:gdLst>
              <a:ahLst/>
              <a:cxnLst>
                <a:cxn ang="0">
                  <a:pos x="T0" y="T1"/>
                </a:cxn>
                <a:cxn ang="0">
                  <a:pos x="T2" y="T3"/>
                </a:cxn>
                <a:cxn ang="0">
                  <a:pos x="T4" y="T5"/>
                </a:cxn>
                <a:cxn ang="0">
                  <a:pos x="T6" y="T7"/>
                </a:cxn>
                <a:cxn ang="0">
                  <a:pos x="T8" y="T9"/>
                </a:cxn>
              </a:cxnLst>
              <a:rect l="0" t="0" r="r" b="b"/>
              <a:pathLst>
                <a:path w="314" h="256">
                  <a:moveTo>
                    <a:pt x="108" y="256"/>
                  </a:moveTo>
                  <a:lnTo>
                    <a:pt x="314" y="0"/>
                  </a:lnTo>
                  <a:lnTo>
                    <a:pt x="101" y="0"/>
                  </a:lnTo>
                  <a:lnTo>
                    <a:pt x="0" y="126"/>
                  </a:lnTo>
                  <a:lnTo>
                    <a:pt x="108" y="25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solidFill>
                  <a:srgbClr val="000000"/>
                </a:solidFill>
              </a:endParaRPr>
            </a:p>
          </p:txBody>
        </p:sp>
        <p:sp>
          <p:nvSpPr>
            <p:cNvPr id="22" name="Freeform 9"/>
            <p:cNvSpPr>
              <a:spLocks noEditPoints="1"/>
            </p:cNvSpPr>
            <p:nvPr userDrawn="1"/>
          </p:nvSpPr>
          <p:spPr bwMode="auto">
            <a:xfrm>
              <a:off x="1005" y="1644"/>
              <a:ext cx="1183" cy="1014"/>
            </a:xfrm>
            <a:custGeom>
              <a:avLst/>
              <a:gdLst>
                <a:gd name="T0" fmla="*/ 359 w 501"/>
                <a:gd name="T1" fmla="*/ 313 h 429"/>
                <a:gd name="T2" fmla="*/ 339 w 501"/>
                <a:gd name="T3" fmla="*/ 287 h 429"/>
                <a:gd name="T4" fmla="*/ 331 w 501"/>
                <a:gd name="T5" fmla="*/ 277 h 429"/>
                <a:gd name="T6" fmla="*/ 288 w 501"/>
                <a:gd name="T7" fmla="*/ 257 h 429"/>
                <a:gd name="T8" fmla="*/ 232 w 501"/>
                <a:gd name="T9" fmla="*/ 313 h 429"/>
                <a:gd name="T10" fmla="*/ 288 w 501"/>
                <a:gd name="T11" fmla="*/ 368 h 429"/>
                <a:gd name="T12" fmla="*/ 331 w 501"/>
                <a:gd name="T13" fmla="*/ 348 h 429"/>
                <a:gd name="T14" fmla="*/ 339 w 501"/>
                <a:gd name="T15" fmla="*/ 338 h 429"/>
                <a:gd name="T16" fmla="*/ 359 w 501"/>
                <a:gd name="T17" fmla="*/ 313 h 429"/>
                <a:gd name="T18" fmla="*/ 162 w 501"/>
                <a:gd name="T19" fmla="*/ 312 h 429"/>
                <a:gd name="T20" fmla="*/ 288 w 501"/>
                <a:gd name="T21" fmla="*/ 188 h 429"/>
                <a:gd name="T22" fmla="*/ 384 w 501"/>
                <a:gd name="T23" fmla="*/ 232 h 429"/>
                <a:gd name="T24" fmla="*/ 385 w 501"/>
                <a:gd name="T25" fmla="*/ 234 h 429"/>
                <a:gd name="T26" fmla="*/ 387 w 501"/>
                <a:gd name="T27" fmla="*/ 233 h 429"/>
                <a:gd name="T28" fmla="*/ 250 w 501"/>
                <a:gd name="T29" fmla="*/ 0 h 429"/>
                <a:gd name="T30" fmla="*/ 0 w 501"/>
                <a:gd name="T31" fmla="*/ 429 h 429"/>
                <a:gd name="T32" fmla="*/ 244 w 501"/>
                <a:gd name="T33" fmla="*/ 429 h 429"/>
                <a:gd name="T34" fmla="*/ 245 w 501"/>
                <a:gd name="T35" fmla="*/ 428 h 429"/>
                <a:gd name="T36" fmla="*/ 220 w 501"/>
                <a:gd name="T37" fmla="*/ 417 h 429"/>
                <a:gd name="T38" fmla="*/ 162 w 501"/>
                <a:gd name="T39" fmla="*/ 312 h 429"/>
                <a:gd name="T40" fmla="*/ 496 w 501"/>
                <a:gd name="T41" fmla="*/ 427 h 429"/>
                <a:gd name="T42" fmla="*/ 470 w 501"/>
                <a:gd name="T43" fmla="*/ 420 h 429"/>
                <a:gd name="T44" fmla="*/ 405 w 501"/>
                <a:gd name="T45" fmla="*/ 367 h 429"/>
                <a:gd name="T46" fmla="*/ 380 w 501"/>
                <a:gd name="T47" fmla="*/ 398 h 429"/>
                <a:gd name="T48" fmla="*/ 333 w 501"/>
                <a:gd name="T49" fmla="*/ 428 h 429"/>
                <a:gd name="T50" fmla="*/ 333 w 501"/>
                <a:gd name="T51" fmla="*/ 429 h 429"/>
                <a:gd name="T52" fmla="*/ 501 w 501"/>
                <a:gd name="T53" fmla="*/ 429 h 429"/>
                <a:gd name="T54" fmla="*/ 501 w 501"/>
                <a:gd name="T55" fmla="*/ 428 h 429"/>
                <a:gd name="T56" fmla="*/ 496 w 501"/>
                <a:gd name="T57" fmla="*/ 427 h 4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01" h="429">
                  <a:moveTo>
                    <a:pt x="359" y="313"/>
                  </a:moveTo>
                  <a:cubicBezTo>
                    <a:pt x="353" y="305"/>
                    <a:pt x="350" y="300"/>
                    <a:pt x="339" y="287"/>
                  </a:cubicBezTo>
                  <a:cubicBezTo>
                    <a:pt x="336" y="283"/>
                    <a:pt x="335" y="282"/>
                    <a:pt x="331" y="277"/>
                  </a:cubicBezTo>
                  <a:cubicBezTo>
                    <a:pt x="320" y="265"/>
                    <a:pt x="306" y="257"/>
                    <a:pt x="288" y="257"/>
                  </a:cubicBezTo>
                  <a:cubicBezTo>
                    <a:pt x="257" y="257"/>
                    <a:pt x="232" y="282"/>
                    <a:pt x="232" y="313"/>
                  </a:cubicBezTo>
                  <a:cubicBezTo>
                    <a:pt x="232" y="343"/>
                    <a:pt x="257" y="368"/>
                    <a:pt x="288" y="368"/>
                  </a:cubicBezTo>
                  <a:cubicBezTo>
                    <a:pt x="306" y="368"/>
                    <a:pt x="320" y="360"/>
                    <a:pt x="331" y="348"/>
                  </a:cubicBezTo>
                  <a:cubicBezTo>
                    <a:pt x="335" y="343"/>
                    <a:pt x="336" y="342"/>
                    <a:pt x="339" y="338"/>
                  </a:cubicBezTo>
                  <a:cubicBezTo>
                    <a:pt x="350" y="325"/>
                    <a:pt x="353" y="320"/>
                    <a:pt x="359" y="313"/>
                  </a:cubicBezTo>
                  <a:moveTo>
                    <a:pt x="162" y="312"/>
                  </a:moveTo>
                  <a:cubicBezTo>
                    <a:pt x="162" y="243"/>
                    <a:pt x="218" y="188"/>
                    <a:pt x="288" y="188"/>
                  </a:cubicBezTo>
                  <a:cubicBezTo>
                    <a:pt x="322" y="188"/>
                    <a:pt x="357" y="201"/>
                    <a:pt x="384" y="232"/>
                  </a:cubicBezTo>
                  <a:cubicBezTo>
                    <a:pt x="385" y="234"/>
                    <a:pt x="385" y="234"/>
                    <a:pt x="385" y="234"/>
                  </a:cubicBezTo>
                  <a:cubicBezTo>
                    <a:pt x="387" y="233"/>
                    <a:pt x="387" y="233"/>
                    <a:pt x="387" y="233"/>
                  </a:cubicBezTo>
                  <a:cubicBezTo>
                    <a:pt x="250" y="0"/>
                    <a:pt x="250" y="0"/>
                    <a:pt x="250" y="0"/>
                  </a:cubicBezTo>
                  <a:cubicBezTo>
                    <a:pt x="0" y="429"/>
                    <a:pt x="0" y="429"/>
                    <a:pt x="0" y="429"/>
                  </a:cubicBezTo>
                  <a:cubicBezTo>
                    <a:pt x="244" y="429"/>
                    <a:pt x="244" y="429"/>
                    <a:pt x="244" y="429"/>
                  </a:cubicBezTo>
                  <a:cubicBezTo>
                    <a:pt x="245" y="428"/>
                    <a:pt x="245" y="428"/>
                    <a:pt x="245" y="428"/>
                  </a:cubicBezTo>
                  <a:cubicBezTo>
                    <a:pt x="234" y="425"/>
                    <a:pt x="224" y="419"/>
                    <a:pt x="220" y="417"/>
                  </a:cubicBezTo>
                  <a:cubicBezTo>
                    <a:pt x="185" y="395"/>
                    <a:pt x="162" y="357"/>
                    <a:pt x="162" y="312"/>
                  </a:cubicBezTo>
                  <a:moveTo>
                    <a:pt x="496" y="427"/>
                  </a:moveTo>
                  <a:cubicBezTo>
                    <a:pt x="485" y="425"/>
                    <a:pt x="476" y="422"/>
                    <a:pt x="470" y="420"/>
                  </a:cubicBezTo>
                  <a:cubicBezTo>
                    <a:pt x="444" y="409"/>
                    <a:pt x="423" y="389"/>
                    <a:pt x="405" y="367"/>
                  </a:cubicBezTo>
                  <a:cubicBezTo>
                    <a:pt x="405" y="367"/>
                    <a:pt x="392" y="385"/>
                    <a:pt x="380" y="398"/>
                  </a:cubicBezTo>
                  <a:cubicBezTo>
                    <a:pt x="362" y="417"/>
                    <a:pt x="343" y="425"/>
                    <a:pt x="333" y="428"/>
                  </a:cubicBezTo>
                  <a:cubicBezTo>
                    <a:pt x="333" y="429"/>
                    <a:pt x="333" y="429"/>
                    <a:pt x="333" y="429"/>
                  </a:cubicBezTo>
                  <a:cubicBezTo>
                    <a:pt x="501" y="429"/>
                    <a:pt x="501" y="429"/>
                    <a:pt x="501" y="429"/>
                  </a:cubicBezTo>
                  <a:cubicBezTo>
                    <a:pt x="501" y="428"/>
                    <a:pt x="501" y="428"/>
                    <a:pt x="501" y="428"/>
                  </a:cubicBezTo>
                  <a:cubicBezTo>
                    <a:pt x="501" y="428"/>
                    <a:pt x="499" y="427"/>
                    <a:pt x="496" y="427"/>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solidFill>
                  <a:srgbClr val="000000"/>
                </a:solidFill>
              </a:endParaRPr>
            </a:p>
          </p:txBody>
        </p:sp>
        <p:sp>
          <p:nvSpPr>
            <p:cNvPr id="23" name="Freeform 10"/>
            <p:cNvSpPr>
              <a:spLocks noEditPoints="1"/>
            </p:cNvSpPr>
            <p:nvPr userDrawn="1"/>
          </p:nvSpPr>
          <p:spPr bwMode="auto">
            <a:xfrm>
              <a:off x="2540" y="1904"/>
              <a:ext cx="2214" cy="770"/>
            </a:xfrm>
            <a:custGeom>
              <a:avLst/>
              <a:gdLst>
                <a:gd name="T0" fmla="*/ 171 w 937"/>
                <a:gd name="T1" fmla="*/ 136 h 326"/>
                <a:gd name="T2" fmla="*/ 78 w 937"/>
                <a:gd name="T3" fmla="*/ 89 h 326"/>
                <a:gd name="T4" fmla="*/ 125 w 937"/>
                <a:gd name="T5" fmla="*/ 53 h 326"/>
                <a:gd name="T6" fmla="*/ 186 w 937"/>
                <a:gd name="T7" fmla="*/ 100 h 326"/>
                <a:gd name="T8" fmla="*/ 253 w 937"/>
                <a:gd name="T9" fmla="*/ 100 h 326"/>
                <a:gd name="T10" fmla="*/ 128 w 937"/>
                <a:gd name="T11" fmla="*/ 0 h 326"/>
                <a:gd name="T12" fmla="*/ 12 w 937"/>
                <a:gd name="T13" fmla="*/ 94 h 326"/>
                <a:gd name="T14" fmla="*/ 104 w 937"/>
                <a:gd name="T15" fmla="*/ 183 h 326"/>
                <a:gd name="T16" fmla="*/ 197 w 937"/>
                <a:gd name="T17" fmla="*/ 234 h 326"/>
                <a:gd name="T18" fmla="*/ 136 w 937"/>
                <a:gd name="T19" fmla="*/ 273 h 326"/>
                <a:gd name="T20" fmla="*/ 67 w 937"/>
                <a:gd name="T21" fmla="*/ 215 h 326"/>
                <a:gd name="T22" fmla="*/ 1 w 937"/>
                <a:gd name="T23" fmla="*/ 215 h 326"/>
                <a:gd name="T24" fmla="*/ 134 w 937"/>
                <a:gd name="T25" fmla="*/ 326 h 326"/>
                <a:gd name="T26" fmla="*/ 263 w 937"/>
                <a:gd name="T27" fmla="*/ 226 h 326"/>
                <a:gd name="T28" fmla="*/ 171 w 937"/>
                <a:gd name="T29" fmla="*/ 136 h 326"/>
                <a:gd name="T30" fmla="*/ 541 w 937"/>
                <a:gd name="T31" fmla="*/ 121 h 326"/>
                <a:gd name="T32" fmla="*/ 541 w 937"/>
                <a:gd name="T33" fmla="*/ 121 h 326"/>
                <a:gd name="T34" fmla="*/ 473 w 937"/>
                <a:gd name="T35" fmla="*/ 87 h 326"/>
                <a:gd name="T36" fmla="*/ 374 w 937"/>
                <a:gd name="T37" fmla="*/ 204 h 326"/>
                <a:gd name="T38" fmla="*/ 475 w 937"/>
                <a:gd name="T39" fmla="*/ 325 h 326"/>
                <a:gd name="T40" fmla="*/ 543 w 937"/>
                <a:gd name="T41" fmla="*/ 290 h 326"/>
                <a:gd name="T42" fmla="*/ 544 w 937"/>
                <a:gd name="T43" fmla="*/ 290 h 326"/>
                <a:gd name="T44" fmla="*/ 544 w 937"/>
                <a:gd name="T45" fmla="*/ 319 h 326"/>
                <a:gd name="T46" fmla="*/ 603 w 937"/>
                <a:gd name="T47" fmla="*/ 319 h 326"/>
                <a:gd name="T48" fmla="*/ 603 w 937"/>
                <a:gd name="T49" fmla="*/ 8 h 326"/>
                <a:gd name="T50" fmla="*/ 541 w 937"/>
                <a:gd name="T51" fmla="*/ 8 h 326"/>
                <a:gd name="T52" fmla="*/ 541 w 937"/>
                <a:gd name="T53" fmla="*/ 121 h 326"/>
                <a:gd name="T54" fmla="*/ 490 w 937"/>
                <a:gd name="T55" fmla="*/ 278 h 326"/>
                <a:gd name="T56" fmla="*/ 436 w 937"/>
                <a:gd name="T57" fmla="*/ 206 h 326"/>
                <a:gd name="T58" fmla="*/ 490 w 937"/>
                <a:gd name="T59" fmla="*/ 134 h 326"/>
                <a:gd name="T60" fmla="*/ 543 w 937"/>
                <a:gd name="T61" fmla="*/ 205 h 326"/>
                <a:gd name="T62" fmla="*/ 490 w 937"/>
                <a:gd name="T63" fmla="*/ 278 h 326"/>
                <a:gd name="T64" fmla="*/ 741 w 937"/>
                <a:gd name="T65" fmla="*/ 87 h 326"/>
                <a:gd name="T66" fmla="*/ 626 w 937"/>
                <a:gd name="T67" fmla="*/ 206 h 326"/>
                <a:gd name="T68" fmla="*/ 741 w 937"/>
                <a:gd name="T69" fmla="*/ 325 h 326"/>
                <a:gd name="T70" fmla="*/ 846 w 937"/>
                <a:gd name="T71" fmla="*/ 249 h 326"/>
                <a:gd name="T72" fmla="*/ 792 w 937"/>
                <a:gd name="T73" fmla="*/ 249 h 326"/>
                <a:gd name="T74" fmla="*/ 743 w 937"/>
                <a:gd name="T75" fmla="*/ 278 h 326"/>
                <a:gd name="T76" fmla="*/ 687 w 937"/>
                <a:gd name="T77" fmla="*/ 221 h 326"/>
                <a:gd name="T78" fmla="*/ 850 w 937"/>
                <a:gd name="T79" fmla="*/ 221 h 326"/>
                <a:gd name="T80" fmla="*/ 741 w 937"/>
                <a:gd name="T81" fmla="*/ 87 h 326"/>
                <a:gd name="T82" fmla="*/ 687 w 937"/>
                <a:gd name="T83" fmla="*/ 182 h 326"/>
                <a:gd name="T84" fmla="*/ 739 w 937"/>
                <a:gd name="T85" fmla="*/ 134 h 326"/>
                <a:gd name="T86" fmla="*/ 788 w 937"/>
                <a:gd name="T87" fmla="*/ 182 h 326"/>
                <a:gd name="T88" fmla="*/ 687 w 937"/>
                <a:gd name="T89" fmla="*/ 182 h 326"/>
                <a:gd name="T90" fmla="*/ 875 w 937"/>
                <a:gd name="T91" fmla="*/ 319 h 326"/>
                <a:gd name="T92" fmla="*/ 937 w 937"/>
                <a:gd name="T93" fmla="*/ 319 h 326"/>
                <a:gd name="T94" fmla="*/ 937 w 937"/>
                <a:gd name="T95" fmla="*/ 8 h 326"/>
                <a:gd name="T96" fmla="*/ 875 w 937"/>
                <a:gd name="T97" fmla="*/ 8 h 326"/>
                <a:gd name="T98" fmla="*/ 875 w 937"/>
                <a:gd name="T99" fmla="*/ 319 h 326"/>
                <a:gd name="T100" fmla="*/ 286 w 937"/>
                <a:gd name="T101" fmla="*/ 319 h 326"/>
                <a:gd name="T102" fmla="*/ 348 w 937"/>
                <a:gd name="T103" fmla="*/ 319 h 326"/>
                <a:gd name="T104" fmla="*/ 348 w 937"/>
                <a:gd name="T105" fmla="*/ 93 h 326"/>
                <a:gd name="T106" fmla="*/ 286 w 937"/>
                <a:gd name="T107" fmla="*/ 93 h 326"/>
                <a:gd name="T108" fmla="*/ 286 w 937"/>
                <a:gd name="T109" fmla="*/ 319 h 326"/>
                <a:gd name="T110" fmla="*/ 286 w 937"/>
                <a:gd name="T111" fmla="*/ 59 h 326"/>
                <a:gd name="T112" fmla="*/ 348 w 937"/>
                <a:gd name="T113" fmla="*/ 59 h 326"/>
                <a:gd name="T114" fmla="*/ 348 w 937"/>
                <a:gd name="T115" fmla="*/ 8 h 326"/>
                <a:gd name="T116" fmla="*/ 286 w 937"/>
                <a:gd name="T117" fmla="*/ 8 h 326"/>
                <a:gd name="T118" fmla="*/ 286 w 937"/>
                <a:gd name="T119" fmla="*/ 59 h 3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937" h="326">
                  <a:moveTo>
                    <a:pt x="171" y="136"/>
                  </a:moveTo>
                  <a:cubicBezTo>
                    <a:pt x="93" y="116"/>
                    <a:pt x="78" y="113"/>
                    <a:pt x="78" y="89"/>
                  </a:cubicBezTo>
                  <a:cubicBezTo>
                    <a:pt x="78" y="63"/>
                    <a:pt x="103" y="53"/>
                    <a:pt x="125" y="53"/>
                  </a:cubicBezTo>
                  <a:cubicBezTo>
                    <a:pt x="158" y="53"/>
                    <a:pt x="184" y="63"/>
                    <a:pt x="186" y="100"/>
                  </a:cubicBezTo>
                  <a:cubicBezTo>
                    <a:pt x="253" y="100"/>
                    <a:pt x="253" y="100"/>
                    <a:pt x="253" y="100"/>
                  </a:cubicBezTo>
                  <a:cubicBezTo>
                    <a:pt x="253" y="29"/>
                    <a:pt x="193" y="0"/>
                    <a:pt x="128" y="0"/>
                  </a:cubicBezTo>
                  <a:cubicBezTo>
                    <a:pt x="72" y="0"/>
                    <a:pt x="12" y="31"/>
                    <a:pt x="12" y="94"/>
                  </a:cubicBezTo>
                  <a:cubicBezTo>
                    <a:pt x="12" y="153"/>
                    <a:pt x="58" y="171"/>
                    <a:pt x="104" y="183"/>
                  </a:cubicBezTo>
                  <a:cubicBezTo>
                    <a:pt x="150" y="195"/>
                    <a:pt x="197" y="201"/>
                    <a:pt x="197" y="234"/>
                  </a:cubicBezTo>
                  <a:cubicBezTo>
                    <a:pt x="197" y="266"/>
                    <a:pt x="160" y="273"/>
                    <a:pt x="136" y="273"/>
                  </a:cubicBezTo>
                  <a:cubicBezTo>
                    <a:pt x="100" y="273"/>
                    <a:pt x="67" y="257"/>
                    <a:pt x="67" y="215"/>
                  </a:cubicBezTo>
                  <a:cubicBezTo>
                    <a:pt x="1" y="215"/>
                    <a:pt x="1" y="215"/>
                    <a:pt x="1" y="215"/>
                  </a:cubicBezTo>
                  <a:cubicBezTo>
                    <a:pt x="0" y="292"/>
                    <a:pt x="65" y="326"/>
                    <a:pt x="134" y="326"/>
                  </a:cubicBezTo>
                  <a:cubicBezTo>
                    <a:pt x="218" y="326"/>
                    <a:pt x="263" y="283"/>
                    <a:pt x="263" y="226"/>
                  </a:cubicBezTo>
                  <a:cubicBezTo>
                    <a:pt x="263" y="156"/>
                    <a:pt x="193" y="141"/>
                    <a:pt x="171" y="136"/>
                  </a:cubicBezTo>
                  <a:moveTo>
                    <a:pt x="541" y="121"/>
                  </a:moveTo>
                  <a:cubicBezTo>
                    <a:pt x="541" y="121"/>
                    <a:pt x="541" y="121"/>
                    <a:pt x="541" y="121"/>
                  </a:cubicBezTo>
                  <a:cubicBezTo>
                    <a:pt x="526" y="99"/>
                    <a:pt x="500" y="87"/>
                    <a:pt x="473" y="87"/>
                  </a:cubicBezTo>
                  <a:cubicBezTo>
                    <a:pt x="407" y="87"/>
                    <a:pt x="374" y="144"/>
                    <a:pt x="374" y="204"/>
                  </a:cubicBezTo>
                  <a:cubicBezTo>
                    <a:pt x="374" y="266"/>
                    <a:pt x="407" y="325"/>
                    <a:pt x="475" y="325"/>
                  </a:cubicBezTo>
                  <a:cubicBezTo>
                    <a:pt x="504" y="325"/>
                    <a:pt x="529" y="314"/>
                    <a:pt x="543" y="290"/>
                  </a:cubicBezTo>
                  <a:cubicBezTo>
                    <a:pt x="544" y="290"/>
                    <a:pt x="544" y="290"/>
                    <a:pt x="544" y="290"/>
                  </a:cubicBezTo>
                  <a:cubicBezTo>
                    <a:pt x="544" y="319"/>
                    <a:pt x="544" y="319"/>
                    <a:pt x="544" y="319"/>
                  </a:cubicBezTo>
                  <a:cubicBezTo>
                    <a:pt x="603" y="319"/>
                    <a:pt x="603" y="319"/>
                    <a:pt x="603" y="319"/>
                  </a:cubicBezTo>
                  <a:cubicBezTo>
                    <a:pt x="603" y="8"/>
                    <a:pt x="603" y="8"/>
                    <a:pt x="603" y="8"/>
                  </a:cubicBezTo>
                  <a:cubicBezTo>
                    <a:pt x="541" y="8"/>
                    <a:pt x="541" y="8"/>
                    <a:pt x="541" y="8"/>
                  </a:cubicBezTo>
                  <a:lnTo>
                    <a:pt x="541" y="121"/>
                  </a:lnTo>
                  <a:close/>
                  <a:moveTo>
                    <a:pt x="490" y="278"/>
                  </a:moveTo>
                  <a:cubicBezTo>
                    <a:pt x="452" y="278"/>
                    <a:pt x="436" y="241"/>
                    <a:pt x="436" y="206"/>
                  </a:cubicBezTo>
                  <a:cubicBezTo>
                    <a:pt x="436" y="169"/>
                    <a:pt x="449" y="134"/>
                    <a:pt x="490" y="134"/>
                  </a:cubicBezTo>
                  <a:cubicBezTo>
                    <a:pt x="530" y="134"/>
                    <a:pt x="543" y="169"/>
                    <a:pt x="543" y="205"/>
                  </a:cubicBezTo>
                  <a:cubicBezTo>
                    <a:pt x="543" y="242"/>
                    <a:pt x="531" y="278"/>
                    <a:pt x="490" y="278"/>
                  </a:cubicBezTo>
                  <a:moveTo>
                    <a:pt x="741" y="87"/>
                  </a:moveTo>
                  <a:cubicBezTo>
                    <a:pt x="672" y="87"/>
                    <a:pt x="626" y="139"/>
                    <a:pt x="626" y="206"/>
                  </a:cubicBezTo>
                  <a:cubicBezTo>
                    <a:pt x="626" y="276"/>
                    <a:pt x="670" y="325"/>
                    <a:pt x="741" y="325"/>
                  </a:cubicBezTo>
                  <a:cubicBezTo>
                    <a:pt x="792" y="325"/>
                    <a:pt x="829" y="302"/>
                    <a:pt x="846" y="249"/>
                  </a:cubicBezTo>
                  <a:cubicBezTo>
                    <a:pt x="792" y="249"/>
                    <a:pt x="792" y="249"/>
                    <a:pt x="792" y="249"/>
                  </a:cubicBezTo>
                  <a:cubicBezTo>
                    <a:pt x="788" y="263"/>
                    <a:pt x="768" y="278"/>
                    <a:pt x="743" y="278"/>
                  </a:cubicBezTo>
                  <a:cubicBezTo>
                    <a:pt x="708" y="278"/>
                    <a:pt x="689" y="260"/>
                    <a:pt x="687" y="221"/>
                  </a:cubicBezTo>
                  <a:cubicBezTo>
                    <a:pt x="850" y="221"/>
                    <a:pt x="850" y="221"/>
                    <a:pt x="850" y="221"/>
                  </a:cubicBezTo>
                  <a:cubicBezTo>
                    <a:pt x="854" y="152"/>
                    <a:pt x="817" y="87"/>
                    <a:pt x="741" y="87"/>
                  </a:cubicBezTo>
                  <a:moveTo>
                    <a:pt x="687" y="182"/>
                  </a:moveTo>
                  <a:cubicBezTo>
                    <a:pt x="688" y="164"/>
                    <a:pt x="700" y="134"/>
                    <a:pt x="739" y="134"/>
                  </a:cubicBezTo>
                  <a:cubicBezTo>
                    <a:pt x="769" y="134"/>
                    <a:pt x="782" y="151"/>
                    <a:pt x="788" y="182"/>
                  </a:cubicBezTo>
                  <a:lnTo>
                    <a:pt x="687" y="182"/>
                  </a:lnTo>
                  <a:close/>
                  <a:moveTo>
                    <a:pt x="875" y="319"/>
                  </a:moveTo>
                  <a:cubicBezTo>
                    <a:pt x="937" y="319"/>
                    <a:pt x="937" y="319"/>
                    <a:pt x="937" y="319"/>
                  </a:cubicBezTo>
                  <a:cubicBezTo>
                    <a:pt x="937" y="8"/>
                    <a:pt x="937" y="8"/>
                    <a:pt x="937" y="8"/>
                  </a:cubicBezTo>
                  <a:cubicBezTo>
                    <a:pt x="875" y="8"/>
                    <a:pt x="875" y="8"/>
                    <a:pt x="875" y="8"/>
                  </a:cubicBezTo>
                  <a:lnTo>
                    <a:pt x="875" y="319"/>
                  </a:lnTo>
                  <a:close/>
                  <a:moveTo>
                    <a:pt x="286" y="319"/>
                  </a:moveTo>
                  <a:cubicBezTo>
                    <a:pt x="348" y="319"/>
                    <a:pt x="348" y="319"/>
                    <a:pt x="348" y="319"/>
                  </a:cubicBezTo>
                  <a:cubicBezTo>
                    <a:pt x="348" y="93"/>
                    <a:pt x="348" y="93"/>
                    <a:pt x="348" y="93"/>
                  </a:cubicBezTo>
                  <a:cubicBezTo>
                    <a:pt x="286" y="93"/>
                    <a:pt x="286" y="93"/>
                    <a:pt x="286" y="93"/>
                  </a:cubicBezTo>
                  <a:lnTo>
                    <a:pt x="286" y="319"/>
                  </a:lnTo>
                  <a:close/>
                  <a:moveTo>
                    <a:pt x="286" y="59"/>
                  </a:moveTo>
                  <a:cubicBezTo>
                    <a:pt x="348" y="59"/>
                    <a:pt x="348" y="59"/>
                    <a:pt x="348" y="59"/>
                  </a:cubicBezTo>
                  <a:cubicBezTo>
                    <a:pt x="348" y="8"/>
                    <a:pt x="348" y="8"/>
                    <a:pt x="348" y="8"/>
                  </a:cubicBezTo>
                  <a:cubicBezTo>
                    <a:pt x="286" y="8"/>
                    <a:pt x="286" y="8"/>
                    <a:pt x="286" y="8"/>
                  </a:cubicBezTo>
                  <a:lnTo>
                    <a:pt x="286" y="5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solidFill>
                  <a:srgbClr val="000000"/>
                </a:solidFill>
              </a:endParaRPr>
            </a:p>
          </p:txBody>
        </p:sp>
      </p:grpSp>
    </p:spTree>
    <p:extLst>
      <p:ext uri="{BB962C8B-B14F-4D97-AF65-F5344CB8AC3E}">
        <p14:creationId xmlns:p14="http://schemas.microsoft.com/office/powerpoint/2010/main" val="3785076024"/>
      </p:ext>
    </p:extLst>
  </p:cSld>
  <p:clrMapOvr>
    <a:masterClrMapping/>
  </p:clrMapOvr>
</p:sldLayout>
</file>

<file path=ppt/slideLayouts/slideLayout158.xml><?xml version="1.0" encoding="utf-8"?>
<p:sldLayout xmlns:a="http://schemas.openxmlformats.org/drawingml/2006/main" xmlns:r="http://schemas.openxmlformats.org/officeDocument/2006/relationships" xmlns:p="http://schemas.openxmlformats.org/presentationml/2006/main" showMasterSp="0" preserve="1" userDrawn="1">
  <p:cSld name="Last slide">
    <p:spTree>
      <p:nvGrpSpPr>
        <p:cNvPr id="1" name=""/>
        <p:cNvGrpSpPr/>
        <p:nvPr/>
      </p:nvGrpSpPr>
      <p:grpSpPr>
        <a:xfrm>
          <a:off x="0" y="0"/>
          <a:ext cx="0" cy="0"/>
          <a:chOff x="0" y="0"/>
          <a:chExt cx="0" cy="0"/>
        </a:xfrm>
      </p:grpSpPr>
      <p:grpSp>
        <p:nvGrpSpPr>
          <p:cNvPr id="13" name="Group 13"/>
          <p:cNvGrpSpPr>
            <a:grpSpLocks/>
          </p:cNvGrpSpPr>
          <p:nvPr userDrawn="1"/>
        </p:nvGrpSpPr>
        <p:grpSpPr bwMode="auto">
          <a:xfrm>
            <a:off x="0" y="0"/>
            <a:ext cx="9144000" cy="6858000"/>
            <a:chOff x="1723" y="0"/>
            <a:chExt cx="683" cy="4320"/>
          </a:xfrm>
          <a:gradFill flip="none" rotWithShape="1">
            <a:gsLst>
              <a:gs pos="0">
                <a:srgbClr val="969696"/>
              </a:gs>
              <a:gs pos="41000">
                <a:srgbClr val="FFFFFF"/>
              </a:gs>
              <a:gs pos="100000">
                <a:schemeClr val="bg1">
                  <a:lumMod val="95000"/>
                </a:schemeClr>
              </a:gs>
            </a:gsLst>
            <a:lin ang="16200000" scaled="0"/>
            <a:tileRect/>
          </a:gradFill>
        </p:grpSpPr>
        <p:sp>
          <p:nvSpPr>
            <p:cNvPr id="16" name="Rectangle 11"/>
            <p:cNvSpPr>
              <a:spLocks noChangeArrowheads="1"/>
            </p:cNvSpPr>
            <p:nvPr/>
          </p:nvSpPr>
          <p:spPr bwMode="auto">
            <a:xfrm>
              <a:off x="1723" y="0"/>
              <a:ext cx="683" cy="2235"/>
            </a:xfrm>
            <a:prstGeom prst="rect">
              <a:avLst/>
            </a:prstGeom>
            <a:grpFill/>
            <a:ln>
              <a:noFill/>
            </a:ln>
            <a:effectLst/>
            <a:extLs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0" tIns="0" rIns="0" bIns="0" anchor="ctr"/>
            <a:lstStyle/>
            <a:p>
              <a:pPr>
                <a:defRPr/>
              </a:pPr>
              <a:endParaRPr lang="fr-FR">
                <a:solidFill>
                  <a:srgbClr val="000000"/>
                </a:solidFill>
              </a:endParaRPr>
            </a:p>
          </p:txBody>
        </p:sp>
        <p:sp>
          <p:nvSpPr>
            <p:cNvPr id="17" name="Rectangle 12"/>
            <p:cNvSpPr>
              <a:spLocks noChangeArrowheads="1"/>
            </p:cNvSpPr>
            <p:nvPr/>
          </p:nvSpPr>
          <p:spPr bwMode="auto">
            <a:xfrm rot="10800000">
              <a:off x="1723" y="2235"/>
              <a:ext cx="683" cy="2085"/>
            </a:xfrm>
            <a:prstGeom prst="rect">
              <a:avLst/>
            </a:prstGeom>
            <a:grpFill/>
            <a:ln>
              <a:noFill/>
            </a:ln>
            <a:effectLst/>
            <a:extLs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rot="10800000" wrap="none" lIns="0" tIns="0" rIns="0" bIns="0" anchor="ctr"/>
            <a:lstStyle/>
            <a:p>
              <a:pPr>
                <a:defRPr/>
              </a:pPr>
              <a:endParaRPr lang="fr-FR">
                <a:solidFill>
                  <a:srgbClr val="000000"/>
                </a:solidFill>
              </a:endParaRPr>
            </a:p>
          </p:txBody>
        </p:sp>
      </p:grpSp>
      <p:pic>
        <p:nvPicPr>
          <p:cNvPr id="19" name="Picture 19" descr="Sidel_BM_no_bleed"/>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7605713" y="5981700"/>
            <a:ext cx="1108075" cy="887413"/>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2" name="Object 1" hidden="1"/>
          <p:cNvGraphicFramePr>
            <a:graphicFrameLocks noChangeAspect="1"/>
          </p:cNvGraphicFramePr>
          <p:nvPr userDrawn="1">
            <p:custDataLst>
              <p:tags r:id="rId2"/>
            </p:custDataLst>
            <p:extLst>
              <p:ext uri="{D42A27DB-BD31-4B8C-83A1-F6EECF244321}">
                <p14:modId xmlns:p14="http://schemas.microsoft.com/office/powerpoint/2010/main" val="2862269839"/>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118820" name="think-cell Folie" r:id="rId5" imgW="270" imgH="270" progId="TCLayout.ActiveDocument.1">
                  <p:embed/>
                </p:oleObj>
              </mc:Choice>
              <mc:Fallback>
                <p:oleObj name="think-cell Folie" r:id="rId5" imgW="270" imgH="270" progId="TCLayout.ActiveDocument.1">
                  <p:embed/>
                  <p:pic>
                    <p:nvPicPr>
                      <p:cNvPr id="0" name=""/>
                      <p:cNvPicPr/>
                      <p:nvPr/>
                    </p:nvPicPr>
                    <p:blipFill>
                      <a:blip r:embed="rId6"/>
                      <a:stretch>
                        <a:fillRect/>
                      </a:stretch>
                    </p:blipFill>
                    <p:spPr>
                      <a:xfrm>
                        <a:off x="1588" y="1588"/>
                        <a:ext cx="1587" cy="1587"/>
                      </a:xfrm>
                      <a:prstGeom prst="rect">
                        <a:avLst/>
                      </a:prstGeom>
                    </p:spPr>
                  </p:pic>
                </p:oleObj>
              </mc:Fallback>
            </mc:AlternateContent>
          </a:graphicData>
        </a:graphic>
      </p:graphicFrame>
      <p:sp>
        <p:nvSpPr>
          <p:cNvPr id="15" name="Rectangle 2"/>
          <p:cNvSpPr>
            <a:spLocks noGrp="1" noChangeArrowheads="1"/>
          </p:cNvSpPr>
          <p:nvPr>
            <p:ph type="ctrTitle" hasCustomPrompt="1"/>
          </p:nvPr>
        </p:nvSpPr>
        <p:spPr bwMode="gray">
          <a:xfrm>
            <a:off x="647700" y="769938"/>
            <a:ext cx="7988300" cy="1557337"/>
          </a:xfrm>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defRPr sz="4000">
                <a:solidFill>
                  <a:schemeClr val="tx2"/>
                </a:solidFill>
              </a:defRPr>
            </a:lvl1pPr>
          </a:lstStyle>
          <a:p>
            <a:pPr lvl="0"/>
            <a:r>
              <a:rPr lang="en-GB" noProof="1"/>
              <a:t>Click to edit master title style</a:t>
            </a:r>
            <a:endParaRPr lang="en-GB" noProof="0" dirty="0"/>
          </a:p>
        </p:txBody>
      </p:sp>
      <p:sp>
        <p:nvSpPr>
          <p:cNvPr id="27" name="Title 1"/>
          <p:cNvSpPr>
            <a:spLocks/>
          </p:cNvSpPr>
          <p:nvPr userDrawn="1"/>
        </p:nvSpPr>
        <p:spPr bwMode="gray">
          <a:xfrm>
            <a:off x="6520106" y="6476331"/>
            <a:ext cx="921727" cy="15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p>
            <a:pPr algn="r" eaLnBrk="0" hangingPunct="0"/>
            <a:r>
              <a:rPr lang="en-GB" sz="1000" b="1" dirty="0">
                <a:solidFill>
                  <a:srgbClr val="FFFFFF"/>
                </a:solidFill>
              </a:rPr>
              <a:t>www.sidel.com</a:t>
            </a:r>
          </a:p>
        </p:txBody>
      </p:sp>
      <p:sp>
        <p:nvSpPr>
          <p:cNvPr id="20" name="Title 1"/>
          <p:cNvSpPr>
            <a:spLocks/>
          </p:cNvSpPr>
          <p:nvPr userDrawn="1"/>
        </p:nvSpPr>
        <p:spPr bwMode="gray">
          <a:xfrm>
            <a:off x="650875" y="6389944"/>
            <a:ext cx="327025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p>
            <a:pPr eaLnBrk="0" hangingPunct="0"/>
            <a:r>
              <a:rPr lang="en-GB" sz="800" dirty="0">
                <a:solidFill>
                  <a:srgbClr val="FFFFFF"/>
                </a:solidFill>
              </a:rPr>
              <a:t>All rights reserved. No part of this publication may be reproduced</a:t>
            </a:r>
            <a:br>
              <a:rPr lang="en-GB" sz="800" dirty="0">
                <a:solidFill>
                  <a:srgbClr val="FFFFFF"/>
                </a:solidFill>
              </a:rPr>
            </a:br>
            <a:r>
              <a:rPr lang="en-GB" sz="800" dirty="0">
                <a:solidFill>
                  <a:srgbClr val="FFFFFF"/>
                </a:solidFill>
              </a:rPr>
              <a:t>or electronically distributed without the prior permission of the publisher. </a:t>
            </a:r>
          </a:p>
        </p:txBody>
      </p:sp>
    </p:spTree>
    <p:extLst>
      <p:ext uri="{BB962C8B-B14F-4D97-AF65-F5344CB8AC3E}">
        <p14:creationId xmlns:p14="http://schemas.microsoft.com/office/powerpoint/2010/main" val="4216099090"/>
      </p:ext>
    </p:extLst>
  </p:cSld>
  <p:clrMapOvr>
    <a:masterClrMapping/>
  </p:clrMapOvr>
</p:sldLayout>
</file>

<file path=ppt/slideLayouts/slideLayout159.xml><?xml version="1.0" encoding="utf-8"?>
<p:sldLayout xmlns:a="http://schemas.openxmlformats.org/drawingml/2006/main" xmlns:r="http://schemas.openxmlformats.org/officeDocument/2006/relationships" xmlns:p="http://schemas.openxmlformats.org/presentationml/2006/main" type="obj">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u contenu 2"/>
          <p:cNvSpPr>
            <a:spLocks noGrp="1"/>
          </p:cNvSpPr>
          <p:nvPr>
            <p:ph idx="1"/>
          </p:nvPr>
        </p:nvSpPr>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Tree>
    <p:extLst>
      <p:ext uri="{BB962C8B-B14F-4D97-AF65-F5344CB8AC3E}">
        <p14:creationId xmlns:p14="http://schemas.microsoft.com/office/powerpoint/2010/main" val="416605381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userDrawn="1">
  <p:cSld name="1_Last slide">
    <p:spTree>
      <p:nvGrpSpPr>
        <p:cNvPr id="1" name=""/>
        <p:cNvGrpSpPr/>
        <p:nvPr/>
      </p:nvGrpSpPr>
      <p:grpSpPr>
        <a:xfrm>
          <a:off x="0" y="0"/>
          <a:ext cx="0" cy="0"/>
          <a:chOff x="0" y="0"/>
          <a:chExt cx="0" cy="0"/>
        </a:xfrm>
      </p:grpSpPr>
      <p:grpSp>
        <p:nvGrpSpPr>
          <p:cNvPr id="13" name="Group 13"/>
          <p:cNvGrpSpPr>
            <a:grpSpLocks/>
          </p:cNvGrpSpPr>
          <p:nvPr userDrawn="1"/>
        </p:nvGrpSpPr>
        <p:grpSpPr bwMode="auto">
          <a:xfrm>
            <a:off x="0" y="0"/>
            <a:ext cx="9144000" cy="6858000"/>
            <a:chOff x="1723" y="0"/>
            <a:chExt cx="683" cy="4320"/>
          </a:xfrm>
          <a:gradFill flip="none" rotWithShape="1">
            <a:gsLst>
              <a:gs pos="0">
                <a:srgbClr val="969696"/>
              </a:gs>
              <a:gs pos="41000">
                <a:srgbClr val="FFFFFF"/>
              </a:gs>
              <a:gs pos="100000">
                <a:schemeClr val="bg1">
                  <a:lumMod val="95000"/>
                </a:schemeClr>
              </a:gs>
            </a:gsLst>
            <a:lin ang="16200000" scaled="0"/>
            <a:tileRect/>
          </a:gradFill>
        </p:grpSpPr>
        <p:sp>
          <p:nvSpPr>
            <p:cNvPr id="16" name="Rectangle 11"/>
            <p:cNvSpPr>
              <a:spLocks noChangeArrowheads="1"/>
            </p:cNvSpPr>
            <p:nvPr/>
          </p:nvSpPr>
          <p:spPr bwMode="auto">
            <a:xfrm>
              <a:off x="1723" y="0"/>
              <a:ext cx="683" cy="2235"/>
            </a:xfrm>
            <a:prstGeom prst="rect">
              <a:avLst/>
            </a:prstGeom>
            <a:grpFill/>
            <a:ln>
              <a:noFill/>
            </a:ln>
            <a:effectLst/>
            <a:extLs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0" tIns="0" rIns="0" bIns="0" anchor="ctr"/>
            <a:lstStyle/>
            <a:p>
              <a:pPr>
                <a:defRPr/>
              </a:pPr>
              <a:endParaRPr lang="fr-FR">
                <a:solidFill>
                  <a:srgbClr val="000000"/>
                </a:solidFill>
              </a:endParaRPr>
            </a:p>
          </p:txBody>
        </p:sp>
        <p:sp>
          <p:nvSpPr>
            <p:cNvPr id="17" name="Rectangle 12"/>
            <p:cNvSpPr>
              <a:spLocks noChangeArrowheads="1"/>
            </p:cNvSpPr>
            <p:nvPr/>
          </p:nvSpPr>
          <p:spPr bwMode="auto">
            <a:xfrm rot="10800000">
              <a:off x="1723" y="2235"/>
              <a:ext cx="683" cy="2085"/>
            </a:xfrm>
            <a:prstGeom prst="rect">
              <a:avLst/>
            </a:prstGeom>
            <a:grpFill/>
            <a:ln>
              <a:noFill/>
            </a:ln>
            <a:effectLst/>
            <a:extLs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rot="10800000" wrap="none" lIns="0" tIns="0" rIns="0" bIns="0" anchor="ctr"/>
            <a:lstStyle/>
            <a:p>
              <a:pPr>
                <a:defRPr/>
              </a:pPr>
              <a:endParaRPr lang="fr-FR">
                <a:solidFill>
                  <a:srgbClr val="000000"/>
                </a:solidFill>
              </a:endParaRPr>
            </a:p>
          </p:txBody>
        </p:sp>
      </p:grpSp>
      <p:pic>
        <p:nvPicPr>
          <p:cNvPr id="19" name="Picture 19" descr="Sidel_BM_no_bleed"/>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7605713" y="5981700"/>
            <a:ext cx="1108075" cy="887413"/>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2" name="Object 1" hidden="1"/>
          <p:cNvGraphicFramePr>
            <a:graphicFrameLocks noChangeAspect="1"/>
          </p:cNvGraphicFramePr>
          <p:nvPr userDrawn="1">
            <p:custDataLst>
              <p:tags r:id="rId2"/>
            </p:custDataLst>
            <p:extLst>
              <p:ext uri="{D42A27DB-BD31-4B8C-83A1-F6EECF244321}">
                <p14:modId xmlns:p14="http://schemas.microsoft.com/office/powerpoint/2010/main" val="67263348"/>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11320" name="think-cell Folie" r:id="rId5" imgW="270" imgH="270" progId="TCLayout.ActiveDocument.1">
                  <p:embed/>
                </p:oleObj>
              </mc:Choice>
              <mc:Fallback>
                <p:oleObj name="think-cell Folie" r:id="rId5" imgW="270" imgH="270" progId="TCLayout.ActiveDocument.1">
                  <p:embed/>
                  <p:pic>
                    <p:nvPicPr>
                      <p:cNvPr id="0" name=""/>
                      <p:cNvPicPr/>
                      <p:nvPr/>
                    </p:nvPicPr>
                    <p:blipFill>
                      <a:blip r:embed="rId6"/>
                      <a:stretch>
                        <a:fillRect/>
                      </a:stretch>
                    </p:blipFill>
                    <p:spPr>
                      <a:xfrm>
                        <a:off x="1588" y="1588"/>
                        <a:ext cx="1587" cy="1587"/>
                      </a:xfrm>
                      <a:prstGeom prst="rect">
                        <a:avLst/>
                      </a:prstGeom>
                    </p:spPr>
                  </p:pic>
                </p:oleObj>
              </mc:Fallback>
            </mc:AlternateContent>
          </a:graphicData>
        </a:graphic>
      </p:graphicFrame>
      <p:sp>
        <p:nvSpPr>
          <p:cNvPr id="15" name="Rectangle 2"/>
          <p:cNvSpPr>
            <a:spLocks noGrp="1" noChangeArrowheads="1"/>
          </p:cNvSpPr>
          <p:nvPr>
            <p:ph type="ctrTitle" hasCustomPrompt="1"/>
          </p:nvPr>
        </p:nvSpPr>
        <p:spPr bwMode="gray">
          <a:xfrm>
            <a:off x="647700" y="769938"/>
            <a:ext cx="7988300" cy="1557337"/>
          </a:xfrm>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defRPr sz="4000">
                <a:solidFill>
                  <a:schemeClr val="tx2"/>
                </a:solidFill>
              </a:defRPr>
            </a:lvl1pPr>
          </a:lstStyle>
          <a:p>
            <a:pPr lvl="0"/>
            <a:r>
              <a:rPr lang="en-GB" noProof="1"/>
              <a:t>Click to edit master title style</a:t>
            </a:r>
            <a:endParaRPr lang="en-GB" noProof="0" dirty="0"/>
          </a:p>
        </p:txBody>
      </p:sp>
      <p:sp>
        <p:nvSpPr>
          <p:cNvPr id="27" name="Title 1"/>
          <p:cNvSpPr>
            <a:spLocks/>
          </p:cNvSpPr>
          <p:nvPr userDrawn="1"/>
        </p:nvSpPr>
        <p:spPr bwMode="gray">
          <a:xfrm>
            <a:off x="6520106" y="6476331"/>
            <a:ext cx="921727" cy="15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p>
            <a:pPr algn="r" eaLnBrk="0" hangingPunct="0"/>
            <a:r>
              <a:rPr lang="en-GB" sz="1000" b="1" dirty="0">
                <a:solidFill>
                  <a:srgbClr val="FFFFFF"/>
                </a:solidFill>
              </a:rPr>
              <a:t>www.sidel.com</a:t>
            </a:r>
          </a:p>
        </p:txBody>
      </p:sp>
      <p:sp>
        <p:nvSpPr>
          <p:cNvPr id="20" name="Title 1"/>
          <p:cNvSpPr>
            <a:spLocks/>
          </p:cNvSpPr>
          <p:nvPr userDrawn="1"/>
        </p:nvSpPr>
        <p:spPr bwMode="gray">
          <a:xfrm>
            <a:off x="650875" y="6389944"/>
            <a:ext cx="327025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p>
            <a:pPr eaLnBrk="0" hangingPunct="0"/>
            <a:r>
              <a:rPr lang="en-GB" sz="800" dirty="0">
                <a:solidFill>
                  <a:srgbClr val="FFFFFF"/>
                </a:solidFill>
              </a:rPr>
              <a:t>All rights reserved. No part of this publication may be reproduced</a:t>
            </a:r>
            <a:br>
              <a:rPr lang="en-GB" sz="800" dirty="0">
                <a:solidFill>
                  <a:srgbClr val="FFFFFF"/>
                </a:solidFill>
              </a:rPr>
            </a:br>
            <a:r>
              <a:rPr lang="en-GB" sz="800" dirty="0">
                <a:solidFill>
                  <a:srgbClr val="FFFFFF"/>
                </a:solidFill>
              </a:rPr>
              <a:t>or electronically distributed without the prior permission of the publisher. </a:t>
            </a:r>
          </a:p>
        </p:txBody>
      </p:sp>
    </p:spTree>
    <p:extLst>
      <p:ext uri="{BB962C8B-B14F-4D97-AF65-F5344CB8AC3E}">
        <p14:creationId xmlns:p14="http://schemas.microsoft.com/office/powerpoint/2010/main" val="4225542938"/>
      </p:ext>
    </p:extLst>
  </p:cSld>
  <p:clrMapOvr>
    <a:masterClrMapping/>
  </p:clrMapOvr>
</p:sldLayout>
</file>

<file path=ppt/slideLayouts/slideLayout160.xml><?xml version="1.0" encoding="utf-8"?>
<p:sldLayout xmlns:a="http://schemas.openxmlformats.org/drawingml/2006/main" xmlns:r="http://schemas.openxmlformats.org/officeDocument/2006/relationships" xmlns:p="http://schemas.openxmlformats.org/presentationml/2006/main" showMasterSp="0" userDrawn="1">
  <p:cSld name="1_Last slide">
    <p:spTree>
      <p:nvGrpSpPr>
        <p:cNvPr id="1" name=""/>
        <p:cNvGrpSpPr/>
        <p:nvPr/>
      </p:nvGrpSpPr>
      <p:grpSpPr>
        <a:xfrm>
          <a:off x="0" y="0"/>
          <a:ext cx="0" cy="0"/>
          <a:chOff x="0" y="0"/>
          <a:chExt cx="0" cy="0"/>
        </a:xfrm>
      </p:grpSpPr>
      <p:grpSp>
        <p:nvGrpSpPr>
          <p:cNvPr id="13" name="Group 13"/>
          <p:cNvGrpSpPr>
            <a:grpSpLocks/>
          </p:cNvGrpSpPr>
          <p:nvPr userDrawn="1"/>
        </p:nvGrpSpPr>
        <p:grpSpPr bwMode="auto">
          <a:xfrm>
            <a:off x="0" y="0"/>
            <a:ext cx="9144000" cy="6858000"/>
            <a:chOff x="1723" y="0"/>
            <a:chExt cx="683" cy="4320"/>
          </a:xfrm>
          <a:gradFill flip="none" rotWithShape="1">
            <a:gsLst>
              <a:gs pos="0">
                <a:srgbClr val="969696"/>
              </a:gs>
              <a:gs pos="41000">
                <a:srgbClr val="FFFFFF"/>
              </a:gs>
              <a:gs pos="100000">
                <a:schemeClr val="bg1">
                  <a:lumMod val="95000"/>
                </a:schemeClr>
              </a:gs>
            </a:gsLst>
            <a:lin ang="16200000" scaled="0"/>
            <a:tileRect/>
          </a:gradFill>
        </p:grpSpPr>
        <p:sp>
          <p:nvSpPr>
            <p:cNvPr id="16" name="Rectangle 11"/>
            <p:cNvSpPr>
              <a:spLocks noChangeArrowheads="1"/>
            </p:cNvSpPr>
            <p:nvPr/>
          </p:nvSpPr>
          <p:spPr bwMode="auto">
            <a:xfrm>
              <a:off x="1723" y="0"/>
              <a:ext cx="683" cy="2235"/>
            </a:xfrm>
            <a:prstGeom prst="rect">
              <a:avLst/>
            </a:prstGeom>
            <a:grpFill/>
            <a:ln>
              <a:noFill/>
            </a:ln>
            <a:effectLst/>
            <a:extLs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0" tIns="0" rIns="0" bIns="0" anchor="ctr"/>
            <a:lstStyle/>
            <a:p>
              <a:pPr>
                <a:defRPr/>
              </a:pPr>
              <a:endParaRPr lang="fr-FR">
                <a:solidFill>
                  <a:srgbClr val="000000"/>
                </a:solidFill>
              </a:endParaRPr>
            </a:p>
          </p:txBody>
        </p:sp>
        <p:sp>
          <p:nvSpPr>
            <p:cNvPr id="17" name="Rectangle 12"/>
            <p:cNvSpPr>
              <a:spLocks noChangeArrowheads="1"/>
            </p:cNvSpPr>
            <p:nvPr/>
          </p:nvSpPr>
          <p:spPr bwMode="auto">
            <a:xfrm rot="10800000">
              <a:off x="1723" y="2235"/>
              <a:ext cx="683" cy="2085"/>
            </a:xfrm>
            <a:prstGeom prst="rect">
              <a:avLst/>
            </a:prstGeom>
            <a:grpFill/>
            <a:ln>
              <a:noFill/>
            </a:ln>
            <a:effectLst/>
            <a:extLs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rot="10800000" wrap="none" lIns="0" tIns="0" rIns="0" bIns="0" anchor="ctr"/>
            <a:lstStyle/>
            <a:p>
              <a:pPr>
                <a:defRPr/>
              </a:pPr>
              <a:endParaRPr lang="fr-FR">
                <a:solidFill>
                  <a:srgbClr val="000000"/>
                </a:solidFill>
              </a:endParaRPr>
            </a:p>
          </p:txBody>
        </p:sp>
      </p:grpSp>
      <p:pic>
        <p:nvPicPr>
          <p:cNvPr id="19" name="Picture 19" descr="Sidel_BM_no_bleed"/>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7605713" y="5981700"/>
            <a:ext cx="1108075" cy="887413"/>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2" name="Object 1" hidden="1"/>
          <p:cNvGraphicFramePr>
            <a:graphicFrameLocks noChangeAspect="1"/>
          </p:cNvGraphicFramePr>
          <p:nvPr userDrawn="1">
            <p:custDataLst>
              <p:tags r:id="rId2"/>
            </p:custDataLst>
            <p:extLst>
              <p:ext uri="{D42A27DB-BD31-4B8C-83A1-F6EECF244321}">
                <p14:modId xmlns:p14="http://schemas.microsoft.com/office/powerpoint/2010/main" val="1266561945"/>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119844" name="think-cell Folie" r:id="rId5" imgW="270" imgH="270" progId="TCLayout.ActiveDocument.1">
                  <p:embed/>
                </p:oleObj>
              </mc:Choice>
              <mc:Fallback>
                <p:oleObj name="think-cell Folie" r:id="rId5" imgW="270" imgH="270" progId="TCLayout.ActiveDocument.1">
                  <p:embed/>
                  <p:pic>
                    <p:nvPicPr>
                      <p:cNvPr id="0" name=""/>
                      <p:cNvPicPr/>
                      <p:nvPr/>
                    </p:nvPicPr>
                    <p:blipFill>
                      <a:blip r:embed="rId6"/>
                      <a:stretch>
                        <a:fillRect/>
                      </a:stretch>
                    </p:blipFill>
                    <p:spPr>
                      <a:xfrm>
                        <a:off x="1588" y="1588"/>
                        <a:ext cx="1587" cy="1587"/>
                      </a:xfrm>
                      <a:prstGeom prst="rect">
                        <a:avLst/>
                      </a:prstGeom>
                    </p:spPr>
                  </p:pic>
                </p:oleObj>
              </mc:Fallback>
            </mc:AlternateContent>
          </a:graphicData>
        </a:graphic>
      </p:graphicFrame>
      <p:sp>
        <p:nvSpPr>
          <p:cNvPr id="15" name="Rectangle 2"/>
          <p:cNvSpPr>
            <a:spLocks noGrp="1" noChangeArrowheads="1"/>
          </p:cNvSpPr>
          <p:nvPr>
            <p:ph type="ctrTitle" hasCustomPrompt="1"/>
          </p:nvPr>
        </p:nvSpPr>
        <p:spPr bwMode="gray">
          <a:xfrm>
            <a:off x="647700" y="769938"/>
            <a:ext cx="7988300" cy="1557337"/>
          </a:xfrm>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defRPr sz="4000">
                <a:solidFill>
                  <a:schemeClr val="tx2"/>
                </a:solidFill>
              </a:defRPr>
            </a:lvl1pPr>
          </a:lstStyle>
          <a:p>
            <a:pPr lvl="0"/>
            <a:r>
              <a:rPr lang="en-GB" noProof="1"/>
              <a:t>Click to edit master title style</a:t>
            </a:r>
            <a:endParaRPr lang="en-GB" noProof="0" dirty="0"/>
          </a:p>
        </p:txBody>
      </p:sp>
      <p:sp>
        <p:nvSpPr>
          <p:cNvPr id="27" name="Title 1"/>
          <p:cNvSpPr>
            <a:spLocks/>
          </p:cNvSpPr>
          <p:nvPr userDrawn="1"/>
        </p:nvSpPr>
        <p:spPr bwMode="gray">
          <a:xfrm>
            <a:off x="6520106" y="6476331"/>
            <a:ext cx="921727" cy="15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p>
            <a:pPr algn="r" eaLnBrk="0" hangingPunct="0"/>
            <a:r>
              <a:rPr lang="en-GB" sz="1000" b="1" dirty="0">
                <a:solidFill>
                  <a:srgbClr val="FFFFFF"/>
                </a:solidFill>
              </a:rPr>
              <a:t>www.sidel.com</a:t>
            </a:r>
          </a:p>
        </p:txBody>
      </p:sp>
      <p:sp>
        <p:nvSpPr>
          <p:cNvPr id="20" name="Title 1"/>
          <p:cNvSpPr>
            <a:spLocks/>
          </p:cNvSpPr>
          <p:nvPr userDrawn="1"/>
        </p:nvSpPr>
        <p:spPr bwMode="gray">
          <a:xfrm>
            <a:off x="650875" y="6389944"/>
            <a:ext cx="327025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p>
            <a:pPr eaLnBrk="0" hangingPunct="0"/>
            <a:r>
              <a:rPr lang="en-GB" sz="800" dirty="0">
                <a:solidFill>
                  <a:srgbClr val="FFFFFF"/>
                </a:solidFill>
              </a:rPr>
              <a:t>All rights reserved. No part of this publication may be reproduced</a:t>
            </a:r>
            <a:br>
              <a:rPr lang="en-GB" sz="800" dirty="0">
                <a:solidFill>
                  <a:srgbClr val="FFFFFF"/>
                </a:solidFill>
              </a:rPr>
            </a:br>
            <a:r>
              <a:rPr lang="en-GB" sz="800" dirty="0">
                <a:solidFill>
                  <a:srgbClr val="FFFFFF"/>
                </a:solidFill>
              </a:rPr>
              <a:t>or electronically distributed without the prior permission of the publisher. </a:t>
            </a:r>
          </a:p>
        </p:txBody>
      </p:sp>
    </p:spTree>
    <p:extLst>
      <p:ext uri="{BB962C8B-B14F-4D97-AF65-F5344CB8AC3E}">
        <p14:creationId xmlns:p14="http://schemas.microsoft.com/office/powerpoint/2010/main" val="2215418037"/>
      </p:ext>
    </p:extLst>
  </p:cSld>
  <p:clrMapOvr>
    <a:masterClrMapping/>
  </p:clrMapOvr>
</p:sldLayout>
</file>

<file path=ppt/slideLayouts/slideLayout161.xml><?xml version="1.0" encoding="utf-8"?>
<p:sldLayout xmlns:a="http://schemas.openxmlformats.org/drawingml/2006/main" xmlns:r="http://schemas.openxmlformats.org/officeDocument/2006/relationships" xmlns:p="http://schemas.openxmlformats.org/presentationml/2006/main" showMasterSp="0" preserve="1" userDrawn="1">
  <p:cSld name="Cover slide">
    <p:spTree>
      <p:nvGrpSpPr>
        <p:cNvPr id="1" name=""/>
        <p:cNvGrpSpPr/>
        <p:nvPr/>
      </p:nvGrpSpPr>
      <p:grpSpPr>
        <a:xfrm>
          <a:off x="0" y="0"/>
          <a:ext cx="0" cy="0"/>
          <a:chOff x="0" y="0"/>
          <a:chExt cx="0" cy="0"/>
        </a:xfrm>
      </p:grpSpPr>
      <p:grpSp>
        <p:nvGrpSpPr>
          <p:cNvPr id="14" name="Group 13"/>
          <p:cNvGrpSpPr>
            <a:grpSpLocks/>
          </p:cNvGrpSpPr>
          <p:nvPr userDrawn="1"/>
        </p:nvGrpSpPr>
        <p:grpSpPr bwMode="auto">
          <a:xfrm>
            <a:off x="0" y="0"/>
            <a:ext cx="9144000" cy="6858000"/>
            <a:chOff x="1723" y="0"/>
            <a:chExt cx="683" cy="4320"/>
          </a:xfrm>
          <a:gradFill flip="none" rotWithShape="1">
            <a:gsLst>
              <a:gs pos="0">
                <a:srgbClr val="969696"/>
              </a:gs>
              <a:gs pos="41000">
                <a:srgbClr val="FFFFFF"/>
              </a:gs>
              <a:gs pos="100000">
                <a:schemeClr val="bg1">
                  <a:lumMod val="95000"/>
                </a:schemeClr>
              </a:gs>
            </a:gsLst>
            <a:lin ang="16200000" scaled="0"/>
            <a:tileRect/>
          </a:gradFill>
        </p:grpSpPr>
        <p:sp>
          <p:nvSpPr>
            <p:cNvPr id="20" name="Rectangle 11"/>
            <p:cNvSpPr>
              <a:spLocks noChangeArrowheads="1"/>
            </p:cNvSpPr>
            <p:nvPr/>
          </p:nvSpPr>
          <p:spPr bwMode="auto">
            <a:xfrm>
              <a:off x="1723" y="0"/>
              <a:ext cx="683" cy="2235"/>
            </a:xfrm>
            <a:prstGeom prst="rect">
              <a:avLst/>
            </a:prstGeom>
            <a:grpFill/>
            <a:ln>
              <a:noFill/>
            </a:ln>
            <a:effectLst/>
            <a:extLs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0" tIns="0" rIns="0" bIns="0" anchor="ctr"/>
            <a:lstStyle/>
            <a:p>
              <a:pPr>
                <a:defRPr/>
              </a:pPr>
              <a:endParaRPr lang="fr-FR">
                <a:solidFill>
                  <a:srgbClr val="000000"/>
                </a:solidFill>
              </a:endParaRPr>
            </a:p>
          </p:txBody>
        </p:sp>
        <p:sp>
          <p:nvSpPr>
            <p:cNvPr id="21" name="Rectangle 12"/>
            <p:cNvSpPr>
              <a:spLocks noChangeArrowheads="1"/>
            </p:cNvSpPr>
            <p:nvPr/>
          </p:nvSpPr>
          <p:spPr bwMode="auto">
            <a:xfrm rot="10800000">
              <a:off x="1723" y="2235"/>
              <a:ext cx="683" cy="2085"/>
            </a:xfrm>
            <a:prstGeom prst="rect">
              <a:avLst/>
            </a:prstGeom>
            <a:grpFill/>
            <a:ln>
              <a:noFill/>
            </a:ln>
            <a:effectLst/>
            <a:extLs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rot="10800000" wrap="none" lIns="0" tIns="0" rIns="0" bIns="0" anchor="ctr"/>
            <a:lstStyle/>
            <a:p>
              <a:pPr>
                <a:defRPr/>
              </a:pPr>
              <a:endParaRPr lang="fr-FR">
                <a:solidFill>
                  <a:srgbClr val="000000"/>
                </a:solidFill>
              </a:endParaRPr>
            </a:p>
          </p:txBody>
        </p:sp>
      </p:grpSp>
      <p:sp>
        <p:nvSpPr>
          <p:cNvPr id="25" name="Title 1"/>
          <p:cNvSpPr>
            <a:spLocks/>
          </p:cNvSpPr>
          <p:nvPr userDrawn="1"/>
        </p:nvSpPr>
        <p:spPr bwMode="gray">
          <a:xfrm>
            <a:off x="650875" y="6389944"/>
            <a:ext cx="327025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p>
            <a:pPr eaLnBrk="0" hangingPunct="0"/>
            <a:r>
              <a:rPr lang="en-GB" sz="800" dirty="0">
                <a:solidFill>
                  <a:srgbClr val="FFFFFF"/>
                </a:solidFill>
              </a:rPr>
              <a:t>All rights reserved. No part of this publication may be reproduced</a:t>
            </a:r>
            <a:br>
              <a:rPr lang="en-GB" sz="800" dirty="0">
                <a:solidFill>
                  <a:srgbClr val="FFFFFF"/>
                </a:solidFill>
              </a:rPr>
            </a:br>
            <a:r>
              <a:rPr lang="en-GB" sz="800" dirty="0">
                <a:solidFill>
                  <a:srgbClr val="FFFFFF"/>
                </a:solidFill>
              </a:rPr>
              <a:t>or electronically distributed without the prior permission of the publisher. </a:t>
            </a:r>
          </a:p>
        </p:txBody>
      </p:sp>
      <p:pic>
        <p:nvPicPr>
          <p:cNvPr id="26" name="Picture 19" descr="Sidel_BM_no_bleed"/>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7605713" y="5981700"/>
            <a:ext cx="1108075" cy="887413"/>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2" name="Object 1" hidden="1"/>
          <p:cNvGraphicFramePr>
            <a:graphicFrameLocks noChangeAspect="1"/>
          </p:cNvGraphicFramePr>
          <p:nvPr userDrawn="1">
            <p:custDataLst>
              <p:tags r:id="rId2"/>
            </p:custDataLst>
            <p:extLst>
              <p:ext uri="{D42A27DB-BD31-4B8C-83A1-F6EECF244321}">
                <p14:modId xmlns:p14="http://schemas.microsoft.com/office/powerpoint/2010/main" val="3349293809"/>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122915" name="think-cell Folie" r:id="rId5" imgW="270" imgH="270" progId="TCLayout.ActiveDocument.1">
                  <p:embed/>
                </p:oleObj>
              </mc:Choice>
              <mc:Fallback>
                <p:oleObj name="think-cell Folie" r:id="rId5" imgW="270" imgH="270" progId="TCLayout.ActiveDocument.1">
                  <p:embed/>
                  <p:pic>
                    <p:nvPicPr>
                      <p:cNvPr id="0" name=""/>
                      <p:cNvPicPr/>
                      <p:nvPr/>
                    </p:nvPicPr>
                    <p:blipFill>
                      <a:blip r:embed="rId6"/>
                      <a:stretch>
                        <a:fillRect/>
                      </a:stretch>
                    </p:blipFill>
                    <p:spPr>
                      <a:xfrm>
                        <a:off x="1588" y="1588"/>
                        <a:ext cx="1587" cy="1587"/>
                      </a:xfrm>
                      <a:prstGeom prst="rect">
                        <a:avLst/>
                      </a:prstGeom>
                    </p:spPr>
                  </p:pic>
                </p:oleObj>
              </mc:Fallback>
            </mc:AlternateContent>
          </a:graphicData>
        </a:graphic>
      </p:graphicFrame>
      <p:sp>
        <p:nvSpPr>
          <p:cNvPr id="15" name="Rectangle 2"/>
          <p:cNvSpPr>
            <a:spLocks noGrp="1" noChangeArrowheads="1"/>
          </p:cNvSpPr>
          <p:nvPr>
            <p:ph type="ctrTitle" hasCustomPrompt="1"/>
          </p:nvPr>
        </p:nvSpPr>
        <p:spPr bwMode="gray">
          <a:xfrm>
            <a:off x="647700" y="769938"/>
            <a:ext cx="7988300" cy="1557337"/>
          </a:xfrm>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defRPr sz="4000">
                <a:solidFill>
                  <a:schemeClr val="tx2"/>
                </a:solidFill>
              </a:defRPr>
            </a:lvl1pPr>
          </a:lstStyle>
          <a:p>
            <a:pPr lvl="0"/>
            <a:r>
              <a:rPr lang="en-GB" noProof="1"/>
              <a:t>Click to edit master title style</a:t>
            </a:r>
            <a:endParaRPr lang="en-GB" noProof="0" dirty="0"/>
          </a:p>
        </p:txBody>
      </p:sp>
      <p:sp>
        <p:nvSpPr>
          <p:cNvPr id="16" name="Rectangle 3"/>
          <p:cNvSpPr>
            <a:spLocks noGrp="1" noChangeArrowheads="1"/>
          </p:cNvSpPr>
          <p:nvPr>
            <p:ph type="subTitle" idx="1"/>
          </p:nvPr>
        </p:nvSpPr>
        <p:spPr bwMode="gray">
          <a:xfrm>
            <a:off x="650875" y="2327275"/>
            <a:ext cx="5362575" cy="1738313"/>
          </a:xfrm>
          <a:prstGeom prst="rect">
            <a:avLst/>
          </a:prstGeom>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spcBef>
                <a:spcPct val="0"/>
              </a:spcBef>
              <a:buSzTx/>
              <a:defRPr>
                <a:solidFill>
                  <a:schemeClr val="accent4"/>
                </a:solidFill>
              </a:defRPr>
            </a:lvl1pPr>
          </a:lstStyle>
          <a:p>
            <a:pPr lvl="0"/>
            <a:r>
              <a:rPr lang="en-GB" noProof="0" dirty="0" err="1"/>
              <a:t>Formatvorlage</a:t>
            </a:r>
            <a:r>
              <a:rPr lang="en-GB" noProof="0" dirty="0"/>
              <a:t> des </a:t>
            </a:r>
            <a:r>
              <a:rPr lang="en-GB" noProof="0" dirty="0" err="1"/>
              <a:t>Untertitelmasters</a:t>
            </a:r>
            <a:r>
              <a:rPr lang="en-GB" noProof="0" dirty="0"/>
              <a:t> </a:t>
            </a:r>
            <a:r>
              <a:rPr lang="en-GB" noProof="0" dirty="0" err="1"/>
              <a:t>durch</a:t>
            </a:r>
            <a:r>
              <a:rPr lang="en-GB" noProof="0" dirty="0"/>
              <a:t> </a:t>
            </a:r>
            <a:r>
              <a:rPr lang="en-GB" noProof="0" dirty="0" err="1"/>
              <a:t>Klicken</a:t>
            </a:r>
            <a:r>
              <a:rPr lang="en-GB" noProof="0" dirty="0"/>
              <a:t> </a:t>
            </a:r>
            <a:r>
              <a:rPr lang="en-GB" noProof="0" dirty="0" err="1"/>
              <a:t>bearbeiten</a:t>
            </a:r>
            <a:endParaRPr lang="en-GB" noProof="0" dirty="0"/>
          </a:p>
        </p:txBody>
      </p:sp>
    </p:spTree>
    <p:extLst>
      <p:ext uri="{BB962C8B-B14F-4D97-AF65-F5344CB8AC3E}">
        <p14:creationId xmlns:p14="http://schemas.microsoft.com/office/powerpoint/2010/main" val="2803161034"/>
      </p:ext>
    </p:extLst>
  </p:cSld>
  <p:clrMapOvr>
    <a:masterClrMapping/>
  </p:clrMapOvr>
</p:sldLayout>
</file>

<file path=ppt/slideLayouts/slideLayout162.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GB"/>
              <a:t>Click to edit master title style</a:t>
            </a:r>
            <a:endParaRPr lang="en-GB" dirty="0"/>
          </a:p>
        </p:txBody>
      </p:sp>
    </p:spTree>
    <p:extLst>
      <p:ext uri="{BB962C8B-B14F-4D97-AF65-F5344CB8AC3E}">
        <p14:creationId xmlns:p14="http://schemas.microsoft.com/office/powerpoint/2010/main" val="629560274"/>
      </p:ext>
    </p:extLst>
  </p:cSld>
  <p:clrMapOvr>
    <a:masterClrMapping/>
  </p:clrMapOvr>
</p:sldLayout>
</file>

<file path=ppt/slideLayouts/slideLayout163.xml><?xml version="1.0" encoding="utf-8"?>
<p:sldLayout xmlns:a="http://schemas.openxmlformats.org/drawingml/2006/main" xmlns:r="http://schemas.openxmlformats.org/officeDocument/2006/relationships" xmlns:p="http://schemas.openxmlformats.org/presentationml/2006/main" preserve="1" userDrawn="1">
  <p:cSld name="Title and tex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GB"/>
              <a:t>Click to edit master title style</a:t>
            </a:r>
            <a:endParaRPr lang="en-GB" dirty="0"/>
          </a:p>
        </p:txBody>
      </p:sp>
      <p:sp>
        <p:nvSpPr>
          <p:cNvPr id="5" name="Text Placeholder 4"/>
          <p:cNvSpPr>
            <a:spLocks noGrp="1"/>
          </p:cNvSpPr>
          <p:nvPr>
            <p:ph type="body" sz="quarter" idx="10"/>
          </p:nvPr>
        </p:nvSpPr>
        <p:spPr>
          <a:xfrm>
            <a:off x="647700" y="1485900"/>
            <a:ext cx="7997825" cy="4762500"/>
          </a:xfrm>
        </p:spPr>
        <p:txBody>
          <a:bodyPr>
            <a:noAutofit/>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p>
        </p:txBody>
      </p:sp>
    </p:spTree>
    <p:extLst>
      <p:ext uri="{BB962C8B-B14F-4D97-AF65-F5344CB8AC3E}">
        <p14:creationId xmlns:p14="http://schemas.microsoft.com/office/powerpoint/2010/main" val="798127553"/>
      </p:ext>
    </p:extLst>
  </p:cSld>
  <p:clrMapOvr>
    <a:masterClrMapping/>
  </p:clrMapOvr>
</p:sldLayout>
</file>

<file path=ppt/slideLayouts/slideLayout164.xml><?xml version="1.0" encoding="utf-8"?>
<p:sldLayout xmlns:a="http://schemas.openxmlformats.org/drawingml/2006/main" xmlns:r="http://schemas.openxmlformats.org/officeDocument/2006/relationships" xmlns:p="http://schemas.openxmlformats.org/presentationml/2006/main" preserve="1" userDrawn="1">
  <p:cSld name="Title and Sub-titl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48000" y="334800"/>
            <a:ext cx="7992000" cy="936000"/>
          </a:xfrm>
        </p:spPr>
        <p:txBody>
          <a:bodyPr/>
          <a:lstStyle>
            <a:lvl1pPr>
              <a:defRPr/>
            </a:lvl1pPr>
          </a:lstStyle>
          <a:p>
            <a:r>
              <a:rPr lang="en-GB"/>
              <a:t>Click to edit master title style</a:t>
            </a:r>
            <a:endParaRPr lang="en-GB" dirty="0"/>
          </a:p>
        </p:txBody>
      </p:sp>
      <p:sp>
        <p:nvSpPr>
          <p:cNvPr id="9" name="Text Placeholder 8"/>
          <p:cNvSpPr>
            <a:spLocks noGrp="1"/>
          </p:cNvSpPr>
          <p:nvPr>
            <p:ph type="body" sz="quarter" idx="10"/>
          </p:nvPr>
        </p:nvSpPr>
        <p:spPr>
          <a:xfrm>
            <a:off x="648000" y="1025525"/>
            <a:ext cx="7997825" cy="307777"/>
          </a:xfrm>
        </p:spPr>
        <p:txBody>
          <a:bodyPr>
            <a:spAutoFit/>
          </a:bodyPr>
          <a:lstStyle/>
          <a:p>
            <a:pPr lvl="0"/>
            <a:r>
              <a:rPr lang="en-GB" dirty="0"/>
              <a:t>Click to edit Master text styles</a:t>
            </a:r>
          </a:p>
        </p:txBody>
      </p:sp>
    </p:spTree>
    <p:extLst>
      <p:ext uri="{BB962C8B-B14F-4D97-AF65-F5344CB8AC3E}">
        <p14:creationId xmlns:p14="http://schemas.microsoft.com/office/powerpoint/2010/main" val="1023363659"/>
      </p:ext>
    </p:extLst>
  </p:cSld>
  <p:clrMapOvr>
    <a:masterClrMapping/>
  </p:clrMapOvr>
</p:sldLayout>
</file>

<file path=ppt/slideLayouts/slideLayout165.xml><?xml version="1.0" encoding="utf-8"?>
<p:sldLayout xmlns:a="http://schemas.openxmlformats.org/drawingml/2006/main" xmlns:r="http://schemas.openxmlformats.org/officeDocument/2006/relationships" xmlns:p="http://schemas.openxmlformats.org/presentationml/2006/main" showMasterSp="0" preserve="1" userDrawn="1">
  <p:cSld name="Breaker slide">
    <p:bg>
      <p:bgPr>
        <a:solidFill>
          <a:schemeClr val="accent4"/>
        </a:solidFill>
        <a:effectLst/>
      </p:bgPr>
    </p:bg>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2"/>
            </p:custDataLst>
            <p:extLst>
              <p:ext uri="{D42A27DB-BD31-4B8C-83A1-F6EECF244321}">
                <p14:modId xmlns:p14="http://schemas.microsoft.com/office/powerpoint/2010/main" val="2234319663"/>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123939" name="think-cell Folie" r:id="rId4" imgW="270" imgH="270" progId="TCLayout.ActiveDocument.1">
                  <p:embed/>
                </p:oleObj>
              </mc:Choice>
              <mc:Fallback>
                <p:oleObj name="think-cell Folie" r:id="rId4" imgW="270" imgH="270" progId="TCLayout.ActiveDocument.1">
                  <p:embed/>
                  <p:pic>
                    <p:nvPicPr>
                      <p:cNvPr id="0" name=""/>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15" name="Rectangle 2"/>
          <p:cNvSpPr>
            <a:spLocks noGrp="1" noChangeArrowheads="1"/>
          </p:cNvSpPr>
          <p:nvPr>
            <p:ph type="ctrTitle" hasCustomPrompt="1"/>
          </p:nvPr>
        </p:nvSpPr>
        <p:spPr bwMode="gray">
          <a:xfrm>
            <a:off x="647700" y="769938"/>
            <a:ext cx="7988300" cy="1557337"/>
          </a:xfrm>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defRPr sz="4000">
                <a:solidFill>
                  <a:schemeClr val="bg1"/>
                </a:solidFill>
              </a:defRPr>
            </a:lvl1pPr>
          </a:lstStyle>
          <a:p>
            <a:pPr lvl="0"/>
            <a:r>
              <a:rPr lang="en-GB" noProof="1"/>
              <a:t>Click to edit master title style</a:t>
            </a:r>
            <a:endParaRPr lang="en-GB" noProof="0" dirty="0"/>
          </a:p>
        </p:txBody>
      </p:sp>
      <p:sp>
        <p:nvSpPr>
          <p:cNvPr id="16" name="Rectangle 3"/>
          <p:cNvSpPr>
            <a:spLocks noGrp="1" noChangeArrowheads="1"/>
          </p:cNvSpPr>
          <p:nvPr>
            <p:ph type="subTitle" idx="1"/>
          </p:nvPr>
        </p:nvSpPr>
        <p:spPr bwMode="gray">
          <a:xfrm>
            <a:off x="650875" y="2327275"/>
            <a:ext cx="5362575" cy="1738313"/>
          </a:xfrm>
          <a:prstGeom prst="rect">
            <a:avLst/>
          </a:prstGeom>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spcBef>
                <a:spcPct val="0"/>
              </a:spcBef>
              <a:buSzTx/>
              <a:defRPr>
                <a:solidFill>
                  <a:schemeClr val="bg1"/>
                </a:solidFill>
              </a:defRPr>
            </a:lvl1pPr>
          </a:lstStyle>
          <a:p>
            <a:pPr lvl="0"/>
            <a:r>
              <a:rPr lang="en-GB" noProof="0"/>
              <a:t>Formatvorlage des Untertitelmasters durch Klicken bearbeiten</a:t>
            </a:r>
            <a:endParaRPr lang="en-GB" noProof="0" dirty="0"/>
          </a:p>
        </p:txBody>
      </p:sp>
      <p:pic>
        <p:nvPicPr>
          <p:cNvPr id="11" name="Image 66" descr="shadow-v2.png"/>
          <p:cNvPicPr>
            <a:picLocks noChangeAspect="1"/>
          </p:cNvPicPr>
          <p:nvPr userDrawn="1"/>
        </p:nvPicPr>
        <p:blipFill>
          <a:blip r:embed="rId6">
            <a:extLst>
              <a:ext uri="{28A0092B-C50C-407E-A947-70E740481C1C}">
                <a14:useLocalDpi xmlns:a14="http://schemas.microsoft.com/office/drawing/2010/main" val="0"/>
              </a:ext>
            </a:extLst>
          </a:blip>
          <a:srcRect t="8528" b="51877"/>
          <a:stretch>
            <a:fillRect/>
          </a:stretch>
        </p:blipFill>
        <p:spPr bwMode="auto">
          <a:xfrm>
            <a:off x="0" y="6381750"/>
            <a:ext cx="8856663" cy="206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2" name="Group 7"/>
          <p:cNvGrpSpPr>
            <a:grpSpLocks/>
          </p:cNvGrpSpPr>
          <p:nvPr userDrawn="1"/>
        </p:nvGrpSpPr>
        <p:grpSpPr bwMode="auto">
          <a:xfrm>
            <a:off x="7777163" y="6526213"/>
            <a:ext cx="863600" cy="236537"/>
            <a:chOff x="1005" y="1644"/>
            <a:chExt cx="3749" cy="1030"/>
          </a:xfrm>
          <a:solidFill>
            <a:schemeClr val="bg1"/>
          </a:solidFill>
        </p:grpSpPr>
        <p:sp>
          <p:nvSpPr>
            <p:cNvPr id="13" name="Freeform 8"/>
            <p:cNvSpPr>
              <a:spLocks/>
            </p:cNvSpPr>
            <p:nvPr userDrawn="1"/>
          </p:nvSpPr>
          <p:spPr bwMode="auto">
            <a:xfrm>
              <a:off x="1962" y="2123"/>
              <a:ext cx="314" cy="256"/>
            </a:xfrm>
            <a:custGeom>
              <a:avLst/>
              <a:gdLst>
                <a:gd name="T0" fmla="*/ 108 w 314"/>
                <a:gd name="T1" fmla="*/ 256 h 256"/>
                <a:gd name="T2" fmla="*/ 314 w 314"/>
                <a:gd name="T3" fmla="*/ 0 h 256"/>
                <a:gd name="T4" fmla="*/ 101 w 314"/>
                <a:gd name="T5" fmla="*/ 0 h 256"/>
                <a:gd name="T6" fmla="*/ 0 w 314"/>
                <a:gd name="T7" fmla="*/ 126 h 256"/>
                <a:gd name="T8" fmla="*/ 108 w 314"/>
                <a:gd name="T9" fmla="*/ 256 h 256"/>
              </a:gdLst>
              <a:ahLst/>
              <a:cxnLst>
                <a:cxn ang="0">
                  <a:pos x="T0" y="T1"/>
                </a:cxn>
                <a:cxn ang="0">
                  <a:pos x="T2" y="T3"/>
                </a:cxn>
                <a:cxn ang="0">
                  <a:pos x="T4" y="T5"/>
                </a:cxn>
                <a:cxn ang="0">
                  <a:pos x="T6" y="T7"/>
                </a:cxn>
                <a:cxn ang="0">
                  <a:pos x="T8" y="T9"/>
                </a:cxn>
              </a:cxnLst>
              <a:rect l="0" t="0" r="r" b="b"/>
              <a:pathLst>
                <a:path w="314" h="256">
                  <a:moveTo>
                    <a:pt x="108" y="256"/>
                  </a:moveTo>
                  <a:lnTo>
                    <a:pt x="314" y="0"/>
                  </a:lnTo>
                  <a:lnTo>
                    <a:pt x="101" y="0"/>
                  </a:lnTo>
                  <a:lnTo>
                    <a:pt x="0" y="126"/>
                  </a:lnTo>
                  <a:lnTo>
                    <a:pt x="108" y="25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solidFill>
                  <a:srgbClr val="000000"/>
                </a:solidFill>
              </a:endParaRPr>
            </a:p>
          </p:txBody>
        </p:sp>
        <p:sp>
          <p:nvSpPr>
            <p:cNvPr id="22" name="Freeform 9"/>
            <p:cNvSpPr>
              <a:spLocks noEditPoints="1"/>
            </p:cNvSpPr>
            <p:nvPr userDrawn="1"/>
          </p:nvSpPr>
          <p:spPr bwMode="auto">
            <a:xfrm>
              <a:off x="1005" y="1644"/>
              <a:ext cx="1183" cy="1014"/>
            </a:xfrm>
            <a:custGeom>
              <a:avLst/>
              <a:gdLst>
                <a:gd name="T0" fmla="*/ 359 w 501"/>
                <a:gd name="T1" fmla="*/ 313 h 429"/>
                <a:gd name="T2" fmla="*/ 339 w 501"/>
                <a:gd name="T3" fmla="*/ 287 h 429"/>
                <a:gd name="T4" fmla="*/ 331 w 501"/>
                <a:gd name="T5" fmla="*/ 277 h 429"/>
                <a:gd name="T6" fmla="*/ 288 w 501"/>
                <a:gd name="T7" fmla="*/ 257 h 429"/>
                <a:gd name="T8" fmla="*/ 232 w 501"/>
                <a:gd name="T9" fmla="*/ 313 h 429"/>
                <a:gd name="T10" fmla="*/ 288 w 501"/>
                <a:gd name="T11" fmla="*/ 368 h 429"/>
                <a:gd name="T12" fmla="*/ 331 w 501"/>
                <a:gd name="T13" fmla="*/ 348 h 429"/>
                <a:gd name="T14" fmla="*/ 339 w 501"/>
                <a:gd name="T15" fmla="*/ 338 h 429"/>
                <a:gd name="T16" fmla="*/ 359 w 501"/>
                <a:gd name="T17" fmla="*/ 313 h 429"/>
                <a:gd name="T18" fmla="*/ 162 w 501"/>
                <a:gd name="T19" fmla="*/ 312 h 429"/>
                <a:gd name="T20" fmla="*/ 288 w 501"/>
                <a:gd name="T21" fmla="*/ 188 h 429"/>
                <a:gd name="T22" fmla="*/ 384 w 501"/>
                <a:gd name="T23" fmla="*/ 232 h 429"/>
                <a:gd name="T24" fmla="*/ 385 w 501"/>
                <a:gd name="T25" fmla="*/ 234 h 429"/>
                <a:gd name="T26" fmla="*/ 387 w 501"/>
                <a:gd name="T27" fmla="*/ 233 h 429"/>
                <a:gd name="T28" fmla="*/ 250 w 501"/>
                <a:gd name="T29" fmla="*/ 0 h 429"/>
                <a:gd name="T30" fmla="*/ 0 w 501"/>
                <a:gd name="T31" fmla="*/ 429 h 429"/>
                <a:gd name="T32" fmla="*/ 244 w 501"/>
                <a:gd name="T33" fmla="*/ 429 h 429"/>
                <a:gd name="T34" fmla="*/ 245 w 501"/>
                <a:gd name="T35" fmla="*/ 428 h 429"/>
                <a:gd name="T36" fmla="*/ 220 w 501"/>
                <a:gd name="T37" fmla="*/ 417 h 429"/>
                <a:gd name="T38" fmla="*/ 162 w 501"/>
                <a:gd name="T39" fmla="*/ 312 h 429"/>
                <a:gd name="T40" fmla="*/ 496 w 501"/>
                <a:gd name="T41" fmla="*/ 427 h 429"/>
                <a:gd name="T42" fmla="*/ 470 w 501"/>
                <a:gd name="T43" fmla="*/ 420 h 429"/>
                <a:gd name="T44" fmla="*/ 405 w 501"/>
                <a:gd name="T45" fmla="*/ 367 h 429"/>
                <a:gd name="T46" fmla="*/ 380 w 501"/>
                <a:gd name="T47" fmla="*/ 398 h 429"/>
                <a:gd name="T48" fmla="*/ 333 w 501"/>
                <a:gd name="T49" fmla="*/ 428 h 429"/>
                <a:gd name="T50" fmla="*/ 333 w 501"/>
                <a:gd name="T51" fmla="*/ 429 h 429"/>
                <a:gd name="T52" fmla="*/ 501 w 501"/>
                <a:gd name="T53" fmla="*/ 429 h 429"/>
                <a:gd name="T54" fmla="*/ 501 w 501"/>
                <a:gd name="T55" fmla="*/ 428 h 429"/>
                <a:gd name="T56" fmla="*/ 496 w 501"/>
                <a:gd name="T57" fmla="*/ 427 h 4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01" h="429">
                  <a:moveTo>
                    <a:pt x="359" y="313"/>
                  </a:moveTo>
                  <a:cubicBezTo>
                    <a:pt x="353" y="305"/>
                    <a:pt x="350" y="300"/>
                    <a:pt x="339" y="287"/>
                  </a:cubicBezTo>
                  <a:cubicBezTo>
                    <a:pt x="336" y="283"/>
                    <a:pt x="335" y="282"/>
                    <a:pt x="331" y="277"/>
                  </a:cubicBezTo>
                  <a:cubicBezTo>
                    <a:pt x="320" y="265"/>
                    <a:pt x="306" y="257"/>
                    <a:pt x="288" y="257"/>
                  </a:cubicBezTo>
                  <a:cubicBezTo>
                    <a:pt x="257" y="257"/>
                    <a:pt x="232" y="282"/>
                    <a:pt x="232" y="313"/>
                  </a:cubicBezTo>
                  <a:cubicBezTo>
                    <a:pt x="232" y="343"/>
                    <a:pt x="257" y="368"/>
                    <a:pt x="288" y="368"/>
                  </a:cubicBezTo>
                  <a:cubicBezTo>
                    <a:pt x="306" y="368"/>
                    <a:pt x="320" y="360"/>
                    <a:pt x="331" y="348"/>
                  </a:cubicBezTo>
                  <a:cubicBezTo>
                    <a:pt x="335" y="343"/>
                    <a:pt x="336" y="342"/>
                    <a:pt x="339" y="338"/>
                  </a:cubicBezTo>
                  <a:cubicBezTo>
                    <a:pt x="350" y="325"/>
                    <a:pt x="353" y="320"/>
                    <a:pt x="359" y="313"/>
                  </a:cubicBezTo>
                  <a:moveTo>
                    <a:pt x="162" y="312"/>
                  </a:moveTo>
                  <a:cubicBezTo>
                    <a:pt x="162" y="243"/>
                    <a:pt x="218" y="188"/>
                    <a:pt x="288" y="188"/>
                  </a:cubicBezTo>
                  <a:cubicBezTo>
                    <a:pt x="322" y="188"/>
                    <a:pt x="357" y="201"/>
                    <a:pt x="384" y="232"/>
                  </a:cubicBezTo>
                  <a:cubicBezTo>
                    <a:pt x="385" y="234"/>
                    <a:pt x="385" y="234"/>
                    <a:pt x="385" y="234"/>
                  </a:cubicBezTo>
                  <a:cubicBezTo>
                    <a:pt x="387" y="233"/>
                    <a:pt x="387" y="233"/>
                    <a:pt x="387" y="233"/>
                  </a:cubicBezTo>
                  <a:cubicBezTo>
                    <a:pt x="250" y="0"/>
                    <a:pt x="250" y="0"/>
                    <a:pt x="250" y="0"/>
                  </a:cubicBezTo>
                  <a:cubicBezTo>
                    <a:pt x="0" y="429"/>
                    <a:pt x="0" y="429"/>
                    <a:pt x="0" y="429"/>
                  </a:cubicBezTo>
                  <a:cubicBezTo>
                    <a:pt x="244" y="429"/>
                    <a:pt x="244" y="429"/>
                    <a:pt x="244" y="429"/>
                  </a:cubicBezTo>
                  <a:cubicBezTo>
                    <a:pt x="245" y="428"/>
                    <a:pt x="245" y="428"/>
                    <a:pt x="245" y="428"/>
                  </a:cubicBezTo>
                  <a:cubicBezTo>
                    <a:pt x="234" y="425"/>
                    <a:pt x="224" y="419"/>
                    <a:pt x="220" y="417"/>
                  </a:cubicBezTo>
                  <a:cubicBezTo>
                    <a:pt x="185" y="395"/>
                    <a:pt x="162" y="357"/>
                    <a:pt x="162" y="312"/>
                  </a:cubicBezTo>
                  <a:moveTo>
                    <a:pt x="496" y="427"/>
                  </a:moveTo>
                  <a:cubicBezTo>
                    <a:pt x="485" y="425"/>
                    <a:pt x="476" y="422"/>
                    <a:pt x="470" y="420"/>
                  </a:cubicBezTo>
                  <a:cubicBezTo>
                    <a:pt x="444" y="409"/>
                    <a:pt x="423" y="389"/>
                    <a:pt x="405" y="367"/>
                  </a:cubicBezTo>
                  <a:cubicBezTo>
                    <a:pt x="405" y="367"/>
                    <a:pt x="392" y="385"/>
                    <a:pt x="380" y="398"/>
                  </a:cubicBezTo>
                  <a:cubicBezTo>
                    <a:pt x="362" y="417"/>
                    <a:pt x="343" y="425"/>
                    <a:pt x="333" y="428"/>
                  </a:cubicBezTo>
                  <a:cubicBezTo>
                    <a:pt x="333" y="429"/>
                    <a:pt x="333" y="429"/>
                    <a:pt x="333" y="429"/>
                  </a:cubicBezTo>
                  <a:cubicBezTo>
                    <a:pt x="501" y="429"/>
                    <a:pt x="501" y="429"/>
                    <a:pt x="501" y="429"/>
                  </a:cubicBezTo>
                  <a:cubicBezTo>
                    <a:pt x="501" y="428"/>
                    <a:pt x="501" y="428"/>
                    <a:pt x="501" y="428"/>
                  </a:cubicBezTo>
                  <a:cubicBezTo>
                    <a:pt x="501" y="428"/>
                    <a:pt x="499" y="427"/>
                    <a:pt x="496" y="427"/>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solidFill>
                  <a:srgbClr val="000000"/>
                </a:solidFill>
              </a:endParaRPr>
            </a:p>
          </p:txBody>
        </p:sp>
        <p:sp>
          <p:nvSpPr>
            <p:cNvPr id="23" name="Freeform 10"/>
            <p:cNvSpPr>
              <a:spLocks noEditPoints="1"/>
            </p:cNvSpPr>
            <p:nvPr userDrawn="1"/>
          </p:nvSpPr>
          <p:spPr bwMode="auto">
            <a:xfrm>
              <a:off x="2540" y="1904"/>
              <a:ext cx="2214" cy="770"/>
            </a:xfrm>
            <a:custGeom>
              <a:avLst/>
              <a:gdLst>
                <a:gd name="T0" fmla="*/ 171 w 937"/>
                <a:gd name="T1" fmla="*/ 136 h 326"/>
                <a:gd name="T2" fmla="*/ 78 w 937"/>
                <a:gd name="T3" fmla="*/ 89 h 326"/>
                <a:gd name="T4" fmla="*/ 125 w 937"/>
                <a:gd name="T5" fmla="*/ 53 h 326"/>
                <a:gd name="T6" fmla="*/ 186 w 937"/>
                <a:gd name="T7" fmla="*/ 100 h 326"/>
                <a:gd name="T8" fmla="*/ 253 w 937"/>
                <a:gd name="T9" fmla="*/ 100 h 326"/>
                <a:gd name="T10" fmla="*/ 128 w 937"/>
                <a:gd name="T11" fmla="*/ 0 h 326"/>
                <a:gd name="T12" fmla="*/ 12 w 937"/>
                <a:gd name="T13" fmla="*/ 94 h 326"/>
                <a:gd name="T14" fmla="*/ 104 w 937"/>
                <a:gd name="T15" fmla="*/ 183 h 326"/>
                <a:gd name="T16" fmla="*/ 197 w 937"/>
                <a:gd name="T17" fmla="*/ 234 h 326"/>
                <a:gd name="T18" fmla="*/ 136 w 937"/>
                <a:gd name="T19" fmla="*/ 273 h 326"/>
                <a:gd name="T20" fmla="*/ 67 w 937"/>
                <a:gd name="T21" fmla="*/ 215 h 326"/>
                <a:gd name="T22" fmla="*/ 1 w 937"/>
                <a:gd name="T23" fmla="*/ 215 h 326"/>
                <a:gd name="T24" fmla="*/ 134 w 937"/>
                <a:gd name="T25" fmla="*/ 326 h 326"/>
                <a:gd name="T26" fmla="*/ 263 w 937"/>
                <a:gd name="T27" fmla="*/ 226 h 326"/>
                <a:gd name="T28" fmla="*/ 171 w 937"/>
                <a:gd name="T29" fmla="*/ 136 h 326"/>
                <a:gd name="T30" fmla="*/ 541 w 937"/>
                <a:gd name="T31" fmla="*/ 121 h 326"/>
                <a:gd name="T32" fmla="*/ 541 w 937"/>
                <a:gd name="T33" fmla="*/ 121 h 326"/>
                <a:gd name="T34" fmla="*/ 473 w 937"/>
                <a:gd name="T35" fmla="*/ 87 h 326"/>
                <a:gd name="T36" fmla="*/ 374 w 937"/>
                <a:gd name="T37" fmla="*/ 204 h 326"/>
                <a:gd name="T38" fmla="*/ 475 w 937"/>
                <a:gd name="T39" fmla="*/ 325 h 326"/>
                <a:gd name="T40" fmla="*/ 543 w 937"/>
                <a:gd name="T41" fmla="*/ 290 h 326"/>
                <a:gd name="T42" fmla="*/ 544 w 937"/>
                <a:gd name="T43" fmla="*/ 290 h 326"/>
                <a:gd name="T44" fmla="*/ 544 w 937"/>
                <a:gd name="T45" fmla="*/ 319 h 326"/>
                <a:gd name="T46" fmla="*/ 603 w 937"/>
                <a:gd name="T47" fmla="*/ 319 h 326"/>
                <a:gd name="T48" fmla="*/ 603 w 937"/>
                <a:gd name="T49" fmla="*/ 8 h 326"/>
                <a:gd name="T50" fmla="*/ 541 w 937"/>
                <a:gd name="T51" fmla="*/ 8 h 326"/>
                <a:gd name="T52" fmla="*/ 541 w 937"/>
                <a:gd name="T53" fmla="*/ 121 h 326"/>
                <a:gd name="T54" fmla="*/ 490 w 937"/>
                <a:gd name="T55" fmla="*/ 278 h 326"/>
                <a:gd name="T56" fmla="*/ 436 w 937"/>
                <a:gd name="T57" fmla="*/ 206 h 326"/>
                <a:gd name="T58" fmla="*/ 490 w 937"/>
                <a:gd name="T59" fmla="*/ 134 h 326"/>
                <a:gd name="T60" fmla="*/ 543 w 937"/>
                <a:gd name="T61" fmla="*/ 205 h 326"/>
                <a:gd name="T62" fmla="*/ 490 w 937"/>
                <a:gd name="T63" fmla="*/ 278 h 326"/>
                <a:gd name="T64" fmla="*/ 741 w 937"/>
                <a:gd name="T65" fmla="*/ 87 h 326"/>
                <a:gd name="T66" fmla="*/ 626 w 937"/>
                <a:gd name="T67" fmla="*/ 206 h 326"/>
                <a:gd name="T68" fmla="*/ 741 w 937"/>
                <a:gd name="T69" fmla="*/ 325 h 326"/>
                <a:gd name="T70" fmla="*/ 846 w 937"/>
                <a:gd name="T71" fmla="*/ 249 h 326"/>
                <a:gd name="T72" fmla="*/ 792 w 937"/>
                <a:gd name="T73" fmla="*/ 249 h 326"/>
                <a:gd name="T74" fmla="*/ 743 w 937"/>
                <a:gd name="T75" fmla="*/ 278 h 326"/>
                <a:gd name="T76" fmla="*/ 687 w 937"/>
                <a:gd name="T77" fmla="*/ 221 h 326"/>
                <a:gd name="T78" fmla="*/ 850 w 937"/>
                <a:gd name="T79" fmla="*/ 221 h 326"/>
                <a:gd name="T80" fmla="*/ 741 w 937"/>
                <a:gd name="T81" fmla="*/ 87 h 326"/>
                <a:gd name="T82" fmla="*/ 687 w 937"/>
                <a:gd name="T83" fmla="*/ 182 h 326"/>
                <a:gd name="T84" fmla="*/ 739 w 937"/>
                <a:gd name="T85" fmla="*/ 134 h 326"/>
                <a:gd name="T86" fmla="*/ 788 w 937"/>
                <a:gd name="T87" fmla="*/ 182 h 326"/>
                <a:gd name="T88" fmla="*/ 687 w 937"/>
                <a:gd name="T89" fmla="*/ 182 h 326"/>
                <a:gd name="T90" fmla="*/ 875 w 937"/>
                <a:gd name="T91" fmla="*/ 319 h 326"/>
                <a:gd name="T92" fmla="*/ 937 w 937"/>
                <a:gd name="T93" fmla="*/ 319 h 326"/>
                <a:gd name="T94" fmla="*/ 937 w 937"/>
                <a:gd name="T95" fmla="*/ 8 h 326"/>
                <a:gd name="T96" fmla="*/ 875 w 937"/>
                <a:gd name="T97" fmla="*/ 8 h 326"/>
                <a:gd name="T98" fmla="*/ 875 w 937"/>
                <a:gd name="T99" fmla="*/ 319 h 326"/>
                <a:gd name="T100" fmla="*/ 286 w 937"/>
                <a:gd name="T101" fmla="*/ 319 h 326"/>
                <a:gd name="T102" fmla="*/ 348 w 937"/>
                <a:gd name="T103" fmla="*/ 319 h 326"/>
                <a:gd name="T104" fmla="*/ 348 w 937"/>
                <a:gd name="T105" fmla="*/ 93 h 326"/>
                <a:gd name="T106" fmla="*/ 286 w 937"/>
                <a:gd name="T107" fmla="*/ 93 h 326"/>
                <a:gd name="T108" fmla="*/ 286 w 937"/>
                <a:gd name="T109" fmla="*/ 319 h 326"/>
                <a:gd name="T110" fmla="*/ 286 w 937"/>
                <a:gd name="T111" fmla="*/ 59 h 326"/>
                <a:gd name="T112" fmla="*/ 348 w 937"/>
                <a:gd name="T113" fmla="*/ 59 h 326"/>
                <a:gd name="T114" fmla="*/ 348 w 937"/>
                <a:gd name="T115" fmla="*/ 8 h 326"/>
                <a:gd name="T116" fmla="*/ 286 w 937"/>
                <a:gd name="T117" fmla="*/ 8 h 326"/>
                <a:gd name="T118" fmla="*/ 286 w 937"/>
                <a:gd name="T119" fmla="*/ 59 h 3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937" h="326">
                  <a:moveTo>
                    <a:pt x="171" y="136"/>
                  </a:moveTo>
                  <a:cubicBezTo>
                    <a:pt x="93" y="116"/>
                    <a:pt x="78" y="113"/>
                    <a:pt x="78" y="89"/>
                  </a:cubicBezTo>
                  <a:cubicBezTo>
                    <a:pt x="78" y="63"/>
                    <a:pt x="103" y="53"/>
                    <a:pt x="125" y="53"/>
                  </a:cubicBezTo>
                  <a:cubicBezTo>
                    <a:pt x="158" y="53"/>
                    <a:pt x="184" y="63"/>
                    <a:pt x="186" y="100"/>
                  </a:cubicBezTo>
                  <a:cubicBezTo>
                    <a:pt x="253" y="100"/>
                    <a:pt x="253" y="100"/>
                    <a:pt x="253" y="100"/>
                  </a:cubicBezTo>
                  <a:cubicBezTo>
                    <a:pt x="253" y="29"/>
                    <a:pt x="193" y="0"/>
                    <a:pt x="128" y="0"/>
                  </a:cubicBezTo>
                  <a:cubicBezTo>
                    <a:pt x="72" y="0"/>
                    <a:pt x="12" y="31"/>
                    <a:pt x="12" y="94"/>
                  </a:cubicBezTo>
                  <a:cubicBezTo>
                    <a:pt x="12" y="153"/>
                    <a:pt x="58" y="171"/>
                    <a:pt x="104" y="183"/>
                  </a:cubicBezTo>
                  <a:cubicBezTo>
                    <a:pt x="150" y="195"/>
                    <a:pt x="197" y="201"/>
                    <a:pt x="197" y="234"/>
                  </a:cubicBezTo>
                  <a:cubicBezTo>
                    <a:pt x="197" y="266"/>
                    <a:pt x="160" y="273"/>
                    <a:pt x="136" y="273"/>
                  </a:cubicBezTo>
                  <a:cubicBezTo>
                    <a:pt x="100" y="273"/>
                    <a:pt x="67" y="257"/>
                    <a:pt x="67" y="215"/>
                  </a:cubicBezTo>
                  <a:cubicBezTo>
                    <a:pt x="1" y="215"/>
                    <a:pt x="1" y="215"/>
                    <a:pt x="1" y="215"/>
                  </a:cubicBezTo>
                  <a:cubicBezTo>
                    <a:pt x="0" y="292"/>
                    <a:pt x="65" y="326"/>
                    <a:pt x="134" y="326"/>
                  </a:cubicBezTo>
                  <a:cubicBezTo>
                    <a:pt x="218" y="326"/>
                    <a:pt x="263" y="283"/>
                    <a:pt x="263" y="226"/>
                  </a:cubicBezTo>
                  <a:cubicBezTo>
                    <a:pt x="263" y="156"/>
                    <a:pt x="193" y="141"/>
                    <a:pt x="171" y="136"/>
                  </a:cubicBezTo>
                  <a:moveTo>
                    <a:pt x="541" y="121"/>
                  </a:moveTo>
                  <a:cubicBezTo>
                    <a:pt x="541" y="121"/>
                    <a:pt x="541" y="121"/>
                    <a:pt x="541" y="121"/>
                  </a:cubicBezTo>
                  <a:cubicBezTo>
                    <a:pt x="526" y="99"/>
                    <a:pt x="500" y="87"/>
                    <a:pt x="473" y="87"/>
                  </a:cubicBezTo>
                  <a:cubicBezTo>
                    <a:pt x="407" y="87"/>
                    <a:pt x="374" y="144"/>
                    <a:pt x="374" y="204"/>
                  </a:cubicBezTo>
                  <a:cubicBezTo>
                    <a:pt x="374" y="266"/>
                    <a:pt x="407" y="325"/>
                    <a:pt x="475" y="325"/>
                  </a:cubicBezTo>
                  <a:cubicBezTo>
                    <a:pt x="504" y="325"/>
                    <a:pt x="529" y="314"/>
                    <a:pt x="543" y="290"/>
                  </a:cubicBezTo>
                  <a:cubicBezTo>
                    <a:pt x="544" y="290"/>
                    <a:pt x="544" y="290"/>
                    <a:pt x="544" y="290"/>
                  </a:cubicBezTo>
                  <a:cubicBezTo>
                    <a:pt x="544" y="319"/>
                    <a:pt x="544" y="319"/>
                    <a:pt x="544" y="319"/>
                  </a:cubicBezTo>
                  <a:cubicBezTo>
                    <a:pt x="603" y="319"/>
                    <a:pt x="603" y="319"/>
                    <a:pt x="603" y="319"/>
                  </a:cubicBezTo>
                  <a:cubicBezTo>
                    <a:pt x="603" y="8"/>
                    <a:pt x="603" y="8"/>
                    <a:pt x="603" y="8"/>
                  </a:cubicBezTo>
                  <a:cubicBezTo>
                    <a:pt x="541" y="8"/>
                    <a:pt x="541" y="8"/>
                    <a:pt x="541" y="8"/>
                  </a:cubicBezTo>
                  <a:lnTo>
                    <a:pt x="541" y="121"/>
                  </a:lnTo>
                  <a:close/>
                  <a:moveTo>
                    <a:pt x="490" y="278"/>
                  </a:moveTo>
                  <a:cubicBezTo>
                    <a:pt x="452" y="278"/>
                    <a:pt x="436" y="241"/>
                    <a:pt x="436" y="206"/>
                  </a:cubicBezTo>
                  <a:cubicBezTo>
                    <a:pt x="436" y="169"/>
                    <a:pt x="449" y="134"/>
                    <a:pt x="490" y="134"/>
                  </a:cubicBezTo>
                  <a:cubicBezTo>
                    <a:pt x="530" y="134"/>
                    <a:pt x="543" y="169"/>
                    <a:pt x="543" y="205"/>
                  </a:cubicBezTo>
                  <a:cubicBezTo>
                    <a:pt x="543" y="242"/>
                    <a:pt x="531" y="278"/>
                    <a:pt x="490" y="278"/>
                  </a:cubicBezTo>
                  <a:moveTo>
                    <a:pt x="741" y="87"/>
                  </a:moveTo>
                  <a:cubicBezTo>
                    <a:pt x="672" y="87"/>
                    <a:pt x="626" y="139"/>
                    <a:pt x="626" y="206"/>
                  </a:cubicBezTo>
                  <a:cubicBezTo>
                    <a:pt x="626" y="276"/>
                    <a:pt x="670" y="325"/>
                    <a:pt x="741" y="325"/>
                  </a:cubicBezTo>
                  <a:cubicBezTo>
                    <a:pt x="792" y="325"/>
                    <a:pt x="829" y="302"/>
                    <a:pt x="846" y="249"/>
                  </a:cubicBezTo>
                  <a:cubicBezTo>
                    <a:pt x="792" y="249"/>
                    <a:pt x="792" y="249"/>
                    <a:pt x="792" y="249"/>
                  </a:cubicBezTo>
                  <a:cubicBezTo>
                    <a:pt x="788" y="263"/>
                    <a:pt x="768" y="278"/>
                    <a:pt x="743" y="278"/>
                  </a:cubicBezTo>
                  <a:cubicBezTo>
                    <a:pt x="708" y="278"/>
                    <a:pt x="689" y="260"/>
                    <a:pt x="687" y="221"/>
                  </a:cubicBezTo>
                  <a:cubicBezTo>
                    <a:pt x="850" y="221"/>
                    <a:pt x="850" y="221"/>
                    <a:pt x="850" y="221"/>
                  </a:cubicBezTo>
                  <a:cubicBezTo>
                    <a:pt x="854" y="152"/>
                    <a:pt x="817" y="87"/>
                    <a:pt x="741" y="87"/>
                  </a:cubicBezTo>
                  <a:moveTo>
                    <a:pt x="687" y="182"/>
                  </a:moveTo>
                  <a:cubicBezTo>
                    <a:pt x="688" y="164"/>
                    <a:pt x="700" y="134"/>
                    <a:pt x="739" y="134"/>
                  </a:cubicBezTo>
                  <a:cubicBezTo>
                    <a:pt x="769" y="134"/>
                    <a:pt x="782" y="151"/>
                    <a:pt x="788" y="182"/>
                  </a:cubicBezTo>
                  <a:lnTo>
                    <a:pt x="687" y="182"/>
                  </a:lnTo>
                  <a:close/>
                  <a:moveTo>
                    <a:pt x="875" y="319"/>
                  </a:moveTo>
                  <a:cubicBezTo>
                    <a:pt x="937" y="319"/>
                    <a:pt x="937" y="319"/>
                    <a:pt x="937" y="319"/>
                  </a:cubicBezTo>
                  <a:cubicBezTo>
                    <a:pt x="937" y="8"/>
                    <a:pt x="937" y="8"/>
                    <a:pt x="937" y="8"/>
                  </a:cubicBezTo>
                  <a:cubicBezTo>
                    <a:pt x="875" y="8"/>
                    <a:pt x="875" y="8"/>
                    <a:pt x="875" y="8"/>
                  </a:cubicBezTo>
                  <a:lnTo>
                    <a:pt x="875" y="319"/>
                  </a:lnTo>
                  <a:close/>
                  <a:moveTo>
                    <a:pt x="286" y="319"/>
                  </a:moveTo>
                  <a:cubicBezTo>
                    <a:pt x="348" y="319"/>
                    <a:pt x="348" y="319"/>
                    <a:pt x="348" y="319"/>
                  </a:cubicBezTo>
                  <a:cubicBezTo>
                    <a:pt x="348" y="93"/>
                    <a:pt x="348" y="93"/>
                    <a:pt x="348" y="93"/>
                  </a:cubicBezTo>
                  <a:cubicBezTo>
                    <a:pt x="286" y="93"/>
                    <a:pt x="286" y="93"/>
                    <a:pt x="286" y="93"/>
                  </a:cubicBezTo>
                  <a:lnTo>
                    <a:pt x="286" y="319"/>
                  </a:lnTo>
                  <a:close/>
                  <a:moveTo>
                    <a:pt x="286" y="59"/>
                  </a:moveTo>
                  <a:cubicBezTo>
                    <a:pt x="348" y="59"/>
                    <a:pt x="348" y="59"/>
                    <a:pt x="348" y="59"/>
                  </a:cubicBezTo>
                  <a:cubicBezTo>
                    <a:pt x="348" y="8"/>
                    <a:pt x="348" y="8"/>
                    <a:pt x="348" y="8"/>
                  </a:cubicBezTo>
                  <a:cubicBezTo>
                    <a:pt x="286" y="8"/>
                    <a:pt x="286" y="8"/>
                    <a:pt x="286" y="8"/>
                  </a:cubicBezTo>
                  <a:lnTo>
                    <a:pt x="286" y="5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solidFill>
                  <a:srgbClr val="000000"/>
                </a:solidFill>
              </a:endParaRPr>
            </a:p>
          </p:txBody>
        </p:sp>
      </p:grpSp>
    </p:spTree>
    <p:extLst>
      <p:ext uri="{BB962C8B-B14F-4D97-AF65-F5344CB8AC3E}">
        <p14:creationId xmlns:p14="http://schemas.microsoft.com/office/powerpoint/2010/main" val="3212231311"/>
      </p:ext>
    </p:extLst>
  </p:cSld>
  <p:clrMapOvr>
    <a:masterClrMapping/>
  </p:clrMapOvr>
</p:sldLayout>
</file>

<file path=ppt/slideLayouts/slideLayout166.xml><?xml version="1.0" encoding="utf-8"?>
<p:sldLayout xmlns:a="http://schemas.openxmlformats.org/drawingml/2006/main" xmlns:r="http://schemas.openxmlformats.org/officeDocument/2006/relationships" xmlns:p="http://schemas.openxmlformats.org/presentationml/2006/main" showMasterSp="0" preserve="1" userDrawn="1">
  <p:cSld name="Last slide">
    <p:spTree>
      <p:nvGrpSpPr>
        <p:cNvPr id="1" name=""/>
        <p:cNvGrpSpPr/>
        <p:nvPr/>
      </p:nvGrpSpPr>
      <p:grpSpPr>
        <a:xfrm>
          <a:off x="0" y="0"/>
          <a:ext cx="0" cy="0"/>
          <a:chOff x="0" y="0"/>
          <a:chExt cx="0" cy="0"/>
        </a:xfrm>
      </p:grpSpPr>
      <p:grpSp>
        <p:nvGrpSpPr>
          <p:cNvPr id="13" name="Group 13"/>
          <p:cNvGrpSpPr>
            <a:grpSpLocks/>
          </p:cNvGrpSpPr>
          <p:nvPr userDrawn="1"/>
        </p:nvGrpSpPr>
        <p:grpSpPr bwMode="auto">
          <a:xfrm>
            <a:off x="0" y="0"/>
            <a:ext cx="9144000" cy="6858000"/>
            <a:chOff x="1723" y="0"/>
            <a:chExt cx="683" cy="4320"/>
          </a:xfrm>
          <a:gradFill flip="none" rotWithShape="1">
            <a:gsLst>
              <a:gs pos="0">
                <a:srgbClr val="969696"/>
              </a:gs>
              <a:gs pos="41000">
                <a:srgbClr val="FFFFFF"/>
              </a:gs>
              <a:gs pos="100000">
                <a:schemeClr val="bg1">
                  <a:lumMod val="95000"/>
                </a:schemeClr>
              </a:gs>
            </a:gsLst>
            <a:lin ang="16200000" scaled="0"/>
            <a:tileRect/>
          </a:gradFill>
        </p:grpSpPr>
        <p:sp>
          <p:nvSpPr>
            <p:cNvPr id="16" name="Rectangle 11"/>
            <p:cNvSpPr>
              <a:spLocks noChangeArrowheads="1"/>
            </p:cNvSpPr>
            <p:nvPr/>
          </p:nvSpPr>
          <p:spPr bwMode="auto">
            <a:xfrm>
              <a:off x="1723" y="0"/>
              <a:ext cx="683" cy="2235"/>
            </a:xfrm>
            <a:prstGeom prst="rect">
              <a:avLst/>
            </a:prstGeom>
            <a:grpFill/>
            <a:ln>
              <a:noFill/>
            </a:ln>
            <a:effectLst/>
            <a:extLs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0" tIns="0" rIns="0" bIns="0" anchor="ctr"/>
            <a:lstStyle/>
            <a:p>
              <a:pPr>
                <a:defRPr/>
              </a:pPr>
              <a:endParaRPr lang="fr-FR">
                <a:solidFill>
                  <a:srgbClr val="000000"/>
                </a:solidFill>
              </a:endParaRPr>
            </a:p>
          </p:txBody>
        </p:sp>
        <p:sp>
          <p:nvSpPr>
            <p:cNvPr id="17" name="Rectangle 12"/>
            <p:cNvSpPr>
              <a:spLocks noChangeArrowheads="1"/>
            </p:cNvSpPr>
            <p:nvPr/>
          </p:nvSpPr>
          <p:spPr bwMode="auto">
            <a:xfrm rot="10800000">
              <a:off x="1723" y="2235"/>
              <a:ext cx="683" cy="2085"/>
            </a:xfrm>
            <a:prstGeom prst="rect">
              <a:avLst/>
            </a:prstGeom>
            <a:grpFill/>
            <a:ln>
              <a:noFill/>
            </a:ln>
            <a:effectLst/>
            <a:extLs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rot="10800000" wrap="none" lIns="0" tIns="0" rIns="0" bIns="0" anchor="ctr"/>
            <a:lstStyle/>
            <a:p>
              <a:pPr>
                <a:defRPr/>
              </a:pPr>
              <a:endParaRPr lang="fr-FR">
                <a:solidFill>
                  <a:srgbClr val="000000"/>
                </a:solidFill>
              </a:endParaRPr>
            </a:p>
          </p:txBody>
        </p:sp>
      </p:grpSp>
      <p:pic>
        <p:nvPicPr>
          <p:cNvPr id="19" name="Picture 19" descr="Sidel_BM_no_bleed"/>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7605713" y="5981700"/>
            <a:ext cx="1108075" cy="887413"/>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2" name="Object 1" hidden="1"/>
          <p:cNvGraphicFramePr>
            <a:graphicFrameLocks noChangeAspect="1"/>
          </p:cNvGraphicFramePr>
          <p:nvPr userDrawn="1">
            <p:custDataLst>
              <p:tags r:id="rId2"/>
            </p:custDataLst>
            <p:extLst>
              <p:ext uri="{D42A27DB-BD31-4B8C-83A1-F6EECF244321}">
                <p14:modId xmlns:p14="http://schemas.microsoft.com/office/powerpoint/2010/main" val="4147003621"/>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124963" name="think-cell Folie" r:id="rId5" imgW="270" imgH="270" progId="TCLayout.ActiveDocument.1">
                  <p:embed/>
                </p:oleObj>
              </mc:Choice>
              <mc:Fallback>
                <p:oleObj name="think-cell Folie" r:id="rId5" imgW="270" imgH="270" progId="TCLayout.ActiveDocument.1">
                  <p:embed/>
                  <p:pic>
                    <p:nvPicPr>
                      <p:cNvPr id="0" name=""/>
                      <p:cNvPicPr/>
                      <p:nvPr/>
                    </p:nvPicPr>
                    <p:blipFill>
                      <a:blip r:embed="rId6"/>
                      <a:stretch>
                        <a:fillRect/>
                      </a:stretch>
                    </p:blipFill>
                    <p:spPr>
                      <a:xfrm>
                        <a:off x="1588" y="1588"/>
                        <a:ext cx="1587" cy="1587"/>
                      </a:xfrm>
                      <a:prstGeom prst="rect">
                        <a:avLst/>
                      </a:prstGeom>
                    </p:spPr>
                  </p:pic>
                </p:oleObj>
              </mc:Fallback>
            </mc:AlternateContent>
          </a:graphicData>
        </a:graphic>
      </p:graphicFrame>
      <p:sp>
        <p:nvSpPr>
          <p:cNvPr id="15" name="Rectangle 2"/>
          <p:cNvSpPr>
            <a:spLocks noGrp="1" noChangeArrowheads="1"/>
          </p:cNvSpPr>
          <p:nvPr>
            <p:ph type="ctrTitle" hasCustomPrompt="1"/>
          </p:nvPr>
        </p:nvSpPr>
        <p:spPr bwMode="gray">
          <a:xfrm>
            <a:off x="647700" y="769938"/>
            <a:ext cx="7988300" cy="1557337"/>
          </a:xfrm>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defRPr sz="4000">
                <a:solidFill>
                  <a:schemeClr val="tx2"/>
                </a:solidFill>
              </a:defRPr>
            </a:lvl1pPr>
          </a:lstStyle>
          <a:p>
            <a:pPr lvl="0"/>
            <a:r>
              <a:rPr lang="en-GB" noProof="1"/>
              <a:t>Click to edit master title style</a:t>
            </a:r>
            <a:endParaRPr lang="en-GB" noProof="0" dirty="0"/>
          </a:p>
        </p:txBody>
      </p:sp>
      <p:sp>
        <p:nvSpPr>
          <p:cNvPr id="27" name="Title 1"/>
          <p:cNvSpPr>
            <a:spLocks/>
          </p:cNvSpPr>
          <p:nvPr userDrawn="1"/>
        </p:nvSpPr>
        <p:spPr bwMode="gray">
          <a:xfrm>
            <a:off x="6520106" y="6476331"/>
            <a:ext cx="921727" cy="15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p>
            <a:pPr algn="r" eaLnBrk="0" hangingPunct="0"/>
            <a:r>
              <a:rPr lang="en-GB" sz="1000" b="1" dirty="0">
                <a:solidFill>
                  <a:srgbClr val="FFFFFF"/>
                </a:solidFill>
              </a:rPr>
              <a:t>www.sidel.com</a:t>
            </a:r>
          </a:p>
        </p:txBody>
      </p:sp>
      <p:sp>
        <p:nvSpPr>
          <p:cNvPr id="20" name="Title 1"/>
          <p:cNvSpPr>
            <a:spLocks/>
          </p:cNvSpPr>
          <p:nvPr userDrawn="1"/>
        </p:nvSpPr>
        <p:spPr bwMode="gray">
          <a:xfrm>
            <a:off x="650875" y="6389944"/>
            <a:ext cx="327025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p>
            <a:pPr eaLnBrk="0" hangingPunct="0"/>
            <a:r>
              <a:rPr lang="en-GB" sz="800" dirty="0">
                <a:solidFill>
                  <a:srgbClr val="FFFFFF"/>
                </a:solidFill>
              </a:rPr>
              <a:t>All rights reserved. No part of this publication may be reproduced</a:t>
            </a:r>
            <a:br>
              <a:rPr lang="en-GB" sz="800" dirty="0">
                <a:solidFill>
                  <a:srgbClr val="FFFFFF"/>
                </a:solidFill>
              </a:rPr>
            </a:br>
            <a:r>
              <a:rPr lang="en-GB" sz="800" dirty="0">
                <a:solidFill>
                  <a:srgbClr val="FFFFFF"/>
                </a:solidFill>
              </a:rPr>
              <a:t>or electronically distributed without the prior permission of the publisher. </a:t>
            </a:r>
          </a:p>
        </p:txBody>
      </p:sp>
    </p:spTree>
    <p:extLst>
      <p:ext uri="{BB962C8B-B14F-4D97-AF65-F5344CB8AC3E}">
        <p14:creationId xmlns:p14="http://schemas.microsoft.com/office/powerpoint/2010/main" val="3918220046"/>
      </p:ext>
    </p:extLst>
  </p:cSld>
  <p:clrMapOvr>
    <a:masterClrMapping/>
  </p:clrMapOvr>
</p:sldLayout>
</file>

<file path=ppt/slideLayouts/slideLayout167.xml><?xml version="1.0" encoding="utf-8"?>
<p:sldLayout xmlns:a="http://schemas.openxmlformats.org/drawingml/2006/main" xmlns:r="http://schemas.openxmlformats.org/officeDocument/2006/relationships" xmlns:p="http://schemas.openxmlformats.org/presentationml/2006/main" type="obj">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u contenu 2"/>
          <p:cNvSpPr>
            <a:spLocks noGrp="1"/>
          </p:cNvSpPr>
          <p:nvPr>
            <p:ph idx="1"/>
          </p:nvPr>
        </p:nvSpPr>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Tree>
    <p:extLst>
      <p:ext uri="{BB962C8B-B14F-4D97-AF65-F5344CB8AC3E}">
        <p14:creationId xmlns:p14="http://schemas.microsoft.com/office/powerpoint/2010/main" val="2528161056"/>
      </p:ext>
    </p:extLst>
  </p:cSld>
  <p:clrMapOvr>
    <a:masterClrMapping/>
  </p:clrMapOvr>
</p:sldLayout>
</file>

<file path=ppt/slideLayouts/slideLayout168.xml><?xml version="1.0" encoding="utf-8"?>
<p:sldLayout xmlns:a="http://schemas.openxmlformats.org/drawingml/2006/main" xmlns:r="http://schemas.openxmlformats.org/officeDocument/2006/relationships" xmlns:p="http://schemas.openxmlformats.org/presentationml/2006/main" showMasterSp="0" userDrawn="1">
  <p:cSld name="1_Last slide">
    <p:spTree>
      <p:nvGrpSpPr>
        <p:cNvPr id="1" name=""/>
        <p:cNvGrpSpPr/>
        <p:nvPr/>
      </p:nvGrpSpPr>
      <p:grpSpPr>
        <a:xfrm>
          <a:off x="0" y="0"/>
          <a:ext cx="0" cy="0"/>
          <a:chOff x="0" y="0"/>
          <a:chExt cx="0" cy="0"/>
        </a:xfrm>
      </p:grpSpPr>
      <p:grpSp>
        <p:nvGrpSpPr>
          <p:cNvPr id="13" name="Group 13"/>
          <p:cNvGrpSpPr>
            <a:grpSpLocks/>
          </p:cNvGrpSpPr>
          <p:nvPr userDrawn="1"/>
        </p:nvGrpSpPr>
        <p:grpSpPr bwMode="auto">
          <a:xfrm>
            <a:off x="0" y="0"/>
            <a:ext cx="9144000" cy="6858000"/>
            <a:chOff x="1723" y="0"/>
            <a:chExt cx="683" cy="4320"/>
          </a:xfrm>
          <a:gradFill flip="none" rotWithShape="1">
            <a:gsLst>
              <a:gs pos="0">
                <a:srgbClr val="969696"/>
              </a:gs>
              <a:gs pos="41000">
                <a:srgbClr val="FFFFFF"/>
              </a:gs>
              <a:gs pos="100000">
                <a:schemeClr val="bg1">
                  <a:lumMod val="95000"/>
                </a:schemeClr>
              </a:gs>
            </a:gsLst>
            <a:lin ang="16200000" scaled="0"/>
            <a:tileRect/>
          </a:gradFill>
        </p:grpSpPr>
        <p:sp>
          <p:nvSpPr>
            <p:cNvPr id="16" name="Rectangle 11"/>
            <p:cNvSpPr>
              <a:spLocks noChangeArrowheads="1"/>
            </p:cNvSpPr>
            <p:nvPr/>
          </p:nvSpPr>
          <p:spPr bwMode="auto">
            <a:xfrm>
              <a:off x="1723" y="0"/>
              <a:ext cx="683" cy="2235"/>
            </a:xfrm>
            <a:prstGeom prst="rect">
              <a:avLst/>
            </a:prstGeom>
            <a:grpFill/>
            <a:ln>
              <a:noFill/>
            </a:ln>
            <a:effectLst/>
            <a:extLs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0" tIns="0" rIns="0" bIns="0" anchor="ctr"/>
            <a:lstStyle/>
            <a:p>
              <a:pPr>
                <a:defRPr/>
              </a:pPr>
              <a:endParaRPr lang="fr-FR">
                <a:solidFill>
                  <a:srgbClr val="000000"/>
                </a:solidFill>
              </a:endParaRPr>
            </a:p>
          </p:txBody>
        </p:sp>
        <p:sp>
          <p:nvSpPr>
            <p:cNvPr id="17" name="Rectangle 12"/>
            <p:cNvSpPr>
              <a:spLocks noChangeArrowheads="1"/>
            </p:cNvSpPr>
            <p:nvPr/>
          </p:nvSpPr>
          <p:spPr bwMode="auto">
            <a:xfrm rot="10800000">
              <a:off x="1723" y="2235"/>
              <a:ext cx="683" cy="2085"/>
            </a:xfrm>
            <a:prstGeom prst="rect">
              <a:avLst/>
            </a:prstGeom>
            <a:grpFill/>
            <a:ln>
              <a:noFill/>
            </a:ln>
            <a:effectLst/>
            <a:extLs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rot="10800000" wrap="none" lIns="0" tIns="0" rIns="0" bIns="0" anchor="ctr"/>
            <a:lstStyle/>
            <a:p>
              <a:pPr>
                <a:defRPr/>
              </a:pPr>
              <a:endParaRPr lang="fr-FR">
                <a:solidFill>
                  <a:srgbClr val="000000"/>
                </a:solidFill>
              </a:endParaRPr>
            </a:p>
          </p:txBody>
        </p:sp>
      </p:grpSp>
      <p:pic>
        <p:nvPicPr>
          <p:cNvPr id="19" name="Picture 19" descr="Sidel_BM_no_bleed"/>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7605713" y="5981700"/>
            <a:ext cx="1108075" cy="887413"/>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2" name="Object 1" hidden="1"/>
          <p:cNvGraphicFramePr>
            <a:graphicFrameLocks noChangeAspect="1"/>
          </p:cNvGraphicFramePr>
          <p:nvPr userDrawn="1">
            <p:custDataLst>
              <p:tags r:id="rId2"/>
            </p:custDataLst>
            <p:extLst>
              <p:ext uri="{D42A27DB-BD31-4B8C-83A1-F6EECF244321}">
                <p14:modId xmlns:p14="http://schemas.microsoft.com/office/powerpoint/2010/main" val="177506899"/>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125987" name="think-cell Folie" r:id="rId5" imgW="270" imgH="270" progId="TCLayout.ActiveDocument.1">
                  <p:embed/>
                </p:oleObj>
              </mc:Choice>
              <mc:Fallback>
                <p:oleObj name="think-cell Folie" r:id="rId5" imgW="270" imgH="270" progId="TCLayout.ActiveDocument.1">
                  <p:embed/>
                  <p:pic>
                    <p:nvPicPr>
                      <p:cNvPr id="0" name=""/>
                      <p:cNvPicPr/>
                      <p:nvPr/>
                    </p:nvPicPr>
                    <p:blipFill>
                      <a:blip r:embed="rId6"/>
                      <a:stretch>
                        <a:fillRect/>
                      </a:stretch>
                    </p:blipFill>
                    <p:spPr>
                      <a:xfrm>
                        <a:off x="1588" y="1588"/>
                        <a:ext cx="1587" cy="1587"/>
                      </a:xfrm>
                      <a:prstGeom prst="rect">
                        <a:avLst/>
                      </a:prstGeom>
                    </p:spPr>
                  </p:pic>
                </p:oleObj>
              </mc:Fallback>
            </mc:AlternateContent>
          </a:graphicData>
        </a:graphic>
      </p:graphicFrame>
      <p:sp>
        <p:nvSpPr>
          <p:cNvPr id="15" name="Rectangle 2"/>
          <p:cNvSpPr>
            <a:spLocks noGrp="1" noChangeArrowheads="1"/>
          </p:cNvSpPr>
          <p:nvPr>
            <p:ph type="ctrTitle" hasCustomPrompt="1"/>
          </p:nvPr>
        </p:nvSpPr>
        <p:spPr bwMode="gray">
          <a:xfrm>
            <a:off x="647700" y="769938"/>
            <a:ext cx="7988300" cy="1557337"/>
          </a:xfrm>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defRPr sz="4000">
                <a:solidFill>
                  <a:schemeClr val="tx2"/>
                </a:solidFill>
              </a:defRPr>
            </a:lvl1pPr>
          </a:lstStyle>
          <a:p>
            <a:pPr lvl="0"/>
            <a:r>
              <a:rPr lang="en-GB" noProof="1"/>
              <a:t>Click to edit master title style</a:t>
            </a:r>
            <a:endParaRPr lang="en-GB" noProof="0" dirty="0"/>
          </a:p>
        </p:txBody>
      </p:sp>
      <p:sp>
        <p:nvSpPr>
          <p:cNvPr id="27" name="Title 1"/>
          <p:cNvSpPr>
            <a:spLocks/>
          </p:cNvSpPr>
          <p:nvPr userDrawn="1"/>
        </p:nvSpPr>
        <p:spPr bwMode="gray">
          <a:xfrm>
            <a:off x="6520106" y="6476331"/>
            <a:ext cx="921727" cy="15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p>
            <a:pPr algn="r" eaLnBrk="0" hangingPunct="0"/>
            <a:r>
              <a:rPr lang="en-GB" sz="1000" b="1" dirty="0">
                <a:solidFill>
                  <a:srgbClr val="FFFFFF"/>
                </a:solidFill>
              </a:rPr>
              <a:t>www.sidel.com</a:t>
            </a:r>
          </a:p>
        </p:txBody>
      </p:sp>
      <p:sp>
        <p:nvSpPr>
          <p:cNvPr id="20" name="Title 1"/>
          <p:cNvSpPr>
            <a:spLocks/>
          </p:cNvSpPr>
          <p:nvPr userDrawn="1"/>
        </p:nvSpPr>
        <p:spPr bwMode="gray">
          <a:xfrm>
            <a:off x="650875" y="6389944"/>
            <a:ext cx="327025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p>
            <a:pPr eaLnBrk="0" hangingPunct="0"/>
            <a:r>
              <a:rPr lang="en-GB" sz="800" dirty="0">
                <a:solidFill>
                  <a:srgbClr val="FFFFFF"/>
                </a:solidFill>
              </a:rPr>
              <a:t>All rights reserved. No part of this publication may be reproduced</a:t>
            </a:r>
            <a:br>
              <a:rPr lang="en-GB" sz="800" dirty="0">
                <a:solidFill>
                  <a:srgbClr val="FFFFFF"/>
                </a:solidFill>
              </a:rPr>
            </a:br>
            <a:r>
              <a:rPr lang="en-GB" sz="800" dirty="0">
                <a:solidFill>
                  <a:srgbClr val="FFFFFF"/>
                </a:solidFill>
              </a:rPr>
              <a:t>or electronically distributed without the prior permission of the publisher. </a:t>
            </a:r>
          </a:p>
        </p:txBody>
      </p:sp>
    </p:spTree>
    <p:extLst>
      <p:ext uri="{BB962C8B-B14F-4D97-AF65-F5344CB8AC3E}">
        <p14:creationId xmlns:p14="http://schemas.microsoft.com/office/powerpoint/2010/main" val="658208134"/>
      </p:ext>
    </p:extLst>
  </p:cSld>
  <p:clrMapOvr>
    <a:masterClrMapping/>
  </p:clrMapOvr>
</p:sldLayout>
</file>

<file path=ppt/slideLayouts/slideLayout169.xml><?xml version="1.0" encoding="utf-8"?>
<p:sldLayout xmlns:a="http://schemas.openxmlformats.org/drawingml/2006/main" xmlns:r="http://schemas.openxmlformats.org/officeDocument/2006/relationships" xmlns:p="http://schemas.openxmlformats.org/presentationml/2006/main" showMasterSp="0" preserve="1" userDrawn="1">
  <p:cSld name="Cover slide">
    <p:spTree>
      <p:nvGrpSpPr>
        <p:cNvPr id="1" name=""/>
        <p:cNvGrpSpPr/>
        <p:nvPr/>
      </p:nvGrpSpPr>
      <p:grpSpPr>
        <a:xfrm>
          <a:off x="0" y="0"/>
          <a:ext cx="0" cy="0"/>
          <a:chOff x="0" y="0"/>
          <a:chExt cx="0" cy="0"/>
        </a:xfrm>
      </p:grpSpPr>
      <p:grpSp>
        <p:nvGrpSpPr>
          <p:cNvPr id="14" name="Group 13"/>
          <p:cNvGrpSpPr>
            <a:grpSpLocks/>
          </p:cNvGrpSpPr>
          <p:nvPr userDrawn="1"/>
        </p:nvGrpSpPr>
        <p:grpSpPr bwMode="auto">
          <a:xfrm>
            <a:off x="0" y="0"/>
            <a:ext cx="9144000" cy="6858000"/>
            <a:chOff x="1723" y="0"/>
            <a:chExt cx="683" cy="4320"/>
          </a:xfrm>
          <a:gradFill flip="none" rotWithShape="1">
            <a:gsLst>
              <a:gs pos="0">
                <a:srgbClr val="969696"/>
              </a:gs>
              <a:gs pos="41000">
                <a:srgbClr val="FFFFFF"/>
              </a:gs>
              <a:gs pos="100000">
                <a:schemeClr val="bg1">
                  <a:lumMod val="95000"/>
                </a:schemeClr>
              </a:gs>
            </a:gsLst>
            <a:lin ang="16200000" scaled="0"/>
            <a:tileRect/>
          </a:gradFill>
        </p:grpSpPr>
        <p:sp>
          <p:nvSpPr>
            <p:cNvPr id="20" name="Rectangle 11"/>
            <p:cNvSpPr>
              <a:spLocks noChangeArrowheads="1"/>
            </p:cNvSpPr>
            <p:nvPr/>
          </p:nvSpPr>
          <p:spPr bwMode="auto">
            <a:xfrm>
              <a:off x="1723" y="0"/>
              <a:ext cx="683" cy="2235"/>
            </a:xfrm>
            <a:prstGeom prst="rect">
              <a:avLst/>
            </a:prstGeom>
            <a:grpFill/>
            <a:ln>
              <a:noFill/>
            </a:ln>
            <a:effectLst/>
            <a:extLs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0" tIns="0" rIns="0" bIns="0" anchor="ctr"/>
            <a:lstStyle/>
            <a:p>
              <a:pPr>
                <a:defRPr/>
              </a:pPr>
              <a:endParaRPr lang="fr-FR">
                <a:solidFill>
                  <a:srgbClr val="000000"/>
                </a:solidFill>
              </a:endParaRPr>
            </a:p>
          </p:txBody>
        </p:sp>
        <p:sp>
          <p:nvSpPr>
            <p:cNvPr id="21" name="Rectangle 12"/>
            <p:cNvSpPr>
              <a:spLocks noChangeArrowheads="1"/>
            </p:cNvSpPr>
            <p:nvPr/>
          </p:nvSpPr>
          <p:spPr bwMode="auto">
            <a:xfrm rot="10800000">
              <a:off x="1723" y="2235"/>
              <a:ext cx="683" cy="2085"/>
            </a:xfrm>
            <a:prstGeom prst="rect">
              <a:avLst/>
            </a:prstGeom>
            <a:grpFill/>
            <a:ln>
              <a:noFill/>
            </a:ln>
            <a:effectLst/>
            <a:extLs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rot="10800000" wrap="none" lIns="0" tIns="0" rIns="0" bIns="0" anchor="ctr"/>
            <a:lstStyle/>
            <a:p>
              <a:pPr>
                <a:defRPr/>
              </a:pPr>
              <a:endParaRPr lang="fr-FR">
                <a:solidFill>
                  <a:srgbClr val="000000"/>
                </a:solidFill>
              </a:endParaRPr>
            </a:p>
          </p:txBody>
        </p:sp>
      </p:grpSp>
      <p:sp>
        <p:nvSpPr>
          <p:cNvPr id="25" name="Title 1"/>
          <p:cNvSpPr>
            <a:spLocks/>
          </p:cNvSpPr>
          <p:nvPr userDrawn="1"/>
        </p:nvSpPr>
        <p:spPr bwMode="gray">
          <a:xfrm>
            <a:off x="650875" y="6389944"/>
            <a:ext cx="327025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p>
            <a:pPr eaLnBrk="0" hangingPunct="0"/>
            <a:r>
              <a:rPr lang="en-GB" sz="800" dirty="0">
                <a:solidFill>
                  <a:srgbClr val="FFFFFF"/>
                </a:solidFill>
              </a:rPr>
              <a:t>All rights reserved. No part of this publication may be reproduced</a:t>
            </a:r>
            <a:br>
              <a:rPr lang="en-GB" sz="800" dirty="0">
                <a:solidFill>
                  <a:srgbClr val="FFFFFF"/>
                </a:solidFill>
              </a:rPr>
            </a:br>
            <a:r>
              <a:rPr lang="en-GB" sz="800" dirty="0">
                <a:solidFill>
                  <a:srgbClr val="FFFFFF"/>
                </a:solidFill>
              </a:rPr>
              <a:t>or electronically distributed without the prior permission of the publisher. </a:t>
            </a:r>
          </a:p>
        </p:txBody>
      </p:sp>
      <p:pic>
        <p:nvPicPr>
          <p:cNvPr id="26" name="Picture 19" descr="Sidel_BM_no_bleed"/>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7605713" y="5981700"/>
            <a:ext cx="1108075" cy="887413"/>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2" name="Object 1" hidden="1"/>
          <p:cNvGraphicFramePr>
            <a:graphicFrameLocks noChangeAspect="1"/>
          </p:cNvGraphicFramePr>
          <p:nvPr userDrawn="1">
            <p:custDataLst>
              <p:tags r:id="rId2"/>
            </p:custDataLst>
            <p:extLst>
              <p:ext uri="{D42A27DB-BD31-4B8C-83A1-F6EECF244321}">
                <p14:modId xmlns:p14="http://schemas.microsoft.com/office/powerpoint/2010/main" val="1652352523"/>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129058" name="think-cell Folie" r:id="rId5" imgW="270" imgH="270" progId="TCLayout.ActiveDocument.1">
                  <p:embed/>
                </p:oleObj>
              </mc:Choice>
              <mc:Fallback>
                <p:oleObj name="think-cell Folie" r:id="rId5" imgW="270" imgH="270" progId="TCLayout.ActiveDocument.1">
                  <p:embed/>
                  <p:pic>
                    <p:nvPicPr>
                      <p:cNvPr id="0" name=""/>
                      <p:cNvPicPr/>
                      <p:nvPr/>
                    </p:nvPicPr>
                    <p:blipFill>
                      <a:blip r:embed="rId6"/>
                      <a:stretch>
                        <a:fillRect/>
                      </a:stretch>
                    </p:blipFill>
                    <p:spPr>
                      <a:xfrm>
                        <a:off x="1588" y="1588"/>
                        <a:ext cx="1587" cy="1587"/>
                      </a:xfrm>
                      <a:prstGeom prst="rect">
                        <a:avLst/>
                      </a:prstGeom>
                    </p:spPr>
                  </p:pic>
                </p:oleObj>
              </mc:Fallback>
            </mc:AlternateContent>
          </a:graphicData>
        </a:graphic>
      </p:graphicFrame>
      <p:sp>
        <p:nvSpPr>
          <p:cNvPr id="15" name="Rectangle 2"/>
          <p:cNvSpPr>
            <a:spLocks noGrp="1" noChangeArrowheads="1"/>
          </p:cNvSpPr>
          <p:nvPr>
            <p:ph type="ctrTitle" hasCustomPrompt="1"/>
          </p:nvPr>
        </p:nvSpPr>
        <p:spPr bwMode="gray">
          <a:xfrm>
            <a:off x="647700" y="769938"/>
            <a:ext cx="7988300" cy="1557337"/>
          </a:xfrm>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defRPr sz="4000">
                <a:solidFill>
                  <a:schemeClr val="tx2"/>
                </a:solidFill>
              </a:defRPr>
            </a:lvl1pPr>
          </a:lstStyle>
          <a:p>
            <a:pPr lvl="0"/>
            <a:r>
              <a:rPr lang="en-GB" noProof="1"/>
              <a:t>Click to edit master title style</a:t>
            </a:r>
            <a:endParaRPr lang="en-GB" noProof="0" dirty="0"/>
          </a:p>
        </p:txBody>
      </p:sp>
      <p:sp>
        <p:nvSpPr>
          <p:cNvPr id="16" name="Rectangle 3"/>
          <p:cNvSpPr>
            <a:spLocks noGrp="1" noChangeArrowheads="1"/>
          </p:cNvSpPr>
          <p:nvPr>
            <p:ph type="subTitle" idx="1"/>
          </p:nvPr>
        </p:nvSpPr>
        <p:spPr bwMode="gray">
          <a:xfrm>
            <a:off x="650875" y="2327275"/>
            <a:ext cx="5362575" cy="1738313"/>
          </a:xfrm>
          <a:prstGeom prst="rect">
            <a:avLst/>
          </a:prstGeom>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spcBef>
                <a:spcPct val="0"/>
              </a:spcBef>
              <a:buSzTx/>
              <a:defRPr>
                <a:solidFill>
                  <a:schemeClr val="accent4"/>
                </a:solidFill>
              </a:defRPr>
            </a:lvl1pPr>
          </a:lstStyle>
          <a:p>
            <a:pPr lvl="0"/>
            <a:r>
              <a:rPr lang="en-GB" noProof="0" dirty="0" err="1"/>
              <a:t>Formatvorlage</a:t>
            </a:r>
            <a:r>
              <a:rPr lang="en-GB" noProof="0" dirty="0"/>
              <a:t> des </a:t>
            </a:r>
            <a:r>
              <a:rPr lang="en-GB" noProof="0" dirty="0" err="1"/>
              <a:t>Untertitelmasters</a:t>
            </a:r>
            <a:r>
              <a:rPr lang="en-GB" noProof="0" dirty="0"/>
              <a:t> </a:t>
            </a:r>
            <a:r>
              <a:rPr lang="en-GB" noProof="0" dirty="0" err="1"/>
              <a:t>durch</a:t>
            </a:r>
            <a:r>
              <a:rPr lang="en-GB" noProof="0" dirty="0"/>
              <a:t> </a:t>
            </a:r>
            <a:r>
              <a:rPr lang="en-GB" noProof="0" dirty="0" err="1"/>
              <a:t>Klicken</a:t>
            </a:r>
            <a:r>
              <a:rPr lang="en-GB" noProof="0" dirty="0"/>
              <a:t> </a:t>
            </a:r>
            <a:r>
              <a:rPr lang="en-GB" noProof="0" dirty="0" err="1"/>
              <a:t>bearbeiten</a:t>
            </a:r>
            <a:endParaRPr lang="en-GB" noProof="0" dirty="0"/>
          </a:p>
        </p:txBody>
      </p:sp>
    </p:spTree>
    <p:extLst>
      <p:ext uri="{BB962C8B-B14F-4D97-AF65-F5344CB8AC3E}">
        <p14:creationId xmlns:p14="http://schemas.microsoft.com/office/powerpoint/2010/main" val="19943639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preserve="1" userDrawn="1">
  <p:cSld name="Cover slide">
    <p:spTree>
      <p:nvGrpSpPr>
        <p:cNvPr id="1" name=""/>
        <p:cNvGrpSpPr/>
        <p:nvPr/>
      </p:nvGrpSpPr>
      <p:grpSpPr>
        <a:xfrm>
          <a:off x="0" y="0"/>
          <a:ext cx="0" cy="0"/>
          <a:chOff x="0" y="0"/>
          <a:chExt cx="0" cy="0"/>
        </a:xfrm>
      </p:grpSpPr>
      <p:grpSp>
        <p:nvGrpSpPr>
          <p:cNvPr id="14" name="Group 13"/>
          <p:cNvGrpSpPr>
            <a:grpSpLocks/>
          </p:cNvGrpSpPr>
          <p:nvPr userDrawn="1"/>
        </p:nvGrpSpPr>
        <p:grpSpPr bwMode="auto">
          <a:xfrm>
            <a:off x="0" y="0"/>
            <a:ext cx="9144000" cy="6858000"/>
            <a:chOff x="1723" y="0"/>
            <a:chExt cx="683" cy="4320"/>
          </a:xfrm>
          <a:gradFill flip="none" rotWithShape="1">
            <a:gsLst>
              <a:gs pos="0">
                <a:srgbClr val="969696"/>
              </a:gs>
              <a:gs pos="41000">
                <a:srgbClr val="FFFFFF"/>
              </a:gs>
              <a:gs pos="100000">
                <a:schemeClr val="bg1">
                  <a:lumMod val="95000"/>
                </a:schemeClr>
              </a:gs>
            </a:gsLst>
            <a:lin ang="16200000" scaled="0"/>
            <a:tileRect/>
          </a:gradFill>
        </p:grpSpPr>
        <p:sp>
          <p:nvSpPr>
            <p:cNvPr id="20" name="Rectangle 11"/>
            <p:cNvSpPr>
              <a:spLocks noChangeArrowheads="1"/>
            </p:cNvSpPr>
            <p:nvPr/>
          </p:nvSpPr>
          <p:spPr bwMode="auto">
            <a:xfrm>
              <a:off x="1723" y="0"/>
              <a:ext cx="683" cy="2235"/>
            </a:xfrm>
            <a:prstGeom prst="rect">
              <a:avLst/>
            </a:prstGeom>
            <a:grpFill/>
            <a:ln>
              <a:noFill/>
            </a:ln>
            <a:effectLst/>
            <a:extLs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0" tIns="0" rIns="0" bIns="0" anchor="ctr"/>
            <a:lstStyle/>
            <a:p>
              <a:pPr>
                <a:defRPr/>
              </a:pPr>
              <a:endParaRPr lang="fr-FR">
                <a:solidFill>
                  <a:srgbClr val="000000"/>
                </a:solidFill>
              </a:endParaRPr>
            </a:p>
          </p:txBody>
        </p:sp>
        <p:sp>
          <p:nvSpPr>
            <p:cNvPr id="21" name="Rectangle 12"/>
            <p:cNvSpPr>
              <a:spLocks noChangeArrowheads="1"/>
            </p:cNvSpPr>
            <p:nvPr/>
          </p:nvSpPr>
          <p:spPr bwMode="auto">
            <a:xfrm rot="10800000">
              <a:off x="1723" y="2235"/>
              <a:ext cx="683" cy="2085"/>
            </a:xfrm>
            <a:prstGeom prst="rect">
              <a:avLst/>
            </a:prstGeom>
            <a:grpFill/>
            <a:ln>
              <a:noFill/>
            </a:ln>
            <a:effectLst/>
            <a:extLs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rot="10800000" wrap="none" lIns="0" tIns="0" rIns="0" bIns="0" anchor="ctr"/>
            <a:lstStyle/>
            <a:p>
              <a:pPr>
                <a:defRPr/>
              </a:pPr>
              <a:endParaRPr lang="fr-FR">
                <a:solidFill>
                  <a:srgbClr val="000000"/>
                </a:solidFill>
              </a:endParaRPr>
            </a:p>
          </p:txBody>
        </p:sp>
      </p:grpSp>
      <p:sp>
        <p:nvSpPr>
          <p:cNvPr id="25" name="Title 1"/>
          <p:cNvSpPr>
            <a:spLocks/>
          </p:cNvSpPr>
          <p:nvPr userDrawn="1"/>
        </p:nvSpPr>
        <p:spPr bwMode="gray">
          <a:xfrm>
            <a:off x="650875" y="6389944"/>
            <a:ext cx="327025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p>
            <a:pPr eaLnBrk="0" hangingPunct="0"/>
            <a:r>
              <a:rPr lang="en-GB" sz="800" dirty="0">
                <a:solidFill>
                  <a:srgbClr val="FFFFFF"/>
                </a:solidFill>
              </a:rPr>
              <a:t>All rights reserved. No part of this publication may be reproduced</a:t>
            </a:r>
            <a:br>
              <a:rPr lang="en-GB" sz="800" dirty="0">
                <a:solidFill>
                  <a:srgbClr val="FFFFFF"/>
                </a:solidFill>
              </a:rPr>
            </a:br>
            <a:r>
              <a:rPr lang="en-GB" sz="800" dirty="0">
                <a:solidFill>
                  <a:srgbClr val="FFFFFF"/>
                </a:solidFill>
              </a:rPr>
              <a:t>or electronically distributed without the prior permission of the publisher. </a:t>
            </a:r>
          </a:p>
        </p:txBody>
      </p:sp>
      <p:pic>
        <p:nvPicPr>
          <p:cNvPr id="26" name="Picture 19" descr="Sidel_BM_no_bleed"/>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7605713" y="5981700"/>
            <a:ext cx="1108075" cy="887413"/>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2" name="Object 1" hidden="1"/>
          <p:cNvGraphicFramePr>
            <a:graphicFrameLocks noChangeAspect="1"/>
          </p:cNvGraphicFramePr>
          <p:nvPr userDrawn="1">
            <p:custDataLst>
              <p:tags r:id="rId2"/>
            </p:custDataLst>
            <p:extLst>
              <p:ext uri="{D42A27DB-BD31-4B8C-83A1-F6EECF244321}">
                <p14:modId xmlns:p14="http://schemas.microsoft.com/office/powerpoint/2010/main" val="1532639556"/>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14391" name="think-cell Folie" r:id="rId5" imgW="270" imgH="270" progId="TCLayout.ActiveDocument.1">
                  <p:embed/>
                </p:oleObj>
              </mc:Choice>
              <mc:Fallback>
                <p:oleObj name="think-cell Folie" r:id="rId5" imgW="270" imgH="270" progId="TCLayout.ActiveDocument.1">
                  <p:embed/>
                  <p:pic>
                    <p:nvPicPr>
                      <p:cNvPr id="0" name=""/>
                      <p:cNvPicPr/>
                      <p:nvPr/>
                    </p:nvPicPr>
                    <p:blipFill>
                      <a:blip r:embed="rId6"/>
                      <a:stretch>
                        <a:fillRect/>
                      </a:stretch>
                    </p:blipFill>
                    <p:spPr>
                      <a:xfrm>
                        <a:off x="1588" y="1588"/>
                        <a:ext cx="1587" cy="1587"/>
                      </a:xfrm>
                      <a:prstGeom prst="rect">
                        <a:avLst/>
                      </a:prstGeom>
                    </p:spPr>
                  </p:pic>
                </p:oleObj>
              </mc:Fallback>
            </mc:AlternateContent>
          </a:graphicData>
        </a:graphic>
      </p:graphicFrame>
      <p:sp>
        <p:nvSpPr>
          <p:cNvPr id="15" name="Rectangle 2"/>
          <p:cNvSpPr>
            <a:spLocks noGrp="1" noChangeArrowheads="1"/>
          </p:cNvSpPr>
          <p:nvPr>
            <p:ph type="ctrTitle" hasCustomPrompt="1"/>
          </p:nvPr>
        </p:nvSpPr>
        <p:spPr bwMode="gray">
          <a:xfrm>
            <a:off x="647700" y="769938"/>
            <a:ext cx="7988300" cy="1557337"/>
          </a:xfrm>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defRPr sz="4000">
                <a:solidFill>
                  <a:schemeClr val="tx2"/>
                </a:solidFill>
              </a:defRPr>
            </a:lvl1pPr>
          </a:lstStyle>
          <a:p>
            <a:pPr lvl="0"/>
            <a:r>
              <a:rPr lang="en-GB" noProof="1"/>
              <a:t>Click to edit master title style</a:t>
            </a:r>
            <a:endParaRPr lang="en-GB" noProof="0" dirty="0"/>
          </a:p>
        </p:txBody>
      </p:sp>
      <p:sp>
        <p:nvSpPr>
          <p:cNvPr id="16" name="Rectangle 3"/>
          <p:cNvSpPr>
            <a:spLocks noGrp="1" noChangeArrowheads="1"/>
          </p:cNvSpPr>
          <p:nvPr>
            <p:ph type="subTitle" idx="1"/>
          </p:nvPr>
        </p:nvSpPr>
        <p:spPr bwMode="gray">
          <a:xfrm>
            <a:off x="650875" y="2327275"/>
            <a:ext cx="5362575" cy="1738313"/>
          </a:xfrm>
          <a:prstGeom prst="rect">
            <a:avLst/>
          </a:prstGeom>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spcBef>
                <a:spcPct val="0"/>
              </a:spcBef>
              <a:buSzTx/>
              <a:defRPr>
                <a:solidFill>
                  <a:schemeClr val="accent4"/>
                </a:solidFill>
              </a:defRPr>
            </a:lvl1pPr>
          </a:lstStyle>
          <a:p>
            <a:pPr lvl="0"/>
            <a:r>
              <a:rPr lang="en-GB" noProof="0" dirty="0" err="1"/>
              <a:t>Formatvorlage</a:t>
            </a:r>
            <a:r>
              <a:rPr lang="en-GB" noProof="0" dirty="0"/>
              <a:t> des </a:t>
            </a:r>
            <a:r>
              <a:rPr lang="en-GB" noProof="0" dirty="0" err="1"/>
              <a:t>Untertitelmasters</a:t>
            </a:r>
            <a:r>
              <a:rPr lang="en-GB" noProof="0" dirty="0"/>
              <a:t> </a:t>
            </a:r>
            <a:r>
              <a:rPr lang="en-GB" noProof="0" dirty="0" err="1"/>
              <a:t>durch</a:t>
            </a:r>
            <a:r>
              <a:rPr lang="en-GB" noProof="0" dirty="0"/>
              <a:t> </a:t>
            </a:r>
            <a:r>
              <a:rPr lang="en-GB" noProof="0" dirty="0" err="1"/>
              <a:t>Klicken</a:t>
            </a:r>
            <a:r>
              <a:rPr lang="en-GB" noProof="0" dirty="0"/>
              <a:t> </a:t>
            </a:r>
            <a:r>
              <a:rPr lang="en-GB" noProof="0" dirty="0" err="1"/>
              <a:t>bearbeiten</a:t>
            </a:r>
            <a:endParaRPr lang="en-GB" noProof="0" dirty="0"/>
          </a:p>
        </p:txBody>
      </p:sp>
    </p:spTree>
    <p:extLst>
      <p:ext uri="{BB962C8B-B14F-4D97-AF65-F5344CB8AC3E}">
        <p14:creationId xmlns:p14="http://schemas.microsoft.com/office/powerpoint/2010/main" val="4220465423"/>
      </p:ext>
    </p:extLst>
  </p:cSld>
  <p:clrMapOvr>
    <a:masterClrMapping/>
  </p:clrMapOvr>
</p:sldLayout>
</file>

<file path=ppt/slideLayouts/slideLayout170.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GB"/>
              <a:t>Click to edit master title style</a:t>
            </a:r>
            <a:endParaRPr lang="en-GB" dirty="0"/>
          </a:p>
        </p:txBody>
      </p:sp>
    </p:spTree>
    <p:extLst>
      <p:ext uri="{BB962C8B-B14F-4D97-AF65-F5344CB8AC3E}">
        <p14:creationId xmlns:p14="http://schemas.microsoft.com/office/powerpoint/2010/main" val="2921509830"/>
      </p:ext>
    </p:extLst>
  </p:cSld>
  <p:clrMapOvr>
    <a:masterClrMapping/>
  </p:clrMapOvr>
</p:sldLayout>
</file>

<file path=ppt/slideLayouts/slideLayout171.xml><?xml version="1.0" encoding="utf-8"?>
<p:sldLayout xmlns:a="http://schemas.openxmlformats.org/drawingml/2006/main" xmlns:r="http://schemas.openxmlformats.org/officeDocument/2006/relationships" xmlns:p="http://schemas.openxmlformats.org/presentationml/2006/main" preserve="1" userDrawn="1">
  <p:cSld name="Title and tex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GB"/>
              <a:t>Click to edit master title style</a:t>
            </a:r>
            <a:endParaRPr lang="en-GB" dirty="0"/>
          </a:p>
        </p:txBody>
      </p:sp>
      <p:sp>
        <p:nvSpPr>
          <p:cNvPr id="5" name="Text Placeholder 4"/>
          <p:cNvSpPr>
            <a:spLocks noGrp="1"/>
          </p:cNvSpPr>
          <p:nvPr>
            <p:ph type="body" sz="quarter" idx="10"/>
          </p:nvPr>
        </p:nvSpPr>
        <p:spPr>
          <a:xfrm>
            <a:off x="647700" y="1485900"/>
            <a:ext cx="7997825" cy="4762500"/>
          </a:xfrm>
        </p:spPr>
        <p:txBody>
          <a:bodyPr>
            <a:noAutofit/>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p>
        </p:txBody>
      </p:sp>
    </p:spTree>
    <p:extLst>
      <p:ext uri="{BB962C8B-B14F-4D97-AF65-F5344CB8AC3E}">
        <p14:creationId xmlns:p14="http://schemas.microsoft.com/office/powerpoint/2010/main" val="838485666"/>
      </p:ext>
    </p:extLst>
  </p:cSld>
  <p:clrMapOvr>
    <a:masterClrMapping/>
  </p:clrMapOvr>
</p:sldLayout>
</file>

<file path=ppt/slideLayouts/slideLayout172.xml><?xml version="1.0" encoding="utf-8"?>
<p:sldLayout xmlns:a="http://schemas.openxmlformats.org/drawingml/2006/main" xmlns:r="http://schemas.openxmlformats.org/officeDocument/2006/relationships" xmlns:p="http://schemas.openxmlformats.org/presentationml/2006/main" preserve="1" userDrawn="1">
  <p:cSld name="Title and Sub-titl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48000" y="334800"/>
            <a:ext cx="7992000" cy="936000"/>
          </a:xfrm>
        </p:spPr>
        <p:txBody>
          <a:bodyPr/>
          <a:lstStyle>
            <a:lvl1pPr>
              <a:defRPr/>
            </a:lvl1pPr>
          </a:lstStyle>
          <a:p>
            <a:r>
              <a:rPr lang="en-GB"/>
              <a:t>Click to edit master title style</a:t>
            </a:r>
            <a:endParaRPr lang="en-GB" dirty="0"/>
          </a:p>
        </p:txBody>
      </p:sp>
      <p:sp>
        <p:nvSpPr>
          <p:cNvPr id="9" name="Text Placeholder 8"/>
          <p:cNvSpPr>
            <a:spLocks noGrp="1"/>
          </p:cNvSpPr>
          <p:nvPr>
            <p:ph type="body" sz="quarter" idx="10"/>
          </p:nvPr>
        </p:nvSpPr>
        <p:spPr>
          <a:xfrm>
            <a:off x="648000" y="1025525"/>
            <a:ext cx="7997825" cy="307777"/>
          </a:xfrm>
        </p:spPr>
        <p:txBody>
          <a:bodyPr>
            <a:spAutoFit/>
          </a:bodyPr>
          <a:lstStyle/>
          <a:p>
            <a:pPr lvl="0"/>
            <a:r>
              <a:rPr lang="en-GB" dirty="0"/>
              <a:t>Click to edit Master text styles</a:t>
            </a:r>
          </a:p>
        </p:txBody>
      </p:sp>
    </p:spTree>
    <p:extLst>
      <p:ext uri="{BB962C8B-B14F-4D97-AF65-F5344CB8AC3E}">
        <p14:creationId xmlns:p14="http://schemas.microsoft.com/office/powerpoint/2010/main" val="3150124566"/>
      </p:ext>
    </p:extLst>
  </p:cSld>
  <p:clrMapOvr>
    <a:masterClrMapping/>
  </p:clrMapOvr>
</p:sldLayout>
</file>

<file path=ppt/slideLayouts/slideLayout173.xml><?xml version="1.0" encoding="utf-8"?>
<p:sldLayout xmlns:a="http://schemas.openxmlformats.org/drawingml/2006/main" xmlns:r="http://schemas.openxmlformats.org/officeDocument/2006/relationships" xmlns:p="http://schemas.openxmlformats.org/presentationml/2006/main" showMasterSp="0" preserve="1" userDrawn="1">
  <p:cSld name="Breaker slide">
    <p:bg>
      <p:bgPr>
        <a:solidFill>
          <a:schemeClr val="accent4"/>
        </a:solidFill>
        <a:effectLst/>
      </p:bgPr>
    </p:bg>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2"/>
            </p:custDataLst>
            <p:extLst>
              <p:ext uri="{D42A27DB-BD31-4B8C-83A1-F6EECF244321}">
                <p14:modId xmlns:p14="http://schemas.microsoft.com/office/powerpoint/2010/main" val="443917804"/>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130082" name="think-cell Folie" r:id="rId4" imgW="270" imgH="270" progId="TCLayout.ActiveDocument.1">
                  <p:embed/>
                </p:oleObj>
              </mc:Choice>
              <mc:Fallback>
                <p:oleObj name="think-cell Folie" r:id="rId4" imgW="270" imgH="270" progId="TCLayout.ActiveDocument.1">
                  <p:embed/>
                  <p:pic>
                    <p:nvPicPr>
                      <p:cNvPr id="0" name=""/>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15" name="Rectangle 2"/>
          <p:cNvSpPr>
            <a:spLocks noGrp="1" noChangeArrowheads="1"/>
          </p:cNvSpPr>
          <p:nvPr>
            <p:ph type="ctrTitle" hasCustomPrompt="1"/>
          </p:nvPr>
        </p:nvSpPr>
        <p:spPr bwMode="gray">
          <a:xfrm>
            <a:off x="647700" y="769938"/>
            <a:ext cx="7988300" cy="1557337"/>
          </a:xfrm>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defRPr sz="4000">
                <a:solidFill>
                  <a:schemeClr val="bg1"/>
                </a:solidFill>
              </a:defRPr>
            </a:lvl1pPr>
          </a:lstStyle>
          <a:p>
            <a:pPr lvl="0"/>
            <a:r>
              <a:rPr lang="en-GB" noProof="1"/>
              <a:t>Click to edit master title style</a:t>
            </a:r>
            <a:endParaRPr lang="en-GB" noProof="0" dirty="0"/>
          </a:p>
        </p:txBody>
      </p:sp>
      <p:sp>
        <p:nvSpPr>
          <p:cNvPr id="16" name="Rectangle 3"/>
          <p:cNvSpPr>
            <a:spLocks noGrp="1" noChangeArrowheads="1"/>
          </p:cNvSpPr>
          <p:nvPr>
            <p:ph type="subTitle" idx="1"/>
          </p:nvPr>
        </p:nvSpPr>
        <p:spPr bwMode="gray">
          <a:xfrm>
            <a:off x="650875" y="2327275"/>
            <a:ext cx="5362575" cy="1738313"/>
          </a:xfrm>
          <a:prstGeom prst="rect">
            <a:avLst/>
          </a:prstGeom>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spcBef>
                <a:spcPct val="0"/>
              </a:spcBef>
              <a:buSzTx/>
              <a:defRPr>
                <a:solidFill>
                  <a:schemeClr val="bg1"/>
                </a:solidFill>
              </a:defRPr>
            </a:lvl1pPr>
          </a:lstStyle>
          <a:p>
            <a:pPr lvl="0"/>
            <a:r>
              <a:rPr lang="en-GB" noProof="0"/>
              <a:t>Formatvorlage des Untertitelmasters durch Klicken bearbeiten</a:t>
            </a:r>
            <a:endParaRPr lang="en-GB" noProof="0" dirty="0"/>
          </a:p>
        </p:txBody>
      </p:sp>
      <p:pic>
        <p:nvPicPr>
          <p:cNvPr id="11" name="Image 66" descr="shadow-v2.png"/>
          <p:cNvPicPr>
            <a:picLocks noChangeAspect="1"/>
          </p:cNvPicPr>
          <p:nvPr userDrawn="1"/>
        </p:nvPicPr>
        <p:blipFill>
          <a:blip r:embed="rId6">
            <a:extLst>
              <a:ext uri="{28A0092B-C50C-407E-A947-70E740481C1C}">
                <a14:useLocalDpi xmlns:a14="http://schemas.microsoft.com/office/drawing/2010/main" val="0"/>
              </a:ext>
            </a:extLst>
          </a:blip>
          <a:srcRect t="8528" b="51877"/>
          <a:stretch>
            <a:fillRect/>
          </a:stretch>
        </p:blipFill>
        <p:spPr bwMode="auto">
          <a:xfrm>
            <a:off x="0" y="6381750"/>
            <a:ext cx="8856663" cy="206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2" name="Group 7"/>
          <p:cNvGrpSpPr>
            <a:grpSpLocks/>
          </p:cNvGrpSpPr>
          <p:nvPr userDrawn="1"/>
        </p:nvGrpSpPr>
        <p:grpSpPr bwMode="auto">
          <a:xfrm>
            <a:off x="7777163" y="6526213"/>
            <a:ext cx="863600" cy="236537"/>
            <a:chOff x="1005" y="1644"/>
            <a:chExt cx="3749" cy="1030"/>
          </a:xfrm>
          <a:solidFill>
            <a:schemeClr val="bg1"/>
          </a:solidFill>
        </p:grpSpPr>
        <p:sp>
          <p:nvSpPr>
            <p:cNvPr id="13" name="Freeform 8"/>
            <p:cNvSpPr>
              <a:spLocks/>
            </p:cNvSpPr>
            <p:nvPr userDrawn="1"/>
          </p:nvSpPr>
          <p:spPr bwMode="auto">
            <a:xfrm>
              <a:off x="1962" y="2123"/>
              <a:ext cx="314" cy="256"/>
            </a:xfrm>
            <a:custGeom>
              <a:avLst/>
              <a:gdLst>
                <a:gd name="T0" fmla="*/ 108 w 314"/>
                <a:gd name="T1" fmla="*/ 256 h 256"/>
                <a:gd name="T2" fmla="*/ 314 w 314"/>
                <a:gd name="T3" fmla="*/ 0 h 256"/>
                <a:gd name="T4" fmla="*/ 101 w 314"/>
                <a:gd name="T5" fmla="*/ 0 h 256"/>
                <a:gd name="T6" fmla="*/ 0 w 314"/>
                <a:gd name="T7" fmla="*/ 126 h 256"/>
                <a:gd name="T8" fmla="*/ 108 w 314"/>
                <a:gd name="T9" fmla="*/ 256 h 256"/>
              </a:gdLst>
              <a:ahLst/>
              <a:cxnLst>
                <a:cxn ang="0">
                  <a:pos x="T0" y="T1"/>
                </a:cxn>
                <a:cxn ang="0">
                  <a:pos x="T2" y="T3"/>
                </a:cxn>
                <a:cxn ang="0">
                  <a:pos x="T4" y="T5"/>
                </a:cxn>
                <a:cxn ang="0">
                  <a:pos x="T6" y="T7"/>
                </a:cxn>
                <a:cxn ang="0">
                  <a:pos x="T8" y="T9"/>
                </a:cxn>
              </a:cxnLst>
              <a:rect l="0" t="0" r="r" b="b"/>
              <a:pathLst>
                <a:path w="314" h="256">
                  <a:moveTo>
                    <a:pt x="108" y="256"/>
                  </a:moveTo>
                  <a:lnTo>
                    <a:pt x="314" y="0"/>
                  </a:lnTo>
                  <a:lnTo>
                    <a:pt x="101" y="0"/>
                  </a:lnTo>
                  <a:lnTo>
                    <a:pt x="0" y="126"/>
                  </a:lnTo>
                  <a:lnTo>
                    <a:pt x="108" y="25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solidFill>
                  <a:srgbClr val="000000"/>
                </a:solidFill>
              </a:endParaRPr>
            </a:p>
          </p:txBody>
        </p:sp>
        <p:sp>
          <p:nvSpPr>
            <p:cNvPr id="22" name="Freeform 9"/>
            <p:cNvSpPr>
              <a:spLocks noEditPoints="1"/>
            </p:cNvSpPr>
            <p:nvPr userDrawn="1"/>
          </p:nvSpPr>
          <p:spPr bwMode="auto">
            <a:xfrm>
              <a:off x="1005" y="1644"/>
              <a:ext cx="1183" cy="1014"/>
            </a:xfrm>
            <a:custGeom>
              <a:avLst/>
              <a:gdLst>
                <a:gd name="T0" fmla="*/ 359 w 501"/>
                <a:gd name="T1" fmla="*/ 313 h 429"/>
                <a:gd name="T2" fmla="*/ 339 w 501"/>
                <a:gd name="T3" fmla="*/ 287 h 429"/>
                <a:gd name="T4" fmla="*/ 331 w 501"/>
                <a:gd name="T5" fmla="*/ 277 h 429"/>
                <a:gd name="T6" fmla="*/ 288 w 501"/>
                <a:gd name="T7" fmla="*/ 257 h 429"/>
                <a:gd name="T8" fmla="*/ 232 w 501"/>
                <a:gd name="T9" fmla="*/ 313 h 429"/>
                <a:gd name="T10" fmla="*/ 288 w 501"/>
                <a:gd name="T11" fmla="*/ 368 h 429"/>
                <a:gd name="T12" fmla="*/ 331 w 501"/>
                <a:gd name="T13" fmla="*/ 348 h 429"/>
                <a:gd name="T14" fmla="*/ 339 w 501"/>
                <a:gd name="T15" fmla="*/ 338 h 429"/>
                <a:gd name="T16" fmla="*/ 359 w 501"/>
                <a:gd name="T17" fmla="*/ 313 h 429"/>
                <a:gd name="T18" fmla="*/ 162 w 501"/>
                <a:gd name="T19" fmla="*/ 312 h 429"/>
                <a:gd name="T20" fmla="*/ 288 w 501"/>
                <a:gd name="T21" fmla="*/ 188 h 429"/>
                <a:gd name="T22" fmla="*/ 384 w 501"/>
                <a:gd name="T23" fmla="*/ 232 h 429"/>
                <a:gd name="T24" fmla="*/ 385 w 501"/>
                <a:gd name="T25" fmla="*/ 234 h 429"/>
                <a:gd name="T26" fmla="*/ 387 w 501"/>
                <a:gd name="T27" fmla="*/ 233 h 429"/>
                <a:gd name="T28" fmla="*/ 250 w 501"/>
                <a:gd name="T29" fmla="*/ 0 h 429"/>
                <a:gd name="T30" fmla="*/ 0 w 501"/>
                <a:gd name="T31" fmla="*/ 429 h 429"/>
                <a:gd name="T32" fmla="*/ 244 w 501"/>
                <a:gd name="T33" fmla="*/ 429 h 429"/>
                <a:gd name="T34" fmla="*/ 245 w 501"/>
                <a:gd name="T35" fmla="*/ 428 h 429"/>
                <a:gd name="T36" fmla="*/ 220 w 501"/>
                <a:gd name="T37" fmla="*/ 417 h 429"/>
                <a:gd name="T38" fmla="*/ 162 w 501"/>
                <a:gd name="T39" fmla="*/ 312 h 429"/>
                <a:gd name="T40" fmla="*/ 496 w 501"/>
                <a:gd name="T41" fmla="*/ 427 h 429"/>
                <a:gd name="T42" fmla="*/ 470 w 501"/>
                <a:gd name="T43" fmla="*/ 420 h 429"/>
                <a:gd name="T44" fmla="*/ 405 w 501"/>
                <a:gd name="T45" fmla="*/ 367 h 429"/>
                <a:gd name="T46" fmla="*/ 380 w 501"/>
                <a:gd name="T47" fmla="*/ 398 h 429"/>
                <a:gd name="T48" fmla="*/ 333 w 501"/>
                <a:gd name="T49" fmla="*/ 428 h 429"/>
                <a:gd name="T50" fmla="*/ 333 w 501"/>
                <a:gd name="T51" fmla="*/ 429 h 429"/>
                <a:gd name="T52" fmla="*/ 501 w 501"/>
                <a:gd name="T53" fmla="*/ 429 h 429"/>
                <a:gd name="T54" fmla="*/ 501 w 501"/>
                <a:gd name="T55" fmla="*/ 428 h 429"/>
                <a:gd name="T56" fmla="*/ 496 w 501"/>
                <a:gd name="T57" fmla="*/ 427 h 4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01" h="429">
                  <a:moveTo>
                    <a:pt x="359" y="313"/>
                  </a:moveTo>
                  <a:cubicBezTo>
                    <a:pt x="353" y="305"/>
                    <a:pt x="350" y="300"/>
                    <a:pt x="339" y="287"/>
                  </a:cubicBezTo>
                  <a:cubicBezTo>
                    <a:pt x="336" y="283"/>
                    <a:pt x="335" y="282"/>
                    <a:pt x="331" y="277"/>
                  </a:cubicBezTo>
                  <a:cubicBezTo>
                    <a:pt x="320" y="265"/>
                    <a:pt x="306" y="257"/>
                    <a:pt x="288" y="257"/>
                  </a:cubicBezTo>
                  <a:cubicBezTo>
                    <a:pt x="257" y="257"/>
                    <a:pt x="232" y="282"/>
                    <a:pt x="232" y="313"/>
                  </a:cubicBezTo>
                  <a:cubicBezTo>
                    <a:pt x="232" y="343"/>
                    <a:pt x="257" y="368"/>
                    <a:pt x="288" y="368"/>
                  </a:cubicBezTo>
                  <a:cubicBezTo>
                    <a:pt x="306" y="368"/>
                    <a:pt x="320" y="360"/>
                    <a:pt x="331" y="348"/>
                  </a:cubicBezTo>
                  <a:cubicBezTo>
                    <a:pt x="335" y="343"/>
                    <a:pt x="336" y="342"/>
                    <a:pt x="339" y="338"/>
                  </a:cubicBezTo>
                  <a:cubicBezTo>
                    <a:pt x="350" y="325"/>
                    <a:pt x="353" y="320"/>
                    <a:pt x="359" y="313"/>
                  </a:cubicBezTo>
                  <a:moveTo>
                    <a:pt x="162" y="312"/>
                  </a:moveTo>
                  <a:cubicBezTo>
                    <a:pt x="162" y="243"/>
                    <a:pt x="218" y="188"/>
                    <a:pt x="288" y="188"/>
                  </a:cubicBezTo>
                  <a:cubicBezTo>
                    <a:pt x="322" y="188"/>
                    <a:pt x="357" y="201"/>
                    <a:pt x="384" y="232"/>
                  </a:cubicBezTo>
                  <a:cubicBezTo>
                    <a:pt x="385" y="234"/>
                    <a:pt x="385" y="234"/>
                    <a:pt x="385" y="234"/>
                  </a:cubicBezTo>
                  <a:cubicBezTo>
                    <a:pt x="387" y="233"/>
                    <a:pt x="387" y="233"/>
                    <a:pt x="387" y="233"/>
                  </a:cubicBezTo>
                  <a:cubicBezTo>
                    <a:pt x="250" y="0"/>
                    <a:pt x="250" y="0"/>
                    <a:pt x="250" y="0"/>
                  </a:cubicBezTo>
                  <a:cubicBezTo>
                    <a:pt x="0" y="429"/>
                    <a:pt x="0" y="429"/>
                    <a:pt x="0" y="429"/>
                  </a:cubicBezTo>
                  <a:cubicBezTo>
                    <a:pt x="244" y="429"/>
                    <a:pt x="244" y="429"/>
                    <a:pt x="244" y="429"/>
                  </a:cubicBezTo>
                  <a:cubicBezTo>
                    <a:pt x="245" y="428"/>
                    <a:pt x="245" y="428"/>
                    <a:pt x="245" y="428"/>
                  </a:cubicBezTo>
                  <a:cubicBezTo>
                    <a:pt x="234" y="425"/>
                    <a:pt x="224" y="419"/>
                    <a:pt x="220" y="417"/>
                  </a:cubicBezTo>
                  <a:cubicBezTo>
                    <a:pt x="185" y="395"/>
                    <a:pt x="162" y="357"/>
                    <a:pt x="162" y="312"/>
                  </a:cubicBezTo>
                  <a:moveTo>
                    <a:pt x="496" y="427"/>
                  </a:moveTo>
                  <a:cubicBezTo>
                    <a:pt x="485" y="425"/>
                    <a:pt x="476" y="422"/>
                    <a:pt x="470" y="420"/>
                  </a:cubicBezTo>
                  <a:cubicBezTo>
                    <a:pt x="444" y="409"/>
                    <a:pt x="423" y="389"/>
                    <a:pt x="405" y="367"/>
                  </a:cubicBezTo>
                  <a:cubicBezTo>
                    <a:pt x="405" y="367"/>
                    <a:pt x="392" y="385"/>
                    <a:pt x="380" y="398"/>
                  </a:cubicBezTo>
                  <a:cubicBezTo>
                    <a:pt x="362" y="417"/>
                    <a:pt x="343" y="425"/>
                    <a:pt x="333" y="428"/>
                  </a:cubicBezTo>
                  <a:cubicBezTo>
                    <a:pt x="333" y="429"/>
                    <a:pt x="333" y="429"/>
                    <a:pt x="333" y="429"/>
                  </a:cubicBezTo>
                  <a:cubicBezTo>
                    <a:pt x="501" y="429"/>
                    <a:pt x="501" y="429"/>
                    <a:pt x="501" y="429"/>
                  </a:cubicBezTo>
                  <a:cubicBezTo>
                    <a:pt x="501" y="428"/>
                    <a:pt x="501" y="428"/>
                    <a:pt x="501" y="428"/>
                  </a:cubicBezTo>
                  <a:cubicBezTo>
                    <a:pt x="501" y="428"/>
                    <a:pt x="499" y="427"/>
                    <a:pt x="496" y="427"/>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solidFill>
                  <a:srgbClr val="000000"/>
                </a:solidFill>
              </a:endParaRPr>
            </a:p>
          </p:txBody>
        </p:sp>
        <p:sp>
          <p:nvSpPr>
            <p:cNvPr id="23" name="Freeform 10"/>
            <p:cNvSpPr>
              <a:spLocks noEditPoints="1"/>
            </p:cNvSpPr>
            <p:nvPr userDrawn="1"/>
          </p:nvSpPr>
          <p:spPr bwMode="auto">
            <a:xfrm>
              <a:off x="2540" y="1904"/>
              <a:ext cx="2214" cy="770"/>
            </a:xfrm>
            <a:custGeom>
              <a:avLst/>
              <a:gdLst>
                <a:gd name="T0" fmla="*/ 171 w 937"/>
                <a:gd name="T1" fmla="*/ 136 h 326"/>
                <a:gd name="T2" fmla="*/ 78 w 937"/>
                <a:gd name="T3" fmla="*/ 89 h 326"/>
                <a:gd name="T4" fmla="*/ 125 w 937"/>
                <a:gd name="T5" fmla="*/ 53 h 326"/>
                <a:gd name="T6" fmla="*/ 186 w 937"/>
                <a:gd name="T7" fmla="*/ 100 h 326"/>
                <a:gd name="T8" fmla="*/ 253 w 937"/>
                <a:gd name="T9" fmla="*/ 100 h 326"/>
                <a:gd name="T10" fmla="*/ 128 w 937"/>
                <a:gd name="T11" fmla="*/ 0 h 326"/>
                <a:gd name="T12" fmla="*/ 12 w 937"/>
                <a:gd name="T13" fmla="*/ 94 h 326"/>
                <a:gd name="T14" fmla="*/ 104 w 937"/>
                <a:gd name="T15" fmla="*/ 183 h 326"/>
                <a:gd name="T16" fmla="*/ 197 w 937"/>
                <a:gd name="T17" fmla="*/ 234 h 326"/>
                <a:gd name="T18" fmla="*/ 136 w 937"/>
                <a:gd name="T19" fmla="*/ 273 h 326"/>
                <a:gd name="T20" fmla="*/ 67 w 937"/>
                <a:gd name="T21" fmla="*/ 215 h 326"/>
                <a:gd name="T22" fmla="*/ 1 w 937"/>
                <a:gd name="T23" fmla="*/ 215 h 326"/>
                <a:gd name="T24" fmla="*/ 134 w 937"/>
                <a:gd name="T25" fmla="*/ 326 h 326"/>
                <a:gd name="T26" fmla="*/ 263 w 937"/>
                <a:gd name="T27" fmla="*/ 226 h 326"/>
                <a:gd name="T28" fmla="*/ 171 w 937"/>
                <a:gd name="T29" fmla="*/ 136 h 326"/>
                <a:gd name="T30" fmla="*/ 541 w 937"/>
                <a:gd name="T31" fmla="*/ 121 h 326"/>
                <a:gd name="T32" fmla="*/ 541 w 937"/>
                <a:gd name="T33" fmla="*/ 121 h 326"/>
                <a:gd name="T34" fmla="*/ 473 w 937"/>
                <a:gd name="T35" fmla="*/ 87 h 326"/>
                <a:gd name="T36" fmla="*/ 374 w 937"/>
                <a:gd name="T37" fmla="*/ 204 h 326"/>
                <a:gd name="T38" fmla="*/ 475 w 937"/>
                <a:gd name="T39" fmla="*/ 325 h 326"/>
                <a:gd name="T40" fmla="*/ 543 w 937"/>
                <a:gd name="T41" fmla="*/ 290 h 326"/>
                <a:gd name="T42" fmla="*/ 544 w 937"/>
                <a:gd name="T43" fmla="*/ 290 h 326"/>
                <a:gd name="T44" fmla="*/ 544 w 937"/>
                <a:gd name="T45" fmla="*/ 319 h 326"/>
                <a:gd name="T46" fmla="*/ 603 w 937"/>
                <a:gd name="T47" fmla="*/ 319 h 326"/>
                <a:gd name="T48" fmla="*/ 603 w 937"/>
                <a:gd name="T49" fmla="*/ 8 h 326"/>
                <a:gd name="T50" fmla="*/ 541 w 937"/>
                <a:gd name="T51" fmla="*/ 8 h 326"/>
                <a:gd name="T52" fmla="*/ 541 w 937"/>
                <a:gd name="T53" fmla="*/ 121 h 326"/>
                <a:gd name="T54" fmla="*/ 490 w 937"/>
                <a:gd name="T55" fmla="*/ 278 h 326"/>
                <a:gd name="T56" fmla="*/ 436 w 937"/>
                <a:gd name="T57" fmla="*/ 206 h 326"/>
                <a:gd name="T58" fmla="*/ 490 w 937"/>
                <a:gd name="T59" fmla="*/ 134 h 326"/>
                <a:gd name="T60" fmla="*/ 543 w 937"/>
                <a:gd name="T61" fmla="*/ 205 h 326"/>
                <a:gd name="T62" fmla="*/ 490 w 937"/>
                <a:gd name="T63" fmla="*/ 278 h 326"/>
                <a:gd name="T64" fmla="*/ 741 w 937"/>
                <a:gd name="T65" fmla="*/ 87 h 326"/>
                <a:gd name="T66" fmla="*/ 626 w 937"/>
                <a:gd name="T67" fmla="*/ 206 h 326"/>
                <a:gd name="T68" fmla="*/ 741 w 937"/>
                <a:gd name="T69" fmla="*/ 325 h 326"/>
                <a:gd name="T70" fmla="*/ 846 w 937"/>
                <a:gd name="T71" fmla="*/ 249 h 326"/>
                <a:gd name="T72" fmla="*/ 792 w 937"/>
                <a:gd name="T73" fmla="*/ 249 h 326"/>
                <a:gd name="T74" fmla="*/ 743 w 937"/>
                <a:gd name="T75" fmla="*/ 278 h 326"/>
                <a:gd name="T76" fmla="*/ 687 w 937"/>
                <a:gd name="T77" fmla="*/ 221 h 326"/>
                <a:gd name="T78" fmla="*/ 850 w 937"/>
                <a:gd name="T79" fmla="*/ 221 h 326"/>
                <a:gd name="T80" fmla="*/ 741 w 937"/>
                <a:gd name="T81" fmla="*/ 87 h 326"/>
                <a:gd name="T82" fmla="*/ 687 w 937"/>
                <a:gd name="T83" fmla="*/ 182 h 326"/>
                <a:gd name="T84" fmla="*/ 739 w 937"/>
                <a:gd name="T85" fmla="*/ 134 h 326"/>
                <a:gd name="T86" fmla="*/ 788 w 937"/>
                <a:gd name="T87" fmla="*/ 182 h 326"/>
                <a:gd name="T88" fmla="*/ 687 w 937"/>
                <a:gd name="T89" fmla="*/ 182 h 326"/>
                <a:gd name="T90" fmla="*/ 875 w 937"/>
                <a:gd name="T91" fmla="*/ 319 h 326"/>
                <a:gd name="T92" fmla="*/ 937 w 937"/>
                <a:gd name="T93" fmla="*/ 319 h 326"/>
                <a:gd name="T94" fmla="*/ 937 w 937"/>
                <a:gd name="T95" fmla="*/ 8 h 326"/>
                <a:gd name="T96" fmla="*/ 875 w 937"/>
                <a:gd name="T97" fmla="*/ 8 h 326"/>
                <a:gd name="T98" fmla="*/ 875 w 937"/>
                <a:gd name="T99" fmla="*/ 319 h 326"/>
                <a:gd name="T100" fmla="*/ 286 w 937"/>
                <a:gd name="T101" fmla="*/ 319 h 326"/>
                <a:gd name="T102" fmla="*/ 348 w 937"/>
                <a:gd name="T103" fmla="*/ 319 h 326"/>
                <a:gd name="T104" fmla="*/ 348 w 937"/>
                <a:gd name="T105" fmla="*/ 93 h 326"/>
                <a:gd name="T106" fmla="*/ 286 w 937"/>
                <a:gd name="T107" fmla="*/ 93 h 326"/>
                <a:gd name="T108" fmla="*/ 286 w 937"/>
                <a:gd name="T109" fmla="*/ 319 h 326"/>
                <a:gd name="T110" fmla="*/ 286 w 937"/>
                <a:gd name="T111" fmla="*/ 59 h 326"/>
                <a:gd name="T112" fmla="*/ 348 w 937"/>
                <a:gd name="T113" fmla="*/ 59 h 326"/>
                <a:gd name="T114" fmla="*/ 348 w 937"/>
                <a:gd name="T115" fmla="*/ 8 h 326"/>
                <a:gd name="T116" fmla="*/ 286 w 937"/>
                <a:gd name="T117" fmla="*/ 8 h 326"/>
                <a:gd name="T118" fmla="*/ 286 w 937"/>
                <a:gd name="T119" fmla="*/ 59 h 3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937" h="326">
                  <a:moveTo>
                    <a:pt x="171" y="136"/>
                  </a:moveTo>
                  <a:cubicBezTo>
                    <a:pt x="93" y="116"/>
                    <a:pt x="78" y="113"/>
                    <a:pt x="78" y="89"/>
                  </a:cubicBezTo>
                  <a:cubicBezTo>
                    <a:pt x="78" y="63"/>
                    <a:pt x="103" y="53"/>
                    <a:pt x="125" y="53"/>
                  </a:cubicBezTo>
                  <a:cubicBezTo>
                    <a:pt x="158" y="53"/>
                    <a:pt x="184" y="63"/>
                    <a:pt x="186" y="100"/>
                  </a:cubicBezTo>
                  <a:cubicBezTo>
                    <a:pt x="253" y="100"/>
                    <a:pt x="253" y="100"/>
                    <a:pt x="253" y="100"/>
                  </a:cubicBezTo>
                  <a:cubicBezTo>
                    <a:pt x="253" y="29"/>
                    <a:pt x="193" y="0"/>
                    <a:pt x="128" y="0"/>
                  </a:cubicBezTo>
                  <a:cubicBezTo>
                    <a:pt x="72" y="0"/>
                    <a:pt x="12" y="31"/>
                    <a:pt x="12" y="94"/>
                  </a:cubicBezTo>
                  <a:cubicBezTo>
                    <a:pt x="12" y="153"/>
                    <a:pt x="58" y="171"/>
                    <a:pt x="104" y="183"/>
                  </a:cubicBezTo>
                  <a:cubicBezTo>
                    <a:pt x="150" y="195"/>
                    <a:pt x="197" y="201"/>
                    <a:pt x="197" y="234"/>
                  </a:cubicBezTo>
                  <a:cubicBezTo>
                    <a:pt x="197" y="266"/>
                    <a:pt x="160" y="273"/>
                    <a:pt x="136" y="273"/>
                  </a:cubicBezTo>
                  <a:cubicBezTo>
                    <a:pt x="100" y="273"/>
                    <a:pt x="67" y="257"/>
                    <a:pt x="67" y="215"/>
                  </a:cubicBezTo>
                  <a:cubicBezTo>
                    <a:pt x="1" y="215"/>
                    <a:pt x="1" y="215"/>
                    <a:pt x="1" y="215"/>
                  </a:cubicBezTo>
                  <a:cubicBezTo>
                    <a:pt x="0" y="292"/>
                    <a:pt x="65" y="326"/>
                    <a:pt x="134" y="326"/>
                  </a:cubicBezTo>
                  <a:cubicBezTo>
                    <a:pt x="218" y="326"/>
                    <a:pt x="263" y="283"/>
                    <a:pt x="263" y="226"/>
                  </a:cubicBezTo>
                  <a:cubicBezTo>
                    <a:pt x="263" y="156"/>
                    <a:pt x="193" y="141"/>
                    <a:pt x="171" y="136"/>
                  </a:cubicBezTo>
                  <a:moveTo>
                    <a:pt x="541" y="121"/>
                  </a:moveTo>
                  <a:cubicBezTo>
                    <a:pt x="541" y="121"/>
                    <a:pt x="541" y="121"/>
                    <a:pt x="541" y="121"/>
                  </a:cubicBezTo>
                  <a:cubicBezTo>
                    <a:pt x="526" y="99"/>
                    <a:pt x="500" y="87"/>
                    <a:pt x="473" y="87"/>
                  </a:cubicBezTo>
                  <a:cubicBezTo>
                    <a:pt x="407" y="87"/>
                    <a:pt x="374" y="144"/>
                    <a:pt x="374" y="204"/>
                  </a:cubicBezTo>
                  <a:cubicBezTo>
                    <a:pt x="374" y="266"/>
                    <a:pt x="407" y="325"/>
                    <a:pt x="475" y="325"/>
                  </a:cubicBezTo>
                  <a:cubicBezTo>
                    <a:pt x="504" y="325"/>
                    <a:pt x="529" y="314"/>
                    <a:pt x="543" y="290"/>
                  </a:cubicBezTo>
                  <a:cubicBezTo>
                    <a:pt x="544" y="290"/>
                    <a:pt x="544" y="290"/>
                    <a:pt x="544" y="290"/>
                  </a:cubicBezTo>
                  <a:cubicBezTo>
                    <a:pt x="544" y="319"/>
                    <a:pt x="544" y="319"/>
                    <a:pt x="544" y="319"/>
                  </a:cubicBezTo>
                  <a:cubicBezTo>
                    <a:pt x="603" y="319"/>
                    <a:pt x="603" y="319"/>
                    <a:pt x="603" y="319"/>
                  </a:cubicBezTo>
                  <a:cubicBezTo>
                    <a:pt x="603" y="8"/>
                    <a:pt x="603" y="8"/>
                    <a:pt x="603" y="8"/>
                  </a:cubicBezTo>
                  <a:cubicBezTo>
                    <a:pt x="541" y="8"/>
                    <a:pt x="541" y="8"/>
                    <a:pt x="541" y="8"/>
                  </a:cubicBezTo>
                  <a:lnTo>
                    <a:pt x="541" y="121"/>
                  </a:lnTo>
                  <a:close/>
                  <a:moveTo>
                    <a:pt x="490" y="278"/>
                  </a:moveTo>
                  <a:cubicBezTo>
                    <a:pt x="452" y="278"/>
                    <a:pt x="436" y="241"/>
                    <a:pt x="436" y="206"/>
                  </a:cubicBezTo>
                  <a:cubicBezTo>
                    <a:pt x="436" y="169"/>
                    <a:pt x="449" y="134"/>
                    <a:pt x="490" y="134"/>
                  </a:cubicBezTo>
                  <a:cubicBezTo>
                    <a:pt x="530" y="134"/>
                    <a:pt x="543" y="169"/>
                    <a:pt x="543" y="205"/>
                  </a:cubicBezTo>
                  <a:cubicBezTo>
                    <a:pt x="543" y="242"/>
                    <a:pt x="531" y="278"/>
                    <a:pt x="490" y="278"/>
                  </a:cubicBezTo>
                  <a:moveTo>
                    <a:pt x="741" y="87"/>
                  </a:moveTo>
                  <a:cubicBezTo>
                    <a:pt x="672" y="87"/>
                    <a:pt x="626" y="139"/>
                    <a:pt x="626" y="206"/>
                  </a:cubicBezTo>
                  <a:cubicBezTo>
                    <a:pt x="626" y="276"/>
                    <a:pt x="670" y="325"/>
                    <a:pt x="741" y="325"/>
                  </a:cubicBezTo>
                  <a:cubicBezTo>
                    <a:pt x="792" y="325"/>
                    <a:pt x="829" y="302"/>
                    <a:pt x="846" y="249"/>
                  </a:cubicBezTo>
                  <a:cubicBezTo>
                    <a:pt x="792" y="249"/>
                    <a:pt x="792" y="249"/>
                    <a:pt x="792" y="249"/>
                  </a:cubicBezTo>
                  <a:cubicBezTo>
                    <a:pt x="788" y="263"/>
                    <a:pt x="768" y="278"/>
                    <a:pt x="743" y="278"/>
                  </a:cubicBezTo>
                  <a:cubicBezTo>
                    <a:pt x="708" y="278"/>
                    <a:pt x="689" y="260"/>
                    <a:pt x="687" y="221"/>
                  </a:cubicBezTo>
                  <a:cubicBezTo>
                    <a:pt x="850" y="221"/>
                    <a:pt x="850" y="221"/>
                    <a:pt x="850" y="221"/>
                  </a:cubicBezTo>
                  <a:cubicBezTo>
                    <a:pt x="854" y="152"/>
                    <a:pt x="817" y="87"/>
                    <a:pt x="741" y="87"/>
                  </a:cubicBezTo>
                  <a:moveTo>
                    <a:pt x="687" y="182"/>
                  </a:moveTo>
                  <a:cubicBezTo>
                    <a:pt x="688" y="164"/>
                    <a:pt x="700" y="134"/>
                    <a:pt x="739" y="134"/>
                  </a:cubicBezTo>
                  <a:cubicBezTo>
                    <a:pt x="769" y="134"/>
                    <a:pt x="782" y="151"/>
                    <a:pt x="788" y="182"/>
                  </a:cubicBezTo>
                  <a:lnTo>
                    <a:pt x="687" y="182"/>
                  </a:lnTo>
                  <a:close/>
                  <a:moveTo>
                    <a:pt x="875" y="319"/>
                  </a:moveTo>
                  <a:cubicBezTo>
                    <a:pt x="937" y="319"/>
                    <a:pt x="937" y="319"/>
                    <a:pt x="937" y="319"/>
                  </a:cubicBezTo>
                  <a:cubicBezTo>
                    <a:pt x="937" y="8"/>
                    <a:pt x="937" y="8"/>
                    <a:pt x="937" y="8"/>
                  </a:cubicBezTo>
                  <a:cubicBezTo>
                    <a:pt x="875" y="8"/>
                    <a:pt x="875" y="8"/>
                    <a:pt x="875" y="8"/>
                  </a:cubicBezTo>
                  <a:lnTo>
                    <a:pt x="875" y="319"/>
                  </a:lnTo>
                  <a:close/>
                  <a:moveTo>
                    <a:pt x="286" y="319"/>
                  </a:moveTo>
                  <a:cubicBezTo>
                    <a:pt x="348" y="319"/>
                    <a:pt x="348" y="319"/>
                    <a:pt x="348" y="319"/>
                  </a:cubicBezTo>
                  <a:cubicBezTo>
                    <a:pt x="348" y="93"/>
                    <a:pt x="348" y="93"/>
                    <a:pt x="348" y="93"/>
                  </a:cubicBezTo>
                  <a:cubicBezTo>
                    <a:pt x="286" y="93"/>
                    <a:pt x="286" y="93"/>
                    <a:pt x="286" y="93"/>
                  </a:cubicBezTo>
                  <a:lnTo>
                    <a:pt x="286" y="319"/>
                  </a:lnTo>
                  <a:close/>
                  <a:moveTo>
                    <a:pt x="286" y="59"/>
                  </a:moveTo>
                  <a:cubicBezTo>
                    <a:pt x="348" y="59"/>
                    <a:pt x="348" y="59"/>
                    <a:pt x="348" y="59"/>
                  </a:cubicBezTo>
                  <a:cubicBezTo>
                    <a:pt x="348" y="8"/>
                    <a:pt x="348" y="8"/>
                    <a:pt x="348" y="8"/>
                  </a:cubicBezTo>
                  <a:cubicBezTo>
                    <a:pt x="286" y="8"/>
                    <a:pt x="286" y="8"/>
                    <a:pt x="286" y="8"/>
                  </a:cubicBezTo>
                  <a:lnTo>
                    <a:pt x="286" y="5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solidFill>
                  <a:srgbClr val="000000"/>
                </a:solidFill>
              </a:endParaRPr>
            </a:p>
          </p:txBody>
        </p:sp>
      </p:grpSp>
    </p:spTree>
    <p:extLst>
      <p:ext uri="{BB962C8B-B14F-4D97-AF65-F5344CB8AC3E}">
        <p14:creationId xmlns:p14="http://schemas.microsoft.com/office/powerpoint/2010/main" val="3624565225"/>
      </p:ext>
    </p:extLst>
  </p:cSld>
  <p:clrMapOvr>
    <a:masterClrMapping/>
  </p:clrMapOvr>
</p:sldLayout>
</file>

<file path=ppt/slideLayouts/slideLayout174.xml><?xml version="1.0" encoding="utf-8"?>
<p:sldLayout xmlns:a="http://schemas.openxmlformats.org/drawingml/2006/main" xmlns:r="http://schemas.openxmlformats.org/officeDocument/2006/relationships" xmlns:p="http://schemas.openxmlformats.org/presentationml/2006/main" showMasterSp="0" preserve="1" userDrawn="1">
  <p:cSld name="Last slide">
    <p:spTree>
      <p:nvGrpSpPr>
        <p:cNvPr id="1" name=""/>
        <p:cNvGrpSpPr/>
        <p:nvPr/>
      </p:nvGrpSpPr>
      <p:grpSpPr>
        <a:xfrm>
          <a:off x="0" y="0"/>
          <a:ext cx="0" cy="0"/>
          <a:chOff x="0" y="0"/>
          <a:chExt cx="0" cy="0"/>
        </a:xfrm>
      </p:grpSpPr>
      <p:grpSp>
        <p:nvGrpSpPr>
          <p:cNvPr id="13" name="Group 13"/>
          <p:cNvGrpSpPr>
            <a:grpSpLocks/>
          </p:cNvGrpSpPr>
          <p:nvPr userDrawn="1"/>
        </p:nvGrpSpPr>
        <p:grpSpPr bwMode="auto">
          <a:xfrm>
            <a:off x="0" y="0"/>
            <a:ext cx="9144000" cy="6858000"/>
            <a:chOff x="1723" y="0"/>
            <a:chExt cx="683" cy="4320"/>
          </a:xfrm>
          <a:gradFill flip="none" rotWithShape="1">
            <a:gsLst>
              <a:gs pos="0">
                <a:srgbClr val="969696"/>
              </a:gs>
              <a:gs pos="41000">
                <a:srgbClr val="FFFFFF"/>
              </a:gs>
              <a:gs pos="100000">
                <a:schemeClr val="bg1">
                  <a:lumMod val="95000"/>
                </a:schemeClr>
              </a:gs>
            </a:gsLst>
            <a:lin ang="16200000" scaled="0"/>
            <a:tileRect/>
          </a:gradFill>
        </p:grpSpPr>
        <p:sp>
          <p:nvSpPr>
            <p:cNvPr id="16" name="Rectangle 11"/>
            <p:cNvSpPr>
              <a:spLocks noChangeArrowheads="1"/>
            </p:cNvSpPr>
            <p:nvPr/>
          </p:nvSpPr>
          <p:spPr bwMode="auto">
            <a:xfrm>
              <a:off x="1723" y="0"/>
              <a:ext cx="683" cy="2235"/>
            </a:xfrm>
            <a:prstGeom prst="rect">
              <a:avLst/>
            </a:prstGeom>
            <a:grpFill/>
            <a:ln>
              <a:noFill/>
            </a:ln>
            <a:effectLst/>
            <a:extLs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0" tIns="0" rIns="0" bIns="0" anchor="ctr"/>
            <a:lstStyle/>
            <a:p>
              <a:pPr>
                <a:defRPr/>
              </a:pPr>
              <a:endParaRPr lang="fr-FR">
                <a:solidFill>
                  <a:srgbClr val="000000"/>
                </a:solidFill>
              </a:endParaRPr>
            </a:p>
          </p:txBody>
        </p:sp>
        <p:sp>
          <p:nvSpPr>
            <p:cNvPr id="17" name="Rectangle 12"/>
            <p:cNvSpPr>
              <a:spLocks noChangeArrowheads="1"/>
            </p:cNvSpPr>
            <p:nvPr/>
          </p:nvSpPr>
          <p:spPr bwMode="auto">
            <a:xfrm rot="10800000">
              <a:off x="1723" y="2235"/>
              <a:ext cx="683" cy="2085"/>
            </a:xfrm>
            <a:prstGeom prst="rect">
              <a:avLst/>
            </a:prstGeom>
            <a:grpFill/>
            <a:ln>
              <a:noFill/>
            </a:ln>
            <a:effectLst/>
            <a:extLs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rot="10800000" wrap="none" lIns="0" tIns="0" rIns="0" bIns="0" anchor="ctr"/>
            <a:lstStyle/>
            <a:p>
              <a:pPr>
                <a:defRPr/>
              </a:pPr>
              <a:endParaRPr lang="fr-FR">
                <a:solidFill>
                  <a:srgbClr val="000000"/>
                </a:solidFill>
              </a:endParaRPr>
            </a:p>
          </p:txBody>
        </p:sp>
      </p:grpSp>
      <p:pic>
        <p:nvPicPr>
          <p:cNvPr id="19" name="Picture 19" descr="Sidel_BM_no_bleed"/>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7605713" y="5981700"/>
            <a:ext cx="1108075" cy="887413"/>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2" name="Object 1" hidden="1"/>
          <p:cNvGraphicFramePr>
            <a:graphicFrameLocks noChangeAspect="1"/>
          </p:cNvGraphicFramePr>
          <p:nvPr userDrawn="1">
            <p:custDataLst>
              <p:tags r:id="rId2"/>
            </p:custDataLst>
            <p:extLst>
              <p:ext uri="{D42A27DB-BD31-4B8C-83A1-F6EECF244321}">
                <p14:modId xmlns:p14="http://schemas.microsoft.com/office/powerpoint/2010/main" val="773670987"/>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131106" name="think-cell Folie" r:id="rId5" imgW="270" imgH="270" progId="TCLayout.ActiveDocument.1">
                  <p:embed/>
                </p:oleObj>
              </mc:Choice>
              <mc:Fallback>
                <p:oleObj name="think-cell Folie" r:id="rId5" imgW="270" imgH="270" progId="TCLayout.ActiveDocument.1">
                  <p:embed/>
                  <p:pic>
                    <p:nvPicPr>
                      <p:cNvPr id="0" name=""/>
                      <p:cNvPicPr/>
                      <p:nvPr/>
                    </p:nvPicPr>
                    <p:blipFill>
                      <a:blip r:embed="rId6"/>
                      <a:stretch>
                        <a:fillRect/>
                      </a:stretch>
                    </p:blipFill>
                    <p:spPr>
                      <a:xfrm>
                        <a:off x="1588" y="1588"/>
                        <a:ext cx="1587" cy="1587"/>
                      </a:xfrm>
                      <a:prstGeom prst="rect">
                        <a:avLst/>
                      </a:prstGeom>
                    </p:spPr>
                  </p:pic>
                </p:oleObj>
              </mc:Fallback>
            </mc:AlternateContent>
          </a:graphicData>
        </a:graphic>
      </p:graphicFrame>
      <p:sp>
        <p:nvSpPr>
          <p:cNvPr id="15" name="Rectangle 2"/>
          <p:cNvSpPr>
            <a:spLocks noGrp="1" noChangeArrowheads="1"/>
          </p:cNvSpPr>
          <p:nvPr>
            <p:ph type="ctrTitle" hasCustomPrompt="1"/>
          </p:nvPr>
        </p:nvSpPr>
        <p:spPr bwMode="gray">
          <a:xfrm>
            <a:off x="647700" y="769938"/>
            <a:ext cx="7988300" cy="1557337"/>
          </a:xfrm>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defRPr sz="4000">
                <a:solidFill>
                  <a:schemeClr val="tx2"/>
                </a:solidFill>
              </a:defRPr>
            </a:lvl1pPr>
          </a:lstStyle>
          <a:p>
            <a:pPr lvl="0"/>
            <a:r>
              <a:rPr lang="en-GB" noProof="1"/>
              <a:t>Click to edit master title style</a:t>
            </a:r>
            <a:endParaRPr lang="en-GB" noProof="0" dirty="0"/>
          </a:p>
        </p:txBody>
      </p:sp>
      <p:sp>
        <p:nvSpPr>
          <p:cNvPr id="27" name="Title 1"/>
          <p:cNvSpPr>
            <a:spLocks/>
          </p:cNvSpPr>
          <p:nvPr userDrawn="1"/>
        </p:nvSpPr>
        <p:spPr bwMode="gray">
          <a:xfrm>
            <a:off x="6520106" y="6476331"/>
            <a:ext cx="921727" cy="15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p>
            <a:pPr algn="r" eaLnBrk="0" hangingPunct="0"/>
            <a:r>
              <a:rPr lang="en-GB" sz="1000" b="1" dirty="0">
                <a:solidFill>
                  <a:srgbClr val="FFFFFF"/>
                </a:solidFill>
              </a:rPr>
              <a:t>www.sidel.com</a:t>
            </a:r>
          </a:p>
        </p:txBody>
      </p:sp>
      <p:sp>
        <p:nvSpPr>
          <p:cNvPr id="20" name="Title 1"/>
          <p:cNvSpPr>
            <a:spLocks/>
          </p:cNvSpPr>
          <p:nvPr userDrawn="1"/>
        </p:nvSpPr>
        <p:spPr bwMode="gray">
          <a:xfrm>
            <a:off x="650875" y="6389944"/>
            <a:ext cx="327025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p>
            <a:pPr eaLnBrk="0" hangingPunct="0"/>
            <a:r>
              <a:rPr lang="en-GB" sz="800" dirty="0">
                <a:solidFill>
                  <a:srgbClr val="FFFFFF"/>
                </a:solidFill>
              </a:rPr>
              <a:t>All rights reserved. No part of this publication may be reproduced</a:t>
            </a:r>
            <a:br>
              <a:rPr lang="en-GB" sz="800" dirty="0">
                <a:solidFill>
                  <a:srgbClr val="FFFFFF"/>
                </a:solidFill>
              </a:rPr>
            </a:br>
            <a:r>
              <a:rPr lang="en-GB" sz="800" dirty="0">
                <a:solidFill>
                  <a:srgbClr val="FFFFFF"/>
                </a:solidFill>
              </a:rPr>
              <a:t>or electronically distributed without the prior permission of the publisher. </a:t>
            </a:r>
          </a:p>
        </p:txBody>
      </p:sp>
    </p:spTree>
    <p:extLst>
      <p:ext uri="{BB962C8B-B14F-4D97-AF65-F5344CB8AC3E}">
        <p14:creationId xmlns:p14="http://schemas.microsoft.com/office/powerpoint/2010/main" val="3184208244"/>
      </p:ext>
    </p:extLst>
  </p:cSld>
  <p:clrMapOvr>
    <a:masterClrMapping/>
  </p:clrMapOvr>
</p:sldLayout>
</file>

<file path=ppt/slideLayouts/slideLayout175.xml><?xml version="1.0" encoding="utf-8"?>
<p:sldLayout xmlns:a="http://schemas.openxmlformats.org/drawingml/2006/main" xmlns:r="http://schemas.openxmlformats.org/officeDocument/2006/relationships" xmlns:p="http://schemas.openxmlformats.org/presentationml/2006/main" type="obj">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u contenu 2"/>
          <p:cNvSpPr>
            <a:spLocks noGrp="1"/>
          </p:cNvSpPr>
          <p:nvPr>
            <p:ph idx="1"/>
          </p:nvPr>
        </p:nvSpPr>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Tree>
    <p:extLst>
      <p:ext uri="{BB962C8B-B14F-4D97-AF65-F5344CB8AC3E}">
        <p14:creationId xmlns:p14="http://schemas.microsoft.com/office/powerpoint/2010/main" val="509488105"/>
      </p:ext>
    </p:extLst>
  </p:cSld>
  <p:clrMapOvr>
    <a:masterClrMapping/>
  </p:clrMapOvr>
</p:sldLayout>
</file>

<file path=ppt/slideLayouts/slideLayout176.xml><?xml version="1.0" encoding="utf-8"?>
<p:sldLayout xmlns:a="http://schemas.openxmlformats.org/drawingml/2006/main" xmlns:r="http://schemas.openxmlformats.org/officeDocument/2006/relationships" xmlns:p="http://schemas.openxmlformats.org/presentationml/2006/main" showMasterSp="0" userDrawn="1">
  <p:cSld name="1_Last slide">
    <p:spTree>
      <p:nvGrpSpPr>
        <p:cNvPr id="1" name=""/>
        <p:cNvGrpSpPr/>
        <p:nvPr/>
      </p:nvGrpSpPr>
      <p:grpSpPr>
        <a:xfrm>
          <a:off x="0" y="0"/>
          <a:ext cx="0" cy="0"/>
          <a:chOff x="0" y="0"/>
          <a:chExt cx="0" cy="0"/>
        </a:xfrm>
      </p:grpSpPr>
      <p:grpSp>
        <p:nvGrpSpPr>
          <p:cNvPr id="13" name="Group 13"/>
          <p:cNvGrpSpPr>
            <a:grpSpLocks/>
          </p:cNvGrpSpPr>
          <p:nvPr userDrawn="1"/>
        </p:nvGrpSpPr>
        <p:grpSpPr bwMode="auto">
          <a:xfrm>
            <a:off x="0" y="0"/>
            <a:ext cx="9144000" cy="6858000"/>
            <a:chOff x="1723" y="0"/>
            <a:chExt cx="683" cy="4320"/>
          </a:xfrm>
          <a:gradFill flip="none" rotWithShape="1">
            <a:gsLst>
              <a:gs pos="0">
                <a:srgbClr val="969696"/>
              </a:gs>
              <a:gs pos="41000">
                <a:srgbClr val="FFFFFF"/>
              </a:gs>
              <a:gs pos="100000">
                <a:schemeClr val="bg1">
                  <a:lumMod val="95000"/>
                </a:schemeClr>
              </a:gs>
            </a:gsLst>
            <a:lin ang="16200000" scaled="0"/>
            <a:tileRect/>
          </a:gradFill>
        </p:grpSpPr>
        <p:sp>
          <p:nvSpPr>
            <p:cNvPr id="16" name="Rectangle 11"/>
            <p:cNvSpPr>
              <a:spLocks noChangeArrowheads="1"/>
            </p:cNvSpPr>
            <p:nvPr/>
          </p:nvSpPr>
          <p:spPr bwMode="auto">
            <a:xfrm>
              <a:off x="1723" y="0"/>
              <a:ext cx="683" cy="2235"/>
            </a:xfrm>
            <a:prstGeom prst="rect">
              <a:avLst/>
            </a:prstGeom>
            <a:grpFill/>
            <a:ln>
              <a:noFill/>
            </a:ln>
            <a:effectLst/>
            <a:extLs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0" tIns="0" rIns="0" bIns="0" anchor="ctr"/>
            <a:lstStyle/>
            <a:p>
              <a:pPr>
                <a:defRPr/>
              </a:pPr>
              <a:endParaRPr lang="fr-FR">
                <a:solidFill>
                  <a:srgbClr val="000000"/>
                </a:solidFill>
              </a:endParaRPr>
            </a:p>
          </p:txBody>
        </p:sp>
        <p:sp>
          <p:nvSpPr>
            <p:cNvPr id="17" name="Rectangle 12"/>
            <p:cNvSpPr>
              <a:spLocks noChangeArrowheads="1"/>
            </p:cNvSpPr>
            <p:nvPr/>
          </p:nvSpPr>
          <p:spPr bwMode="auto">
            <a:xfrm rot="10800000">
              <a:off x="1723" y="2235"/>
              <a:ext cx="683" cy="2085"/>
            </a:xfrm>
            <a:prstGeom prst="rect">
              <a:avLst/>
            </a:prstGeom>
            <a:grpFill/>
            <a:ln>
              <a:noFill/>
            </a:ln>
            <a:effectLst/>
            <a:extLs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rot="10800000" wrap="none" lIns="0" tIns="0" rIns="0" bIns="0" anchor="ctr"/>
            <a:lstStyle/>
            <a:p>
              <a:pPr>
                <a:defRPr/>
              </a:pPr>
              <a:endParaRPr lang="fr-FR">
                <a:solidFill>
                  <a:srgbClr val="000000"/>
                </a:solidFill>
              </a:endParaRPr>
            </a:p>
          </p:txBody>
        </p:sp>
      </p:grpSp>
      <p:pic>
        <p:nvPicPr>
          <p:cNvPr id="19" name="Picture 19" descr="Sidel_BM_no_bleed"/>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7605713" y="5981700"/>
            <a:ext cx="1108075" cy="887413"/>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2" name="Object 1" hidden="1"/>
          <p:cNvGraphicFramePr>
            <a:graphicFrameLocks noChangeAspect="1"/>
          </p:cNvGraphicFramePr>
          <p:nvPr userDrawn="1">
            <p:custDataLst>
              <p:tags r:id="rId2"/>
            </p:custDataLst>
            <p:extLst>
              <p:ext uri="{D42A27DB-BD31-4B8C-83A1-F6EECF244321}">
                <p14:modId xmlns:p14="http://schemas.microsoft.com/office/powerpoint/2010/main" val="3064908662"/>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132130" name="think-cell Folie" r:id="rId5" imgW="270" imgH="270" progId="TCLayout.ActiveDocument.1">
                  <p:embed/>
                </p:oleObj>
              </mc:Choice>
              <mc:Fallback>
                <p:oleObj name="think-cell Folie" r:id="rId5" imgW="270" imgH="270" progId="TCLayout.ActiveDocument.1">
                  <p:embed/>
                  <p:pic>
                    <p:nvPicPr>
                      <p:cNvPr id="0" name=""/>
                      <p:cNvPicPr/>
                      <p:nvPr/>
                    </p:nvPicPr>
                    <p:blipFill>
                      <a:blip r:embed="rId6"/>
                      <a:stretch>
                        <a:fillRect/>
                      </a:stretch>
                    </p:blipFill>
                    <p:spPr>
                      <a:xfrm>
                        <a:off x="1588" y="1588"/>
                        <a:ext cx="1587" cy="1587"/>
                      </a:xfrm>
                      <a:prstGeom prst="rect">
                        <a:avLst/>
                      </a:prstGeom>
                    </p:spPr>
                  </p:pic>
                </p:oleObj>
              </mc:Fallback>
            </mc:AlternateContent>
          </a:graphicData>
        </a:graphic>
      </p:graphicFrame>
      <p:sp>
        <p:nvSpPr>
          <p:cNvPr id="15" name="Rectangle 2"/>
          <p:cNvSpPr>
            <a:spLocks noGrp="1" noChangeArrowheads="1"/>
          </p:cNvSpPr>
          <p:nvPr>
            <p:ph type="ctrTitle" hasCustomPrompt="1"/>
          </p:nvPr>
        </p:nvSpPr>
        <p:spPr bwMode="gray">
          <a:xfrm>
            <a:off x="647700" y="769938"/>
            <a:ext cx="7988300" cy="1557337"/>
          </a:xfrm>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defRPr sz="4000">
                <a:solidFill>
                  <a:schemeClr val="tx2"/>
                </a:solidFill>
              </a:defRPr>
            </a:lvl1pPr>
          </a:lstStyle>
          <a:p>
            <a:pPr lvl="0"/>
            <a:r>
              <a:rPr lang="en-GB" noProof="1"/>
              <a:t>Click to edit master title style</a:t>
            </a:r>
            <a:endParaRPr lang="en-GB" noProof="0" dirty="0"/>
          </a:p>
        </p:txBody>
      </p:sp>
      <p:sp>
        <p:nvSpPr>
          <p:cNvPr id="27" name="Title 1"/>
          <p:cNvSpPr>
            <a:spLocks/>
          </p:cNvSpPr>
          <p:nvPr userDrawn="1"/>
        </p:nvSpPr>
        <p:spPr bwMode="gray">
          <a:xfrm>
            <a:off x="6520106" y="6476331"/>
            <a:ext cx="921727" cy="15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p>
            <a:pPr algn="r" eaLnBrk="0" hangingPunct="0"/>
            <a:r>
              <a:rPr lang="en-GB" sz="1000" b="1" dirty="0">
                <a:solidFill>
                  <a:srgbClr val="FFFFFF"/>
                </a:solidFill>
              </a:rPr>
              <a:t>www.sidel.com</a:t>
            </a:r>
          </a:p>
        </p:txBody>
      </p:sp>
      <p:sp>
        <p:nvSpPr>
          <p:cNvPr id="20" name="Title 1"/>
          <p:cNvSpPr>
            <a:spLocks/>
          </p:cNvSpPr>
          <p:nvPr userDrawn="1"/>
        </p:nvSpPr>
        <p:spPr bwMode="gray">
          <a:xfrm>
            <a:off x="650875" y="6389944"/>
            <a:ext cx="327025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p>
            <a:pPr eaLnBrk="0" hangingPunct="0"/>
            <a:r>
              <a:rPr lang="en-GB" sz="800" dirty="0">
                <a:solidFill>
                  <a:srgbClr val="FFFFFF"/>
                </a:solidFill>
              </a:rPr>
              <a:t>All rights reserved. No part of this publication may be reproduced</a:t>
            </a:r>
            <a:br>
              <a:rPr lang="en-GB" sz="800" dirty="0">
                <a:solidFill>
                  <a:srgbClr val="FFFFFF"/>
                </a:solidFill>
              </a:rPr>
            </a:br>
            <a:r>
              <a:rPr lang="en-GB" sz="800" dirty="0">
                <a:solidFill>
                  <a:srgbClr val="FFFFFF"/>
                </a:solidFill>
              </a:rPr>
              <a:t>or electronically distributed without the prior permission of the publisher. </a:t>
            </a:r>
          </a:p>
        </p:txBody>
      </p:sp>
    </p:spTree>
    <p:extLst>
      <p:ext uri="{BB962C8B-B14F-4D97-AF65-F5344CB8AC3E}">
        <p14:creationId xmlns:p14="http://schemas.microsoft.com/office/powerpoint/2010/main" val="576859934"/>
      </p:ext>
    </p:extLst>
  </p:cSld>
  <p:clrMapOvr>
    <a:masterClrMapping/>
  </p:clrMapOvr>
</p:sldLayout>
</file>

<file path=ppt/slideLayouts/slideLayout177.xml><?xml version="1.0" encoding="utf-8"?>
<p:sldLayout xmlns:a="http://schemas.openxmlformats.org/drawingml/2006/main" xmlns:r="http://schemas.openxmlformats.org/officeDocument/2006/relationships" xmlns:p="http://schemas.openxmlformats.org/presentationml/2006/main" showMasterSp="0" preserve="1" userDrawn="1">
  <p:cSld name="Cover slide">
    <p:spTree>
      <p:nvGrpSpPr>
        <p:cNvPr id="1" name=""/>
        <p:cNvGrpSpPr/>
        <p:nvPr/>
      </p:nvGrpSpPr>
      <p:grpSpPr>
        <a:xfrm>
          <a:off x="0" y="0"/>
          <a:ext cx="0" cy="0"/>
          <a:chOff x="0" y="0"/>
          <a:chExt cx="0" cy="0"/>
        </a:xfrm>
      </p:grpSpPr>
      <p:grpSp>
        <p:nvGrpSpPr>
          <p:cNvPr id="14" name="Group 13"/>
          <p:cNvGrpSpPr>
            <a:grpSpLocks/>
          </p:cNvGrpSpPr>
          <p:nvPr userDrawn="1"/>
        </p:nvGrpSpPr>
        <p:grpSpPr bwMode="auto">
          <a:xfrm>
            <a:off x="0" y="0"/>
            <a:ext cx="9144000" cy="6858000"/>
            <a:chOff x="1723" y="0"/>
            <a:chExt cx="683" cy="4320"/>
          </a:xfrm>
          <a:gradFill flip="none" rotWithShape="1">
            <a:gsLst>
              <a:gs pos="0">
                <a:srgbClr val="969696"/>
              </a:gs>
              <a:gs pos="41000">
                <a:srgbClr val="FFFFFF"/>
              </a:gs>
              <a:gs pos="100000">
                <a:schemeClr val="bg1">
                  <a:lumMod val="95000"/>
                </a:schemeClr>
              </a:gs>
            </a:gsLst>
            <a:lin ang="16200000" scaled="0"/>
            <a:tileRect/>
          </a:gradFill>
        </p:grpSpPr>
        <p:sp>
          <p:nvSpPr>
            <p:cNvPr id="20" name="Rectangle 11"/>
            <p:cNvSpPr>
              <a:spLocks noChangeArrowheads="1"/>
            </p:cNvSpPr>
            <p:nvPr/>
          </p:nvSpPr>
          <p:spPr bwMode="auto">
            <a:xfrm>
              <a:off x="1723" y="0"/>
              <a:ext cx="683" cy="2235"/>
            </a:xfrm>
            <a:prstGeom prst="rect">
              <a:avLst/>
            </a:prstGeom>
            <a:grpFill/>
            <a:ln>
              <a:noFill/>
            </a:ln>
            <a:effectLst/>
            <a:extLs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0" tIns="0" rIns="0" bIns="0" anchor="ctr"/>
            <a:lstStyle/>
            <a:p>
              <a:pPr>
                <a:defRPr/>
              </a:pPr>
              <a:endParaRPr lang="fr-FR">
                <a:solidFill>
                  <a:srgbClr val="000000"/>
                </a:solidFill>
              </a:endParaRPr>
            </a:p>
          </p:txBody>
        </p:sp>
        <p:sp>
          <p:nvSpPr>
            <p:cNvPr id="21" name="Rectangle 12"/>
            <p:cNvSpPr>
              <a:spLocks noChangeArrowheads="1"/>
            </p:cNvSpPr>
            <p:nvPr/>
          </p:nvSpPr>
          <p:spPr bwMode="auto">
            <a:xfrm rot="10800000">
              <a:off x="1723" y="2235"/>
              <a:ext cx="683" cy="2085"/>
            </a:xfrm>
            <a:prstGeom prst="rect">
              <a:avLst/>
            </a:prstGeom>
            <a:grpFill/>
            <a:ln>
              <a:noFill/>
            </a:ln>
            <a:effectLst/>
            <a:extLs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rot="10800000" wrap="none" lIns="0" tIns="0" rIns="0" bIns="0" anchor="ctr"/>
            <a:lstStyle/>
            <a:p>
              <a:pPr>
                <a:defRPr/>
              </a:pPr>
              <a:endParaRPr lang="fr-FR">
                <a:solidFill>
                  <a:srgbClr val="000000"/>
                </a:solidFill>
              </a:endParaRPr>
            </a:p>
          </p:txBody>
        </p:sp>
      </p:grpSp>
      <p:sp>
        <p:nvSpPr>
          <p:cNvPr id="25" name="Title 1"/>
          <p:cNvSpPr>
            <a:spLocks/>
          </p:cNvSpPr>
          <p:nvPr userDrawn="1"/>
        </p:nvSpPr>
        <p:spPr bwMode="gray">
          <a:xfrm>
            <a:off x="650875" y="6389944"/>
            <a:ext cx="327025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p>
            <a:pPr eaLnBrk="0" hangingPunct="0"/>
            <a:r>
              <a:rPr lang="en-GB" sz="800" dirty="0">
                <a:solidFill>
                  <a:srgbClr val="FFFFFF"/>
                </a:solidFill>
              </a:rPr>
              <a:t>All rights reserved. No part of this publication may be reproduced</a:t>
            </a:r>
            <a:br>
              <a:rPr lang="en-GB" sz="800" dirty="0">
                <a:solidFill>
                  <a:srgbClr val="FFFFFF"/>
                </a:solidFill>
              </a:rPr>
            </a:br>
            <a:r>
              <a:rPr lang="en-GB" sz="800" dirty="0">
                <a:solidFill>
                  <a:srgbClr val="FFFFFF"/>
                </a:solidFill>
              </a:rPr>
              <a:t>or electronically distributed without the prior permission of the publisher. </a:t>
            </a:r>
          </a:p>
        </p:txBody>
      </p:sp>
      <p:pic>
        <p:nvPicPr>
          <p:cNvPr id="26" name="Picture 19" descr="Sidel_BM_no_bleed"/>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7605713" y="5981700"/>
            <a:ext cx="1108075" cy="887413"/>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2" name="Object 1" hidden="1"/>
          <p:cNvGraphicFramePr>
            <a:graphicFrameLocks noChangeAspect="1"/>
          </p:cNvGraphicFramePr>
          <p:nvPr userDrawn="1">
            <p:custDataLst>
              <p:tags r:id="rId2"/>
            </p:custDataLst>
            <p:extLst>
              <p:ext uri="{D42A27DB-BD31-4B8C-83A1-F6EECF244321}">
                <p14:modId xmlns:p14="http://schemas.microsoft.com/office/powerpoint/2010/main" val="153002932"/>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135201" name="think-cell Folie" r:id="rId5" imgW="270" imgH="270" progId="TCLayout.ActiveDocument.1">
                  <p:embed/>
                </p:oleObj>
              </mc:Choice>
              <mc:Fallback>
                <p:oleObj name="think-cell Folie" r:id="rId5" imgW="270" imgH="270" progId="TCLayout.ActiveDocument.1">
                  <p:embed/>
                  <p:pic>
                    <p:nvPicPr>
                      <p:cNvPr id="0" name=""/>
                      <p:cNvPicPr/>
                      <p:nvPr/>
                    </p:nvPicPr>
                    <p:blipFill>
                      <a:blip r:embed="rId6"/>
                      <a:stretch>
                        <a:fillRect/>
                      </a:stretch>
                    </p:blipFill>
                    <p:spPr>
                      <a:xfrm>
                        <a:off x="1588" y="1588"/>
                        <a:ext cx="1587" cy="1587"/>
                      </a:xfrm>
                      <a:prstGeom prst="rect">
                        <a:avLst/>
                      </a:prstGeom>
                    </p:spPr>
                  </p:pic>
                </p:oleObj>
              </mc:Fallback>
            </mc:AlternateContent>
          </a:graphicData>
        </a:graphic>
      </p:graphicFrame>
      <p:sp>
        <p:nvSpPr>
          <p:cNvPr id="15" name="Rectangle 2"/>
          <p:cNvSpPr>
            <a:spLocks noGrp="1" noChangeArrowheads="1"/>
          </p:cNvSpPr>
          <p:nvPr>
            <p:ph type="ctrTitle" hasCustomPrompt="1"/>
          </p:nvPr>
        </p:nvSpPr>
        <p:spPr bwMode="gray">
          <a:xfrm>
            <a:off x="647700" y="769938"/>
            <a:ext cx="7988300" cy="1557337"/>
          </a:xfrm>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defRPr sz="4000">
                <a:solidFill>
                  <a:schemeClr val="tx2"/>
                </a:solidFill>
              </a:defRPr>
            </a:lvl1pPr>
          </a:lstStyle>
          <a:p>
            <a:pPr lvl="0"/>
            <a:r>
              <a:rPr lang="en-GB" noProof="1"/>
              <a:t>Click to edit master title style</a:t>
            </a:r>
            <a:endParaRPr lang="en-GB" noProof="0" dirty="0"/>
          </a:p>
        </p:txBody>
      </p:sp>
      <p:sp>
        <p:nvSpPr>
          <p:cNvPr id="16" name="Rectangle 3"/>
          <p:cNvSpPr>
            <a:spLocks noGrp="1" noChangeArrowheads="1"/>
          </p:cNvSpPr>
          <p:nvPr>
            <p:ph type="subTitle" idx="1"/>
          </p:nvPr>
        </p:nvSpPr>
        <p:spPr bwMode="gray">
          <a:xfrm>
            <a:off x="650875" y="2327275"/>
            <a:ext cx="5362575" cy="1738313"/>
          </a:xfrm>
          <a:prstGeom prst="rect">
            <a:avLst/>
          </a:prstGeom>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spcBef>
                <a:spcPct val="0"/>
              </a:spcBef>
              <a:buSzTx/>
              <a:defRPr>
                <a:solidFill>
                  <a:schemeClr val="accent4"/>
                </a:solidFill>
              </a:defRPr>
            </a:lvl1pPr>
          </a:lstStyle>
          <a:p>
            <a:pPr lvl="0"/>
            <a:r>
              <a:rPr lang="en-GB" noProof="0" dirty="0" err="1"/>
              <a:t>Formatvorlage</a:t>
            </a:r>
            <a:r>
              <a:rPr lang="en-GB" noProof="0" dirty="0"/>
              <a:t> des </a:t>
            </a:r>
            <a:r>
              <a:rPr lang="en-GB" noProof="0" dirty="0" err="1"/>
              <a:t>Untertitelmasters</a:t>
            </a:r>
            <a:r>
              <a:rPr lang="en-GB" noProof="0" dirty="0"/>
              <a:t> </a:t>
            </a:r>
            <a:r>
              <a:rPr lang="en-GB" noProof="0" dirty="0" err="1"/>
              <a:t>durch</a:t>
            </a:r>
            <a:r>
              <a:rPr lang="en-GB" noProof="0" dirty="0"/>
              <a:t> </a:t>
            </a:r>
            <a:r>
              <a:rPr lang="en-GB" noProof="0" dirty="0" err="1"/>
              <a:t>Klicken</a:t>
            </a:r>
            <a:r>
              <a:rPr lang="en-GB" noProof="0" dirty="0"/>
              <a:t> </a:t>
            </a:r>
            <a:r>
              <a:rPr lang="en-GB" noProof="0" dirty="0" err="1"/>
              <a:t>bearbeiten</a:t>
            </a:r>
            <a:endParaRPr lang="en-GB" noProof="0" dirty="0"/>
          </a:p>
        </p:txBody>
      </p:sp>
    </p:spTree>
    <p:extLst>
      <p:ext uri="{BB962C8B-B14F-4D97-AF65-F5344CB8AC3E}">
        <p14:creationId xmlns:p14="http://schemas.microsoft.com/office/powerpoint/2010/main" val="1202363725"/>
      </p:ext>
    </p:extLst>
  </p:cSld>
  <p:clrMapOvr>
    <a:masterClrMapping/>
  </p:clrMapOvr>
</p:sldLayout>
</file>

<file path=ppt/slideLayouts/slideLayout178.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GB"/>
              <a:t>Click to edit master title style</a:t>
            </a:r>
            <a:endParaRPr lang="en-GB" dirty="0"/>
          </a:p>
        </p:txBody>
      </p:sp>
    </p:spTree>
    <p:extLst>
      <p:ext uri="{BB962C8B-B14F-4D97-AF65-F5344CB8AC3E}">
        <p14:creationId xmlns:p14="http://schemas.microsoft.com/office/powerpoint/2010/main" val="3587312888"/>
      </p:ext>
    </p:extLst>
  </p:cSld>
  <p:clrMapOvr>
    <a:masterClrMapping/>
  </p:clrMapOvr>
</p:sldLayout>
</file>

<file path=ppt/slideLayouts/slideLayout179.xml><?xml version="1.0" encoding="utf-8"?>
<p:sldLayout xmlns:a="http://schemas.openxmlformats.org/drawingml/2006/main" xmlns:r="http://schemas.openxmlformats.org/officeDocument/2006/relationships" xmlns:p="http://schemas.openxmlformats.org/presentationml/2006/main" preserve="1" userDrawn="1">
  <p:cSld name="Title and tex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GB"/>
              <a:t>Click to edit master title style</a:t>
            </a:r>
            <a:endParaRPr lang="en-GB" dirty="0"/>
          </a:p>
        </p:txBody>
      </p:sp>
      <p:sp>
        <p:nvSpPr>
          <p:cNvPr id="5" name="Text Placeholder 4"/>
          <p:cNvSpPr>
            <a:spLocks noGrp="1"/>
          </p:cNvSpPr>
          <p:nvPr>
            <p:ph type="body" sz="quarter" idx="10"/>
          </p:nvPr>
        </p:nvSpPr>
        <p:spPr>
          <a:xfrm>
            <a:off x="647700" y="1485900"/>
            <a:ext cx="7997825" cy="4762500"/>
          </a:xfrm>
        </p:spPr>
        <p:txBody>
          <a:bodyPr>
            <a:noAutofit/>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p>
        </p:txBody>
      </p:sp>
    </p:spTree>
    <p:extLst>
      <p:ext uri="{BB962C8B-B14F-4D97-AF65-F5344CB8AC3E}">
        <p14:creationId xmlns:p14="http://schemas.microsoft.com/office/powerpoint/2010/main" val="388744499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GB"/>
              <a:t>Click to edit master title style</a:t>
            </a:r>
            <a:endParaRPr lang="en-GB" dirty="0"/>
          </a:p>
        </p:txBody>
      </p:sp>
    </p:spTree>
    <p:extLst>
      <p:ext uri="{BB962C8B-B14F-4D97-AF65-F5344CB8AC3E}">
        <p14:creationId xmlns:p14="http://schemas.microsoft.com/office/powerpoint/2010/main" val="3671885342"/>
      </p:ext>
    </p:extLst>
  </p:cSld>
  <p:clrMapOvr>
    <a:masterClrMapping/>
  </p:clrMapOvr>
</p:sldLayout>
</file>

<file path=ppt/slideLayouts/slideLayout180.xml><?xml version="1.0" encoding="utf-8"?>
<p:sldLayout xmlns:a="http://schemas.openxmlformats.org/drawingml/2006/main" xmlns:r="http://schemas.openxmlformats.org/officeDocument/2006/relationships" xmlns:p="http://schemas.openxmlformats.org/presentationml/2006/main" preserve="1" userDrawn="1">
  <p:cSld name="Title and Sub-titl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48000" y="334800"/>
            <a:ext cx="7992000" cy="936000"/>
          </a:xfrm>
        </p:spPr>
        <p:txBody>
          <a:bodyPr/>
          <a:lstStyle>
            <a:lvl1pPr>
              <a:defRPr/>
            </a:lvl1pPr>
          </a:lstStyle>
          <a:p>
            <a:r>
              <a:rPr lang="en-GB"/>
              <a:t>Click to edit master title style</a:t>
            </a:r>
            <a:endParaRPr lang="en-GB" dirty="0"/>
          </a:p>
        </p:txBody>
      </p:sp>
      <p:sp>
        <p:nvSpPr>
          <p:cNvPr id="9" name="Text Placeholder 8"/>
          <p:cNvSpPr>
            <a:spLocks noGrp="1"/>
          </p:cNvSpPr>
          <p:nvPr>
            <p:ph type="body" sz="quarter" idx="10"/>
          </p:nvPr>
        </p:nvSpPr>
        <p:spPr>
          <a:xfrm>
            <a:off x="648000" y="1025525"/>
            <a:ext cx="7997825" cy="307777"/>
          </a:xfrm>
        </p:spPr>
        <p:txBody>
          <a:bodyPr>
            <a:spAutoFit/>
          </a:bodyPr>
          <a:lstStyle/>
          <a:p>
            <a:pPr lvl="0"/>
            <a:r>
              <a:rPr lang="en-GB" dirty="0"/>
              <a:t>Click to edit Master text styles</a:t>
            </a:r>
          </a:p>
        </p:txBody>
      </p:sp>
    </p:spTree>
    <p:extLst>
      <p:ext uri="{BB962C8B-B14F-4D97-AF65-F5344CB8AC3E}">
        <p14:creationId xmlns:p14="http://schemas.microsoft.com/office/powerpoint/2010/main" val="3832821956"/>
      </p:ext>
    </p:extLst>
  </p:cSld>
  <p:clrMapOvr>
    <a:masterClrMapping/>
  </p:clrMapOvr>
</p:sldLayout>
</file>

<file path=ppt/slideLayouts/slideLayout181.xml><?xml version="1.0" encoding="utf-8"?>
<p:sldLayout xmlns:a="http://schemas.openxmlformats.org/drawingml/2006/main" xmlns:r="http://schemas.openxmlformats.org/officeDocument/2006/relationships" xmlns:p="http://schemas.openxmlformats.org/presentationml/2006/main" showMasterSp="0" preserve="1" userDrawn="1">
  <p:cSld name="Breaker slide">
    <p:bg>
      <p:bgPr>
        <a:solidFill>
          <a:schemeClr val="accent4"/>
        </a:solidFill>
        <a:effectLst/>
      </p:bgPr>
    </p:bg>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2"/>
            </p:custDataLst>
            <p:extLst>
              <p:ext uri="{D42A27DB-BD31-4B8C-83A1-F6EECF244321}">
                <p14:modId xmlns:p14="http://schemas.microsoft.com/office/powerpoint/2010/main" val="1679873172"/>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136225" name="think-cell Folie" r:id="rId4" imgW="270" imgH="270" progId="TCLayout.ActiveDocument.1">
                  <p:embed/>
                </p:oleObj>
              </mc:Choice>
              <mc:Fallback>
                <p:oleObj name="think-cell Folie" r:id="rId4" imgW="270" imgH="270" progId="TCLayout.ActiveDocument.1">
                  <p:embed/>
                  <p:pic>
                    <p:nvPicPr>
                      <p:cNvPr id="0" name=""/>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15" name="Rectangle 2"/>
          <p:cNvSpPr>
            <a:spLocks noGrp="1" noChangeArrowheads="1"/>
          </p:cNvSpPr>
          <p:nvPr>
            <p:ph type="ctrTitle" hasCustomPrompt="1"/>
          </p:nvPr>
        </p:nvSpPr>
        <p:spPr bwMode="gray">
          <a:xfrm>
            <a:off x="647700" y="769938"/>
            <a:ext cx="7988300" cy="1557337"/>
          </a:xfrm>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defRPr sz="4000">
                <a:solidFill>
                  <a:schemeClr val="bg1"/>
                </a:solidFill>
              </a:defRPr>
            </a:lvl1pPr>
          </a:lstStyle>
          <a:p>
            <a:pPr lvl="0"/>
            <a:r>
              <a:rPr lang="en-GB" noProof="1"/>
              <a:t>Click to edit master title style</a:t>
            </a:r>
            <a:endParaRPr lang="en-GB" noProof="0" dirty="0"/>
          </a:p>
        </p:txBody>
      </p:sp>
      <p:sp>
        <p:nvSpPr>
          <p:cNvPr id="16" name="Rectangle 3"/>
          <p:cNvSpPr>
            <a:spLocks noGrp="1" noChangeArrowheads="1"/>
          </p:cNvSpPr>
          <p:nvPr>
            <p:ph type="subTitle" idx="1"/>
          </p:nvPr>
        </p:nvSpPr>
        <p:spPr bwMode="gray">
          <a:xfrm>
            <a:off x="650875" y="2327275"/>
            <a:ext cx="5362575" cy="1738313"/>
          </a:xfrm>
          <a:prstGeom prst="rect">
            <a:avLst/>
          </a:prstGeom>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spcBef>
                <a:spcPct val="0"/>
              </a:spcBef>
              <a:buSzTx/>
              <a:defRPr>
                <a:solidFill>
                  <a:schemeClr val="bg1"/>
                </a:solidFill>
              </a:defRPr>
            </a:lvl1pPr>
          </a:lstStyle>
          <a:p>
            <a:pPr lvl="0"/>
            <a:r>
              <a:rPr lang="en-GB" noProof="0"/>
              <a:t>Formatvorlage des Untertitelmasters durch Klicken bearbeiten</a:t>
            </a:r>
            <a:endParaRPr lang="en-GB" noProof="0" dirty="0"/>
          </a:p>
        </p:txBody>
      </p:sp>
      <p:pic>
        <p:nvPicPr>
          <p:cNvPr id="11" name="Image 66" descr="shadow-v2.png"/>
          <p:cNvPicPr>
            <a:picLocks noChangeAspect="1"/>
          </p:cNvPicPr>
          <p:nvPr userDrawn="1"/>
        </p:nvPicPr>
        <p:blipFill>
          <a:blip r:embed="rId6">
            <a:extLst>
              <a:ext uri="{28A0092B-C50C-407E-A947-70E740481C1C}">
                <a14:useLocalDpi xmlns:a14="http://schemas.microsoft.com/office/drawing/2010/main" val="0"/>
              </a:ext>
            </a:extLst>
          </a:blip>
          <a:srcRect t="8528" b="51877"/>
          <a:stretch>
            <a:fillRect/>
          </a:stretch>
        </p:blipFill>
        <p:spPr bwMode="auto">
          <a:xfrm>
            <a:off x="0" y="6381750"/>
            <a:ext cx="8856663" cy="206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2" name="Group 7"/>
          <p:cNvGrpSpPr>
            <a:grpSpLocks/>
          </p:cNvGrpSpPr>
          <p:nvPr userDrawn="1"/>
        </p:nvGrpSpPr>
        <p:grpSpPr bwMode="auto">
          <a:xfrm>
            <a:off x="7777163" y="6526213"/>
            <a:ext cx="863600" cy="236537"/>
            <a:chOff x="1005" y="1644"/>
            <a:chExt cx="3749" cy="1030"/>
          </a:xfrm>
          <a:solidFill>
            <a:schemeClr val="bg1"/>
          </a:solidFill>
        </p:grpSpPr>
        <p:sp>
          <p:nvSpPr>
            <p:cNvPr id="13" name="Freeform 8"/>
            <p:cNvSpPr>
              <a:spLocks/>
            </p:cNvSpPr>
            <p:nvPr userDrawn="1"/>
          </p:nvSpPr>
          <p:spPr bwMode="auto">
            <a:xfrm>
              <a:off x="1962" y="2123"/>
              <a:ext cx="314" cy="256"/>
            </a:xfrm>
            <a:custGeom>
              <a:avLst/>
              <a:gdLst>
                <a:gd name="T0" fmla="*/ 108 w 314"/>
                <a:gd name="T1" fmla="*/ 256 h 256"/>
                <a:gd name="T2" fmla="*/ 314 w 314"/>
                <a:gd name="T3" fmla="*/ 0 h 256"/>
                <a:gd name="T4" fmla="*/ 101 w 314"/>
                <a:gd name="T5" fmla="*/ 0 h 256"/>
                <a:gd name="T6" fmla="*/ 0 w 314"/>
                <a:gd name="T7" fmla="*/ 126 h 256"/>
                <a:gd name="T8" fmla="*/ 108 w 314"/>
                <a:gd name="T9" fmla="*/ 256 h 256"/>
              </a:gdLst>
              <a:ahLst/>
              <a:cxnLst>
                <a:cxn ang="0">
                  <a:pos x="T0" y="T1"/>
                </a:cxn>
                <a:cxn ang="0">
                  <a:pos x="T2" y="T3"/>
                </a:cxn>
                <a:cxn ang="0">
                  <a:pos x="T4" y="T5"/>
                </a:cxn>
                <a:cxn ang="0">
                  <a:pos x="T6" y="T7"/>
                </a:cxn>
                <a:cxn ang="0">
                  <a:pos x="T8" y="T9"/>
                </a:cxn>
              </a:cxnLst>
              <a:rect l="0" t="0" r="r" b="b"/>
              <a:pathLst>
                <a:path w="314" h="256">
                  <a:moveTo>
                    <a:pt x="108" y="256"/>
                  </a:moveTo>
                  <a:lnTo>
                    <a:pt x="314" y="0"/>
                  </a:lnTo>
                  <a:lnTo>
                    <a:pt x="101" y="0"/>
                  </a:lnTo>
                  <a:lnTo>
                    <a:pt x="0" y="126"/>
                  </a:lnTo>
                  <a:lnTo>
                    <a:pt x="108" y="25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solidFill>
                  <a:srgbClr val="000000"/>
                </a:solidFill>
              </a:endParaRPr>
            </a:p>
          </p:txBody>
        </p:sp>
        <p:sp>
          <p:nvSpPr>
            <p:cNvPr id="22" name="Freeform 9"/>
            <p:cNvSpPr>
              <a:spLocks noEditPoints="1"/>
            </p:cNvSpPr>
            <p:nvPr userDrawn="1"/>
          </p:nvSpPr>
          <p:spPr bwMode="auto">
            <a:xfrm>
              <a:off x="1005" y="1644"/>
              <a:ext cx="1183" cy="1014"/>
            </a:xfrm>
            <a:custGeom>
              <a:avLst/>
              <a:gdLst>
                <a:gd name="T0" fmla="*/ 359 w 501"/>
                <a:gd name="T1" fmla="*/ 313 h 429"/>
                <a:gd name="T2" fmla="*/ 339 w 501"/>
                <a:gd name="T3" fmla="*/ 287 h 429"/>
                <a:gd name="T4" fmla="*/ 331 w 501"/>
                <a:gd name="T5" fmla="*/ 277 h 429"/>
                <a:gd name="T6" fmla="*/ 288 w 501"/>
                <a:gd name="T7" fmla="*/ 257 h 429"/>
                <a:gd name="T8" fmla="*/ 232 w 501"/>
                <a:gd name="T9" fmla="*/ 313 h 429"/>
                <a:gd name="T10" fmla="*/ 288 w 501"/>
                <a:gd name="T11" fmla="*/ 368 h 429"/>
                <a:gd name="T12" fmla="*/ 331 w 501"/>
                <a:gd name="T13" fmla="*/ 348 h 429"/>
                <a:gd name="T14" fmla="*/ 339 w 501"/>
                <a:gd name="T15" fmla="*/ 338 h 429"/>
                <a:gd name="T16" fmla="*/ 359 w 501"/>
                <a:gd name="T17" fmla="*/ 313 h 429"/>
                <a:gd name="T18" fmla="*/ 162 w 501"/>
                <a:gd name="T19" fmla="*/ 312 h 429"/>
                <a:gd name="T20" fmla="*/ 288 w 501"/>
                <a:gd name="T21" fmla="*/ 188 h 429"/>
                <a:gd name="T22" fmla="*/ 384 w 501"/>
                <a:gd name="T23" fmla="*/ 232 h 429"/>
                <a:gd name="T24" fmla="*/ 385 w 501"/>
                <a:gd name="T25" fmla="*/ 234 h 429"/>
                <a:gd name="T26" fmla="*/ 387 w 501"/>
                <a:gd name="T27" fmla="*/ 233 h 429"/>
                <a:gd name="T28" fmla="*/ 250 w 501"/>
                <a:gd name="T29" fmla="*/ 0 h 429"/>
                <a:gd name="T30" fmla="*/ 0 w 501"/>
                <a:gd name="T31" fmla="*/ 429 h 429"/>
                <a:gd name="T32" fmla="*/ 244 w 501"/>
                <a:gd name="T33" fmla="*/ 429 h 429"/>
                <a:gd name="T34" fmla="*/ 245 w 501"/>
                <a:gd name="T35" fmla="*/ 428 h 429"/>
                <a:gd name="T36" fmla="*/ 220 w 501"/>
                <a:gd name="T37" fmla="*/ 417 h 429"/>
                <a:gd name="T38" fmla="*/ 162 w 501"/>
                <a:gd name="T39" fmla="*/ 312 h 429"/>
                <a:gd name="T40" fmla="*/ 496 w 501"/>
                <a:gd name="T41" fmla="*/ 427 h 429"/>
                <a:gd name="T42" fmla="*/ 470 w 501"/>
                <a:gd name="T43" fmla="*/ 420 h 429"/>
                <a:gd name="T44" fmla="*/ 405 w 501"/>
                <a:gd name="T45" fmla="*/ 367 h 429"/>
                <a:gd name="T46" fmla="*/ 380 w 501"/>
                <a:gd name="T47" fmla="*/ 398 h 429"/>
                <a:gd name="T48" fmla="*/ 333 w 501"/>
                <a:gd name="T49" fmla="*/ 428 h 429"/>
                <a:gd name="T50" fmla="*/ 333 w 501"/>
                <a:gd name="T51" fmla="*/ 429 h 429"/>
                <a:gd name="T52" fmla="*/ 501 w 501"/>
                <a:gd name="T53" fmla="*/ 429 h 429"/>
                <a:gd name="T54" fmla="*/ 501 w 501"/>
                <a:gd name="T55" fmla="*/ 428 h 429"/>
                <a:gd name="T56" fmla="*/ 496 w 501"/>
                <a:gd name="T57" fmla="*/ 427 h 4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01" h="429">
                  <a:moveTo>
                    <a:pt x="359" y="313"/>
                  </a:moveTo>
                  <a:cubicBezTo>
                    <a:pt x="353" y="305"/>
                    <a:pt x="350" y="300"/>
                    <a:pt x="339" y="287"/>
                  </a:cubicBezTo>
                  <a:cubicBezTo>
                    <a:pt x="336" y="283"/>
                    <a:pt x="335" y="282"/>
                    <a:pt x="331" y="277"/>
                  </a:cubicBezTo>
                  <a:cubicBezTo>
                    <a:pt x="320" y="265"/>
                    <a:pt x="306" y="257"/>
                    <a:pt x="288" y="257"/>
                  </a:cubicBezTo>
                  <a:cubicBezTo>
                    <a:pt x="257" y="257"/>
                    <a:pt x="232" y="282"/>
                    <a:pt x="232" y="313"/>
                  </a:cubicBezTo>
                  <a:cubicBezTo>
                    <a:pt x="232" y="343"/>
                    <a:pt x="257" y="368"/>
                    <a:pt x="288" y="368"/>
                  </a:cubicBezTo>
                  <a:cubicBezTo>
                    <a:pt x="306" y="368"/>
                    <a:pt x="320" y="360"/>
                    <a:pt x="331" y="348"/>
                  </a:cubicBezTo>
                  <a:cubicBezTo>
                    <a:pt x="335" y="343"/>
                    <a:pt x="336" y="342"/>
                    <a:pt x="339" y="338"/>
                  </a:cubicBezTo>
                  <a:cubicBezTo>
                    <a:pt x="350" y="325"/>
                    <a:pt x="353" y="320"/>
                    <a:pt x="359" y="313"/>
                  </a:cubicBezTo>
                  <a:moveTo>
                    <a:pt x="162" y="312"/>
                  </a:moveTo>
                  <a:cubicBezTo>
                    <a:pt x="162" y="243"/>
                    <a:pt x="218" y="188"/>
                    <a:pt x="288" y="188"/>
                  </a:cubicBezTo>
                  <a:cubicBezTo>
                    <a:pt x="322" y="188"/>
                    <a:pt x="357" y="201"/>
                    <a:pt x="384" y="232"/>
                  </a:cubicBezTo>
                  <a:cubicBezTo>
                    <a:pt x="385" y="234"/>
                    <a:pt x="385" y="234"/>
                    <a:pt x="385" y="234"/>
                  </a:cubicBezTo>
                  <a:cubicBezTo>
                    <a:pt x="387" y="233"/>
                    <a:pt x="387" y="233"/>
                    <a:pt x="387" y="233"/>
                  </a:cubicBezTo>
                  <a:cubicBezTo>
                    <a:pt x="250" y="0"/>
                    <a:pt x="250" y="0"/>
                    <a:pt x="250" y="0"/>
                  </a:cubicBezTo>
                  <a:cubicBezTo>
                    <a:pt x="0" y="429"/>
                    <a:pt x="0" y="429"/>
                    <a:pt x="0" y="429"/>
                  </a:cubicBezTo>
                  <a:cubicBezTo>
                    <a:pt x="244" y="429"/>
                    <a:pt x="244" y="429"/>
                    <a:pt x="244" y="429"/>
                  </a:cubicBezTo>
                  <a:cubicBezTo>
                    <a:pt x="245" y="428"/>
                    <a:pt x="245" y="428"/>
                    <a:pt x="245" y="428"/>
                  </a:cubicBezTo>
                  <a:cubicBezTo>
                    <a:pt x="234" y="425"/>
                    <a:pt x="224" y="419"/>
                    <a:pt x="220" y="417"/>
                  </a:cubicBezTo>
                  <a:cubicBezTo>
                    <a:pt x="185" y="395"/>
                    <a:pt x="162" y="357"/>
                    <a:pt x="162" y="312"/>
                  </a:cubicBezTo>
                  <a:moveTo>
                    <a:pt x="496" y="427"/>
                  </a:moveTo>
                  <a:cubicBezTo>
                    <a:pt x="485" y="425"/>
                    <a:pt x="476" y="422"/>
                    <a:pt x="470" y="420"/>
                  </a:cubicBezTo>
                  <a:cubicBezTo>
                    <a:pt x="444" y="409"/>
                    <a:pt x="423" y="389"/>
                    <a:pt x="405" y="367"/>
                  </a:cubicBezTo>
                  <a:cubicBezTo>
                    <a:pt x="405" y="367"/>
                    <a:pt x="392" y="385"/>
                    <a:pt x="380" y="398"/>
                  </a:cubicBezTo>
                  <a:cubicBezTo>
                    <a:pt x="362" y="417"/>
                    <a:pt x="343" y="425"/>
                    <a:pt x="333" y="428"/>
                  </a:cubicBezTo>
                  <a:cubicBezTo>
                    <a:pt x="333" y="429"/>
                    <a:pt x="333" y="429"/>
                    <a:pt x="333" y="429"/>
                  </a:cubicBezTo>
                  <a:cubicBezTo>
                    <a:pt x="501" y="429"/>
                    <a:pt x="501" y="429"/>
                    <a:pt x="501" y="429"/>
                  </a:cubicBezTo>
                  <a:cubicBezTo>
                    <a:pt x="501" y="428"/>
                    <a:pt x="501" y="428"/>
                    <a:pt x="501" y="428"/>
                  </a:cubicBezTo>
                  <a:cubicBezTo>
                    <a:pt x="501" y="428"/>
                    <a:pt x="499" y="427"/>
                    <a:pt x="496" y="427"/>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solidFill>
                  <a:srgbClr val="000000"/>
                </a:solidFill>
              </a:endParaRPr>
            </a:p>
          </p:txBody>
        </p:sp>
        <p:sp>
          <p:nvSpPr>
            <p:cNvPr id="23" name="Freeform 10"/>
            <p:cNvSpPr>
              <a:spLocks noEditPoints="1"/>
            </p:cNvSpPr>
            <p:nvPr userDrawn="1"/>
          </p:nvSpPr>
          <p:spPr bwMode="auto">
            <a:xfrm>
              <a:off x="2540" y="1904"/>
              <a:ext cx="2214" cy="770"/>
            </a:xfrm>
            <a:custGeom>
              <a:avLst/>
              <a:gdLst>
                <a:gd name="T0" fmla="*/ 171 w 937"/>
                <a:gd name="T1" fmla="*/ 136 h 326"/>
                <a:gd name="T2" fmla="*/ 78 w 937"/>
                <a:gd name="T3" fmla="*/ 89 h 326"/>
                <a:gd name="T4" fmla="*/ 125 w 937"/>
                <a:gd name="T5" fmla="*/ 53 h 326"/>
                <a:gd name="T6" fmla="*/ 186 w 937"/>
                <a:gd name="T7" fmla="*/ 100 h 326"/>
                <a:gd name="T8" fmla="*/ 253 w 937"/>
                <a:gd name="T9" fmla="*/ 100 h 326"/>
                <a:gd name="T10" fmla="*/ 128 w 937"/>
                <a:gd name="T11" fmla="*/ 0 h 326"/>
                <a:gd name="T12" fmla="*/ 12 w 937"/>
                <a:gd name="T13" fmla="*/ 94 h 326"/>
                <a:gd name="T14" fmla="*/ 104 w 937"/>
                <a:gd name="T15" fmla="*/ 183 h 326"/>
                <a:gd name="T16" fmla="*/ 197 w 937"/>
                <a:gd name="T17" fmla="*/ 234 h 326"/>
                <a:gd name="T18" fmla="*/ 136 w 937"/>
                <a:gd name="T19" fmla="*/ 273 h 326"/>
                <a:gd name="T20" fmla="*/ 67 w 937"/>
                <a:gd name="T21" fmla="*/ 215 h 326"/>
                <a:gd name="T22" fmla="*/ 1 w 937"/>
                <a:gd name="T23" fmla="*/ 215 h 326"/>
                <a:gd name="T24" fmla="*/ 134 w 937"/>
                <a:gd name="T25" fmla="*/ 326 h 326"/>
                <a:gd name="T26" fmla="*/ 263 w 937"/>
                <a:gd name="T27" fmla="*/ 226 h 326"/>
                <a:gd name="T28" fmla="*/ 171 w 937"/>
                <a:gd name="T29" fmla="*/ 136 h 326"/>
                <a:gd name="T30" fmla="*/ 541 w 937"/>
                <a:gd name="T31" fmla="*/ 121 h 326"/>
                <a:gd name="T32" fmla="*/ 541 w 937"/>
                <a:gd name="T33" fmla="*/ 121 h 326"/>
                <a:gd name="T34" fmla="*/ 473 w 937"/>
                <a:gd name="T35" fmla="*/ 87 h 326"/>
                <a:gd name="T36" fmla="*/ 374 w 937"/>
                <a:gd name="T37" fmla="*/ 204 h 326"/>
                <a:gd name="T38" fmla="*/ 475 w 937"/>
                <a:gd name="T39" fmla="*/ 325 h 326"/>
                <a:gd name="T40" fmla="*/ 543 w 937"/>
                <a:gd name="T41" fmla="*/ 290 h 326"/>
                <a:gd name="T42" fmla="*/ 544 w 937"/>
                <a:gd name="T43" fmla="*/ 290 h 326"/>
                <a:gd name="T44" fmla="*/ 544 w 937"/>
                <a:gd name="T45" fmla="*/ 319 h 326"/>
                <a:gd name="T46" fmla="*/ 603 w 937"/>
                <a:gd name="T47" fmla="*/ 319 h 326"/>
                <a:gd name="T48" fmla="*/ 603 w 937"/>
                <a:gd name="T49" fmla="*/ 8 h 326"/>
                <a:gd name="T50" fmla="*/ 541 w 937"/>
                <a:gd name="T51" fmla="*/ 8 h 326"/>
                <a:gd name="T52" fmla="*/ 541 w 937"/>
                <a:gd name="T53" fmla="*/ 121 h 326"/>
                <a:gd name="T54" fmla="*/ 490 w 937"/>
                <a:gd name="T55" fmla="*/ 278 h 326"/>
                <a:gd name="T56" fmla="*/ 436 w 937"/>
                <a:gd name="T57" fmla="*/ 206 h 326"/>
                <a:gd name="T58" fmla="*/ 490 w 937"/>
                <a:gd name="T59" fmla="*/ 134 h 326"/>
                <a:gd name="T60" fmla="*/ 543 w 937"/>
                <a:gd name="T61" fmla="*/ 205 h 326"/>
                <a:gd name="T62" fmla="*/ 490 w 937"/>
                <a:gd name="T63" fmla="*/ 278 h 326"/>
                <a:gd name="T64" fmla="*/ 741 w 937"/>
                <a:gd name="T65" fmla="*/ 87 h 326"/>
                <a:gd name="T66" fmla="*/ 626 w 937"/>
                <a:gd name="T67" fmla="*/ 206 h 326"/>
                <a:gd name="T68" fmla="*/ 741 w 937"/>
                <a:gd name="T69" fmla="*/ 325 h 326"/>
                <a:gd name="T70" fmla="*/ 846 w 937"/>
                <a:gd name="T71" fmla="*/ 249 h 326"/>
                <a:gd name="T72" fmla="*/ 792 w 937"/>
                <a:gd name="T73" fmla="*/ 249 h 326"/>
                <a:gd name="T74" fmla="*/ 743 w 937"/>
                <a:gd name="T75" fmla="*/ 278 h 326"/>
                <a:gd name="T76" fmla="*/ 687 w 937"/>
                <a:gd name="T77" fmla="*/ 221 h 326"/>
                <a:gd name="T78" fmla="*/ 850 w 937"/>
                <a:gd name="T79" fmla="*/ 221 h 326"/>
                <a:gd name="T80" fmla="*/ 741 w 937"/>
                <a:gd name="T81" fmla="*/ 87 h 326"/>
                <a:gd name="T82" fmla="*/ 687 w 937"/>
                <a:gd name="T83" fmla="*/ 182 h 326"/>
                <a:gd name="T84" fmla="*/ 739 w 937"/>
                <a:gd name="T85" fmla="*/ 134 h 326"/>
                <a:gd name="T86" fmla="*/ 788 w 937"/>
                <a:gd name="T87" fmla="*/ 182 h 326"/>
                <a:gd name="T88" fmla="*/ 687 w 937"/>
                <a:gd name="T89" fmla="*/ 182 h 326"/>
                <a:gd name="T90" fmla="*/ 875 w 937"/>
                <a:gd name="T91" fmla="*/ 319 h 326"/>
                <a:gd name="T92" fmla="*/ 937 w 937"/>
                <a:gd name="T93" fmla="*/ 319 h 326"/>
                <a:gd name="T94" fmla="*/ 937 w 937"/>
                <a:gd name="T95" fmla="*/ 8 h 326"/>
                <a:gd name="T96" fmla="*/ 875 w 937"/>
                <a:gd name="T97" fmla="*/ 8 h 326"/>
                <a:gd name="T98" fmla="*/ 875 w 937"/>
                <a:gd name="T99" fmla="*/ 319 h 326"/>
                <a:gd name="T100" fmla="*/ 286 w 937"/>
                <a:gd name="T101" fmla="*/ 319 h 326"/>
                <a:gd name="T102" fmla="*/ 348 w 937"/>
                <a:gd name="T103" fmla="*/ 319 h 326"/>
                <a:gd name="T104" fmla="*/ 348 w 937"/>
                <a:gd name="T105" fmla="*/ 93 h 326"/>
                <a:gd name="T106" fmla="*/ 286 w 937"/>
                <a:gd name="T107" fmla="*/ 93 h 326"/>
                <a:gd name="T108" fmla="*/ 286 w 937"/>
                <a:gd name="T109" fmla="*/ 319 h 326"/>
                <a:gd name="T110" fmla="*/ 286 w 937"/>
                <a:gd name="T111" fmla="*/ 59 h 326"/>
                <a:gd name="T112" fmla="*/ 348 w 937"/>
                <a:gd name="T113" fmla="*/ 59 h 326"/>
                <a:gd name="T114" fmla="*/ 348 w 937"/>
                <a:gd name="T115" fmla="*/ 8 h 326"/>
                <a:gd name="T116" fmla="*/ 286 w 937"/>
                <a:gd name="T117" fmla="*/ 8 h 326"/>
                <a:gd name="T118" fmla="*/ 286 w 937"/>
                <a:gd name="T119" fmla="*/ 59 h 3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937" h="326">
                  <a:moveTo>
                    <a:pt x="171" y="136"/>
                  </a:moveTo>
                  <a:cubicBezTo>
                    <a:pt x="93" y="116"/>
                    <a:pt x="78" y="113"/>
                    <a:pt x="78" y="89"/>
                  </a:cubicBezTo>
                  <a:cubicBezTo>
                    <a:pt x="78" y="63"/>
                    <a:pt x="103" y="53"/>
                    <a:pt x="125" y="53"/>
                  </a:cubicBezTo>
                  <a:cubicBezTo>
                    <a:pt x="158" y="53"/>
                    <a:pt x="184" y="63"/>
                    <a:pt x="186" y="100"/>
                  </a:cubicBezTo>
                  <a:cubicBezTo>
                    <a:pt x="253" y="100"/>
                    <a:pt x="253" y="100"/>
                    <a:pt x="253" y="100"/>
                  </a:cubicBezTo>
                  <a:cubicBezTo>
                    <a:pt x="253" y="29"/>
                    <a:pt x="193" y="0"/>
                    <a:pt x="128" y="0"/>
                  </a:cubicBezTo>
                  <a:cubicBezTo>
                    <a:pt x="72" y="0"/>
                    <a:pt x="12" y="31"/>
                    <a:pt x="12" y="94"/>
                  </a:cubicBezTo>
                  <a:cubicBezTo>
                    <a:pt x="12" y="153"/>
                    <a:pt x="58" y="171"/>
                    <a:pt x="104" y="183"/>
                  </a:cubicBezTo>
                  <a:cubicBezTo>
                    <a:pt x="150" y="195"/>
                    <a:pt x="197" y="201"/>
                    <a:pt x="197" y="234"/>
                  </a:cubicBezTo>
                  <a:cubicBezTo>
                    <a:pt x="197" y="266"/>
                    <a:pt x="160" y="273"/>
                    <a:pt x="136" y="273"/>
                  </a:cubicBezTo>
                  <a:cubicBezTo>
                    <a:pt x="100" y="273"/>
                    <a:pt x="67" y="257"/>
                    <a:pt x="67" y="215"/>
                  </a:cubicBezTo>
                  <a:cubicBezTo>
                    <a:pt x="1" y="215"/>
                    <a:pt x="1" y="215"/>
                    <a:pt x="1" y="215"/>
                  </a:cubicBezTo>
                  <a:cubicBezTo>
                    <a:pt x="0" y="292"/>
                    <a:pt x="65" y="326"/>
                    <a:pt x="134" y="326"/>
                  </a:cubicBezTo>
                  <a:cubicBezTo>
                    <a:pt x="218" y="326"/>
                    <a:pt x="263" y="283"/>
                    <a:pt x="263" y="226"/>
                  </a:cubicBezTo>
                  <a:cubicBezTo>
                    <a:pt x="263" y="156"/>
                    <a:pt x="193" y="141"/>
                    <a:pt x="171" y="136"/>
                  </a:cubicBezTo>
                  <a:moveTo>
                    <a:pt x="541" y="121"/>
                  </a:moveTo>
                  <a:cubicBezTo>
                    <a:pt x="541" y="121"/>
                    <a:pt x="541" y="121"/>
                    <a:pt x="541" y="121"/>
                  </a:cubicBezTo>
                  <a:cubicBezTo>
                    <a:pt x="526" y="99"/>
                    <a:pt x="500" y="87"/>
                    <a:pt x="473" y="87"/>
                  </a:cubicBezTo>
                  <a:cubicBezTo>
                    <a:pt x="407" y="87"/>
                    <a:pt x="374" y="144"/>
                    <a:pt x="374" y="204"/>
                  </a:cubicBezTo>
                  <a:cubicBezTo>
                    <a:pt x="374" y="266"/>
                    <a:pt x="407" y="325"/>
                    <a:pt x="475" y="325"/>
                  </a:cubicBezTo>
                  <a:cubicBezTo>
                    <a:pt x="504" y="325"/>
                    <a:pt x="529" y="314"/>
                    <a:pt x="543" y="290"/>
                  </a:cubicBezTo>
                  <a:cubicBezTo>
                    <a:pt x="544" y="290"/>
                    <a:pt x="544" y="290"/>
                    <a:pt x="544" y="290"/>
                  </a:cubicBezTo>
                  <a:cubicBezTo>
                    <a:pt x="544" y="319"/>
                    <a:pt x="544" y="319"/>
                    <a:pt x="544" y="319"/>
                  </a:cubicBezTo>
                  <a:cubicBezTo>
                    <a:pt x="603" y="319"/>
                    <a:pt x="603" y="319"/>
                    <a:pt x="603" y="319"/>
                  </a:cubicBezTo>
                  <a:cubicBezTo>
                    <a:pt x="603" y="8"/>
                    <a:pt x="603" y="8"/>
                    <a:pt x="603" y="8"/>
                  </a:cubicBezTo>
                  <a:cubicBezTo>
                    <a:pt x="541" y="8"/>
                    <a:pt x="541" y="8"/>
                    <a:pt x="541" y="8"/>
                  </a:cubicBezTo>
                  <a:lnTo>
                    <a:pt x="541" y="121"/>
                  </a:lnTo>
                  <a:close/>
                  <a:moveTo>
                    <a:pt x="490" y="278"/>
                  </a:moveTo>
                  <a:cubicBezTo>
                    <a:pt x="452" y="278"/>
                    <a:pt x="436" y="241"/>
                    <a:pt x="436" y="206"/>
                  </a:cubicBezTo>
                  <a:cubicBezTo>
                    <a:pt x="436" y="169"/>
                    <a:pt x="449" y="134"/>
                    <a:pt x="490" y="134"/>
                  </a:cubicBezTo>
                  <a:cubicBezTo>
                    <a:pt x="530" y="134"/>
                    <a:pt x="543" y="169"/>
                    <a:pt x="543" y="205"/>
                  </a:cubicBezTo>
                  <a:cubicBezTo>
                    <a:pt x="543" y="242"/>
                    <a:pt x="531" y="278"/>
                    <a:pt x="490" y="278"/>
                  </a:cubicBezTo>
                  <a:moveTo>
                    <a:pt x="741" y="87"/>
                  </a:moveTo>
                  <a:cubicBezTo>
                    <a:pt x="672" y="87"/>
                    <a:pt x="626" y="139"/>
                    <a:pt x="626" y="206"/>
                  </a:cubicBezTo>
                  <a:cubicBezTo>
                    <a:pt x="626" y="276"/>
                    <a:pt x="670" y="325"/>
                    <a:pt x="741" y="325"/>
                  </a:cubicBezTo>
                  <a:cubicBezTo>
                    <a:pt x="792" y="325"/>
                    <a:pt x="829" y="302"/>
                    <a:pt x="846" y="249"/>
                  </a:cubicBezTo>
                  <a:cubicBezTo>
                    <a:pt x="792" y="249"/>
                    <a:pt x="792" y="249"/>
                    <a:pt x="792" y="249"/>
                  </a:cubicBezTo>
                  <a:cubicBezTo>
                    <a:pt x="788" y="263"/>
                    <a:pt x="768" y="278"/>
                    <a:pt x="743" y="278"/>
                  </a:cubicBezTo>
                  <a:cubicBezTo>
                    <a:pt x="708" y="278"/>
                    <a:pt x="689" y="260"/>
                    <a:pt x="687" y="221"/>
                  </a:cubicBezTo>
                  <a:cubicBezTo>
                    <a:pt x="850" y="221"/>
                    <a:pt x="850" y="221"/>
                    <a:pt x="850" y="221"/>
                  </a:cubicBezTo>
                  <a:cubicBezTo>
                    <a:pt x="854" y="152"/>
                    <a:pt x="817" y="87"/>
                    <a:pt x="741" y="87"/>
                  </a:cubicBezTo>
                  <a:moveTo>
                    <a:pt x="687" y="182"/>
                  </a:moveTo>
                  <a:cubicBezTo>
                    <a:pt x="688" y="164"/>
                    <a:pt x="700" y="134"/>
                    <a:pt x="739" y="134"/>
                  </a:cubicBezTo>
                  <a:cubicBezTo>
                    <a:pt x="769" y="134"/>
                    <a:pt x="782" y="151"/>
                    <a:pt x="788" y="182"/>
                  </a:cubicBezTo>
                  <a:lnTo>
                    <a:pt x="687" y="182"/>
                  </a:lnTo>
                  <a:close/>
                  <a:moveTo>
                    <a:pt x="875" y="319"/>
                  </a:moveTo>
                  <a:cubicBezTo>
                    <a:pt x="937" y="319"/>
                    <a:pt x="937" y="319"/>
                    <a:pt x="937" y="319"/>
                  </a:cubicBezTo>
                  <a:cubicBezTo>
                    <a:pt x="937" y="8"/>
                    <a:pt x="937" y="8"/>
                    <a:pt x="937" y="8"/>
                  </a:cubicBezTo>
                  <a:cubicBezTo>
                    <a:pt x="875" y="8"/>
                    <a:pt x="875" y="8"/>
                    <a:pt x="875" y="8"/>
                  </a:cubicBezTo>
                  <a:lnTo>
                    <a:pt x="875" y="319"/>
                  </a:lnTo>
                  <a:close/>
                  <a:moveTo>
                    <a:pt x="286" y="319"/>
                  </a:moveTo>
                  <a:cubicBezTo>
                    <a:pt x="348" y="319"/>
                    <a:pt x="348" y="319"/>
                    <a:pt x="348" y="319"/>
                  </a:cubicBezTo>
                  <a:cubicBezTo>
                    <a:pt x="348" y="93"/>
                    <a:pt x="348" y="93"/>
                    <a:pt x="348" y="93"/>
                  </a:cubicBezTo>
                  <a:cubicBezTo>
                    <a:pt x="286" y="93"/>
                    <a:pt x="286" y="93"/>
                    <a:pt x="286" y="93"/>
                  </a:cubicBezTo>
                  <a:lnTo>
                    <a:pt x="286" y="319"/>
                  </a:lnTo>
                  <a:close/>
                  <a:moveTo>
                    <a:pt x="286" y="59"/>
                  </a:moveTo>
                  <a:cubicBezTo>
                    <a:pt x="348" y="59"/>
                    <a:pt x="348" y="59"/>
                    <a:pt x="348" y="59"/>
                  </a:cubicBezTo>
                  <a:cubicBezTo>
                    <a:pt x="348" y="8"/>
                    <a:pt x="348" y="8"/>
                    <a:pt x="348" y="8"/>
                  </a:cubicBezTo>
                  <a:cubicBezTo>
                    <a:pt x="286" y="8"/>
                    <a:pt x="286" y="8"/>
                    <a:pt x="286" y="8"/>
                  </a:cubicBezTo>
                  <a:lnTo>
                    <a:pt x="286" y="5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solidFill>
                  <a:srgbClr val="000000"/>
                </a:solidFill>
              </a:endParaRPr>
            </a:p>
          </p:txBody>
        </p:sp>
      </p:grpSp>
    </p:spTree>
    <p:extLst>
      <p:ext uri="{BB962C8B-B14F-4D97-AF65-F5344CB8AC3E}">
        <p14:creationId xmlns:p14="http://schemas.microsoft.com/office/powerpoint/2010/main" val="3480269606"/>
      </p:ext>
    </p:extLst>
  </p:cSld>
  <p:clrMapOvr>
    <a:masterClrMapping/>
  </p:clrMapOvr>
</p:sldLayout>
</file>

<file path=ppt/slideLayouts/slideLayout182.xml><?xml version="1.0" encoding="utf-8"?>
<p:sldLayout xmlns:a="http://schemas.openxmlformats.org/drawingml/2006/main" xmlns:r="http://schemas.openxmlformats.org/officeDocument/2006/relationships" xmlns:p="http://schemas.openxmlformats.org/presentationml/2006/main" showMasterSp="0" preserve="1" userDrawn="1">
  <p:cSld name="Last slide">
    <p:spTree>
      <p:nvGrpSpPr>
        <p:cNvPr id="1" name=""/>
        <p:cNvGrpSpPr/>
        <p:nvPr/>
      </p:nvGrpSpPr>
      <p:grpSpPr>
        <a:xfrm>
          <a:off x="0" y="0"/>
          <a:ext cx="0" cy="0"/>
          <a:chOff x="0" y="0"/>
          <a:chExt cx="0" cy="0"/>
        </a:xfrm>
      </p:grpSpPr>
      <p:grpSp>
        <p:nvGrpSpPr>
          <p:cNvPr id="13" name="Group 13"/>
          <p:cNvGrpSpPr>
            <a:grpSpLocks/>
          </p:cNvGrpSpPr>
          <p:nvPr userDrawn="1"/>
        </p:nvGrpSpPr>
        <p:grpSpPr bwMode="auto">
          <a:xfrm>
            <a:off x="0" y="0"/>
            <a:ext cx="9144000" cy="6858000"/>
            <a:chOff x="1723" y="0"/>
            <a:chExt cx="683" cy="4320"/>
          </a:xfrm>
          <a:gradFill flip="none" rotWithShape="1">
            <a:gsLst>
              <a:gs pos="0">
                <a:srgbClr val="969696"/>
              </a:gs>
              <a:gs pos="41000">
                <a:srgbClr val="FFFFFF"/>
              </a:gs>
              <a:gs pos="100000">
                <a:schemeClr val="bg1">
                  <a:lumMod val="95000"/>
                </a:schemeClr>
              </a:gs>
            </a:gsLst>
            <a:lin ang="16200000" scaled="0"/>
            <a:tileRect/>
          </a:gradFill>
        </p:grpSpPr>
        <p:sp>
          <p:nvSpPr>
            <p:cNvPr id="16" name="Rectangle 11"/>
            <p:cNvSpPr>
              <a:spLocks noChangeArrowheads="1"/>
            </p:cNvSpPr>
            <p:nvPr/>
          </p:nvSpPr>
          <p:spPr bwMode="auto">
            <a:xfrm>
              <a:off x="1723" y="0"/>
              <a:ext cx="683" cy="2235"/>
            </a:xfrm>
            <a:prstGeom prst="rect">
              <a:avLst/>
            </a:prstGeom>
            <a:grpFill/>
            <a:ln>
              <a:noFill/>
            </a:ln>
            <a:effectLst/>
            <a:extLs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0" tIns="0" rIns="0" bIns="0" anchor="ctr"/>
            <a:lstStyle/>
            <a:p>
              <a:pPr>
                <a:defRPr/>
              </a:pPr>
              <a:endParaRPr lang="fr-FR">
                <a:solidFill>
                  <a:srgbClr val="000000"/>
                </a:solidFill>
              </a:endParaRPr>
            </a:p>
          </p:txBody>
        </p:sp>
        <p:sp>
          <p:nvSpPr>
            <p:cNvPr id="17" name="Rectangle 12"/>
            <p:cNvSpPr>
              <a:spLocks noChangeArrowheads="1"/>
            </p:cNvSpPr>
            <p:nvPr/>
          </p:nvSpPr>
          <p:spPr bwMode="auto">
            <a:xfrm rot="10800000">
              <a:off x="1723" y="2235"/>
              <a:ext cx="683" cy="2085"/>
            </a:xfrm>
            <a:prstGeom prst="rect">
              <a:avLst/>
            </a:prstGeom>
            <a:grpFill/>
            <a:ln>
              <a:noFill/>
            </a:ln>
            <a:effectLst/>
            <a:extLs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rot="10800000" wrap="none" lIns="0" tIns="0" rIns="0" bIns="0" anchor="ctr"/>
            <a:lstStyle/>
            <a:p>
              <a:pPr>
                <a:defRPr/>
              </a:pPr>
              <a:endParaRPr lang="fr-FR">
                <a:solidFill>
                  <a:srgbClr val="000000"/>
                </a:solidFill>
              </a:endParaRPr>
            </a:p>
          </p:txBody>
        </p:sp>
      </p:grpSp>
      <p:pic>
        <p:nvPicPr>
          <p:cNvPr id="19" name="Picture 19" descr="Sidel_BM_no_bleed"/>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7605713" y="5981700"/>
            <a:ext cx="1108075" cy="887413"/>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2" name="Object 1" hidden="1"/>
          <p:cNvGraphicFramePr>
            <a:graphicFrameLocks noChangeAspect="1"/>
          </p:cNvGraphicFramePr>
          <p:nvPr userDrawn="1">
            <p:custDataLst>
              <p:tags r:id="rId2"/>
            </p:custDataLst>
            <p:extLst>
              <p:ext uri="{D42A27DB-BD31-4B8C-83A1-F6EECF244321}">
                <p14:modId xmlns:p14="http://schemas.microsoft.com/office/powerpoint/2010/main" val="4231584218"/>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137249" name="think-cell Folie" r:id="rId5" imgW="270" imgH="270" progId="TCLayout.ActiveDocument.1">
                  <p:embed/>
                </p:oleObj>
              </mc:Choice>
              <mc:Fallback>
                <p:oleObj name="think-cell Folie" r:id="rId5" imgW="270" imgH="270" progId="TCLayout.ActiveDocument.1">
                  <p:embed/>
                  <p:pic>
                    <p:nvPicPr>
                      <p:cNvPr id="0" name=""/>
                      <p:cNvPicPr/>
                      <p:nvPr/>
                    </p:nvPicPr>
                    <p:blipFill>
                      <a:blip r:embed="rId6"/>
                      <a:stretch>
                        <a:fillRect/>
                      </a:stretch>
                    </p:blipFill>
                    <p:spPr>
                      <a:xfrm>
                        <a:off x="1588" y="1588"/>
                        <a:ext cx="1587" cy="1587"/>
                      </a:xfrm>
                      <a:prstGeom prst="rect">
                        <a:avLst/>
                      </a:prstGeom>
                    </p:spPr>
                  </p:pic>
                </p:oleObj>
              </mc:Fallback>
            </mc:AlternateContent>
          </a:graphicData>
        </a:graphic>
      </p:graphicFrame>
      <p:sp>
        <p:nvSpPr>
          <p:cNvPr id="15" name="Rectangle 2"/>
          <p:cNvSpPr>
            <a:spLocks noGrp="1" noChangeArrowheads="1"/>
          </p:cNvSpPr>
          <p:nvPr>
            <p:ph type="ctrTitle" hasCustomPrompt="1"/>
          </p:nvPr>
        </p:nvSpPr>
        <p:spPr bwMode="gray">
          <a:xfrm>
            <a:off x="647700" y="769938"/>
            <a:ext cx="7988300" cy="1557337"/>
          </a:xfrm>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defRPr sz="4000">
                <a:solidFill>
                  <a:schemeClr val="tx2"/>
                </a:solidFill>
              </a:defRPr>
            </a:lvl1pPr>
          </a:lstStyle>
          <a:p>
            <a:pPr lvl="0"/>
            <a:r>
              <a:rPr lang="en-GB" noProof="1"/>
              <a:t>Click to edit master title style</a:t>
            </a:r>
            <a:endParaRPr lang="en-GB" noProof="0" dirty="0"/>
          </a:p>
        </p:txBody>
      </p:sp>
      <p:sp>
        <p:nvSpPr>
          <p:cNvPr id="27" name="Title 1"/>
          <p:cNvSpPr>
            <a:spLocks/>
          </p:cNvSpPr>
          <p:nvPr userDrawn="1"/>
        </p:nvSpPr>
        <p:spPr bwMode="gray">
          <a:xfrm>
            <a:off x="6520106" y="6476331"/>
            <a:ext cx="921727" cy="15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p>
            <a:pPr algn="r" eaLnBrk="0" hangingPunct="0"/>
            <a:r>
              <a:rPr lang="en-GB" sz="1000" b="1" dirty="0">
                <a:solidFill>
                  <a:srgbClr val="FFFFFF"/>
                </a:solidFill>
              </a:rPr>
              <a:t>www.sidel.com</a:t>
            </a:r>
          </a:p>
        </p:txBody>
      </p:sp>
      <p:sp>
        <p:nvSpPr>
          <p:cNvPr id="20" name="Title 1"/>
          <p:cNvSpPr>
            <a:spLocks/>
          </p:cNvSpPr>
          <p:nvPr userDrawn="1"/>
        </p:nvSpPr>
        <p:spPr bwMode="gray">
          <a:xfrm>
            <a:off x="650875" y="6389944"/>
            <a:ext cx="327025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p>
            <a:pPr eaLnBrk="0" hangingPunct="0"/>
            <a:r>
              <a:rPr lang="en-GB" sz="800" dirty="0">
                <a:solidFill>
                  <a:srgbClr val="FFFFFF"/>
                </a:solidFill>
              </a:rPr>
              <a:t>All rights reserved. No part of this publication may be reproduced</a:t>
            </a:r>
            <a:br>
              <a:rPr lang="en-GB" sz="800" dirty="0">
                <a:solidFill>
                  <a:srgbClr val="FFFFFF"/>
                </a:solidFill>
              </a:rPr>
            </a:br>
            <a:r>
              <a:rPr lang="en-GB" sz="800" dirty="0">
                <a:solidFill>
                  <a:srgbClr val="FFFFFF"/>
                </a:solidFill>
              </a:rPr>
              <a:t>or electronically distributed without the prior permission of the publisher. </a:t>
            </a:r>
          </a:p>
        </p:txBody>
      </p:sp>
    </p:spTree>
    <p:extLst>
      <p:ext uri="{BB962C8B-B14F-4D97-AF65-F5344CB8AC3E}">
        <p14:creationId xmlns:p14="http://schemas.microsoft.com/office/powerpoint/2010/main" val="3424094023"/>
      </p:ext>
    </p:extLst>
  </p:cSld>
  <p:clrMapOvr>
    <a:masterClrMapping/>
  </p:clrMapOvr>
</p:sldLayout>
</file>

<file path=ppt/slideLayouts/slideLayout183.xml><?xml version="1.0" encoding="utf-8"?>
<p:sldLayout xmlns:a="http://schemas.openxmlformats.org/drawingml/2006/main" xmlns:r="http://schemas.openxmlformats.org/officeDocument/2006/relationships" xmlns:p="http://schemas.openxmlformats.org/presentationml/2006/main" type="obj">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u contenu 2"/>
          <p:cNvSpPr>
            <a:spLocks noGrp="1"/>
          </p:cNvSpPr>
          <p:nvPr>
            <p:ph idx="1"/>
          </p:nvPr>
        </p:nvSpPr>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Tree>
    <p:extLst>
      <p:ext uri="{BB962C8B-B14F-4D97-AF65-F5344CB8AC3E}">
        <p14:creationId xmlns:p14="http://schemas.microsoft.com/office/powerpoint/2010/main" val="461767764"/>
      </p:ext>
    </p:extLst>
  </p:cSld>
  <p:clrMapOvr>
    <a:masterClrMapping/>
  </p:clrMapOvr>
</p:sldLayout>
</file>

<file path=ppt/slideLayouts/slideLayout184.xml><?xml version="1.0" encoding="utf-8"?>
<p:sldLayout xmlns:a="http://schemas.openxmlformats.org/drawingml/2006/main" xmlns:r="http://schemas.openxmlformats.org/officeDocument/2006/relationships" xmlns:p="http://schemas.openxmlformats.org/presentationml/2006/main" showMasterSp="0" userDrawn="1">
  <p:cSld name="1_Last slide">
    <p:spTree>
      <p:nvGrpSpPr>
        <p:cNvPr id="1" name=""/>
        <p:cNvGrpSpPr/>
        <p:nvPr/>
      </p:nvGrpSpPr>
      <p:grpSpPr>
        <a:xfrm>
          <a:off x="0" y="0"/>
          <a:ext cx="0" cy="0"/>
          <a:chOff x="0" y="0"/>
          <a:chExt cx="0" cy="0"/>
        </a:xfrm>
      </p:grpSpPr>
      <p:grpSp>
        <p:nvGrpSpPr>
          <p:cNvPr id="13" name="Group 13"/>
          <p:cNvGrpSpPr>
            <a:grpSpLocks/>
          </p:cNvGrpSpPr>
          <p:nvPr userDrawn="1"/>
        </p:nvGrpSpPr>
        <p:grpSpPr bwMode="auto">
          <a:xfrm>
            <a:off x="0" y="0"/>
            <a:ext cx="9144000" cy="6858000"/>
            <a:chOff x="1723" y="0"/>
            <a:chExt cx="683" cy="4320"/>
          </a:xfrm>
          <a:gradFill flip="none" rotWithShape="1">
            <a:gsLst>
              <a:gs pos="0">
                <a:srgbClr val="969696"/>
              </a:gs>
              <a:gs pos="41000">
                <a:srgbClr val="FFFFFF"/>
              </a:gs>
              <a:gs pos="100000">
                <a:schemeClr val="bg1">
                  <a:lumMod val="95000"/>
                </a:schemeClr>
              </a:gs>
            </a:gsLst>
            <a:lin ang="16200000" scaled="0"/>
            <a:tileRect/>
          </a:gradFill>
        </p:grpSpPr>
        <p:sp>
          <p:nvSpPr>
            <p:cNvPr id="16" name="Rectangle 11"/>
            <p:cNvSpPr>
              <a:spLocks noChangeArrowheads="1"/>
            </p:cNvSpPr>
            <p:nvPr/>
          </p:nvSpPr>
          <p:spPr bwMode="auto">
            <a:xfrm>
              <a:off x="1723" y="0"/>
              <a:ext cx="683" cy="2235"/>
            </a:xfrm>
            <a:prstGeom prst="rect">
              <a:avLst/>
            </a:prstGeom>
            <a:grpFill/>
            <a:ln>
              <a:noFill/>
            </a:ln>
            <a:effectLst/>
            <a:extLs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0" tIns="0" rIns="0" bIns="0" anchor="ctr"/>
            <a:lstStyle/>
            <a:p>
              <a:pPr>
                <a:defRPr/>
              </a:pPr>
              <a:endParaRPr lang="fr-FR">
                <a:solidFill>
                  <a:srgbClr val="000000"/>
                </a:solidFill>
              </a:endParaRPr>
            </a:p>
          </p:txBody>
        </p:sp>
        <p:sp>
          <p:nvSpPr>
            <p:cNvPr id="17" name="Rectangle 12"/>
            <p:cNvSpPr>
              <a:spLocks noChangeArrowheads="1"/>
            </p:cNvSpPr>
            <p:nvPr/>
          </p:nvSpPr>
          <p:spPr bwMode="auto">
            <a:xfrm rot="10800000">
              <a:off x="1723" y="2235"/>
              <a:ext cx="683" cy="2085"/>
            </a:xfrm>
            <a:prstGeom prst="rect">
              <a:avLst/>
            </a:prstGeom>
            <a:grpFill/>
            <a:ln>
              <a:noFill/>
            </a:ln>
            <a:effectLst/>
            <a:extLs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rot="10800000" wrap="none" lIns="0" tIns="0" rIns="0" bIns="0" anchor="ctr"/>
            <a:lstStyle/>
            <a:p>
              <a:pPr>
                <a:defRPr/>
              </a:pPr>
              <a:endParaRPr lang="fr-FR">
                <a:solidFill>
                  <a:srgbClr val="000000"/>
                </a:solidFill>
              </a:endParaRPr>
            </a:p>
          </p:txBody>
        </p:sp>
      </p:grpSp>
      <p:pic>
        <p:nvPicPr>
          <p:cNvPr id="19" name="Picture 19" descr="Sidel_BM_no_bleed"/>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7605713" y="5981700"/>
            <a:ext cx="1108075" cy="887413"/>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2" name="Object 1" hidden="1"/>
          <p:cNvGraphicFramePr>
            <a:graphicFrameLocks noChangeAspect="1"/>
          </p:cNvGraphicFramePr>
          <p:nvPr userDrawn="1">
            <p:custDataLst>
              <p:tags r:id="rId2"/>
            </p:custDataLst>
            <p:extLst>
              <p:ext uri="{D42A27DB-BD31-4B8C-83A1-F6EECF244321}">
                <p14:modId xmlns:p14="http://schemas.microsoft.com/office/powerpoint/2010/main" val="3149467690"/>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138273" name="think-cell Folie" r:id="rId5" imgW="270" imgH="270" progId="TCLayout.ActiveDocument.1">
                  <p:embed/>
                </p:oleObj>
              </mc:Choice>
              <mc:Fallback>
                <p:oleObj name="think-cell Folie" r:id="rId5" imgW="270" imgH="270" progId="TCLayout.ActiveDocument.1">
                  <p:embed/>
                  <p:pic>
                    <p:nvPicPr>
                      <p:cNvPr id="0" name=""/>
                      <p:cNvPicPr/>
                      <p:nvPr/>
                    </p:nvPicPr>
                    <p:blipFill>
                      <a:blip r:embed="rId6"/>
                      <a:stretch>
                        <a:fillRect/>
                      </a:stretch>
                    </p:blipFill>
                    <p:spPr>
                      <a:xfrm>
                        <a:off x="1588" y="1588"/>
                        <a:ext cx="1587" cy="1587"/>
                      </a:xfrm>
                      <a:prstGeom prst="rect">
                        <a:avLst/>
                      </a:prstGeom>
                    </p:spPr>
                  </p:pic>
                </p:oleObj>
              </mc:Fallback>
            </mc:AlternateContent>
          </a:graphicData>
        </a:graphic>
      </p:graphicFrame>
      <p:sp>
        <p:nvSpPr>
          <p:cNvPr id="15" name="Rectangle 2"/>
          <p:cNvSpPr>
            <a:spLocks noGrp="1" noChangeArrowheads="1"/>
          </p:cNvSpPr>
          <p:nvPr>
            <p:ph type="ctrTitle" hasCustomPrompt="1"/>
          </p:nvPr>
        </p:nvSpPr>
        <p:spPr bwMode="gray">
          <a:xfrm>
            <a:off x="647700" y="769938"/>
            <a:ext cx="7988300" cy="1557337"/>
          </a:xfrm>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defRPr sz="4000">
                <a:solidFill>
                  <a:schemeClr val="tx2"/>
                </a:solidFill>
              </a:defRPr>
            </a:lvl1pPr>
          </a:lstStyle>
          <a:p>
            <a:pPr lvl="0"/>
            <a:r>
              <a:rPr lang="en-GB" noProof="1"/>
              <a:t>Click to edit master title style</a:t>
            </a:r>
            <a:endParaRPr lang="en-GB" noProof="0" dirty="0"/>
          </a:p>
        </p:txBody>
      </p:sp>
      <p:sp>
        <p:nvSpPr>
          <p:cNvPr id="27" name="Title 1"/>
          <p:cNvSpPr>
            <a:spLocks/>
          </p:cNvSpPr>
          <p:nvPr userDrawn="1"/>
        </p:nvSpPr>
        <p:spPr bwMode="gray">
          <a:xfrm>
            <a:off x="6520106" y="6476331"/>
            <a:ext cx="921727" cy="15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p>
            <a:pPr algn="r" eaLnBrk="0" hangingPunct="0"/>
            <a:r>
              <a:rPr lang="en-GB" sz="1000" b="1" dirty="0">
                <a:solidFill>
                  <a:srgbClr val="FFFFFF"/>
                </a:solidFill>
              </a:rPr>
              <a:t>www.sidel.com</a:t>
            </a:r>
          </a:p>
        </p:txBody>
      </p:sp>
      <p:sp>
        <p:nvSpPr>
          <p:cNvPr id="20" name="Title 1"/>
          <p:cNvSpPr>
            <a:spLocks/>
          </p:cNvSpPr>
          <p:nvPr userDrawn="1"/>
        </p:nvSpPr>
        <p:spPr bwMode="gray">
          <a:xfrm>
            <a:off x="650875" y="6389944"/>
            <a:ext cx="327025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p>
            <a:pPr eaLnBrk="0" hangingPunct="0"/>
            <a:r>
              <a:rPr lang="en-GB" sz="800" dirty="0">
                <a:solidFill>
                  <a:srgbClr val="FFFFFF"/>
                </a:solidFill>
              </a:rPr>
              <a:t>All rights reserved. No part of this publication may be reproduced</a:t>
            </a:r>
            <a:br>
              <a:rPr lang="en-GB" sz="800" dirty="0">
                <a:solidFill>
                  <a:srgbClr val="FFFFFF"/>
                </a:solidFill>
              </a:rPr>
            </a:br>
            <a:r>
              <a:rPr lang="en-GB" sz="800" dirty="0">
                <a:solidFill>
                  <a:srgbClr val="FFFFFF"/>
                </a:solidFill>
              </a:rPr>
              <a:t>or electronically distributed without the prior permission of the publisher. </a:t>
            </a:r>
          </a:p>
        </p:txBody>
      </p:sp>
    </p:spTree>
    <p:extLst>
      <p:ext uri="{BB962C8B-B14F-4D97-AF65-F5344CB8AC3E}">
        <p14:creationId xmlns:p14="http://schemas.microsoft.com/office/powerpoint/2010/main" val="412932031"/>
      </p:ext>
    </p:extLst>
  </p:cSld>
  <p:clrMapOvr>
    <a:masterClrMapping/>
  </p:clrMapOvr>
</p:sldLayout>
</file>

<file path=ppt/slideLayouts/slideLayout185.xml><?xml version="1.0" encoding="utf-8"?>
<p:sldLayout xmlns:a="http://schemas.openxmlformats.org/drawingml/2006/main" xmlns:r="http://schemas.openxmlformats.org/officeDocument/2006/relationships" xmlns:p="http://schemas.openxmlformats.org/presentationml/2006/main" showMasterSp="0" preserve="1" userDrawn="1">
  <p:cSld name="Cover slide">
    <p:spTree>
      <p:nvGrpSpPr>
        <p:cNvPr id="1" name=""/>
        <p:cNvGrpSpPr/>
        <p:nvPr/>
      </p:nvGrpSpPr>
      <p:grpSpPr>
        <a:xfrm>
          <a:off x="0" y="0"/>
          <a:ext cx="0" cy="0"/>
          <a:chOff x="0" y="0"/>
          <a:chExt cx="0" cy="0"/>
        </a:xfrm>
      </p:grpSpPr>
      <p:grpSp>
        <p:nvGrpSpPr>
          <p:cNvPr id="14" name="Group 13"/>
          <p:cNvGrpSpPr>
            <a:grpSpLocks/>
          </p:cNvGrpSpPr>
          <p:nvPr userDrawn="1"/>
        </p:nvGrpSpPr>
        <p:grpSpPr bwMode="auto">
          <a:xfrm>
            <a:off x="0" y="0"/>
            <a:ext cx="9144000" cy="6858000"/>
            <a:chOff x="1723" y="0"/>
            <a:chExt cx="683" cy="4320"/>
          </a:xfrm>
          <a:gradFill flip="none" rotWithShape="1">
            <a:gsLst>
              <a:gs pos="0">
                <a:srgbClr val="969696"/>
              </a:gs>
              <a:gs pos="41000">
                <a:srgbClr val="FFFFFF"/>
              </a:gs>
              <a:gs pos="100000">
                <a:schemeClr val="bg1">
                  <a:lumMod val="95000"/>
                </a:schemeClr>
              </a:gs>
            </a:gsLst>
            <a:lin ang="16200000" scaled="0"/>
            <a:tileRect/>
          </a:gradFill>
        </p:grpSpPr>
        <p:sp>
          <p:nvSpPr>
            <p:cNvPr id="20" name="Rectangle 11"/>
            <p:cNvSpPr>
              <a:spLocks noChangeArrowheads="1"/>
            </p:cNvSpPr>
            <p:nvPr/>
          </p:nvSpPr>
          <p:spPr bwMode="auto">
            <a:xfrm>
              <a:off x="1723" y="0"/>
              <a:ext cx="683" cy="2235"/>
            </a:xfrm>
            <a:prstGeom prst="rect">
              <a:avLst/>
            </a:prstGeom>
            <a:grpFill/>
            <a:ln>
              <a:noFill/>
            </a:ln>
            <a:effectLst/>
            <a:extLs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0" tIns="0" rIns="0" bIns="0" anchor="ctr"/>
            <a:lstStyle/>
            <a:p>
              <a:pPr>
                <a:defRPr/>
              </a:pPr>
              <a:endParaRPr lang="fr-FR">
                <a:solidFill>
                  <a:srgbClr val="000000"/>
                </a:solidFill>
              </a:endParaRPr>
            </a:p>
          </p:txBody>
        </p:sp>
        <p:sp>
          <p:nvSpPr>
            <p:cNvPr id="21" name="Rectangle 12"/>
            <p:cNvSpPr>
              <a:spLocks noChangeArrowheads="1"/>
            </p:cNvSpPr>
            <p:nvPr/>
          </p:nvSpPr>
          <p:spPr bwMode="auto">
            <a:xfrm rot="10800000">
              <a:off x="1723" y="2235"/>
              <a:ext cx="683" cy="2085"/>
            </a:xfrm>
            <a:prstGeom prst="rect">
              <a:avLst/>
            </a:prstGeom>
            <a:grpFill/>
            <a:ln>
              <a:noFill/>
            </a:ln>
            <a:effectLst/>
            <a:extLs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rot="10800000" wrap="none" lIns="0" tIns="0" rIns="0" bIns="0" anchor="ctr"/>
            <a:lstStyle/>
            <a:p>
              <a:pPr>
                <a:defRPr/>
              </a:pPr>
              <a:endParaRPr lang="fr-FR">
                <a:solidFill>
                  <a:srgbClr val="000000"/>
                </a:solidFill>
              </a:endParaRPr>
            </a:p>
          </p:txBody>
        </p:sp>
      </p:grpSp>
      <p:sp>
        <p:nvSpPr>
          <p:cNvPr id="25" name="Title 1"/>
          <p:cNvSpPr>
            <a:spLocks/>
          </p:cNvSpPr>
          <p:nvPr userDrawn="1"/>
        </p:nvSpPr>
        <p:spPr bwMode="gray">
          <a:xfrm>
            <a:off x="650875" y="6389944"/>
            <a:ext cx="327025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p>
            <a:pPr eaLnBrk="0" hangingPunct="0"/>
            <a:r>
              <a:rPr lang="en-GB" sz="800" dirty="0">
                <a:solidFill>
                  <a:srgbClr val="FFFFFF"/>
                </a:solidFill>
              </a:rPr>
              <a:t>All rights reserved. No part of this publication may be reproduced</a:t>
            </a:r>
            <a:br>
              <a:rPr lang="en-GB" sz="800" dirty="0">
                <a:solidFill>
                  <a:srgbClr val="FFFFFF"/>
                </a:solidFill>
              </a:rPr>
            </a:br>
            <a:r>
              <a:rPr lang="en-GB" sz="800" dirty="0">
                <a:solidFill>
                  <a:srgbClr val="FFFFFF"/>
                </a:solidFill>
              </a:rPr>
              <a:t>or electronically distributed without the prior permission of the publisher. </a:t>
            </a:r>
          </a:p>
        </p:txBody>
      </p:sp>
      <p:pic>
        <p:nvPicPr>
          <p:cNvPr id="26" name="Picture 19" descr="Sidel_BM_no_bleed"/>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7605713" y="5981700"/>
            <a:ext cx="1108075" cy="887413"/>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2" name="Object 1" hidden="1"/>
          <p:cNvGraphicFramePr>
            <a:graphicFrameLocks noChangeAspect="1"/>
          </p:cNvGraphicFramePr>
          <p:nvPr userDrawn="1">
            <p:custDataLst>
              <p:tags r:id="rId2"/>
            </p:custDataLst>
            <p:extLst>
              <p:ext uri="{D42A27DB-BD31-4B8C-83A1-F6EECF244321}">
                <p14:modId xmlns:p14="http://schemas.microsoft.com/office/powerpoint/2010/main" val="852020461"/>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141344" name="think-cell Folie" r:id="rId5" imgW="270" imgH="270" progId="TCLayout.ActiveDocument.1">
                  <p:embed/>
                </p:oleObj>
              </mc:Choice>
              <mc:Fallback>
                <p:oleObj name="think-cell Folie" r:id="rId5" imgW="270" imgH="270" progId="TCLayout.ActiveDocument.1">
                  <p:embed/>
                  <p:pic>
                    <p:nvPicPr>
                      <p:cNvPr id="0" name=""/>
                      <p:cNvPicPr/>
                      <p:nvPr/>
                    </p:nvPicPr>
                    <p:blipFill>
                      <a:blip r:embed="rId6"/>
                      <a:stretch>
                        <a:fillRect/>
                      </a:stretch>
                    </p:blipFill>
                    <p:spPr>
                      <a:xfrm>
                        <a:off x="1588" y="1588"/>
                        <a:ext cx="1587" cy="1587"/>
                      </a:xfrm>
                      <a:prstGeom prst="rect">
                        <a:avLst/>
                      </a:prstGeom>
                    </p:spPr>
                  </p:pic>
                </p:oleObj>
              </mc:Fallback>
            </mc:AlternateContent>
          </a:graphicData>
        </a:graphic>
      </p:graphicFrame>
      <p:sp>
        <p:nvSpPr>
          <p:cNvPr id="15" name="Rectangle 2"/>
          <p:cNvSpPr>
            <a:spLocks noGrp="1" noChangeArrowheads="1"/>
          </p:cNvSpPr>
          <p:nvPr>
            <p:ph type="ctrTitle" hasCustomPrompt="1"/>
          </p:nvPr>
        </p:nvSpPr>
        <p:spPr bwMode="gray">
          <a:xfrm>
            <a:off x="647700" y="769938"/>
            <a:ext cx="7988300" cy="1557337"/>
          </a:xfrm>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defRPr sz="4000">
                <a:solidFill>
                  <a:schemeClr val="tx2"/>
                </a:solidFill>
              </a:defRPr>
            </a:lvl1pPr>
          </a:lstStyle>
          <a:p>
            <a:pPr lvl="0"/>
            <a:r>
              <a:rPr lang="en-GB" noProof="1"/>
              <a:t>Click to edit master title style</a:t>
            </a:r>
            <a:endParaRPr lang="en-GB" noProof="0" dirty="0"/>
          </a:p>
        </p:txBody>
      </p:sp>
      <p:sp>
        <p:nvSpPr>
          <p:cNvPr id="16" name="Rectangle 3"/>
          <p:cNvSpPr>
            <a:spLocks noGrp="1" noChangeArrowheads="1"/>
          </p:cNvSpPr>
          <p:nvPr>
            <p:ph type="subTitle" idx="1"/>
          </p:nvPr>
        </p:nvSpPr>
        <p:spPr bwMode="gray">
          <a:xfrm>
            <a:off x="650875" y="2327275"/>
            <a:ext cx="5362575" cy="1738313"/>
          </a:xfrm>
          <a:prstGeom prst="rect">
            <a:avLst/>
          </a:prstGeom>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spcBef>
                <a:spcPct val="0"/>
              </a:spcBef>
              <a:buSzTx/>
              <a:defRPr>
                <a:solidFill>
                  <a:schemeClr val="accent4"/>
                </a:solidFill>
              </a:defRPr>
            </a:lvl1pPr>
          </a:lstStyle>
          <a:p>
            <a:pPr lvl="0"/>
            <a:r>
              <a:rPr lang="en-GB" noProof="0" dirty="0" err="1"/>
              <a:t>Formatvorlage</a:t>
            </a:r>
            <a:r>
              <a:rPr lang="en-GB" noProof="0" dirty="0"/>
              <a:t> des </a:t>
            </a:r>
            <a:r>
              <a:rPr lang="en-GB" noProof="0" dirty="0" err="1"/>
              <a:t>Untertitelmasters</a:t>
            </a:r>
            <a:r>
              <a:rPr lang="en-GB" noProof="0" dirty="0"/>
              <a:t> </a:t>
            </a:r>
            <a:r>
              <a:rPr lang="en-GB" noProof="0" dirty="0" err="1"/>
              <a:t>durch</a:t>
            </a:r>
            <a:r>
              <a:rPr lang="en-GB" noProof="0" dirty="0"/>
              <a:t> </a:t>
            </a:r>
            <a:r>
              <a:rPr lang="en-GB" noProof="0" dirty="0" err="1"/>
              <a:t>Klicken</a:t>
            </a:r>
            <a:r>
              <a:rPr lang="en-GB" noProof="0" dirty="0"/>
              <a:t> </a:t>
            </a:r>
            <a:r>
              <a:rPr lang="en-GB" noProof="0" dirty="0" err="1"/>
              <a:t>bearbeiten</a:t>
            </a:r>
            <a:endParaRPr lang="en-GB" noProof="0" dirty="0"/>
          </a:p>
        </p:txBody>
      </p:sp>
    </p:spTree>
    <p:extLst>
      <p:ext uri="{BB962C8B-B14F-4D97-AF65-F5344CB8AC3E}">
        <p14:creationId xmlns:p14="http://schemas.microsoft.com/office/powerpoint/2010/main" val="3148918321"/>
      </p:ext>
    </p:extLst>
  </p:cSld>
  <p:clrMapOvr>
    <a:masterClrMapping/>
  </p:clrMapOvr>
</p:sldLayout>
</file>

<file path=ppt/slideLayouts/slideLayout18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GB"/>
              <a:t>Click to edit master title style</a:t>
            </a:r>
            <a:endParaRPr lang="en-GB" dirty="0"/>
          </a:p>
        </p:txBody>
      </p:sp>
    </p:spTree>
    <p:extLst>
      <p:ext uri="{BB962C8B-B14F-4D97-AF65-F5344CB8AC3E}">
        <p14:creationId xmlns:p14="http://schemas.microsoft.com/office/powerpoint/2010/main" val="1293540172"/>
      </p:ext>
    </p:extLst>
  </p:cSld>
  <p:clrMapOvr>
    <a:masterClrMapping/>
  </p:clrMapOvr>
</p:sldLayout>
</file>

<file path=ppt/slideLayouts/slideLayout187.xml><?xml version="1.0" encoding="utf-8"?>
<p:sldLayout xmlns:a="http://schemas.openxmlformats.org/drawingml/2006/main" xmlns:r="http://schemas.openxmlformats.org/officeDocument/2006/relationships" xmlns:p="http://schemas.openxmlformats.org/presentationml/2006/main" preserve="1" userDrawn="1">
  <p:cSld name="Title and tex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GB"/>
              <a:t>Click to edit master title style</a:t>
            </a:r>
            <a:endParaRPr lang="en-GB" dirty="0"/>
          </a:p>
        </p:txBody>
      </p:sp>
      <p:sp>
        <p:nvSpPr>
          <p:cNvPr id="5" name="Text Placeholder 4"/>
          <p:cNvSpPr>
            <a:spLocks noGrp="1"/>
          </p:cNvSpPr>
          <p:nvPr>
            <p:ph type="body" sz="quarter" idx="10"/>
          </p:nvPr>
        </p:nvSpPr>
        <p:spPr>
          <a:xfrm>
            <a:off x="647700" y="1485900"/>
            <a:ext cx="7997825" cy="4762500"/>
          </a:xfrm>
        </p:spPr>
        <p:txBody>
          <a:bodyPr>
            <a:noAutofit/>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p>
        </p:txBody>
      </p:sp>
    </p:spTree>
    <p:extLst>
      <p:ext uri="{BB962C8B-B14F-4D97-AF65-F5344CB8AC3E}">
        <p14:creationId xmlns:p14="http://schemas.microsoft.com/office/powerpoint/2010/main" val="3339295562"/>
      </p:ext>
    </p:extLst>
  </p:cSld>
  <p:clrMapOvr>
    <a:masterClrMapping/>
  </p:clrMapOvr>
</p:sldLayout>
</file>

<file path=ppt/slideLayouts/slideLayout188.xml><?xml version="1.0" encoding="utf-8"?>
<p:sldLayout xmlns:a="http://schemas.openxmlformats.org/drawingml/2006/main" xmlns:r="http://schemas.openxmlformats.org/officeDocument/2006/relationships" xmlns:p="http://schemas.openxmlformats.org/presentationml/2006/main" preserve="1" userDrawn="1">
  <p:cSld name="Title and Sub-titl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48000" y="334800"/>
            <a:ext cx="7992000" cy="936000"/>
          </a:xfrm>
        </p:spPr>
        <p:txBody>
          <a:bodyPr/>
          <a:lstStyle>
            <a:lvl1pPr>
              <a:defRPr/>
            </a:lvl1pPr>
          </a:lstStyle>
          <a:p>
            <a:r>
              <a:rPr lang="en-GB"/>
              <a:t>Click to edit master title style</a:t>
            </a:r>
            <a:endParaRPr lang="en-GB" dirty="0"/>
          </a:p>
        </p:txBody>
      </p:sp>
      <p:sp>
        <p:nvSpPr>
          <p:cNvPr id="9" name="Text Placeholder 8"/>
          <p:cNvSpPr>
            <a:spLocks noGrp="1"/>
          </p:cNvSpPr>
          <p:nvPr>
            <p:ph type="body" sz="quarter" idx="10"/>
          </p:nvPr>
        </p:nvSpPr>
        <p:spPr>
          <a:xfrm>
            <a:off x="648000" y="1025525"/>
            <a:ext cx="7997825" cy="307777"/>
          </a:xfrm>
        </p:spPr>
        <p:txBody>
          <a:bodyPr>
            <a:spAutoFit/>
          </a:bodyPr>
          <a:lstStyle/>
          <a:p>
            <a:pPr lvl="0"/>
            <a:r>
              <a:rPr lang="en-GB" dirty="0"/>
              <a:t>Click to edit Master text styles</a:t>
            </a:r>
          </a:p>
        </p:txBody>
      </p:sp>
    </p:spTree>
    <p:extLst>
      <p:ext uri="{BB962C8B-B14F-4D97-AF65-F5344CB8AC3E}">
        <p14:creationId xmlns:p14="http://schemas.microsoft.com/office/powerpoint/2010/main" val="201566748"/>
      </p:ext>
    </p:extLst>
  </p:cSld>
  <p:clrMapOvr>
    <a:masterClrMapping/>
  </p:clrMapOvr>
</p:sldLayout>
</file>

<file path=ppt/slideLayouts/slideLayout189.xml><?xml version="1.0" encoding="utf-8"?>
<p:sldLayout xmlns:a="http://schemas.openxmlformats.org/drawingml/2006/main" xmlns:r="http://schemas.openxmlformats.org/officeDocument/2006/relationships" xmlns:p="http://schemas.openxmlformats.org/presentationml/2006/main" showMasterSp="0" preserve="1" userDrawn="1">
  <p:cSld name="Breaker slide">
    <p:bg>
      <p:bgPr>
        <a:solidFill>
          <a:schemeClr val="accent4"/>
        </a:solidFill>
        <a:effectLst/>
      </p:bgPr>
    </p:bg>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2"/>
            </p:custDataLst>
            <p:extLst>
              <p:ext uri="{D42A27DB-BD31-4B8C-83A1-F6EECF244321}">
                <p14:modId xmlns:p14="http://schemas.microsoft.com/office/powerpoint/2010/main" val="1163218626"/>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142368" name="think-cell Folie" r:id="rId4" imgW="270" imgH="270" progId="TCLayout.ActiveDocument.1">
                  <p:embed/>
                </p:oleObj>
              </mc:Choice>
              <mc:Fallback>
                <p:oleObj name="think-cell Folie" r:id="rId4" imgW="270" imgH="270" progId="TCLayout.ActiveDocument.1">
                  <p:embed/>
                  <p:pic>
                    <p:nvPicPr>
                      <p:cNvPr id="0" name=""/>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15" name="Rectangle 2"/>
          <p:cNvSpPr>
            <a:spLocks noGrp="1" noChangeArrowheads="1"/>
          </p:cNvSpPr>
          <p:nvPr>
            <p:ph type="ctrTitle" hasCustomPrompt="1"/>
          </p:nvPr>
        </p:nvSpPr>
        <p:spPr bwMode="gray">
          <a:xfrm>
            <a:off x="647700" y="769938"/>
            <a:ext cx="7988300" cy="1557337"/>
          </a:xfrm>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defRPr sz="4000">
                <a:solidFill>
                  <a:schemeClr val="bg1"/>
                </a:solidFill>
              </a:defRPr>
            </a:lvl1pPr>
          </a:lstStyle>
          <a:p>
            <a:pPr lvl="0"/>
            <a:r>
              <a:rPr lang="en-GB" noProof="1"/>
              <a:t>Click to edit master title style</a:t>
            </a:r>
            <a:endParaRPr lang="en-GB" noProof="0" dirty="0"/>
          </a:p>
        </p:txBody>
      </p:sp>
      <p:sp>
        <p:nvSpPr>
          <p:cNvPr id="16" name="Rectangle 3"/>
          <p:cNvSpPr>
            <a:spLocks noGrp="1" noChangeArrowheads="1"/>
          </p:cNvSpPr>
          <p:nvPr>
            <p:ph type="subTitle" idx="1"/>
          </p:nvPr>
        </p:nvSpPr>
        <p:spPr bwMode="gray">
          <a:xfrm>
            <a:off x="650875" y="2327275"/>
            <a:ext cx="5362575" cy="1738313"/>
          </a:xfrm>
          <a:prstGeom prst="rect">
            <a:avLst/>
          </a:prstGeom>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spcBef>
                <a:spcPct val="0"/>
              </a:spcBef>
              <a:buSzTx/>
              <a:defRPr>
                <a:solidFill>
                  <a:schemeClr val="bg1"/>
                </a:solidFill>
              </a:defRPr>
            </a:lvl1pPr>
          </a:lstStyle>
          <a:p>
            <a:pPr lvl="0"/>
            <a:r>
              <a:rPr lang="en-GB" noProof="0"/>
              <a:t>Formatvorlage des Untertitelmasters durch Klicken bearbeiten</a:t>
            </a:r>
            <a:endParaRPr lang="en-GB" noProof="0" dirty="0"/>
          </a:p>
        </p:txBody>
      </p:sp>
      <p:pic>
        <p:nvPicPr>
          <p:cNvPr id="11" name="Image 66" descr="shadow-v2.png"/>
          <p:cNvPicPr>
            <a:picLocks noChangeAspect="1"/>
          </p:cNvPicPr>
          <p:nvPr userDrawn="1"/>
        </p:nvPicPr>
        <p:blipFill>
          <a:blip r:embed="rId6">
            <a:extLst>
              <a:ext uri="{28A0092B-C50C-407E-A947-70E740481C1C}">
                <a14:useLocalDpi xmlns:a14="http://schemas.microsoft.com/office/drawing/2010/main" val="0"/>
              </a:ext>
            </a:extLst>
          </a:blip>
          <a:srcRect t="8528" b="51877"/>
          <a:stretch>
            <a:fillRect/>
          </a:stretch>
        </p:blipFill>
        <p:spPr bwMode="auto">
          <a:xfrm>
            <a:off x="0" y="6381750"/>
            <a:ext cx="8856663" cy="206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2" name="Group 7"/>
          <p:cNvGrpSpPr>
            <a:grpSpLocks/>
          </p:cNvGrpSpPr>
          <p:nvPr userDrawn="1"/>
        </p:nvGrpSpPr>
        <p:grpSpPr bwMode="auto">
          <a:xfrm>
            <a:off x="7777163" y="6526213"/>
            <a:ext cx="863600" cy="236537"/>
            <a:chOff x="1005" y="1644"/>
            <a:chExt cx="3749" cy="1030"/>
          </a:xfrm>
          <a:solidFill>
            <a:schemeClr val="bg1"/>
          </a:solidFill>
        </p:grpSpPr>
        <p:sp>
          <p:nvSpPr>
            <p:cNvPr id="13" name="Freeform 8"/>
            <p:cNvSpPr>
              <a:spLocks/>
            </p:cNvSpPr>
            <p:nvPr userDrawn="1"/>
          </p:nvSpPr>
          <p:spPr bwMode="auto">
            <a:xfrm>
              <a:off x="1962" y="2123"/>
              <a:ext cx="314" cy="256"/>
            </a:xfrm>
            <a:custGeom>
              <a:avLst/>
              <a:gdLst>
                <a:gd name="T0" fmla="*/ 108 w 314"/>
                <a:gd name="T1" fmla="*/ 256 h 256"/>
                <a:gd name="T2" fmla="*/ 314 w 314"/>
                <a:gd name="T3" fmla="*/ 0 h 256"/>
                <a:gd name="T4" fmla="*/ 101 w 314"/>
                <a:gd name="T5" fmla="*/ 0 h 256"/>
                <a:gd name="T6" fmla="*/ 0 w 314"/>
                <a:gd name="T7" fmla="*/ 126 h 256"/>
                <a:gd name="T8" fmla="*/ 108 w 314"/>
                <a:gd name="T9" fmla="*/ 256 h 256"/>
              </a:gdLst>
              <a:ahLst/>
              <a:cxnLst>
                <a:cxn ang="0">
                  <a:pos x="T0" y="T1"/>
                </a:cxn>
                <a:cxn ang="0">
                  <a:pos x="T2" y="T3"/>
                </a:cxn>
                <a:cxn ang="0">
                  <a:pos x="T4" y="T5"/>
                </a:cxn>
                <a:cxn ang="0">
                  <a:pos x="T6" y="T7"/>
                </a:cxn>
                <a:cxn ang="0">
                  <a:pos x="T8" y="T9"/>
                </a:cxn>
              </a:cxnLst>
              <a:rect l="0" t="0" r="r" b="b"/>
              <a:pathLst>
                <a:path w="314" h="256">
                  <a:moveTo>
                    <a:pt x="108" y="256"/>
                  </a:moveTo>
                  <a:lnTo>
                    <a:pt x="314" y="0"/>
                  </a:lnTo>
                  <a:lnTo>
                    <a:pt x="101" y="0"/>
                  </a:lnTo>
                  <a:lnTo>
                    <a:pt x="0" y="126"/>
                  </a:lnTo>
                  <a:lnTo>
                    <a:pt x="108" y="25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solidFill>
                  <a:srgbClr val="000000"/>
                </a:solidFill>
              </a:endParaRPr>
            </a:p>
          </p:txBody>
        </p:sp>
        <p:sp>
          <p:nvSpPr>
            <p:cNvPr id="22" name="Freeform 9"/>
            <p:cNvSpPr>
              <a:spLocks noEditPoints="1"/>
            </p:cNvSpPr>
            <p:nvPr userDrawn="1"/>
          </p:nvSpPr>
          <p:spPr bwMode="auto">
            <a:xfrm>
              <a:off x="1005" y="1644"/>
              <a:ext cx="1183" cy="1014"/>
            </a:xfrm>
            <a:custGeom>
              <a:avLst/>
              <a:gdLst>
                <a:gd name="T0" fmla="*/ 359 w 501"/>
                <a:gd name="T1" fmla="*/ 313 h 429"/>
                <a:gd name="T2" fmla="*/ 339 w 501"/>
                <a:gd name="T3" fmla="*/ 287 h 429"/>
                <a:gd name="T4" fmla="*/ 331 w 501"/>
                <a:gd name="T5" fmla="*/ 277 h 429"/>
                <a:gd name="T6" fmla="*/ 288 w 501"/>
                <a:gd name="T7" fmla="*/ 257 h 429"/>
                <a:gd name="T8" fmla="*/ 232 w 501"/>
                <a:gd name="T9" fmla="*/ 313 h 429"/>
                <a:gd name="T10" fmla="*/ 288 w 501"/>
                <a:gd name="T11" fmla="*/ 368 h 429"/>
                <a:gd name="T12" fmla="*/ 331 w 501"/>
                <a:gd name="T13" fmla="*/ 348 h 429"/>
                <a:gd name="T14" fmla="*/ 339 w 501"/>
                <a:gd name="T15" fmla="*/ 338 h 429"/>
                <a:gd name="T16" fmla="*/ 359 w 501"/>
                <a:gd name="T17" fmla="*/ 313 h 429"/>
                <a:gd name="T18" fmla="*/ 162 w 501"/>
                <a:gd name="T19" fmla="*/ 312 h 429"/>
                <a:gd name="T20" fmla="*/ 288 w 501"/>
                <a:gd name="T21" fmla="*/ 188 h 429"/>
                <a:gd name="T22" fmla="*/ 384 w 501"/>
                <a:gd name="T23" fmla="*/ 232 h 429"/>
                <a:gd name="T24" fmla="*/ 385 w 501"/>
                <a:gd name="T25" fmla="*/ 234 h 429"/>
                <a:gd name="T26" fmla="*/ 387 w 501"/>
                <a:gd name="T27" fmla="*/ 233 h 429"/>
                <a:gd name="T28" fmla="*/ 250 w 501"/>
                <a:gd name="T29" fmla="*/ 0 h 429"/>
                <a:gd name="T30" fmla="*/ 0 w 501"/>
                <a:gd name="T31" fmla="*/ 429 h 429"/>
                <a:gd name="T32" fmla="*/ 244 w 501"/>
                <a:gd name="T33" fmla="*/ 429 h 429"/>
                <a:gd name="T34" fmla="*/ 245 w 501"/>
                <a:gd name="T35" fmla="*/ 428 h 429"/>
                <a:gd name="T36" fmla="*/ 220 w 501"/>
                <a:gd name="T37" fmla="*/ 417 h 429"/>
                <a:gd name="T38" fmla="*/ 162 w 501"/>
                <a:gd name="T39" fmla="*/ 312 h 429"/>
                <a:gd name="T40" fmla="*/ 496 w 501"/>
                <a:gd name="T41" fmla="*/ 427 h 429"/>
                <a:gd name="T42" fmla="*/ 470 w 501"/>
                <a:gd name="T43" fmla="*/ 420 h 429"/>
                <a:gd name="T44" fmla="*/ 405 w 501"/>
                <a:gd name="T45" fmla="*/ 367 h 429"/>
                <a:gd name="T46" fmla="*/ 380 w 501"/>
                <a:gd name="T47" fmla="*/ 398 h 429"/>
                <a:gd name="T48" fmla="*/ 333 w 501"/>
                <a:gd name="T49" fmla="*/ 428 h 429"/>
                <a:gd name="T50" fmla="*/ 333 w 501"/>
                <a:gd name="T51" fmla="*/ 429 h 429"/>
                <a:gd name="T52" fmla="*/ 501 w 501"/>
                <a:gd name="T53" fmla="*/ 429 h 429"/>
                <a:gd name="T54" fmla="*/ 501 w 501"/>
                <a:gd name="T55" fmla="*/ 428 h 429"/>
                <a:gd name="T56" fmla="*/ 496 w 501"/>
                <a:gd name="T57" fmla="*/ 427 h 4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01" h="429">
                  <a:moveTo>
                    <a:pt x="359" y="313"/>
                  </a:moveTo>
                  <a:cubicBezTo>
                    <a:pt x="353" y="305"/>
                    <a:pt x="350" y="300"/>
                    <a:pt x="339" y="287"/>
                  </a:cubicBezTo>
                  <a:cubicBezTo>
                    <a:pt x="336" y="283"/>
                    <a:pt x="335" y="282"/>
                    <a:pt x="331" y="277"/>
                  </a:cubicBezTo>
                  <a:cubicBezTo>
                    <a:pt x="320" y="265"/>
                    <a:pt x="306" y="257"/>
                    <a:pt x="288" y="257"/>
                  </a:cubicBezTo>
                  <a:cubicBezTo>
                    <a:pt x="257" y="257"/>
                    <a:pt x="232" y="282"/>
                    <a:pt x="232" y="313"/>
                  </a:cubicBezTo>
                  <a:cubicBezTo>
                    <a:pt x="232" y="343"/>
                    <a:pt x="257" y="368"/>
                    <a:pt x="288" y="368"/>
                  </a:cubicBezTo>
                  <a:cubicBezTo>
                    <a:pt x="306" y="368"/>
                    <a:pt x="320" y="360"/>
                    <a:pt x="331" y="348"/>
                  </a:cubicBezTo>
                  <a:cubicBezTo>
                    <a:pt x="335" y="343"/>
                    <a:pt x="336" y="342"/>
                    <a:pt x="339" y="338"/>
                  </a:cubicBezTo>
                  <a:cubicBezTo>
                    <a:pt x="350" y="325"/>
                    <a:pt x="353" y="320"/>
                    <a:pt x="359" y="313"/>
                  </a:cubicBezTo>
                  <a:moveTo>
                    <a:pt x="162" y="312"/>
                  </a:moveTo>
                  <a:cubicBezTo>
                    <a:pt x="162" y="243"/>
                    <a:pt x="218" y="188"/>
                    <a:pt x="288" y="188"/>
                  </a:cubicBezTo>
                  <a:cubicBezTo>
                    <a:pt x="322" y="188"/>
                    <a:pt x="357" y="201"/>
                    <a:pt x="384" y="232"/>
                  </a:cubicBezTo>
                  <a:cubicBezTo>
                    <a:pt x="385" y="234"/>
                    <a:pt x="385" y="234"/>
                    <a:pt x="385" y="234"/>
                  </a:cubicBezTo>
                  <a:cubicBezTo>
                    <a:pt x="387" y="233"/>
                    <a:pt x="387" y="233"/>
                    <a:pt x="387" y="233"/>
                  </a:cubicBezTo>
                  <a:cubicBezTo>
                    <a:pt x="250" y="0"/>
                    <a:pt x="250" y="0"/>
                    <a:pt x="250" y="0"/>
                  </a:cubicBezTo>
                  <a:cubicBezTo>
                    <a:pt x="0" y="429"/>
                    <a:pt x="0" y="429"/>
                    <a:pt x="0" y="429"/>
                  </a:cubicBezTo>
                  <a:cubicBezTo>
                    <a:pt x="244" y="429"/>
                    <a:pt x="244" y="429"/>
                    <a:pt x="244" y="429"/>
                  </a:cubicBezTo>
                  <a:cubicBezTo>
                    <a:pt x="245" y="428"/>
                    <a:pt x="245" y="428"/>
                    <a:pt x="245" y="428"/>
                  </a:cubicBezTo>
                  <a:cubicBezTo>
                    <a:pt x="234" y="425"/>
                    <a:pt x="224" y="419"/>
                    <a:pt x="220" y="417"/>
                  </a:cubicBezTo>
                  <a:cubicBezTo>
                    <a:pt x="185" y="395"/>
                    <a:pt x="162" y="357"/>
                    <a:pt x="162" y="312"/>
                  </a:cubicBezTo>
                  <a:moveTo>
                    <a:pt x="496" y="427"/>
                  </a:moveTo>
                  <a:cubicBezTo>
                    <a:pt x="485" y="425"/>
                    <a:pt x="476" y="422"/>
                    <a:pt x="470" y="420"/>
                  </a:cubicBezTo>
                  <a:cubicBezTo>
                    <a:pt x="444" y="409"/>
                    <a:pt x="423" y="389"/>
                    <a:pt x="405" y="367"/>
                  </a:cubicBezTo>
                  <a:cubicBezTo>
                    <a:pt x="405" y="367"/>
                    <a:pt x="392" y="385"/>
                    <a:pt x="380" y="398"/>
                  </a:cubicBezTo>
                  <a:cubicBezTo>
                    <a:pt x="362" y="417"/>
                    <a:pt x="343" y="425"/>
                    <a:pt x="333" y="428"/>
                  </a:cubicBezTo>
                  <a:cubicBezTo>
                    <a:pt x="333" y="429"/>
                    <a:pt x="333" y="429"/>
                    <a:pt x="333" y="429"/>
                  </a:cubicBezTo>
                  <a:cubicBezTo>
                    <a:pt x="501" y="429"/>
                    <a:pt x="501" y="429"/>
                    <a:pt x="501" y="429"/>
                  </a:cubicBezTo>
                  <a:cubicBezTo>
                    <a:pt x="501" y="428"/>
                    <a:pt x="501" y="428"/>
                    <a:pt x="501" y="428"/>
                  </a:cubicBezTo>
                  <a:cubicBezTo>
                    <a:pt x="501" y="428"/>
                    <a:pt x="499" y="427"/>
                    <a:pt x="496" y="427"/>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solidFill>
                  <a:srgbClr val="000000"/>
                </a:solidFill>
              </a:endParaRPr>
            </a:p>
          </p:txBody>
        </p:sp>
        <p:sp>
          <p:nvSpPr>
            <p:cNvPr id="23" name="Freeform 10"/>
            <p:cNvSpPr>
              <a:spLocks noEditPoints="1"/>
            </p:cNvSpPr>
            <p:nvPr userDrawn="1"/>
          </p:nvSpPr>
          <p:spPr bwMode="auto">
            <a:xfrm>
              <a:off x="2540" y="1904"/>
              <a:ext cx="2214" cy="770"/>
            </a:xfrm>
            <a:custGeom>
              <a:avLst/>
              <a:gdLst>
                <a:gd name="T0" fmla="*/ 171 w 937"/>
                <a:gd name="T1" fmla="*/ 136 h 326"/>
                <a:gd name="T2" fmla="*/ 78 w 937"/>
                <a:gd name="T3" fmla="*/ 89 h 326"/>
                <a:gd name="T4" fmla="*/ 125 w 937"/>
                <a:gd name="T5" fmla="*/ 53 h 326"/>
                <a:gd name="T6" fmla="*/ 186 w 937"/>
                <a:gd name="T7" fmla="*/ 100 h 326"/>
                <a:gd name="T8" fmla="*/ 253 w 937"/>
                <a:gd name="T9" fmla="*/ 100 h 326"/>
                <a:gd name="T10" fmla="*/ 128 w 937"/>
                <a:gd name="T11" fmla="*/ 0 h 326"/>
                <a:gd name="T12" fmla="*/ 12 w 937"/>
                <a:gd name="T13" fmla="*/ 94 h 326"/>
                <a:gd name="T14" fmla="*/ 104 w 937"/>
                <a:gd name="T15" fmla="*/ 183 h 326"/>
                <a:gd name="T16" fmla="*/ 197 w 937"/>
                <a:gd name="T17" fmla="*/ 234 h 326"/>
                <a:gd name="T18" fmla="*/ 136 w 937"/>
                <a:gd name="T19" fmla="*/ 273 h 326"/>
                <a:gd name="T20" fmla="*/ 67 w 937"/>
                <a:gd name="T21" fmla="*/ 215 h 326"/>
                <a:gd name="T22" fmla="*/ 1 w 937"/>
                <a:gd name="T23" fmla="*/ 215 h 326"/>
                <a:gd name="T24" fmla="*/ 134 w 937"/>
                <a:gd name="T25" fmla="*/ 326 h 326"/>
                <a:gd name="T26" fmla="*/ 263 w 937"/>
                <a:gd name="T27" fmla="*/ 226 h 326"/>
                <a:gd name="T28" fmla="*/ 171 w 937"/>
                <a:gd name="T29" fmla="*/ 136 h 326"/>
                <a:gd name="T30" fmla="*/ 541 w 937"/>
                <a:gd name="T31" fmla="*/ 121 h 326"/>
                <a:gd name="T32" fmla="*/ 541 w 937"/>
                <a:gd name="T33" fmla="*/ 121 h 326"/>
                <a:gd name="T34" fmla="*/ 473 w 937"/>
                <a:gd name="T35" fmla="*/ 87 h 326"/>
                <a:gd name="T36" fmla="*/ 374 w 937"/>
                <a:gd name="T37" fmla="*/ 204 h 326"/>
                <a:gd name="T38" fmla="*/ 475 w 937"/>
                <a:gd name="T39" fmla="*/ 325 h 326"/>
                <a:gd name="T40" fmla="*/ 543 w 937"/>
                <a:gd name="T41" fmla="*/ 290 h 326"/>
                <a:gd name="T42" fmla="*/ 544 w 937"/>
                <a:gd name="T43" fmla="*/ 290 h 326"/>
                <a:gd name="T44" fmla="*/ 544 w 937"/>
                <a:gd name="T45" fmla="*/ 319 h 326"/>
                <a:gd name="T46" fmla="*/ 603 w 937"/>
                <a:gd name="T47" fmla="*/ 319 h 326"/>
                <a:gd name="T48" fmla="*/ 603 w 937"/>
                <a:gd name="T49" fmla="*/ 8 h 326"/>
                <a:gd name="T50" fmla="*/ 541 w 937"/>
                <a:gd name="T51" fmla="*/ 8 h 326"/>
                <a:gd name="T52" fmla="*/ 541 w 937"/>
                <a:gd name="T53" fmla="*/ 121 h 326"/>
                <a:gd name="T54" fmla="*/ 490 w 937"/>
                <a:gd name="T55" fmla="*/ 278 h 326"/>
                <a:gd name="T56" fmla="*/ 436 w 937"/>
                <a:gd name="T57" fmla="*/ 206 h 326"/>
                <a:gd name="T58" fmla="*/ 490 w 937"/>
                <a:gd name="T59" fmla="*/ 134 h 326"/>
                <a:gd name="T60" fmla="*/ 543 w 937"/>
                <a:gd name="T61" fmla="*/ 205 h 326"/>
                <a:gd name="T62" fmla="*/ 490 w 937"/>
                <a:gd name="T63" fmla="*/ 278 h 326"/>
                <a:gd name="T64" fmla="*/ 741 w 937"/>
                <a:gd name="T65" fmla="*/ 87 h 326"/>
                <a:gd name="T66" fmla="*/ 626 w 937"/>
                <a:gd name="T67" fmla="*/ 206 h 326"/>
                <a:gd name="T68" fmla="*/ 741 w 937"/>
                <a:gd name="T69" fmla="*/ 325 h 326"/>
                <a:gd name="T70" fmla="*/ 846 w 937"/>
                <a:gd name="T71" fmla="*/ 249 h 326"/>
                <a:gd name="T72" fmla="*/ 792 w 937"/>
                <a:gd name="T73" fmla="*/ 249 h 326"/>
                <a:gd name="T74" fmla="*/ 743 w 937"/>
                <a:gd name="T75" fmla="*/ 278 h 326"/>
                <a:gd name="T76" fmla="*/ 687 w 937"/>
                <a:gd name="T77" fmla="*/ 221 h 326"/>
                <a:gd name="T78" fmla="*/ 850 w 937"/>
                <a:gd name="T79" fmla="*/ 221 h 326"/>
                <a:gd name="T80" fmla="*/ 741 w 937"/>
                <a:gd name="T81" fmla="*/ 87 h 326"/>
                <a:gd name="T82" fmla="*/ 687 w 937"/>
                <a:gd name="T83" fmla="*/ 182 h 326"/>
                <a:gd name="T84" fmla="*/ 739 w 937"/>
                <a:gd name="T85" fmla="*/ 134 h 326"/>
                <a:gd name="T86" fmla="*/ 788 w 937"/>
                <a:gd name="T87" fmla="*/ 182 h 326"/>
                <a:gd name="T88" fmla="*/ 687 w 937"/>
                <a:gd name="T89" fmla="*/ 182 h 326"/>
                <a:gd name="T90" fmla="*/ 875 w 937"/>
                <a:gd name="T91" fmla="*/ 319 h 326"/>
                <a:gd name="T92" fmla="*/ 937 w 937"/>
                <a:gd name="T93" fmla="*/ 319 h 326"/>
                <a:gd name="T94" fmla="*/ 937 w 937"/>
                <a:gd name="T95" fmla="*/ 8 h 326"/>
                <a:gd name="T96" fmla="*/ 875 w 937"/>
                <a:gd name="T97" fmla="*/ 8 h 326"/>
                <a:gd name="T98" fmla="*/ 875 w 937"/>
                <a:gd name="T99" fmla="*/ 319 h 326"/>
                <a:gd name="T100" fmla="*/ 286 w 937"/>
                <a:gd name="T101" fmla="*/ 319 h 326"/>
                <a:gd name="T102" fmla="*/ 348 w 937"/>
                <a:gd name="T103" fmla="*/ 319 h 326"/>
                <a:gd name="T104" fmla="*/ 348 w 937"/>
                <a:gd name="T105" fmla="*/ 93 h 326"/>
                <a:gd name="T106" fmla="*/ 286 w 937"/>
                <a:gd name="T107" fmla="*/ 93 h 326"/>
                <a:gd name="T108" fmla="*/ 286 w 937"/>
                <a:gd name="T109" fmla="*/ 319 h 326"/>
                <a:gd name="T110" fmla="*/ 286 w 937"/>
                <a:gd name="T111" fmla="*/ 59 h 326"/>
                <a:gd name="T112" fmla="*/ 348 w 937"/>
                <a:gd name="T113" fmla="*/ 59 h 326"/>
                <a:gd name="T114" fmla="*/ 348 w 937"/>
                <a:gd name="T115" fmla="*/ 8 h 326"/>
                <a:gd name="T116" fmla="*/ 286 w 937"/>
                <a:gd name="T117" fmla="*/ 8 h 326"/>
                <a:gd name="T118" fmla="*/ 286 w 937"/>
                <a:gd name="T119" fmla="*/ 59 h 3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937" h="326">
                  <a:moveTo>
                    <a:pt x="171" y="136"/>
                  </a:moveTo>
                  <a:cubicBezTo>
                    <a:pt x="93" y="116"/>
                    <a:pt x="78" y="113"/>
                    <a:pt x="78" y="89"/>
                  </a:cubicBezTo>
                  <a:cubicBezTo>
                    <a:pt x="78" y="63"/>
                    <a:pt x="103" y="53"/>
                    <a:pt x="125" y="53"/>
                  </a:cubicBezTo>
                  <a:cubicBezTo>
                    <a:pt x="158" y="53"/>
                    <a:pt x="184" y="63"/>
                    <a:pt x="186" y="100"/>
                  </a:cubicBezTo>
                  <a:cubicBezTo>
                    <a:pt x="253" y="100"/>
                    <a:pt x="253" y="100"/>
                    <a:pt x="253" y="100"/>
                  </a:cubicBezTo>
                  <a:cubicBezTo>
                    <a:pt x="253" y="29"/>
                    <a:pt x="193" y="0"/>
                    <a:pt x="128" y="0"/>
                  </a:cubicBezTo>
                  <a:cubicBezTo>
                    <a:pt x="72" y="0"/>
                    <a:pt x="12" y="31"/>
                    <a:pt x="12" y="94"/>
                  </a:cubicBezTo>
                  <a:cubicBezTo>
                    <a:pt x="12" y="153"/>
                    <a:pt x="58" y="171"/>
                    <a:pt x="104" y="183"/>
                  </a:cubicBezTo>
                  <a:cubicBezTo>
                    <a:pt x="150" y="195"/>
                    <a:pt x="197" y="201"/>
                    <a:pt x="197" y="234"/>
                  </a:cubicBezTo>
                  <a:cubicBezTo>
                    <a:pt x="197" y="266"/>
                    <a:pt x="160" y="273"/>
                    <a:pt x="136" y="273"/>
                  </a:cubicBezTo>
                  <a:cubicBezTo>
                    <a:pt x="100" y="273"/>
                    <a:pt x="67" y="257"/>
                    <a:pt x="67" y="215"/>
                  </a:cubicBezTo>
                  <a:cubicBezTo>
                    <a:pt x="1" y="215"/>
                    <a:pt x="1" y="215"/>
                    <a:pt x="1" y="215"/>
                  </a:cubicBezTo>
                  <a:cubicBezTo>
                    <a:pt x="0" y="292"/>
                    <a:pt x="65" y="326"/>
                    <a:pt x="134" y="326"/>
                  </a:cubicBezTo>
                  <a:cubicBezTo>
                    <a:pt x="218" y="326"/>
                    <a:pt x="263" y="283"/>
                    <a:pt x="263" y="226"/>
                  </a:cubicBezTo>
                  <a:cubicBezTo>
                    <a:pt x="263" y="156"/>
                    <a:pt x="193" y="141"/>
                    <a:pt x="171" y="136"/>
                  </a:cubicBezTo>
                  <a:moveTo>
                    <a:pt x="541" y="121"/>
                  </a:moveTo>
                  <a:cubicBezTo>
                    <a:pt x="541" y="121"/>
                    <a:pt x="541" y="121"/>
                    <a:pt x="541" y="121"/>
                  </a:cubicBezTo>
                  <a:cubicBezTo>
                    <a:pt x="526" y="99"/>
                    <a:pt x="500" y="87"/>
                    <a:pt x="473" y="87"/>
                  </a:cubicBezTo>
                  <a:cubicBezTo>
                    <a:pt x="407" y="87"/>
                    <a:pt x="374" y="144"/>
                    <a:pt x="374" y="204"/>
                  </a:cubicBezTo>
                  <a:cubicBezTo>
                    <a:pt x="374" y="266"/>
                    <a:pt x="407" y="325"/>
                    <a:pt x="475" y="325"/>
                  </a:cubicBezTo>
                  <a:cubicBezTo>
                    <a:pt x="504" y="325"/>
                    <a:pt x="529" y="314"/>
                    <a:pt x="543" y="290"/>
                  </a:cubicBezTo>
                  <a:cubicBezTo>
                    <a:pt x="544" y="290"/>
                    <a:pt x="544" y="290"/>
                    <a:pt x="544" y="290"/>
                  </a:cubicBezTo>
                  <a:cubicBezTo>
                    <a:pt x="544" y="319"/>
                    <a:pt x="544" y="319"/>
                    <a:pt x="544" y="319"/>
                  </a:cubicBezTo>
                  <a:cubicBezTo>
                    <a:pt x="603" y="319"/>
                    <a:pt x="603" y="319"/>
                    <a:pt x="603" y="319"/>
                  </a:cubicBezTo>
                  <a:cubicBezTo>
                    <a:pt x="603" y="8"/>
                    <a:pt x="603" y="8"/>
                    <a:pt x="603" y="8"/>
                  </a:cubicBezTo>
                  <a:cubicBezTo>
                    <a:pt x="541" y="8"/>
                    <a:pt x="541" y="8"/>
                    <a:pt x="541" y="8"/>
                  </a:cubicBezTo>
                  <a:lnTo>
                    <a:pt x="541" y="121"/>
                  </a:lnTo>
                  <a:close/>
                  <a:moveTo>
                    <a:pt x="490" y="278"/>
                  </a:moveTo>
                  <a:cubicBezTo>
                    <a:pt x="452" y="278"/>
                    <a:pt x="436" y="241"/>
                    <a:pt x="436" y="206"/>
                  </a:cubicBezTo>
                  <a:cubicBezTo>
                    <a:pt x="436" y="169"/>
                    <a:pt x="449" y="134"/>
                    <a:pt x="490" y="134"/>
                  </a:cubicBezTo>
                  <a:cubicBezTo>
                    <a:pt x="530" y="134"/>
                    <a:pt x="543" y="169"/>
                    <a:pt x="543" y="205"/>
                  </a:cubicBezTo>
                  <a:cubicBezTo>
                    <a:pt x="543" y="242"/>
                    <a:pt x="531" y="278"/>
                    <a:pt x="490" y="278"/>
                  </a:cubicBezTo>
                  <a:moveTo>
                    <a:pt x="741" y="87"/>
                  </a:moveTo>
                  <a:cubicBezTo>
                    <a:pt x="672" y="87"/>
                    <a:pt x="626" y="139"/>
                    <a:pt x="626" y="206"/>
                  </a:cubicBezTo>
                  <a:cubicBezTo>
                    <a:pt x="626" y="276"/>
                    <a:pt x="670" y="325"/>
                    <a:pt x="741" y="325"/>
                  </a:cubicBezTo>
                  <a:cubicBezTo>
                    <a:pt x="792" y="325"/>
                    <a:pt x="829" y="302"/>
                    <a:pt x="846" y="249"/>
                  </a:cubicBezTo>
                  <a:cubicBezTo>
                    <a:pt x="792" y="249"/>
                    <a:pt x="792" y="249"/>
                    <a:pt x="792" y="249"/>
                  </a:cubicBezTo>
                  <a:cubicBezTo>
                    <a:pt x="788" y="263"/>
                    <a:pt x="768" y="278"/>
                    <a:pt x="743" y="278"/>
                  </a:cubicBezTo>
                  <a:cubicBezTo>
                    <a:pt x="708" y="278"/>
                    <a:pt x="689" y="260"/>
                    <a:pt x="687" y="221"/>
                  </a:cubicBezTo>
                  <a:cubicBezTo>
                    <a:pt x="850" y="221"/>
                    <a:pt x="850" y="221"/>
                    <a:pt x="850" y="221"/>
                  </a:cubicBezTo>
                  <a:cubicBezTo>
                    <a:pt x="854" y="152"/>
                    <a:pt x="817" y="87"/>
                    <a:pt x="741" y="87"/>
                  </a:cubicBezTo>
                  <a:moveTo>
                    <a:pt x="687" y="182"/>
                  </a:moveTo>
                  <a:cubicBezTo>
                    <a:pt x="688" y="164"/>
                    <a:pt x="700" y="134"/>
                    <a:pt x="739" y="134"/>
                  </a:cubicBezTo>
                  <a:cubicBezTo>
                    <a:pt x="769" y="134"/>
                    <a:pt x="782" y="151"/>
                    <a:pt x="788" y="182"/>
                  </a:cubicBezTo>
                  <a:lnTo>
                    <a:pt x="687" y="182"/>
                  </a:lnTo>
                  <a:close/>
                  <a:moveTo>
                    <a:pt x="875" y="319"/>
                  </a:moveTo>
                  <a:cubicBezTo>
                    <a:pt x="937" y="319"/>
                    <a:pt x="937" y="319"/>
                    <a:pt x="937" y="319"/>
                  </a:cubicBezTo>
                  <a:cubicBezTo>
                    <a:pt x="937" y="8"/>
                    <a:pt x="937" y="8"/>
                    <a:pt x="937" y="8"/>
                  </a:cubicBezTo>
                  <a:cubicBezTo>
                    <a:pt x="875" y="8"/>
                    <a:pt x="875" y="8"/>
                    <a:pt x="875" y="8"/>
                  </a:cubicBezTo>
                  <a:lnTo>
                    <a:pt x="875" y="319"/>
                  </a:lnTo>
                  <a:close/>
                  <a:moveTo>
                    <a:pt x="286" y="319"/>
                  </a:moveTo>
                  <a:cubicBezTo>
                    <a:pt x="348" y="319"/>
                    <a:pt x="348" y="319"/>
                    <a:pt x="348" y="319"/>
                  </a:cubicBezTo>
                  <a:cubicBezTo>
                    <a:pt x="348" y="93"/>
                    <a:pt x="348" y="93"/>
                    <a:pt x="348" y="93"/>
                  </a:cubicBezTo>
                  <a:cubicBezTo>
                    <a:pt x="286" y="93"/>
                    <a:pt x="286" y="93"/>
                    <a:pt x="286" y="93"/>
                  </a:cubicBezTo>
                  <a:lnTo>
                    <a:pt x="286" y="319"/>
                  </a:lnTo>
                  <a:close/>
                  <a:moveTo>
                    <a:pt x="286" y="59"/>
                  </a:moveTo>
                  <a:cubicBezTo>
                    <a:pt x="348" y="59"/>
                    <a:pt x="348" y="59"/>
                    <a:pt x="348" y="59"/>
                  </a:cubicBezTo>
                  <a:cubicBezTo>
                    <a:pt x="348" y="8"/>
                    <a:pt x="348" y="8"/>
                    <a:pt x="348" y="8"/>
                  </a:cubicBezTo>
                  <a:cubicBezTo>
                    <a:pt x="286" y="8"/>
                    <a:pt x="286" y="8"/>
                    <a:pt x="286" y="8"/>
                  </a:cubicBezTo>
                  <a:lnTo>
                    <a:pt x="286" y="5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solidFill>
                  <a:srgbClr val="000000"/>
                </a:solidFill>
              </a:endParaRPr>
            </a:p>
          </p:txBody>
        </p:sp>
      </p:grpSp>
    </p:spTree>
    <p:extLst>
      <p:ext uri="{BB962C8B-B14F-4D97-AF65-F5344CB8AC3E}">
        <p14:creationId xmlns:p14="http://schemas.microsoft.com/office/powerpoint/2010/main" val="120550952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itle and tex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GB"/>
              <a:t>Click to edit master title style</a:t>
            </a:r>
            <a:endParaRPr lang="en-GB" dirty="0"/>
          </a:p>
        </p:txBody>
      </p:sp>
      <p:sp>
        <p:nvSpPr>
          <p:cNvPr id="5" name="Text Placeholder 4"/>
          <p:cNvSpPr>
            <a:spLocks noGrp="1"/>
          </p:cNvSpPr>
          <p:nvPr>
            <p:ph type="body" sz="quarter" idx="10"/>
          </p:nvPr>
        </p:nvSpPr>
        <p:spPr>
          <a:xfrm>
            <a:off x="647700" y="1485900"/>
            <a:ext cx="7997825" cy="4762500"/>
          </a:xfrm>
        </p:spPr>
        <p:txBody>
          <a:bodyPr>
            <a:noAutofit/>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p>
        </p:txBody>
      </p:sp>
    </p:spTree>
    <p:extLst>
      <p:ext uri="{BB962C8B-B14F-4D97-AF65-F5344CB8AC3E}">
        <p14:creationId xmlns:p14="http://schemas.microsoft.com/office/powerpoint/2010/main" val="111785031"/>
      </p:ext>
    </p:extLst>
  </p:cSld>
  <p:clrMapOvr>
    <a:masterClrMapping/>
  </p:clrMapOvr>
</p:sldLayout>
</file>

<file path=ppt/slideLayouts/slideLayout190.xml><?xml version="1.0" encoding="utf-8"?>
<p:sldLayout xmlns:a="http://schemas.openxmlformats.org/drawingml/2006/main" xmlns:r="http://schemas.openxmlformats.org/officeDocument/2006/relationships" xmlns:p="http://schemas.openxmlformats.org/presentationml/2006/main" showMasterSp="0" preserve="1" userDrawn="1">
  <p:cSld name="Last slide">
    <p:spTree>
      <p:nvGrpSpPr>
        <p:cNvPr id="1" name=""/>
        <p:cNvGrpSpPr/>
        <p:nvPr/>
      </p:nvGrpSpPr>
      <p:grpSpPr>
        <a:xfrm>
          <a:off x="0" y="0"/>
          <a:ext cx="0" cy="0"/>
          <a:chOff x="0" y="0"/>
          <a:chExt cx="0" cy="0"/>
        </a:xfrm>
      </p:grpSpPr>
      <p:grpSp>
        <p:nvGrpSpPr>
          <p:cNvPr id="13" name="Group 13"/>
          <p:cNvGrpSpPr>
            <a:grpSpLocks/>
          </p:cNvGrpSpPr>
          <p:nvPr userDrawn="1"/>
        </p:nvGrpSpPr>
        <p:grpSpPr bwMode="auto">
          <a:xfrm>
            <a:off x="0" y="0"/>
            <a:ext cx="9144000" cy="6858000"/>
            <a:chOff x="1723" y="0"/>
            <a:chExt cx="683" cy="4320"/>
          </a:xfrm>
          <a:gradFill flip="none" rotWithShape="1">
            <a:gsLst>
              <a:gs pos="0">
                <a:srgbClr val="969696"/>
              </a:gs>
              <a:gs pos="41000">
                <a:srgbClr val="FFFFFF"/>
              </a:gs>
              <a:gs pos="100000">
                <a:schemeClr val="bg1">
                  <a:lumMod val="95000"/>
                </a:schemeClr>
              </a:gs>
            </a:gsLst>
            <a:lin ang="16200000" scaled="0"/>
            <a:tileRect/>
          </a:gradFill>
        </p:grpSpPr>
        <p:sp>
          <p:nvSpPr>
            <p:cNvPr id="16" name="Rectangle 11"/>
            <p:cNvSpPr>
              <a:spLocks noChangeArrowheads="1"/>
            </p:cNvSpPr>
            <p:nvPr/>
          </p:nvSpPr>
          <p:spPr bwMode="auto">
            <a:xfrm>
              <a:off x="1723" y="0"/>
              <a:ext cx="683" cy="2235"/>
            </a:xfrm>
            <a:prstGeom prst="rect">
              <a:avLst/>
            </a:prstGeom>
            <a:grpFill/>
            <a:ln>
              <a:noFill/>
            </a:ln>
            <a:effectLst/>
            <a:extLs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0" tIns="0" rIns="0" bIns="0" anchor="ctr"/>
            <a:lstStyle/>
            <a:p>
              <a:pPr>
                <a:defRPr/>
              </a:pPr>
              <a:endParaRPr lang="fr-FR">
                <a:solidFill>
                  <a:srgbClr val="000000"/>
                </a:solidFill>
              </a:endParaRPr>
            </a:p>
          </p:txBody>
        </p:sp>
        <p:sp>
          <p:nvSpPr>
            <p:cNvPr id="17" name="Rectangle 12"/>
            <p:cNvSpPr>
              <a:spLocks noChangeArrowheads="1"/>
            </p:cNvSpPr>
            <p:nvPr/>
          </p:nvSpPr>
          <p:spPr bwMode="auto">
            <a:xfrm rot="10800000">
              <a:off x="1723" y="2235"/>
              <a:ext cx="683" cy="2085"/>
            </a:xfrm>
            <a:prstGeom prst="rect">
              <a:avLst/>
            </a:prstGeom>
            <a:grpFill/>
            <a:ln>
              <a:noFill/>
            </a:ln>
            <a:effectLst/>
            <a:extLs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rot="10800000" wrap="none" lIns="0" tIns="0" rIns="0" bIns="0" anchor="ctr"/>
            <a:lstStyle/>
            <a:p>
              <a:pPr>
                <a:defRPr/>
              </a:pPr>
              <a:endParaRPr lang="fr-FR">
                <a:solidFill>
                  <a:srgbClr val="000000"/>
                </a:solidFill>
              </a:endParaRPr>
            </a:p>
          </p:txBody>
        </p:sp>
      </p:grpSp>
      <p:pic>
        <p:nvPicPr>
          <p:cNvPr id="19" name="Picture 19" descr="Sidel_BM_no_bleed"/>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7605713" y="5981700"/>
            <a:ext cx="1108075" cy="887413"/>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2" name="Object 1" hidden="1"/>
          <p:cNvGraphicFramePr>
            <a:graphicFrameLocks noChangeAspect="1"/>
          </p:cNvGraphicFramePr>
          <p:nvPr userDrawn="1">
            <p:custDataLst>
              <p:tags r:id="rId2"/>
            </p:custDataLst>
            <p:extLst>
              <p:ext uri="{D42A27DB-BD31-4B8C-83A1-F6EECF244321}">
                <p14:modId xmlns:p14="http://schemas.microsoft.com/office/powerpoint/2010/main" val="3677299285"/>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143392" name="think-cell Folie" r:id="rId5" imgW="270" imgH="270" progId="TCLayout.ActiveDocument.1">
                  <p:embed/>
                </p:oleObj>
              </mc:Choice>
              <mc:Fallback>
                <p:oleObj name="think-cell Folie" r:id="rId5" imgW="270" imgH="270" progId="TCLayout.ActiveDocument.1">
                  <p:embed/>
                  <p:pic>
                    <p:nvPicPr>
                      <p:cNvPr id="0" name=""/>
                      <p:cNvPicPr/>
                      <p:nvPr/>
                    </p:nvPicPr>
                    <p:blipFill>
                      <a:blip r:embed="rId6"/>
                      <a:stretch>
                        <a:fillRect/>
                      </a:stretch>
                    </p:blipFill>
                    <p:spPr>
                      <a:xfrm>
                        <a:off x="1588" y="1588"/>
                        <a:ext cx="1587" cy="1587"/>
                      </a:xfrm>
                      <a:prstGeom prst="rect">
                        <a:avLst/>
                      </a:prstGeom>
                    </p:spPr>
                  </p:pic>
                </p:oleObj>
              </mc:Fallback>
            </mc:AlternateContent>
          </a:graphicData>
        </a:graphic>
      </p:graphicFrame>
      <p:sp>
        <p:nvSpPr>
          <p:cNvPr id="15" name="Rectangle 2"/>
          <p:cNvSpPr>
            <a:spLocks noGrp="1" noChangeArrowheads="1"/>
          </p:cNvSpPr>
          <p:nvPr>
            <p:ph type="ctrTitle" hasCustomPrompt="1"/>
          </p:nvPr>
        </p:nvSpPr>
        <p:spPr bwMode="gray">
          <a:xfrm>
            <a:off x="647700" y="769938"/>
            <a:ext cx="7988300" cy="1557337"/>
          </a:xfrm>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defRPr sz="4000">
                <a:solidFill>
                  <a:schemeClr val="tx2"/>
                </a:solidFill>
              </a:defRPr>
            </a:lvl1pPr>
          </a:lstStyle>
          <a:p>
            <a:pPr lvl="0"/>
            <a:r>
              <a:rPr lang="en-GB" noProof="1"/>
              <a:t>Click to edit master title style</a:t>
            </a:r>
            <a:endParaRPr lang="en-GB" noProof="0" dirty="0"/>
          </a:p>
        </p:txBody>
      </p:sp>
      <p:sp>
        <p:nvSpPr>
          <p:cNvPr id="27" name="Title 1"/>
          <p:cNvSpPr>
            <a:spLocks/>
          </p:cNvSpPr>
          <p:nvPr userDrawn="1"/>
        </p:nvSpPr>
        <p:spPr bwMode="gray">
          <a:xfrm>
            <a:off x="6520106" y="6476331"/>
            <a:ext cx="921727" cy="15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p>
            <a:pPr algn="r" eaLnBrk="0" hangingPunct="0"/>
            <a:r>
              <a:rPr lang="en-GB" sz="1000" b="1" dirty="0">
                <a:solidFill>
                  <a:srgbClr val="FFFFFF"/>
                </a:solidFill>
              </a:rPr>
              <a:t>www.sidel.com</a:t>
            </a:r>
          </a:p>
        </p:txBody>
      </p:sp>
      <p:sp>
        <p:nvSpPr>
          <p:cNvPr id="20" name="Title 1"/>
          <p:cNvSpPr>
            <a:spLocks/>
          </p:cNvSpPr>
          <p:nvPr userDrawn="1"/>
        </p:nvSpPr>
        <p:spPr bwMode="gray">
          <a:xfrm>
            <a:off x="650875" y="6389944"/>
            <a:ext cx="327025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p>
            <a:pPr eaLnBrk="0" hangingPunct="0"/>
            <a:r>
              <a:rPr lang="en-GB" sz="800" dirty="0">
                <a:solidFill>
                  <a:srgbClr val="FFFFFF"/>
                </a:solidFill>
              </a:rPr>
              <a:t>All rights reserved. No part of this publication may be reproduced</a:t>
            </a:r>
            <a:br>
              <a:rPr lang="en-GB" sz="800" dirty="0">
                <a:solidFill>
                  <a:srgbClr val="FFFFFF"/>
                </a:solidFill>
              </a:rPr>
            </a:br>
            <a:r>
              <a:rPr lang="en-GB" sz="800" dirty="0">
                <a:solidFill>
                  <a:srgbClr val="FFFFFF"/>
                </a:solidFill>
              </a:rPr>
              <a:t>or electronically distributed without the prior permission of the publisher. </a:t>
            </a:r>
          </a:p>
        </p:txBody>
      </p:sp>
    </p:spTree>
    <p:extLst>
      <p:ext uri="{BB962C8B-B14F-4D97-AF65-F5344CB8AC3E}">
        <p14:creationId xmlns:p14="http://schemas.microsoft.com/office/powerpoint/2010/main" val="378417311"/>
      </p:ext>
    </p:extLst>
  </p:cSld>
  <p:clrMapOvr>
    <a:masterClrMapping/>
  </p:clrMapOvr>
</p:sldLayout>
</file>

<file path=ppt/slideLayouts/slideLayout191.xml><?xml version="1.0" encoding="utf-8"?>
<p:sldLayout xmlns:a="http://schemas.openxmlformats.org/drawingml/2006/main" xmlns:r="http://schemas.openxmlformats.org/officeDocument/2006/relationships" xmlns:p="http://schemas.openxmlformats.org/presentationml/2006/main" type="obj">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u contenu 2"/>
          <p:cNvSpPr>
            <a:spLocks noGrp="1"/>
          </p:cNvSpPr>
          <p:nvPr>
            <p:ph idx="1"/>
          </p:nvPr>
        </p:nvSpPr>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Tree>
    <p:extLst>
      <p:ext uri="{BB962C8B-B14F-4D97-AF65-F5344CB8AC3E}">
        <p14:creationId xmlns:p14="http://schemas.microsoft.com/office/powerpoint/2010/main" val="3420622234"/>
      </p:ext>
    </p:extLst>
  </p:cSld>
  <p:clrMapOvr>
    <a:masterClrMapping/>
  </p:clrMapOvr>
</p:sldLayout>
</file>

<file path=ppt/slideLayouts/slideLayout192.xml><?xml version="1.0" encoding="utf-8"?>
<p:sldLayout xmlns:a="http://schemas.openxmlformats.org/drawingml/2006/main" xmlns:r="http://schemas.openxmlformats.org/officeDocument/2006/relationships" xmlns:p="http://schemas.openxmlformats.org/presentationml/2006/main" showMasterSp="0" userDrawn="1">
  <p:cSld name="1_Last slide">
    <p:spTree>
      <p:nvGrpSpPr>
        <p:cNvPr id="1" name=""/>
        <p:cNvGrpSpPr/>
        <p:nvPr/>
      </p:nvGrpSpPr>
      <p:grpSpPr>
        <a:xfrm>
          <a:off x="0" y="0"/>
          <a:ext cx="0" cy="0"/>
          <a:chOff x="0" y="0"/>
          <a:chExt cx="0" cy="0"/>
        </a:xfrm>
      </p:grpSpPr>
      <p:grpSp>
        <p:nvGrpSpPr>
          <p:cNvPr id="13" name="Group 13"/>
          <p:cNvGrpSpPr>
            <a:grpSpLocks/>
          </p:cNvGrpSpPr>
          <p:nvPr userDrawn="1"/>
        </p:nvGrpSpPr>
        <p:grpSpPr bwMode="auto">
          <a:xfrm>
            <a:off x="0" y="0"/>
            <a:ext cx="9144000" cy="6858000"/>
            <a:chOff x="1723" y="0"/>
            <a:chExt cx="683" cy="4320"/>
          </a:xfrm>
          <a:gradFill flip="none" rotWithShape="1">
            <a:gsLst>
              <a:gs pos="0">
                <a:srgbClr val="969696"/>
              </a:gs>
              <a:gs pos="41000">
                <a:srgbClr val="FFFFFF"/>
              </a:gs>
              <a:gs pos="100000">
                <a:schemeClr val="bg1">
                  <a:lumMod val="95000"/>
                </a:schemeClr>
              </a:gs>
            </a:gsLst>
            <a:lin ang="16200000" scaled="0"/>
            <a:tileRect/>
          </a:gradFill>
        </p:grpSpPr>
        <p:sp>
          <p:nvSpPr>
            <p:cNvPr id="16" name="Rectangle 11"/>
            <p:cNvSpPr>
              <a:spLocks noChangeArrowheads="1"/>
            </p:cNvSpPr>
            <p:nvPr/>
          </p:nvSpPr>
          <p:spPr bwMode="auto">
            <a:xfrm>
              <a:off x="1723" y="0"/>
              <a:ext cx="683" cy="2235"/>
            </a:xfrm>
            <a:prstGeom prst="rect">
              <a:avLst/>
            </a:prstGeom>
            <a:grpFill/>
            <a:ln>
              <a:noFill/>
            </a:ln>
            <a:effectLst/>
            <a:extLs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0" tIns="0" rIns="0" bIns="0" anchor="ctr"/>
            <a:lstStyle/>
            <a:p>
              <a:pPr>
                <a:defRPr/>
              </a:pPr>
              <a:endParaRPr lang="fr-FR">
                <a:solidFill>
                  <a:srgbClr val="000000"/>
                </a:solidFill>
              </a:endParaRPr>
            </a:p>
          </p:txBody>
        </p:sp>
        <p:sp>
          <p:nvSpPr>
            <p:cNvPr id="17" name="Rectangle 12"/>
            <p:cNvSpPr>
              <a:spLocks noChangeArrowheads="1"/>
            </p:cNvSpPr>
            <p:nvPr/>
          </p:nvSpPr>
          <p:spPr bwMode="auto">
            <a:xfrm rot="10800000">
              <a:off x="1723" y="2235"/>
              <a:ext cx="683" cy="2085"/>
            </a:xfrm>
            <a:prstGeom prst="rect">
              <a:avLst/>
            </a:prstGeom>
            <a:grpFill/>
            <a:ln>
              <a:noFill/>
            </a:ln>
            <a:effectLst/>
            <a:extLs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rot="10800000" wrap="none" lIns="0" tIns="0" rIns="0" bIns="0" anchor="ctr"/>
            <a:lstStyle/>
            <a:p>
              <a:pPr>
                <a:defRPr/>
              </a:pPr>
              <a:endParaRPr lang="fr-FR">
                <a:solidFill>
                  <a:srgbClr val="000000"/>
                </a:solidFill>
              </a:endParaRPr>
            </a:p>
          </p:txBody>
        </p:sp>
      </p:grpSp>
      <p:pic>
        <p:nvPicPr>
          <p:cNvPr id="19" name="Picture 19" descr="Sidel_BM_no_bleed"/>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7605713" y="5981700"/>
            <a:ext cx="1108075" cy="887413"/>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2" name="Object 1" hidden="1"/>
          <p:cNvGraphicFramePr>
            <a:graphicFrameLocks noChangeAspect="1"/>
          </p:cNvGraphicFramePr>
          <p:nvPr userDrawn="1">
            <p:custDataLst>
              <p:tags r:id="rId2"/>
            </p:custDataLst>
            <p:extLst>
              <p:ext uri="{D42A27DB-BD31-4B8C-83A1-F6EECF244321}">
                <p14:modId xmlns:p14="http://schemas.microsoft.com/office/powerpoint/2010/main" val="3727904528"/>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144416" name="think-cell Folie" r:id="rId5" imgW="270" imgH="270" progId="TCLayout.ActiveDocument.1">
                  <p:embed/>
                </p:oleObj>
              </mc:Choice>
              <mc:Fallback>
                <p:oleObj name="think-cell Folie" r:id="rId5" imgW="270" imgH="270" progId="TCLayout.ActiveDocument.1">
                  <p:embed/>
                  <p:pic>
                    <p:nvPicPr>
                      <p:cNvPr id="0" name=""/>
                      <p:cNvPicPr/>
                      <p:nvPr/>
                    </p:nvPicPr>
                    <p:blipFill>
                      <a:blip r:embed="rId6"/>
                      <a:stretch>
                        <a:fillRect/>
                      </a:stretch>
                    </p:blipFill>
                    <p:spPr>
                      <a:xfrm>
                        <a:off x="1588" y="1588"/>
                        <a:ext cx="1587" cy="1587"/>
                      </a:xfrm>
                      <a:prstGeom prst="rect">
                        <a:avLst/>
                      </a:prstGeom>
                    </p:spPr>
                  </p:pic>
                </p:oleObj>
              </mc:Fallback>
            </mc:AlternateContent>
          </a:graphicData>
        </a:graphic>
      </p:graphicFrame>
      <p:sp>
        <p:nvSpPr>
          <p:cNvPr id="15" name="Rectangle 2"/>
          <p:cNvSpPr>
            <a:spLocks noGrp="1" noChangeArrowheads="1"/>
          </p:cNvSpPr>
          <p:nvPr>
            <p:ph type="ctrTitle" hasCustomPrompt="1"/>
          </p:nvPr>
        </p:nvSpPr>
        <p:spPr bwMode="gray">
          <a:xfrm>
            <a:off x="647700" y="769938"/>
            <a:ext cx="7988300" cy="1557337"/>
          </a:xfrm>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defRPr sz="4000">
                <a:solidFill>
                  <a:schemeClr val="tx2"/>
                </a:solidFill>
              </a:defRPr>
            </a:lvl1pPr>
          </a:lstStyle>
          <a:p>
            <a:pPr lvl="0"/>
            <a:r>
              <a:rPr lang="en-GB" noProof="1"/>
              <a:t>Click to edit master title style</a:t>
            </a:r>
            <a:endParaRPr lang="en-GB" noProof="0" dirty="0"/>
          </a:p>
        </p:txBody>
      </p:sp>
      <p:sp>
        <p:nvSpPr>
          <p:cNvPr id="27" name="Title 1"/>
          <p:cNvSpPr>
            <a:spLocks/>
          </p:cNvSpPr>
          <p:nvPr userDrawn="1"/>
        </p:nvSpPr>
        <p:spPr bwMode="gray">
          <a:xfrm>
            <a:off x="6520106" y="6476331"/>
            <a:ext cx="921727" cy="15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p>
            <a:pPr algn="r" eaLnBrk="0" hangingPunct="0"/>
            <a:r>
              <a:rPr lang="en-GB" sz="1000" b="1" dirty="0">
                <a:solidFill>
                  <a:srgbClr val="FFFFFF"/>
                </a:solidFill>
              </a:rPr>
              <a:t>www.sidel.com</a:t>
            </a:r>
          </a:p>
        </p:txBody>
      </p:sp>
      <p:sp>
        <p:nvSpPr>
          <p:cNvPr id="20" name="Title 1"/>
          <p:cNvSpPr>
            <a:spLocks/>
          </p:cNvSpPr>
          <p:nvPr userDrawn="1"/>
        </p:nvSpPr>
        <p:spPr bwMode="gray">
          <a:xfrm>
            <a:off x="650875" y="6389944"/>
            <a:ext cx="327025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p>
            <a:pPr eaLnBrk="0" hangingPunct="0"/>
            <a:r>
              <a:rPr lang="en-GB" sz="800" dirty="0">
                <a:solidFill>
                  <a:srgbClr val="FFFFFF"/>
                </a:solidFill>
              </a:rPr>
              <a:t>All rights reserved. No part of this publication may be reproduced</a:t>
            </a:r>
            <a:br>
              <a:rPr lang="en-GB" sz="800" dirty="0">
                <a:solidFill>
                  <a:srgbClr val="FFFFFF"/>
                </a:solidFill>
              </a:rPr>
            </a:br>
            <a:r>
              <a:rPr lang="en-GB" sz="800" dirty="0">
                <a:solidFill>
                  <a:srgbClr val="FFFFFF"/>
                </a:solidFill>
              </a:rPr>
              <a:t>or electronically distributed without the prior permission of the publisher. </a:t>
            </a:r>
          </a:p>
        </p:txBody>
      </p:sp>
    </p:spTree>
    <p:extLst>
      <p:ext uri="{BB962C8B-B14F-4D97-AF65-F5344CB8AC3E}">
        <p14:creationId xmlns:p14="http://schemas.microsoft.com/office/powerpoint/2010/main" val="2708639546"/>
      </p:ext>
    </p:extLst>
  </p:cSld>
  <p:clrMapOvr>
    <a:masterClrMapping/>
  </p:clrMapOvr>
</p:sldLayout>
</file>

<file path=ppt/slideLayouts/slideLayout193.xml><?xml version="1.0" encoding="utf-8"?>
<p:sldLayout xmlns:a="http://schemas.openxmlformats.org/drawingml/2006/main" xmlns:r="http://schemas.openxmlformats.org/officeDocument/2006/relationships" xmlns:p="http://schemas.openxmlformats.org/presentationml/2006/main" showMasterSp="0" preserve="1" userDrawn="1">
  <p:cSld name="Cover slide">
    <p:spTree>
      <p:nvGrpSpPr>
        <p:cNvPr id="1" name=""/>
        <p:cNvGrpSpPr/>
        <p:nvPr/>
      </p:nvGrpSpPr>
      <p:grpSpPr>
        <a:xfrm>
          <a:off x="0" y="0"/>
          <a:ext cx="0" cy="0"/>
          <a:chOff x="0" y="0"/>
          <a:chExt cx="0" cy="0"/>
        </a:xfrm>
      </p:grpSpPr>
      <p:grpSp>
        <p:nvGrpSpPr>
          <p:cNvPr id="14" name="Group 13"/>
          <p:cNvGrpSpPr>
            <a:grpSpLocks/>
          </p:cNvGrpSpPr>
          <p:nvPr userDrawn="1"/>
        </p:nvGrpSpPr>
        <p:grpSpPr bwMode="auto">
          <a:xfrm>
            <a:off x="0" y="0"/>
            <a:ext cx="9144000" cy="6858000"/>
            <a:chOff x="1723" y="0"/>
            <a:chExt cx="683" cy="4320"/>
          </a:xfrm>
          <a:gradFill flip="none" rotWithShape="1">
            <a:gsLst>
              <a:gs pos="0">
                <a:srgbClr val="969696"/>
              </a:gs>
              <a:gs pos="41000">
                <a:srgbClr val="FFFFFF"/>
              </a:gs>
              <a:gs pos="100000">
                <a:schemeClr val="bg1">
                  <a:lumMod val="95000"/>
                </a:schemeClr>
              </a:gs>
            </a:gsLst>
            <a:lin ang="16200000" scaled="0"/>
            <a:tileRect/>
          </a:gradFill>
        </p:grpSpPr>
        <p:sp>
          <p:nvSpPr>
            <p:cNvPr id="20" name="Rectangle 11"/>
            <p:cNvSpPr>
              <a:spLocks noChangeArrowheads="1"/>
            </p:cNvSpPr>
            <p:nvPr/>
          </p:nvSpPr>
          <p:spPr bwMode="auto">
            <a:xfrm>
              <a:off x="1723" y="0"/>
              <a:ext cx="683" cy="2235"/>
            </a:xfrm>
            <a:prstGeom prst="rect">
              <a:avLst/>
            </a:prstGeom>
            <a:grpFill/>
            <a:ln>
              <a:noFill/>
            </a:ln>
            <a:effectLst/>
            <a:extLs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0" tIns="0" rIns="0" bIns="0" anchor="ctr"/>
            <a:lstStyle/>
            <a:p>
              <a:pPr>
                <a:defRPr/>
              </a:pPr>
              <a:endParaRPr lang="fr-FR">
                <a:solidFill>
                  <a:srgbClr val="000000"/>
                </a:solidFill>
              </a:endParaRPr>
            </a:p>
          </p:txBody>
        </p:sp>
        <p:sp>
          <p:nvSpPr>
            <p:cNvPr id="21" name="Rectangle 12"/>
            <p:cNvSpPr>
              <a:spLocks noChangeArrowheads="1"/>
            </p:cNvSpPr>
            <p:nvPr/>
          </p:nvSpPr>
          <p:spPr bwMode="auto">
            <a:xfrm rot="10800000">
              <a:off x="1723" y="2235"/>
              <a:ext cx="683" cy="2085"/>
            </a:xfrm>
            <a:prstGeom prst="rect">
              <a:avLst/>
            </a:prstGeom>
            <a:grpFill/>
            <a:ln>
              <a:noFill/>
            </a:ln>
            <a:effectLst/>
            <a:extLs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rot="10800000" wrap="none" lIns="0" tIns="0" rIns="0" bIns="0" anchor="ctr"/>
            <a:lstStyle/>
            <a:p>
              <a:pPr>
                <a:defRPr/>
              </a:pPr>
              <a:endParaRPr lang="fr-FR">
                <a:solidFill>
                  <a:srgbClr val="000000"/>
                </a:solidFill>
              </a:endParaRPr>
            </a:p>
          </p:txBody>
        </p:sp>
      </p:grpSp>
      <p:sp>
        <p:nvSpPr>
          <p:cNvPr id="25" name="Title 1"/>
          <p:cNvSpPr>
            <a:spLocks/>
          </p:cNvSpPr>
          <p:nvPr userDrawn="1"/>
        </p:nvSpPr>
        <p:spPr bwMode="gray">
          <a:xfrm>
            <a:off x="650875" y="6389944"/>
            <a:ext cx="327025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p>
            <a:pPr eaLnBrk="0" hangingPunct="0"/>
            <a:r>
              <a:rPr lang="en-GB" sz="800" dirty="0">
                <a:solidFill>
                  <a:srgbClr val="FFFFFF"/>
                </a:solidFill>
              </a:rPr>
              <a:t>All rights reserved. No part of this publication may be reproduced</a:t>
            </a:r>
            <a:br>
              <a:rPr lang="en-GB" sz="800" dirty="0">
                <a:solidFill>
                  <a:srgbClr val="FFFFFF"/>
                </a:solidFill>
              </a:rPr>
            </a:br>
            <a:r>
              <a:rPr lang="en-GB" sz="800" dirty="0">
                <a:solidFill>
                  <a:srgbClr val="FFFFFF"/>
                </a:solidFill>
              </a:rPr>
              <a:t>or electronically distributed without the prior permission of the publisher. </a:t>
            </a:r>
          </a:p>
        </p:txBody>
      </p:sp>
      <p:pic>
        <p:nvPicPr>
          <p:cNvPr id="26" name="Picture 19" descr="Sidel_BM_no_bleed"/>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7605713" y="5981700"/>
            <a:ext cx="1108075" cy="887413"/>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2" name="Object 1" hidden="1"/>
          <p:cNvGraphicFramePr>
            <a:graphicFrameLocks noChangeAspect="1"/>
          </p:cNvGraphicFramePr>
          <p:nvPr userDrawn="1">
            <p:custDataLst>
              <p:tags r:id="rId2"/>
            </p:custDataLst>
            <p:extLst>
              <p:ext uri="{D42A27DB-BD31-4B8C-83A1-F6EECF244321}">
                <p14:modId xmlns:p14="http://schemas.microsoft.com/office/powerpoint/2010/main" val="639886246"/>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147487" name="think-cell Folie" r:id="rId5" imgW="270" imgH="270" progId="TCLayout.ActiveDocument.1">
                  <p:embed/>
                </p:oleObj>
              </mc:Choice>
              <mc:Fallback>
                <p:oleObj name="think-cell Folie" r:id="rId5" imgW="270" imgH="270" progId="TCLayout.ActiveDocument.1">
                  <p:embed/>
                  <p:pic>
                    <p:nvPicPr>
                      <p:cNvPr id="0" name=""/>
                      <p:cNvPicPr/>
                      <p:nvPr/>
                    </p:nvPicPr>
                    <p:blipFill>
                      <a:blip r:embed="rId6"/>
                      <a:stretch>
                        <a:fillRect/>
                      </a:stretch>
                    </p:blipFill>
                    <p:spPr>
                      <a:xfrm>
                        <a:off x="1588" y="1588"/>
                        <a:ext cx="1587" cy="1587"/>
                      </a:xfrm>
                      <a:prstGeom prst="rect">
                        <a:avLst/>
                      </a:prstGeom>
                    </p:spPr>
                  </p:pic>
                </p:oleObj>
              </mc:Fallback>
            </mc:AlternateContent>
          </a:graphicData>
        </a:graphic>
      </p:graphicFrame>
      <p:sp>
        <p:nvSpPr>
          <p:cNvPr id="15" name="Rectangle 2"/>
          <p:cNvSpPr>
            <a:spLocks noGrp="1" noChangeArrowheads="1"/>
          </p:cNvSpPr>
          <p:nvPr>
            <p:ph type="ctrTitle" hasCustomPrompt="1"/>
          </p:nvPr>
        </p:nvSpPr>
        <p:spPr bwMode="gray">
          <a:xfrm>
            <a:off x="647700" y="769938"/>
            <a:ext cx="7988300" cy="1557337"/>
          </a:xfrm>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defRPr sz="4000">
                <a:solidFill>
                  <a:schemeClr val="tx2"/>
                </a:solidFill>
              </a:defRPr>
            </a:lvl1pPr>
          </a:lstStyle>
          <a:p>
            <a:pPr lvl="0"/>
            <a:r>
              <a:rPr lang="en-GB" noProof="1"/>
              <a:t>Click to edit master title style</a:t>
            </a:r>
            <a:endParaRPr lang="en-GB" noProof="0" dirty="0"/>
          </a:p>
        </p:txBody>
      </p:sp>
      <p:sp>
        <p:nvSpPr>
          <p:cNvPr id="16" name="Rectangle 3"/>
          <p:cNvSpPr>
            <a:spLocks noGrp="1" noChangeArrowheads="1"/>
          </p:cNvSpPr>
          <p:nvPr>
            <p:ph type="subTitle" idx="1"/>
          </p:nvPr>
        </p:nvSpPr>
        <p:spPr bwMode="gray">
          <a:xfrm>
            <a:off x="650875" y="2327275"/>
            <a:ext cx="5362575" cy="1738313"/>
          </a:xfrm>
          <a:prstGeom prst="rect">
            <a:avLst/>
          </a:prstGeom>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spcBef>
                <a:spcPct val="0"/>
              </a:spcBef>
              <a:buSzTx/>
              <a:defRPr>
                <a:solidFill>
                  <a:schemeClr val="accent4"/>
                </a:solidFill>
              </a:defRPr>
            </a:lvl1pPr>
          </a:lstStyle>
          <a:p>
            <a:pPr lvl="0"/>
            <a:r>
              <a:rPr lang="en-GB" noProof="0" dirty="0" err="1"/>
              <a:t>Formatvorlage</a:t>
            </a:r>
            <a:r>
              <a:rPr lang="en-GB" noProof="0" dirty="0"/>
              <a:t> des </a:t>
            </a:r>
            <a:r>
              <a:rPr lang="en-GB" noProof="0" dirty="0" err="1"/>
              <a:t>Untertitelmasters</a:t>
            </a:r>
            <a:r>
              <a:rPr lang="en-GB" noProof="0" dirty="0"/>
              <a:t> </a:t>
            </a:r>
            <a:r>
              <a:rPr lang="en-GB" noProof="0" dirty="0" err="1"/>
              <a:t>durch</a:t>
            </a:r>
            <a:r>
              <a:rPr lang="en-GB" noProof="0" dirty="0"/>
              <a:t> </a:t>
            </a:r>
            <a:r>
              <a:rPr lang="en-GB" noProof="0" dirty="0" err="1"/>
              <a:t>Klicken</a:t>
            </a:r>
            <a:r>
              <a:rPr lang="en-GB" noProof="0" dirty="0"/>
              <a:t> </a:t>
            </a:r>
            <a:r>
              <a:rPr lang="en-GB" noProof="0" dirty="0" err="1"/>
              <a:t>bearbeiten</a:t>
            </a:r>
            <a:endParaRPr lang="en-GB" noProof="0" dirty="0"/>
          </a:p>
        </p:txBody>
      </p:sp>
    </p:spTree>
    <p:extLst>
      <p:ext uri="{BB962C8B-B14F-4D97-AF65-F5344CB8AC3E}">
        <p14:creationId xmlns:p14="http://schemas.microsoft.com/office/powerpoint/2010/main" val="517782843"/>
      </p:ext>
    </p:extLst>
  </p:cSld>
  <p:clrMapOvr>
    <a:masterClrMapping/>
  </p:clrMapOvr>
</p:sldLayout>
</file>

<file path=ppt/slideLayouts/slideLayout194.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GB"/>
              <a:t>Click to edit master title style</a:t>
            </a:r>
            <a:endParaRPr lang="en-GB" dirty="0"/>
          </a:p>
        </p:txBody>
      </p:sp>
    </p:spTree>
    <p:extLst>
      <p:ext uri="{BB962C8B-B14F-4D97-AF65-F5344CB8AC3E}">
        <p14:creationId xmlns:p14="http://schemas.microsoft.com/office/powerpoint/2010/main" val="441768512"/>
      </p:ext>
    </p:extLst>
  </p:cSld>
  <p:clrMapOvr>
    <a:masterClrMapping/>
  </p:clrMapOvr>
</p:sldLayout>
</file>

<file path=ppt/slideLayouts/slideLayout195.xml><?xml version="1.0" encoding="utf-8"?>
<p:sldLayout xmlns:a="http://schemas.openxmlformats.org/drawingml/2006/main" xmlns:r="http://schemas.openxmlformats.org/officeDocument/2006/relationships" xmlns:p="http://schemas.openxmlformats.org/presentationml/2006/main" preserve="1" userDrawn="1">
  <p:cSld name="Title and tex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GB"/>
              <a:t>Click to edit master title style</a:t>
            </a:r>
            <a:endParaRPr lang="en-GB" dirty="0"/>
          </a:p>
        </p:txBody>
      </p:sp>
      <p:sp>
        <p:nvSpPr>
          <p:cNvPr id="5" name="Text Placeholder 4"/>
          <p:cNvSpPr>
            <a:spLocks noGrp="1"/>
          </p:cNvSpPr>
          <p:nvPr>
            <p:ph type="body" sz="quarter" idx="10"/>
          </p:nvPr>
        </p:nvSpPr>
        <p:spPr>
          <a:xfrm>
            <a:off x="647700" y="1485900"/>
            <a:ext cx="7997825" cy="4762500"/>
          </a:xfrm>
        </p:spPr>
        <p:txBody>
          <a:bodyPr>
            <a:noAutofit/>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p>
        </p:txBody>
      </p:sp>
    </p:spTree>
    <p:extLst>
      <p:ext uri="{BB962C8B-B14F-4D97-AF65-F5344CB8AC3E}">
        <p14:creationId xmlns:p14="http://schemas.microsoft.com/office/powerpoint/2010/main" val="2753738469"/>
      </p:ext>
    </p:extLst>
  </p:cSld>
  <p:clrMapOvr>
    <a:masterClrMapping/>
  </p:clrMapOvr>
</p:sldLayout>
</file>

<file path=ppt/slideLayouts/slideLayout196.xml><?xml version="1.0" encoding="utf-8"?>
<p:sldLayout xmlns:a="http://schemas.openxmlformats.org/drawingml/2006/main" xmlns:r="http://schemas.openxmlformats.org/officeDocument/2006/relationships" xmlns:p="http://schemas.openxmlformats.org/presentationml/2006/main" preserve="1" userDrawn="1">
  <p:cSld name="Title and Sub-titl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48000" y="334800"/>
            <a:ext cx="7992000" cy="936000"/>
          </a:xfrm>
        </p:spPr>
        <p:txBody>
          <a:bodyPr/>
          <a:lstStyle>
            <a:lvl1pPr>
              <a:defRPr/>
            </a:lvl1pPr>
          </a:lstStyle>
          <a:p>
            <a:r>
              <a:rPr lang="en-GB"/>
              <a:t>Click to edit master title style</a:t>
            </a:r>
            <a:endParaRPr lang="en-GB" dirty="0"/>
          </a:p>
        </p:txBody>
      </p:sp>
      <p:sp>
        <p:nvSpPr>
          <p:cNvPr id="9" name="Text Placeholder 8"/>
          <p:cNvSpPr>
            <a:spLocks noGrp="1"/>
          </p:cNvSpPr>
          <p:nvPr>
            <p:ph type="body" sz="quarter" idx="10"/>
          </p:nvPr>
        </p:nvSpPr>
        <p:spPr>
          <a:xfrm>
            <a:off x="648000" y="1025525"/>
            <a:ext cx="7997825" cy="307777"/>
          </a:xfrm>
        </p:spPr>
        <p:txBody>
          <a:bodyPr>
            <a:spAutoFit/>
          </a:bodyPr>
          <a:lstStyle/>
          <a:p>
            <a:pPr lvl="0"/>
            <a:r>
              <a:rPr lang="en-GB" dirty="0"/>
              <a:t>Click to edit Master text styles</a:t>
            </a:r>
          </a:p>
        </p:txBody>
      </p:sp>
    </p:spTree>
    <p:extLst>
      <p:ext uri="{BB962C8B-B14F-4D97-AF65-F5344CB8AC3E}">
        <p14:creationId xmlns:p14="http://schemas.microsoft.com/office/powerpoint/2010/main" val="1415194985"/>
      </p:ext>
    </p:extLst>
  </p:cSld>
  <p:clrMapOvr>
    <a:masterClrMapping/>
  </p:clrMapOvr>
</p:sldLayout>
</file>

<file path=ppt/slideLayouts/slideLayout197.xml><?xml version="1.0" encoding="utf-8"?>
<p:sldLayout xmlns:a="http://schemas.openxmlformats.org/drawingml/2006/main" xmlns:r="http://schemas.openxmlformats.org/officeDocument/2006/relationships" xmlns:p="http://schemas.openxmlformats.org/presentationml/2006/main" showMasterSp="0" preserve="1" userDrawn="1">
  <p:cSld name="Breaker slide">
    <p:bg>
      <p:bgPr>
        <a:solidFill>
          <a:schemeClr val="accent4"/>
        </a:solidFill>
        <a:effectLst/>
      </p:bgPr>
    </p:bg>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2"/>
            </p:custDataLst>
            <p:extLst>
              <p:ext uri="{D42A27DB-BD31-4B8C-83A1-F6EECF244321}">
                <p14:modId xmlns:p14="http://schemas.microsoft.com/office/powerpoint/2010/main" val="3125682330"/>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148511" name="think-cell Folie" r:id="rId4" imgW="270" imgH="270" progId="TCLayout.ActiveDocument.1">
                  <p:embed/>
                </p:oleObj>
              </mc:Choice>
              <mc:Fallback>
                <p:oleObj name="think-cell Folie" r:id="rId4" imgW="270" imgH="270" progId="TCLayout.ActiveDocument.1">
                  <p:embed/>
                  <p:pic>
                    <p:nvPicPr>
                      <p:cNvPr id="0" name=""/>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15" name="Rectangle 2"/>
          <p:cNvSpPr>
            <a:spLocks noGrp="1" noChangeArrowheads="1"/>
          </p:cNvSpPr>
          <p:nvPr>
            <p:ph type="ctrTitle" hasCustomPrompt="1"/>
          </p:nvPr>
        </p:nvSpPr>
        <p:spPr bwMode="gray">
          <a:xfrm>
            <a:off x="647700" y="769938"/>
            <a:ext cx="7988300" cy="1557337"/>
          </a:xfrm>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defRPr sz="4000">
                <a:solidFill>
                  <a:schemeClr val="bg1"/>
                </a:solidFill>
              </a:defRPr>
            </a:lvl1pPr>
          </a:lstStyle>
          <a:p>
            <a:pPr lvl="0"/>
            <a:r>
              <a:rPr lang="en-GB" noProof="1"/>
              <a:t>Click to edit master title style</a:t>
            </a:r>
            <a:endParaRPr lang="en-GB" noProof="0" dirty="0"/>
          </a:p>
        </p:txBody>
      </p:sp>
      <p:sp>
        <p:nvSpPr>
          <p:cNvPr id="16" name="Rectangle 3"/>
          <p:cNvSpPr>
            <a:spLocks noGrp="1" noChangeArrowheads="1"/>
          </p:cNvSpPr>
          <p:nvPr>
            <p:ph type="subTitle" idx="1"/>
          </p:nvPr>
        </p:nvSpPr>
        <p:spPr bwMode="gray">
          <a:xfrm>
            <a:off x="650875" y="2327275"/>
            <a:ext cx="5362575" cy="1738313"/>
          </a:xfrm>
          <a:prstGeom prst="rect">
            <a:avLst/>
          </a:prstGeom>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spcBef>
                <a:spcPct val="0"/>
              </a:spcBef>
              <a:buSzTx/>
              <a:defRPr>
                <a:solidFill>
                  <a:schemeClr val="bg1"/>
                </a:solidFill>
              </a:defRPr>
            </a:lvl1pPr>
          </a:lstStyle>
          <a:p>
            <a:pPr lvl="0"/>
            <a:r>
              <a:rPr lang="en-GB" noProof="0"/>
              <a:t>Formatvorlage des Untertitelmasters durch Klicken bearbeiten</a:t>
            </a:r>
            <a:endParaRPr lang="en-GB" noProof="0" dirty="0"/>
          </a:p>
        </p:txBody>
      </p:sp>
      <p:pic>
        <p:nvPicPr>
          <p:cNvPr id="11" name="Image 66" descr="shadow-v2.png"/>
          <p:cNvPicPr>
            <a:picLocks noChangeAspect="1"/>
          </p:cNvPicPr>
          <p:nvPr userDrawn="1"/>
        </p:nvPicPr>
        <p:blipFill>
          <a:blip r:embed="rId6">
            <a:extLst>
              <a:ext uri="{28A0092B-C50C-407E-A947-70E740481C1C}">
                <a14:useLocalDpi xmlns:a14="http://schemas.microsoft.com/office/drawing/2010/main" val="0"/>
              </a:ext>
            </a:extLst>
          </a:blip>
          <a:srcRect t="8528" b="51877"/>
          <a:stretch>
            <a:fillRect/>
          </a:stretch>
        </p:blipFill>
        <p:spPr bwMode="auto">
          <a:xfrm>
            <a:off x="0" y="6381750"/>
            <a:ext cx="8856663" cy="206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2" name="Group 7"/>
          <p:cNvGrpSpPr>
            <a:grpSpLocks/>
          </p:cNvGrpSpPr>
          <p:nvPr userDrawn="1"/>
        </p:nvGrpSpPr>
        <p:grpSpPr bwMode="auto">
          <a:xfrm>
            <a:off x="7777163" y="6526213"/>
            <a:ext cx="863600" cy="236537"/>
            <a:chOff x="1005" y="1644"/>
            <a:chExt cx="3749" cy="1030"/>
          </a:xfrm>
          <a:solidFill>
            <a:schemeClr val="bg1"/>
          </a:solidFill>
        </p:grpSpPr>
        <p:sp>
          <p:nvSpPr>
            <p:cNvPr id="13" name="Freeform 8"/>
            <p:cNvSpPr>
              <a:spLocks/>
            </p:cNvSpPr>
            <p:nvPr userDrawn="1"/>
          </p:nvSpPr>
          <p:spPr bwMode="auto">
            <a:xfrm>
              <a:off x="1962" y="2123"/>
              <a:ext cx="314" cy="256"/>
            </a:xfrm>
            <a:custGeom>
              <a:avLst/>
              <a:gdLst>
                <a:gd name="T0" fmla="*/ 108 w 314"/>
                <a:gd name="T1" fmla="*/ 256 h 256"/>
                <a:gd name="T2" fmla="*/ 314 w 314"/>
                <a:gd name="T3" fmla="*/ 0 h 256"/>
                <a:gd name="T4" fmla="*/ 101 w 314"/>
                <a:gd name="T5" fmla="*/ 0 h 256"/>
                <a:gd name="T6" fmla="*/ 0 w 314"/>
                <a:gd name="T7" fmla="*/ 126 h 256"/>
                <a:gd name="T8" fmla="*/ 108 w 314"/>
                <a:gd name="T9" fmla="*/ 256 h 256"/>
              </a:gdLst>
              <a:ahLst/>
              <a:cxnLst>
                <a:cxn ang="0">
                  <a:pos x="T0" y="T1"/>
                </a:cxn>
                <a:cxn ang="0">
                  <a:pos x="T2" y="T3"/>
                </a:cxn>
                <a:cxn ang="0">
                  <a:pos x="T4" y="T5"/>
                </a:cxn>
                <a:cxn ang="0">
                  <a:pos x="T6" y="T7"/>
                </a:cxn>
                <a:cxn ang="0">
                  <a:pos x="T8" y="T9"/>
                </a:cxn>
              </a:cxnLst>
              <a:rect l="0" t="0" r="r" b="b"/>
              <a:pathLst>
                <a:path w="314" h="256">
                  <a:moveTo>
                    <a:pt x="108" y="256"/>
                  </a:moveTo>
                  <a:lnTo>
                    <a:pt x="314" y="0"/>
                  </a:lnTo>
                  <a:lnTo>
                    <a:pt x="101" y="0"/>
                  </a:lnTo>
                  <a:lnTo>
                    <a:pt x="0" y="126"/>
                  </a:lnTo>
                  <a:lnTo>
                    <a:pt x="108" y="25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solidFill>
                  <a:srgbClr val="000000"/>
                </a:solidFill>
              </a:endParaRPr>
            </a:p>
          </p:txBody>
        </p:sp>
        <p:sp>
          <p:nvSpPr>
            <p:cNvPr id="22" name="Freeform 9"/>
            <p:cNvSpPr>
              <a:spLocks noEditPoints="1"/>
            </p:cNvSpPr>
            <p:nvPr userDrawn="1"/>
          </p:nvSpPr>
          <p:spPr bwMode="auto">
            <a:xfrm>
              <a:off x="1005" y="1644"/>
              <a:ext cx="1183" cy="1014"/>
            </a:xfrm>
            <a:custGeom>
              <a:avLst/>
              <a:gdLst>
                <a:gd name="T0" fmla="*/ 359 w 501"/>
                <a:gd name="T1" fmla="*/ 313 h 429"/>
                <a:gd name="T2" fmla="*/ 339 w 501"/>
                <a:gd name="T3" fmla="*/ 287 h 429"/>
                <a:gd name="T4" fmla="*/ 331 w 501"/>
                <a:gd name="T5" fmla="*/ 277 h 429"/>
                <a:gd name="T6" fmla="*/ 288 w 501"/>
                <a:gd name="T7" fmla="*/ 257 h 429"/>
                <a:gd name="T8" fmla="*/ 232 w 501"/>
                <a:gd name="T9" fmla="*/ 313 h 429"/>
                <a:gd name="T10" fmla="*/ 288 w 501"/>
                <a:gd name="T11" fmla="*/ 368 h 429"/>
                <a:gd name="T12" fmla="*/ 331 w 501"/>
                <a:gd name="T13" fmla="*/ 348 h 429"/>
                <a:gd name="T14" fmla="*/ 339 w 501"/>
                <a:gd name="T15" fmla="*/ 338 h 429"/>
                <a:gd name="T16" fmla="*/ 359 w 501"/>
                <a:gd name="T17" fmla="*/ 313 h 429"/>
                <a:gd name="T18" fmla="*/ 162 w 501"/>
                <a:gd name="T19" fmla="*/ 312 h 429"/>
                <a:gd name="T20" fmla="*/ 288 w 501"/>
                <a:gd name="T21" fmla="*/ 188 h 429"/>
                <a:gd name="T22" fmla="*/ 384 w 501"/>
                <a:gd name="T23" fmla="*/ 232 h 429"/>
                <a:gd name="T24" fmla="*/ 385 w 501"/>
                <a:gd name="T25" fmla="*/ 234 h 429"/>
                <a:gd name="T26" fmla="*/ 387 w 501"/>
                <a:gd name="T27" fmla="*/ 233 h 429"/>
                <a:gd name="T28" fmla="*/ 250 w 501"/>
                <a:gd name="T29" fmla="*/ 0 h 429"/>
                <a:gd name="T30" fmla="*/ 0 w 501"/>
                <a:gd name="T31" fmla="*/ 429 h 429"/>
                <a:gd name="T32" fmla="*/ 244 w 501"/>
                <a:gd name="T33" fmla="*/ 429 h 429"/>
                <a:gd name="T34" fmla="*/ 245 w 501"/>
                <a:gd name="T35" fmla="*/ 428 h 429"/>
                <a:gd name="T36" fmla="*/ 220 w 501"/>
                <a:gd name="T37" fmla="*/ 417 h 429"/>
                <a:gd name="T38" fmla="*/ 162 w 501"/>
                <a:gd name="T39" fmla="*/ 312 h 429"/>
                <a:gd name="T40" fmla="*/ 496 w 501"/>
                <a:gd name="T41" fmla="*/ 427 h 429"/>
                <a:gd name="T42" fmla="*/ 470 w 501"/>
                <a:gd name="T43" fmla="*/ 420 h 429"/>
                <a:gd name="T44" fmla="*/ 405 w 501"/>
                <a:gd name="T45" fmla="*/ 367 h 429"/>
                <a:gd name="T46" fmla="*/ 380 w 501"/>
                <a:gd name="T47" fmla="*/ 398 h 429"/>
                <a:gd name="T48" fmla="*/ 333 w 501"/>
                <a:gd name="T49" fmla="*/ 428 h 429"/>
                <a:gd name="T50" fmla="*/ 333 w 501"/>
                <a:gd name="T51" fmla="*/ 429 h 429"/>
                <a:gd name="T52" fmla="*/ 501 w 501"/>
                <a:gd name="T53" fmla="*/ 429 h 429"/>
                <a:gd name="T54" fmla="*/ 501 w 501"/>
                <a:gd name="T55" fmla="*/ 428 h 429"/>
                <a:gd name="T56" fmla="*/ 496 w 501"/>
                <a:gd name="T57" fmla="*/ 427 h 4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01" h="429">
                  <a:moveTo>
                    <a:pt x="359" y="313"/>
                  </a:moveTo>
                  <a:cubicBezTo>
                    <a:pt x="353" y="305"/>
                    <a:pt x="350" y="300"/>
                    <a:pt x="339" y="287"/>
                  </a:cubicBezTo>
                  <a:cubicBezTo>
                    <a:pt x="336" y="283"/>
                    <a:pt x="335" y="282"/>
                    <a:pt x="331" y="277"/>
                  </a:cubicBezTo>
                  <a:cubicBezTo>
                    <a:pt x="320" y="265"/>
                    <a:pt x="306" y="257"/>
                    <a:pt x="288" y="257"/>
                  </a:cubicBezTo>
                  <a:cubicBezTo>
                    <a:pt x="257" y="257"/>
                    <a:pt x="232" y="282"/>
                    <a:pt x="232" y="313"/>
                  </a:cubicBezTo>
                  <a:cubicBezTo>
                    <a:pt x="232" y="343"/>
                    <a:pt x="257" y="368"/>
                    <a:pt x="288" y="368"/>
                  </a:cubicBezTo>
                  <a:cubicBezTo>
                    <a:pt x="306" y="368"/>
                    <a:pt x="320" y="360"/>
                    <a:pt x="331" y="348"/>
                  </a:cubicBezTo>
                  <a:cubicBezTo>
                    <a:pt x="335" y="343"/>
                    <a:pt x="336" y="342"/>
                    <a:pt x="339" y="338"/>
                  </a:cubicBezTo>
                  <a:cubicBezTo>
                    <a:pt x="350" y="325"/>
                    <a:pt x="353" y="320"/>
                    <a:pt x="359" y="313"/>
                  </a:cubicBezTo>
                  <a:moveTo>
                    <a:pt x="162" y="312"/>
                  </a:moveTo>
                  <a:cubicBezTo>
                    <a:pt x="162" y="243"/>
                    <a:pt x="218" y="188"/>
                    <a:pt x="288" y="188"/>
                  </a:cubicBezTo>
                  <a:cubicBezTo>
                    <a:pt x="322" y="188"/>
                    <a:pt x="357" y="201"/>
                    <a:pt x="384" y="232"/>
                  </a:cubicBezTo>
                  <a:cubicBezTo>
                    <a:pt x="385" y="234"/>
                    <a:pt x="385" y="234"/>
                    <a:pt x="385" y="234"/>
                  </a:cubicBezTo>
                  <a:cubicBezTo>
                    <a:pt x="387" y="233"/>
                    <a:pt x="387" y="233"/>
                    <a:pt x="387" y="233"/>
                  </a:cubicBezTo>
                  <a:cubicBezTo>
                    <a:pt x="250" y="0"/>
                    <a:pt x="250" y="0"/>
                    <a:pt x="250" y="0"/>
                  </a:cubicBezTo>
                  <a:cubicBezTo>
                    <a:pt x="0" y="429"/>
                    <a:pt x="0" y="429"/>
                    <a:pt x="0" y="429"/>
                  </a:cubicBezTo>
                  <a:cubicBezTo>
                    <a:pt x="244" y="429"/>
                    <a:pt x="244" y="429"/>
                    <a:pt x="244" y="429"/>
                  </a:cubicBezTo>
                  <a:cubicBezTo>
                    <a:pt x="245" y="428"/>
                    <a:pt x="245" y="428"/>
                    <a:pt x="245" y="428"/>
                  </a:cubicBezTo>
                  <a:cubicBezTo>
                    <a:pt x="234" y="425"/>
                    <a:pt x="224" y="419"/>
                    <a:pt x="220" y="417"/>
                  </a:cubicBezTo>
                  <a:cubicBezTo>
                    <a:pt x="185" y="395"/>
                    <a:pt x="162" y="357"/>
                    <a:pt x="162" y="312"/>
                  </a:cubicBezTo>
                  <a:moveTo>
                    <a:pt x="496" y="427"/>
                  </a:moveTo>
                  <a:cubicBezTo>
                    <a:pt x="485" y="425"/>
                    <a:pt x="476" y="422"/>
                    <a:pt x="470" y="420"/>
                  </a:cubicBezTo>
                  <a:cubicBezTo>
                    <a:pt x="444" y="409"/>
                    <a:pt x="423" y="389"/>
                    <a:pt x="405" y="367"/>
                  </a:cubicBezTo>
                  <a:cubicBezTo>
                    <a:pt x="405" y="367"/>
                    <a:pt x="392" y="385"/>
                    <a:pt x="380" y="398"/>
                  </a:cubicBezTo>
                  <a:cubicBezTo>
                    <a:pt x="362" y="417"/>
                    <a:pt x="343" y="425"/>
                    <a:pt x="333" y="428"/>
                  </a:cubicBezTo>
                  <a:cubicBezTo>
                    <a:pt x="333" y="429"/>
                    <a:pt x="333" y="429"/>
                    <a:pt x="333" y="429"/>
                  </a:cubicBezTo>
                  <a:cubicBezTo>
                    <a:pt x="501" y="429"/>
                    <a:pt x="501" y="429"/>
                    <a:pt x="501" y="429"/>
                  </a:cubicBezTo>
                  <a:cubicBezTo>
                    <a:pt x="501" y="428"/>
                    <a:pt x="501" y="428"/>
                    <a:pt x="501" y="428"/>
                  </a:cubicBezTo>
                  <a:cubicBezTo>
                    <a:pt x="501" y="428"/>
                    <a:pt x="499" y="427"/>
                    <a:pt x="496" y="427"/>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solidFill>
                  <a:srgbClr val="000000"/>
                </a:solidFill>
              </a:endParaRPr>
            </a:p>
          </p:txBody>
        </p:sp>
        <p:sp>
          <p:nvSpPr>
            <p:cNvPr id="23" name="Freeform 10"/>
            <p:cNvSpPr>
              <a:spLocks noEditPoints="1"/>
            </p:cNvSpPr>
            <p:nvPr userDrawn="1"/>
          </p:nvSpPr>
          <p:spPr bwMode="auto">
            <a:xfrm>
              <a:off x="2540" y="1904"/>
              <a:ext cx="2214" cy="770"/>
            </a:xfrm>
            <a:custGeom>
              <a:avLst/>
              <a:gdLst>
                <a:gd name="T0" fmla="*/ 171 w 937"/>
                <a:gd name="T1" fmla="*/ 136 h 326"/>
                <a:gd name="T2" fmla="*/ 78 w 937"/>
                <a:gd name="T3" fmla="*/ 89 h 326"/>
                <a:gd name="T4" fmla="*/ 125 w 937"/>
                <a:gd name="T5" fmla="*/ 53 h 326"/>
                <a:gd name="T6" fmla="*/ 186 w 937"/>
                <a:gd name="T7" fmla="*/ 100 h 326"/>
                <a:gd name="T8" fmla="*/ 253 w 937"/>
                <a:gd name="T9" fmla="*/ 100 h 326"/>
                <a:gd name="T10" fmla="*/ 128 w 937"/>
                <a:gd name="T11" fmla="*/ 0 h 326"/>
                <a:gd name="T12" fmla="*/ 12 w 937"/>
                <a:gd name="T13" fmla="*/ 94 h 326"/>
                <a:gd name="T14" fmla="*/ 104 w 937"/>
                <a:gd name="T15" fmla="*/ 183 h 326"/>
                <a:gd name="T16" fmla="*/ 197 w 937"/>
                <a:gd name="T17" fmla="*/ 234 h 326"/>
                <a:gd name="T18" fmla="*/ 136 w 937"/>
                <a:gd name="T19" fmla="*/ 273 h 326"/>
                <a:gd name="T20" fmla="*/ 67 w 937"/>
                <a:gd name="T21" fmla="*/ 215 h 326"/>
                <a:gd name="T22" fmla="*/ 1 w 937"/>
                <a:gd name="T23" fmla="*/ 215 h 326"/>
                <a:gd name="T24" fmla="*/ 134 w 937"/>
                <a:gd name="T25" fmla="*/ 326 h 326"/>
                <a:gd name="T26" fmla="*/ 263 w 937"/>
                <a:gd name="T27" fmla="*/ 226 h 326"/>
                <a:gd name="T28" fmla="*/ 171 w 937"/>
                <a:gd name="T29" fmla="*/ 136 h 326"/>
                <a:gd name="T30" fmla="*/ 541 w 937"/>
                <a:gd name="T31" fmla="*/ 121 h 326"/>
                <a:gd name="T32" fmla="*/ 541 w 937"/>
                <a:gd name="T33" fmla="*/ 121 h 326"/>
                <a:gd name="T34" fmla="*/ 473 w 937"/>
                <a:gd name="T35" fmla="*/ 87 h 326"/>
                <a:gd name="T36" fmla="*/ 374 w 937"/>
                <a:gd name="T37" fmla="*/ 204 h 326"/>
                <a:gd name="T38" fmla="*/ 475 w 937"/>
                <a:gd name="T39" fmla="*/ 325 h 326"/>
                <a:gd name="T40" fmla="*/ 543 w 937"/>
                <a:gd name="T41" fmla="*/ 290 h 326"/>
                <a:gd name="T42" fmla="*/ 544 w 937"/>
                <a:gd name="T43" fmla="*/ 290 h 326"/>
                <a:gd name="T44" fmla="*/ 544 w 937"/>
                <a:gd name="T45" fmla="*/ 319 h 326"/>
                <a:gd name="T46" fmla="*/ 603 w 937"/>
                <a:gd name="T47" fmla="*/ 319 h 326"/>
                <a:gd name="T48" fmla="*/ 603 w 937"/>
                <a:gd name="T49" fmla="*/ 8 h 326"/>
                <a:gd name="T50" fmla="*/ 541 w 937"/>
                <a:gd name="T51" fmla="*/ 8 h 326"/>
                <a:gd name="T52" fmla="*/ 541 w 937"/>
                <a:gd name="T53" fmla="*/ 121 h 326"/>
                <a:gd name="T54" fmla="*/ 490 w 937"/>
                <a:gd name="T55" fmla="*/ 278 h 326"/>
                <a:gd name="T56" fmla="*/ 436 w 937"/>
                <a:gd name="T57" fmla="*/ 206 h 326"/>
                <a:gd name="T58" fmla="*/ 490 w 937"/>
                <a:gd name="T59" fmla="*/ 134 h 326"/>
                <a:gd name="T60" fmla="*/ 543 w 937"/>
                <a:gd name="T61" fmla="*/ 205 h 326"/>
                <a:gd name="T62" fmla="*/ 490 w 937"/>
                <a:gd name="T63" fmla="*/ 278 h 326"/>
                <a:gd name="T64" fmla="*/ 741 w 937"/>
                <a:gd name="T65" fmla="*/ 87 h 326"/>
                <a:gd name="T66" fmla="*/ 626 w 937"/>
                <a:gd name="T67" fmla="*/ 206 h 326"/>
                <a:gd name="T68" fmla="*/ 741 w 937"/>
                <a:gd name="T69" fmla="*/ 325 h 326"/>
                <a:gd name="T70" fmla="*/ 846 w 937"/>
                <a:gd name="T71" fmla="*/ 249 h 326"/>
                <a:gd name="T72" fmla="*/ 792 w 937"/>
                <a:gd name="T73" fmla="*/ 249 h 326"/>
                <a:gd name="T74" fmla="*/ 743 w 937"/>
                <a:gd name="T75" fmla="*/ 278 h 326"/>
                <a:gd name="T76" fmla="*/ 687 w 937"/>
                <a:gd name="T77" fmla="*/ 221 h 326"/>
                <a:gd name="T78" fmla="*/ 850 w 937"/>
                <a:gd name="T79" fmla="*/ 221 h 326"/>
                <a:gd name="T80" fmla="*/ 741 w 937"/>
                <a:gd name="T81" fmla="*/ 87 h 326"/>
                <a:gd name="T82" fmla="*/ 687 w 937"/>
                <a:gd name="T83" fmla="*/ 182 h 326"/>
                <a:gd name="T84" fmla="*/ 739 w 937"/>
                <a:gd name="T85" fmla="*/ 134 h 326"/>
                <a:gd name="T86" fmla="*/ 788 w 937"/>
                <a:gd name="T87" fmla="*/ 182 h 326"/>
                <a:gd name="T88" fmla="*/ 687 w 937"/>
                <a:gd name="T89" fmla="*/ 182 h 326"/>
                <a:gd name="T90" fmla="*/ 875 w 937"/>
                <a:gd name="T91" fmla="*/ 319 h 326"/>
                <a:gd name="T92" fmla="*/ 937 w 937"/>
                <a:gd name="T93" fmla="*/ 319 h 326"/>
                <a:gd name="T94" fmla="*/ 937 w 937"/>
                <a:gd name="T95" fmla="*/ 8 h 326"/>
                <a:gd name="T96" fmla="*/ 875 w 937"/>
                <a:gd name="T97" fmla="*/ 8 h 326"/>
                <a:gd name="T98" fmla="*/ 875 w 937"/>
                <a:gd name="T99" fmla="*/ 319 h 326"/>
                <a:gd name="T100" fmla="*/ 286 w 937"/>
                <a:gd name="T101" fmla="*/ 319 h 326"/>
                <a:gd name="T102" fmla="*/ 348 w 937"/>
                <a:gd name="T103" fmla="*/ 319 h 326"/>
                <a:gd name="T104" fmla="*/ 348 w 937"/>
                <a:gd name="T105" fmla="*/ 93 h 326"/>
                <a:gd name="T106" fmla="*/ 286 w 937"/>
                <a:gd name="T107" fmla="*/ 93 h 326"/>
                <a:gd name="T108" fmla="*/ 286 w 937"/>
                <a:gd name="T109" fmla="*/ 319 h 326"/>
                <a:gd name="T110" fmla="*/ 286 w 937"/>
                <a:gd name="T111" fmla="*/ 59 h 326"/>
                <a:gd name="T112" fmla="*/ 348 w 937"/>
                <a:gd name="T113" fmla="*/ 59 h 326"/>
                <a:gd name="T114" fmla="*/ 348 w 937"/>
                <a:gd name="T115" fmla="*/ 8 h 326"/>
                <a:gd name="T116" fmla="*/ 286 w 937"/>
                <a:gd name="T117" fmla="*/ 8 h 326"/>
                <a:gd name="T118" fmla="*/ 286 w 937"/>
                <a:gd name="T119" fmla="*/ 59 h 3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937" h="326">
                  <a:moveTo>
                    <a:pt x="171" y="136"/>
                  </a:moveTo>
                  <a:cubicBezTo>
                    <a:pt x="93" y="116"/>
                    <a:pt x="78" y="113"/>
                    <a:pt x="78" y="89"/>
                  </a:cubicBezTo>
                  <a:cubicBezTo>
                    <a:pt x="78" y="63"/>
                    <a:pt x="103" y="53"/>
                    <a:pt x="125" y="53"/>
                  </a:cubicBezTo>
                  <a:cubicBezTo>
                    <a:pt x="158" y="53"/>
                    <a:pt x="184" y="63"/>
                    <a:pt x="186" y="100"/>
                  </a:cubicBezTo>
                  <a:cubicBezTo>
                    <a:pt x="253" y="100"/>
                    <a:pt x="253" y="100"/>
                    <a:pt x="253" y="100"/>
                  </a:cubicBezTo>
                  <a:cubicBezTo>
                    <a:pt x="253" y="29"/>
                    <a:pt x="193" y="0"/>
                    <a:pt x="128" y="0"/>
                  </a:cubicBezTo>
                  <a:cubicBezTo>
                    <a:pt x="72" y="0"/>
                    <a:pt x="12" y="31"/>
                    <a:pt x="12" y="94"/>
                  </a:cubicBezTo>
                  <a:cubicBezTo>
                    <a:pt x="12" y="153"/>
                    <a:pt x="58" y="171"/>
                    <a:pt x="104" y="183"/>
                  </a:cubicBezTo>
                  <a:cubicBezTo>
                    <a:pt x="150" y="195"/>
                    <a:pt x="197" y="201"/>
                    <a:pt x="197" y="234"/>
                  </a:cubicBezTo>
                  <a:cubicBezTo>
                    <a:pt x="197" y="266"/>
                    <a:pt x="160" y="273"/>
                    <a:pt x="136" y="273"/>
                  </a:cubicBezTo>
                  <a:cubicBezTo>
                    <a:pt x="100" y="273"/>
                    <a:pt x="67" y="257"/>
                    <a:pt x="67" y="215"/>
                  </a:cubicBezTo>
                  <a:cubicBezTo>
                    <a:pt x="1" y="215"/>
                    <a:pt x="1" y="215"/>
                    <a:pt x="1" y="215"/>
                  </a:cubicBezTo>
                  <a:cubicBezTo>
                    <a:pt x="0" y="292"/>
                    <a:pt x="65" y="326"/>
                    <a:pt x="134" y="326"/>
                  </a:cubicBezTo>
                  <a:cubicBezTo>
                    <a:pt x="218" y="326"/>
                    <a:pt x="263" y="283"/>
                    <a:pt x="263" y="226"/>
                  </a:cubicBezTo>
                  <a:cubicBezTo>
                    <a:pt x="263" y="156"/>
                    <a:pt x="193" y="141"/>
                    <a:pt x="171" y="136"/>
                  </a:cubicBezTo>
                  <a:moveTo>
                    <a:pt x="541" y="121"/>
                  </a:moveTo>
                  <a:cubicBezTo>
                    <a:pt x="541" y="121"/>
                    <a:pt x="541" y="121"/>
                    <a:pt x="541" y="121"/>
                  </a:cubicBezTo>
                  <a:cubicBezTo>
                    <a:pt x="526" y="99"/>
                    <a:pt x="500" y="87"/>
                    <a:pt x="473" y="87"/>
                  </a:cubicBezTo>
                  <a:cubicBezTo>
                    <a:pt x="407" y="87"/>
                    <a:pt x="374" y="144"/>
                    <a:pt x="374" y="204"/>
                  </a:cubicBezTo>
                  <a:cubicBezTo>
                    <a:pt x="374" y="266"/>
                    <a:pt x="407" y="325"/>
                    <a:pt x="475" y="325"/>
                  </a:cubicBezTo>
                  <a:cubicBezTo>
                    <a:pt x="504" y="325"/>
                    <a:pt x="529" y="314"/>
                    <a:pt x="543" y="290"/>
                  </a:cubicBezTo>
                  <a:cubicBezTo>
                    <a:pt x="544" y="290"/>
                    <a:pt x="544" y="290"/>
                    <a:pt x="544" y="290"/>
                  </a:cubicBezTo>
                  <a:cubicBezTo>
                    <a:pt x="544" y="319"/>
                    <a:pt x="544" y="319"/>
                    <a:pt x="544" y="319"/>
                  </a:cubicBezTo>
                  <a:cubicBezTo>
                    <a:pt x="603" y="319"/>
                    <a:pt x="603" y="319"/>
                    <a:pt x="603" y="319"/>
                  </a:cubicBezTo>
                  <a:cubicBezTo>
                    <a:pt x="603" y="8"/>
                    <a:pt x="603" y="8"/>
                    <a:pt x="603" y="8"/>
                  </a:cubicBezTo>
                  <a:cubicBezTo>
                    <a:pt x="541" y="8"/>
                    <a:pt x="541" y="8"/>
                    <a:pt x="541" y="8"/>
                  </a:cubicBezTo>
                  <a:lnTo>
                    <a:pt x="541" y="121"/>
                  </a:lnTo>
                  <a:close/>
                  <a:moveTo>
                    <a:pt x="490" y="278"/>
                  </a:moveTo>
                  <a:cubicBezTo>
                    <a:pt x="452" y="278"/>
                    <a:pt x="436" y="241"/>
                    <a:pt x="436" y="206"/>
                  </a:cubicBezTo>
                  <a:cubicBezTo>
                    <a:pt x="436" y="169"/>
                    <a:pt x="449" y="134"/>
                    <a:pt x="490" y="134"/>
                  </a:cubicBezTo>
                  <a:cubicBezTo>
                    <a:pt x="530" y="134"/>
                    <a:pt x="543" y="169"/>
                    <a:pt x="543" y="205"/>
                  </a:cubicBezTo>
                  <a:cubicBezTo>
                    <a:pt x="543" y="242"/>
                    <a:pt x="531" y="278"/>
                    <a:pt x="490" y="278"/>
                  </a:cubicBezTo>
                  <a:moveTo>
                    <a:pt x="741" y="87"/>
                  </a:moveTo>
                  <a:cubicBezTo>
                    <a:pt x="672" y="87"/>
                    <a:pt x="626" y="139"/>
                    <a:pt x="626" y="206"/>
                  </a:cubicBezTo>
                  <a:cubicBezTo>
                    <a:pt x="626" y="276"/>
                    <a:pt x="670" y="325"/>
                    <a:pt x="741" y="325"/>
                  </a:cubicBezTo>
                  <a:cubicBezTo>
                    <a:pt x="792" y="325"/>
                    <a:pt x="829" y="302"/>
                    <a:pt x="846" y="249"/>
                  </a:cubicBezTo>
                  <a:cubicBezTo>
                    <a:pt x="792" y="249"/>
                    <a:pt x="792" y="249"/>
                    <a:pt x="792" y="249"/>
                  </a:cubicBezTo>
                  <a:cubicBezTo>
                    <a:pt x="788" y="263"/>
                    <a:pt x="768" y="278"/>
                    <a:pt x="743" y="278"/>
                  </a:cubicBezTo>
                  <a:cubicBezTo>
                    <a:pt x="708" y="278"/>
                    <a:pt x="689" y="260"/>
                    <a:pt x="687" y="221"/>
                  </a:cubicBezTo>
                  <a:cubicBezTo>
                    <a:pt x="850" y="221"/>
                    <a:pt x="850" y="221"/>
                    <a:pt x="850" y="221"/>
                  </a:cubicBezTo>
                  <a:cubicBezTo>
                    <a:pt x="854" y="152"/>
                    <a:pt x="817" y="87"/>
                    <a:pt x="741" y="87"/>
                  </a:cubicBezTo>
                  <a:moveTo>
                    <a:pt x="687" y="182"/>
                  </a:moveTo>
                  <a:cubicBezTo>
                    <a:pt x="688" y="164"/>
                    <a:pt x="700" y="134"/>
                    <a:pt x="739" y="134"/>
                  </a:cubicBezTo>
                  <a:cubicBezTo>
                    <a:pt x="769" y="134"/>
                    <a:pt x="782" y="151"/>
                    <a:pt x="788" y="182"/>
                  </a:cubicBezTo>
                  <a:lnTo>
                    <a:pt x="687" y="182"/>
                  </a:lnTo>
                  <a:close/>
                  <a:moveTo>
                    <a:pt x="875" y="319"/>
                  </a:moveTo>
                  <a:cubicBezTo>
                    <a:pt x="937" y="319"/>
                    <a:pt x="937" y="319"/>
                    <a:pt x="937" y="319"/>
                  </a:cubicBezTo>
                  <a:cubicBezTo>
                    <a:pt x="937" y="8"/>
                    <a:pt x="937" y="8"/>
                    <a:pt x="937" y="8"/>
                  </a:cubicBezTo>
                  <a:cubicBezTo>
                    <a:pt x="875" y="8"/>
                    <a:pt x="875" y="8"/>
                    <a:pt x="875" y="8"/>
                  </a:cubicBezTo>
                  <a:lnTo>
                    <a:pt x="875" y="319"/>
                  </a:lnTo>
                  <a:close/>
                  <a:moveTo>
                    <a:pt x="286" y="319"/>
                  </a:moveTo>
                  <a:cubicBezTo>
                    <a:pt x="348" y="319"/>
                    <a:pt x="348" y="319"/>
                    <a:pt x="348" y="319"/>
                  </a:cubicBezTo>
                  <a:cubicBezTo>
                    <a:pt x="348" y="93"/>
                    <a:pt x="348" y="93"/>
                    <a:pt x="348" y="93"/>
                  </a:cubicBezTo>
                  <a:cubicBezTo>
                    <a:pt x="286" y="93"/>
                    <a:pt x="286" y="93"/>
                    <a:pt x="286" y="93"/>
                  </a:cubicBezTo>
                  <a:lnTo>
                    <a:pt x="286" y="319"/>
                  </a:lnTo>
                  <a:close/>
                  <a:moveTo>
                    <a:pt x="286" y="59"/>
                  </a:moveTo>
                  <a:cubicBezTo>
                    <a:pt x="348" y="59"/>
                    <a:pt x="348" y="59"/>
                    <a:pt x="348" y="59"/>
                  </a:cubicBezTo>
                  <a:cubicBezTo>
                    <a:pt x="348" y="8"/>
                    <a:pt x="348" y="8"/>
                    <a:pt x="348" y="8"/>
                  </a:cubicBezTo>
                  <a:cubicBezTo>
                    <a:pt x="286" y="8"/>
                    <a:pt x="286" y="8"/>
                    <a:pt x="286" y="8"/>
                  </a:cubicBezTo>
                  <a:lnTo>
                    <a:pt x="286" y="5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solidFill>
                  <a:srgbClr val="000000"/>
                </a:solidFill>
              </a:endParaRPr>
            </a:p>
          </p:txBody>
        </p:sp>
      </p:grpSp>
    </p:spTree>
    <p:extLst>
      <p:ext uri="{BB962C8B-B14F-4D97-AF65-F5344CB8AC3E}">
        <p14:creationId xmlns:p14="http://schemas.microsoft.com/office/powerpoint/2010/main" val="2705493234"/>
      </p:ext>
    </p:extLst>
  </p:cSld>
  <p:clrMapOvr>
    <a:masterClrMapping/>
  </p:clrMapOvr>
</p:sldLayout>
</file>

<file path=ppt/slideLayouts/slideLayout198.xml><?xml version="1.0" encoding="utf-8"?>
<p:sldLayout xmlns:a="http://schemas.openxmlformats.org/drawingml/2006/main" xmlns:r="http://schemas.openxmlformats.org/officeDocument/2006/relationships" xmlns:p="http://schemas.openxmlformats.org/presentationml/2006/main" showMasterSp="0" preserve="1" userDrawn="1">
  <p:cSld name="Last slide">
    <p:spTree>
      <p:nvGrpSpPr>
        <p:cNvPr id="1" name=""/>
        <p:cNvGrpSpPr/>
        <p:nvPr/>
      </p:nvGrpSpPr>
      <p:grpSpPr>
        <a:xfrm>
          <a:off x="0" y="0"/>
          <a:ext cx="0" cy="0"/>
          <a:chOff x="0" y="0"/>
          <a:chExt cx="0" cy="0"/>
        </a:xfrm>
      </p:grpSpPr>
      <p:grpSp>
        <p:nvGrpSpPr>
          <p:cNvPr id="13" name="Group 13"/>
          <p:cNvGrpSpPr>
            <a:grpSpLocks/>
          </p:cNvGrpSpPr>
          <p:nvPr userDrawn="1"/>
        </p:nvGrpSpPr>
        <p:grpSpPr bwMode="auto">
          <a:xfrm>
            <a:off x="0" y="0"/>
            <a:ext cx="9144000" cy="6858000"/>
            <a:chOff x="1723" y="0"/>
            <a:chExt cx="683" cy="4320"/>
          </a:xfrm>
          <a:gradFill flip="none" rotWithShape="1">
            <a:gsLst>
              <a:gs pos="0">
                <a:srgbClr val="969696"/>
              </a:gs>
              <a:gs pos="41000">
                <a:srgbClr val="FFFFFF"/>
              </a:gs>
              <a:gs pos="100000">
                <a:schemeClr val="bg1">
                  <a:lumMod val="95000"/>
                </a:schemeClr>
              </a:gs>
            </a:gsLst>
            <a:lin ang="16200000" scaled="0"/>
            <a:tileRect/>
          </a:gradFill>
        </p:grpSpPr>
        <p:sp>
          <p:nvSpPr>
            <p:cNvPr id="16" name="Rectangle 11"/>
            <p:cNvSpPr>
              <a:spLocks noChangeArrowheads="1"/>
            </p:cNvSpPr>
            <p:nvPr/>
          </p:nvSpPr>
          <p:spPr bwMode="auto">
            <a:xfrm>
              <a:off x="1723" y="0"/>
              <a:ext cx="683" cy="2235"/>
            </a:xfrm>
            <a:prstGeom prst="rect">
              <a:avLst/>
            </a:prstGeom>
            <a:grpFill/>
            <a:ln>
              <a:noFill/>
            </a:ln>
            <a:effectLst/>
            <a:extLs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0" tIns="0" rIns="0" bIns="0" anchor="ctr"/>
            <a:lstStyle/>
            <a:p>
              <a:pPr>
                <a:defRPr/>
              </a:pPr>
              <a:endParaRPr lang="fr-FR">
                <a:solidFill>
                  <a:srgbClr val="000000"/>
                </a:solidFill>
              </a:endParaRPr>
            </a:p>
          </p:txBody>
        </p:sp>
        <p:sp>
          <p:nvSpPr>
            <p:cNvPr id="17" name="Rectangle 12"/>
            <p:cNvSpPr>
              <a:spLocks noChangeArrowheads="1"/>
            </p:cNvSpPr>
            <p:nvPr/>
          </p:nvSpPr>
          <p:spPr bwMode="auto">
            <a:xfrm rot="10800000">
              <a:off x="1723" y="2235"/>
              <a:ext cx="683" cy="2085"/>
            </a:xfrm>
            <a:prstGeom prst="rect">
              <a:avLst/>
            </a:prstGeom>
            <a:grpFill/>
            <a:ln>
              <a:noFill/>
            </a:ln>
            <a:effectLst/>
            <a:extLs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rot="10800000" wrap="none" lIns="0" tIns="0" rIns="0" bIns="0" anchor="ctr"/>
            <a:lstStyle/>
            <a:p>
              <a:pPr>
                <a:defRPr/>
              </a:pPr>
              <a:endParaRPr lang="fr-FR">
                <a:solidFill>
                  <a:srgbClr val="000000"/>
                </a:solidFill>
              </a:endParaRPr>
            </a:p>
          </p:txBody>
        </p:sp>
      </p:grpSp>
      <p:pic>
        <p:nvPicPr>
          <p:cNvPr id="19" name="Picture 19" descr="Sidel_BM_no_bleed"/>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7605713" y="5981700"/>
            <a:ext cx="1108075" cy="887413"/>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2" name="Object 1" hidden="1"/>
          <p:cNvGraphicFramePr>
            <a:graphicFrameLocks noChangeAspect="1"/>
          </p:cNvGraphicFramePr>
          <p:nvPr userDrawn="1">
            <p:custDataLst>
              <p:tags r:id="rId2"/>
            </p:custDataLst>
            <p:extLst>
              <p:ext uri="{D42A27DB-BD31-4B8C-83A1-F6EECF244321}">
                <p14:modId xmlns:p14="http://schemas.microsoft.com/office/powerpoint/2010/main" val="3553888374"/>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149535" name="think-cell Folie" r:id="rId5" imgW="270" imgH="270" progId="TCLayout.ActiveDocument.1">
                  <p:embed/>
                </p:oleObj>
              </mc:Choice>
              <mc:Fallback>
                <p:oleObj name="think-cell Folie" r:id="rId5" imgW="270" imgH="270" progId="TCLayout.ActiveDocument.1">
                  <p:embed/>
                  <p:pic>
                    <p:nvPicPr>
                      <p:cNvPr id="0" name=""/>
                      <p:cNvPicPr/>
                      <p:nvPr/>
                    </p:nvPicPr>
                    <p:blipFill>
                      <a:blip r:embed="rId6"/>
                      <a:stretch>
                        <a:fillRect/>
                      </a:stretch>
                    </p:blipFill>
                    <p:spPr>
                      <a:xfrm>
                        <a:off x="1588" y="1588"/>
                        <a:ext cx="1587" cy="1587"/>
                      </a:xfrm>
                      <a:prstGeom prst="rect">
                        <a:avLst/>
                      </a:prstGeom>
                    </p:spPr>
                  </p:pic>
                </p:oleObj>
              </mc:Fallback>
            </mc:AlternateContent>
          </a:graphicData>
        </a:graphic>
      </p:graphicFrame>
      <p:sp>
        <p:nvSpPr>
          <p:cNvPr id="15" name="Rectangle 2"/>
          <p:cNvSpPr>
            <a:spLocks noGrp="1" noChangeArrowheads="1"/>
          </p:cNvSpPr>
          <p:nvPr>
            <p:ph type="ctrTitle" hasCustomPrompt="1"/>
          </p:nvPr>
        </p:nvSpPr>
        <p:spPr bwMode="gray">
          <a:xfrm>
            <a:off x="647700" y="769938"/>
            <a:ext cx="7988300" cy="1557337"/>
          </a:xfrm>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defRPr sz="4000">
                <a:solidFill>
                  <a:schemeClr val="tx2"/>
                </a:solidFill>
              </a:defRPr>
            </a:lvl1pPr>
          </a:lstStyle>
          <a:p>
            <a:pPr lvl="0"/>
            <a:r>
              <a:rPr lang="en-GB" noProof="1"/>
              <a:t>Click to edit master title style</a:t>
            </a:r>
            <a:endParaRPr lang="en-GB" noProof="0" dirty="0"/>
          </a:p>
        </p:txBody>
      </p:sp>
      <p:sp>
        <p:nvSpPr>
          <p:cNvPr id="27" name="Title 1"/>
          <p:cNvSpPr>
            <a:spLocks/>
          </p:cNvSpPr>
          <p:nvPr userDrawn="1"/>
        </p:nvSpPr>
        <p:spPr bwMode="gray">
          <a:xfrm>
            <a:off x="6520106" y="6476331"/>
            <a:ext cx="921727" cy="15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p>
            <a:pPr algn="r" eaLnBrk="0" hangingPunct="0"/>
            <a:r>
              <a:rPr lang="en-GB" sz="1000" b="1" dirty="0">
                <a:solidFill>
                  <a:srgbClr val="FFFFFF"/>
                </a:solidFill>
              </a:rPr>
              <a:t>www.sidel.com</a:t>
            </a:r>
          </a:p>
        </p:txBody>
      </p:sp>
      <p:sp>
        <p:nvSpPr>
          <p:cNvPr id="20" name="Title 1"/>
          <p:cNvSpPr>
            <a:spLocks/>
          </p:cNvSpPr>
          <p:nvPr userDrawn="1"/>
        </p:nvSpPr>
        <p:spPr bwMode="gray">
          <a:xfrm>
            <a:off x="650875" y="6389944"/>
            <a:ext cx="327025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p>
            <a:pPr eaLnBrk="0" hangingPunct="0"/>
            <a:r>
              <a:rPr lang="en-GB" sz="800" dirty="0">
                <a:solidFill>
                  <a:srgbClr val="FFFFFF"/>
                </a:solidFill>
              </a:rPr>
              <a:t>All rights reserved. No part of this publication may be reproduced</a:t>
            </a:r>
            <a:br>
              <a:rPr lang="en-GB" sz="800" dirty="0">
                <a:solidFill>
                  <a:srgbClr val="FFFFFF"/>
                </a:solidFill>
              </a:rPr>
            </a:br>
            <a:r>
              <a:rPr lang="en-GB" sz="800" dirty="0">
                <a:solidFill>
                  <a:srgbClr val="FFFFFF"/>
                </a:solidFill>
              </a:rPr>
              <a:t>or electronically distributed without the prior permission of the publisher. </a:t>
            </a:r>
          </a:p>
        </p:txBody>
      </p:sp>
    </p:spTree>
    <p:extLst>
      <p:ext uri="{BB962C8B-B14F-4D97-AF65-F5344CB8AC3E}">
        <p14:creationId xmlns:p14="http://schemas.microsoft.com/office/powerpoint/2010/main" val="3074839239"/>
      </p:ext>
    </p:extLst>
  </p:cSld>
  <p:clrMapOvr>
    <a:masterClrMapping/>
  </p:clrMapOvr>
</p:sldLayout>
</file>

<file path=ppt/slideLayouts/slideLayout199.xml><?xml version="1.0" encoding="utf-8"?>
<p:sldLayout xmlns:a="http://schemas.openxmlformats.org/drawingml/2006/main" xmlns:r="http://schemas.openxmlformats.org/officeDocument/2006/relationships" xmlns:p="http://schemas.openxmlformats.org/presentationml/2006/main" type="obj">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u contenu 2"/>
          <p:cNvSpPr>
            <a:spLocks noGrp="1"/>
          </p:cNvSpPr>
          <p:nvPr>
            <p:ph idx="1"/>
          </p:nvPr>
        </p:nvSpPr>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Tree>
    <p:extLst>
      <p:ext uri="{BB962C8B-B14F-4D97-AF65-F5344CB8AC3E}">
        <p14:creationId xmlns:p14="http://schemas.microsoft.com/office/powerpoint/2010/main" val="407955264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GB"/>
              <a:t>Click to edit master title style</a:t>
            </a:r>
            <a:endParaRPr lang="en-GB" dirty="0"/>
          </a:p>
        </p:txBody>
      </p:sp>
    </p:spTree>
    <p:extLst>
      <p:ext uri="{BB962C8B-B14F-4D97-AF65-F5344CB8AC3E}">
        <p14:creationId xmlns:p14="http://schemas.microsoft.com/office/powerpoint/2010/main" val="427315041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itle and Sub-titl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48000" y="334800"/>
            <a:ext cx="7992000" cy="936000"/>
          </a:xfrm>
        </p:spPr>
        <p:txBody>
          <a:bodyPr/>
          <a:lstStyle>
            <a:lvl1pPr>
              <a:defRPr/>
            </a:lvl1pPr>
          </a:lstStyle>
          <a:p>
            <a:r>
              <a:rPr lang="en-GB"/>
              <a:t>Click to edit master title style</a:t>
            </a:r>
            <a:endParaRPr lang="en-GB" dirty="0"/>
          </a:p>
        </p:txBody>
      </p:sp>
      <p:sp>
        <p:nvSpPr>
          <p:cNvPr id="9" name="Text Placeholder 8"/>
          <p:cNvSpPr>
            <a:spLocks noGrp="1"/>
          </p:cNvSpPr>
          <p:nvPr>
            <p:ph type="body" sz="quarter" idx="10"/>
          </p:nvPr>
        </p:nvSpPr>
        <p:spPr>
          <a:xfrm>
            <a:off x="648000" y="1025525"/>
            <a:ext cx="7997825" cy="307777"/>
          </a:xfrm>
        </p:spPr>
        <p:txBody>
          <a:bodyPr>
            <a:spAutoFit/>
          </a:bodyPr>
          <a:lstStyle/>
          <a:p>
            <a:pPr lvl="0"/>
            <a:r>
              <a:rPr lang="en-GB" dirty="0"/>
              <a:t>Click to edit Master text styles</a:t>
            </a:r>
          </a:p>
        </p:txBody>
      </p:sp>
    </p:spTree>
    <p:extLst>
      <p:ext uri="{BB962C8B-B14F-4D97-AF65-F5344CB8AC3E}">
        <p14:creationId xmlns:p14="http://schemas.microsoft.com/office/powerpoint/2010/main" val="850623889"/>
      </p:ext>
    </p:extLst>
  </p:cSld>
  <p:clrMapOvr>
    <a:masterClrMapping/>
  </p:clrMapOvr>
</p:sldLayout>
</file>

<file path=ppt/slideLayouts/slideLayout200.xml><?xml version="1.0" encoding="utf-8"?>
<p:sldLayout xmlns:a="http://schemas.openxmlformats.org/drawingml/2006/main" xmlns:r="http://schemas.openxmlformats.org/officeDocument/2006/relationships" xmlns:p="http://schemas.openxmlformats.org/presentationml/2006/main" showMasterSp="0" userDrawn="1">
  <p:cSld name="1_Last slide">
    <p:spTree>
      <p:nvGrpSpPr>
        <p:cNvPr id="1" name=""/>
        <p:cNvGrpSpPr/>
        <p:nvPr/>
      </p:nvGrpSpPr>
      <p:grpSpPr>
        <a:xfrm>
          <a:off x="0" y="0"/>
          <a:ext cx="0" cy="0"/>
          <a:chOff x="0" y="0"/>
          <a:chExt cx="0" cy="0"/>
        </a:xfrm>
      </p:grpSpPr>
      <p:grpSp>
        <p:nvGrpSpPr>
          <p:cNvPr id="13" name="Group 13"/>
          <p:cNvGrpSpPr>
            <a:grpSpLocks/>
          </p:cNvGrpSpPr>
          <p:nvPr userDrawn="1"/>
        </p:nvGrpSpPr>
        <p:grpSpPr bwMode="auto">
          <a:xfrm>
            <a:off x="0" y="0"/>
            <a:ext cx="9144000" cy="6858000"/>
            <a:chOff x="1723" y="0"/>
            <a:chExt cx="683" cy="4320"/>
          </a:xfrm>
          <a:gradFill flip="none" rotWithShape="1">
            <a:gsLst>
              <a:gs pos="0">
                <a:srgbClr val="969696"/>
              </a:gs>
              <a:gs pos="41000">
                <a:srgbClr val="FFFFFF"/>
              </a:gs>
              <a:gs pos="100000">
                <a:schemeClr val="bg1">
                  <a:lumMod val="95000"/>
                </a:schemeClr>
              </a:gs>
            </a:gsLst>
            <a:lin ang="16200000" scaled="0"/>
            <a:tileRect/>
          </a:gradFill>
        </p:grpSpPr>
        <p:sp>
          <p:nvSpPr>
            <p:cNvPr id="16" name="Rectangle 11"/>
            <p:cNvSpPr>
              <a:spLocks noChangeArrowheads="1"/>
            </p:cNvSpPr>
            <p:nvPr/>
          </p:nvSpPr>
          <p:spPr bwMode="auto">
            <a:xfrm>
              <a:off x="1723" y="0"/>
              <a:ext cx="683" cy="2235"/>
            </a:xfrm>
            <a:prstGeom prst="rect">
              <a:avLst/>
            </a:prstGeom>
            <a:grpFill/>
            <a:ln>
              <a:noFill/>
            </a:ln>
            <a:effectLst/>
            <a:extLs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0" tIns="0" rIns="0" bIns="0" anchor="ctr"/>
            <a:lstStyle/>
            <a:p>
              <a:pPr>
                <a:defRPr/>
              </a:pPr>
              <a:endParaRPr lang="fr-FR">
                <a:solidFill>
                  <a:srgbClr val="000000"/>
                </a:solidFill>
              </a:endParaRPr>
            </a:p>
          </p:txBody>
        </p:sp>
        <p:sp>
          <p:nvSpPr>
            <p:cNvPr id="17" name="Rectangle 12"/>
            <p:cNvSpPr>
              <a:spLocks noChangeArrowheads="1"/>
            </p:cNvSpPr>
            <p:nvPr/>
          </p:nvSpPr>
          <p:spPr bwMode="auto">
            <a:xfrm rot="10800000">
              <a:off x="1723" y="2235"/>
              <a:ext cx="683" cy="2085"/>
            </a:xfrm>
            <a:prstGeom prst="rect">
              <a:avLst/>
            </a:prstGeom>
            <a:grpFill/>
            <a:ln>
              <a:noFill/>
            </a:ln>
            <a:effectLst/>
            <a:extLs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rot="10800000" wrap="none" lIns="0" tIns="0" rIns="0" bIns="0" anchor="ctr"/>
            <a:lstStyle/>
            <a:p>
              <a:pPr>
                <a:defRPr/>
              </a:pPr>
              <a:endParaRPr lang="fr-FR">
                <a:solidFill>
                  <a:srgbClr val="000000"/>
                </a:solidFill>
              </a:endParaRPr>
            </a:p>
          </p:txBody>
        </p:sp>
      </p:grpSp>
      <p:pic>
        <p:nvPicPr>
          <p:cNvPr id="19" name="Picture 19" descr="Sidel_BM_no_bleed"/>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7605713" y="5981700"/>
            <a:ext cx="1108075" cy="887413"/>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2" name="Object 1" hidden="1"/>
          <p:cNvGraphicFramePr>
            <a:graphicFrameLocks noChangeAspect="1"/>
          </p:cNvGraphicFramePr>
          <p:nvPr userDrawn="1">
            <p:custDataLst>
              <p:tags r:id="rId2"/>
            </p:custDataLst>
            <p:extLst>
              <p:ext uri="{D42A27DB-BD31-4B8C-83A1-F6EECF244321}">
                <p14:modId xmlns:p14="http://schemas.microsoft.com/office/powerpoint/2010/main" val="3872946688"/>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150559" name="think-cell Folie" r:id="rId5" imgW="270" imgH="270" progId="TCLayout.ActiveDocument.1">
                  <p:embed/>
                </p:oleObj>
              </mc:Choice>
              <mc:Fallback>
                <p:oleObj name="think-cell Folie" r:id="rId5" imgW="270" imgH="270" progId="TCLayout.ActiveDocument.1">
                  <p:embed/>
                  <p:pic>
                    <p:nvPicPr>
                      <p:cNvPr id="0" name=""/>
                      <p:cNvPicPr/>
                      <p:nvPr/>
                    </p:nvPicPr>
                    <p:blipFill>
                      <a:blip r:embed="rId6"/>
                      <a:stretch>
                        <a:fillRect/>
                      </a:stretch>
                    </p:blipFill>
                    <p:spPr>
                      <a:xfrm>
                        <a:off x="1588" y="1588"/>
                        <a:ext cx="1587" cy="1587"/>
                      </a:xfrm>
                      <a:prstGeom prst="rect">
                        <a:avLst/>
                      </a:prstGeom>
                    </p:spPr>
                  </p:pic>
                </p:oleObj>
              </mc:Fallback>
            </mc:AlternateContent>
          </a:graphicData>
        </a:graphic>
      </p:graphicFrame>
      <p:sp>
        <p:nvSpPr>
          <p:cNvPr id="15" name="Rectangle 2"/>
          <p:cNvSpPr>
            <a:spLocks noGrp="1" noChangeArrowheads="1"/>
          </p:cNvSpPr>
          <p:nvPr>
            <p:ph type="ctrTitle" hasCustomPrompt="1"/>
          </p:nvPr>
        </p:nvSpPr>
        <p:spPr bwMode="gray">
          <a:xfrm>
            <a:off x="647700" y="769938"/>
            <a:ext cx="7988300" cy="1557337"/>
          </a:xfrm>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defRPr sz="4000">
                <a:solidFill>
                  <a:schemeClr val="tx2"/>
                </a:solidFill>
              </a:defRPr>
            </a:lvl1pPr>
          </a:lstStyle>
          <a:p>
            <a:pPr lvl="0"/>
            <a:r>
              <a:rPr lang="en-GB" noProof="1"/>
              <a:t>Click to edit master title style</a:t>
            </a:r>
            <a:endParaRPr lang="en-GB" noProof="0" dirty="0"/>
          </a:p>
        </p:txBody>
      </p:sp>
      <p:sp>
        <p:nvSpPr>
          <p:cNvPr id="27" name="Title 1"/>
          <p:cNvSpPr>
            <a:spLocks/>
          </p:cNvSpPr>
          <p:nvPr userDrawn="1"/>
        </p:nvSpPr>
        <p:spPr bwMode="gray">
          <a:xfrm>
            <a:off x="6520106" y="6476331"/>
            <a:ext cx="921727" cy="15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p>
            <a:pPr algn="r" eaLnBrk="0" hangingPunct="0"/>
            <a:r>
              <a:rPr lang="en-GB" sz="1000" b="1" dirty="0">
                <a:solidFill>
                  <a:srgbClr val="FFFFFF"/>
                </a:solidFill>
              </a:rPr>
              <a:t>www.sidel.com</a:t>
            </a:r>
          </a:p>
        </p:txBody>
      </p:sp>
      <p:sp>
        <p:nvSpPr>
          <p:cNvPr id="20" name="Title 1"/>
          <p:cNvSpPr>
            <a:spLocks/>
          </p:cNvSpPr>
          <p:nvPr userDrawn="1"/>
        </p:nvSpPr>
        <p:spPr bwMode="gray">
          <a:xfrm>
            <a:off x="650875" y="6389944"/>
            <a:ext cx="327025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p>
            <a:pPr eaLnBrk="0" hangingPunct="0"/>
            <a:r>
              <a:rPr lang="en-GB" sz="800" dirty="0">
                <a:solidFill>
                  <a:srgbClr val="FFFFFF"/>
                </a:solidFill>
              </a:rPr>
              <a:t>All rights reserved. No part of this publication may be reproduced</a:t>
            </a:r>
            <a:br>
              <a:rPr lang="en-GB" sz="800" dirty="0">
                <a:solidFill>
                  <a:srgbClr val="FFFFFF"/>
                </a:solidFill>
              </a:rPr>
            </a:br>
            <a:r>
              <a:rPr lang="en-GB" sz="800" dirty="0">
                <a:solidFill>
                  <a:srgbClr val="FFFFFF"/>
                </a:solidFill>
              </a:rPr>
              <a:t>or electronically distributed without the prior permission of the publisher. </a:t>
            </a:r>
          </a:p>
        </p:txBody>
      </p:sp>
    </p:spTree>
    <p:extLst>
      <p:ext uri="{BB962C8B-B14F-4D97-AF65-F5344CB8AC3E}">
        <p14:creationId xmlns:p14="http://schemas.microsoft.com/office/powerpoint/2010/main" val="1030493224"/>
      </p:ext>
    </p:extLst>
  </p:cSld>
  <p:clrMapOvr>
    <a:masterClrMapping/>
  </p:clrMapOvr>
</p:sldLayout>
</file>

<file path=ppt/slideLayouts/slideLayout201.xml><?xml version="1.0" encoding="utf-8"?>
<p:sldLayout xmlns:a="http://schemas.openxmlformats.org/drawingml/2006/main" xmlns:r="http://schemas.openxmlformats.org/officeDocument/2006/relationships" xmlns:p="http://schemas.openxmlformats.org/presentationml/2006/main" showMasterSp="0" preserve="1" userDrawn="1">
  <p:cSld name="Cover slide">
    <p:spTree>
      <p:nvGrpSpPr>
        <p:cNvPr id="1" name=""/>
        <p:cNvGrpSpPr/>
        <p:nvPr/>
      </p:nvGrpSpPr>
      <p:grpSpPr>
        <a:xfrm>
          <a:off x="0" y="0"/>
          <a:ext cx="0" cy="0"/>
          <a:chOff x="0" y="0"/>
          <a:chExt cx="0" cy="0"/>
        </a:xfrm>
      </p:grpSpPr>
      <p:grpSp>
        <p:nvGrpSpPr>
          <p:cNvPr id="14" name="Group 13"/>
          <p:cNvGrpSpPr>
            <a:grpSpLocks/>
          </p:cNvGrpSpPr>
          <p:nvPr userDrawn="1"/>
        </p:nvGrpSpPr>
        <p:grpSpPr bwMode="auto">
          <a:xfrm>
            <a:off x="0" y="0"/>
            <a:ext cx="9144000" cy="6858000"/>
            <a:chOff x="1723" y="0"/>
            <a:chExt cx="683" cy="4320"/>
          </a:xfrm>
          <a:gradFill flip="none" rotWithShape="1">
            <a:gsLst>
              <a:gs pos="0">
                <a:srgbClr val="969696"/>
              </a:gs>
              <a:gs pos="41000">
                <a:srgbClr val="FFFFFF"/>
              </a:gs>
              <a:gs pos="100000">
                <a:schemeClr val="bg1">
                  <a:lumMod val="95000"/>
                </a:schemeClr>
              </a:gs>
            </a:gsLst>
            <a:lin ang="16200000" scaled="0"/>
            <a:tileRect/>
          </a:gradFill>
        </p:grpSpPr>
        <p:sp>
          <p:nvSpPr>
            <p:cNvPr id="20" name="Rectangle 11"/>
            <p:cNvSpPr>
              <a:spLocks noChangeArrowheads="1"/>
            </p:cNvSpPr>
            <p:nvPr/>
          </p:nvSpPr>
          <p:spPr bwMode="auto">
            <a:xfrm>
              <a:off x="1723" y="0"/>
              <a:ext cx="683" cy="2235"/>
            </a:xfrm>
            <a:prstGeom prst="rect">
              <a:avLst/>
            </a:prstGeom>
            <a:grpFill/>
            <a:ln>
              <a:noFill/>
            </a:ln>
            <a:effectLst/>
            <a:extLs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0" tIns="0" rIns="0" bIns="0" anchor="ctr"/>
            <a:lstStyle/>
            <a:p>
              <a:pPr>
                <a:defRPr/>
              </a:pPr>
              <a:endParaRPr lang="fr-FR">
                <a:solidFill>
                  <a:srgbClr val="000000"/>
                </a:solidFill>
              </a:endParaRPr>
            </a:p>
          </p:txBody>
        </p:sp>
        <p:sp>
          <p:nvSpPr>
            <p:cNvPr id="21" name="Rectangle 12"/>
            <p:cNvSpPr>
              <a:spLocks noChangeArrowheads="1"/>
            </p:cNvSpPr>
            <p:nvPr/>
          </p:nvSpPr>
          <p:spPr bwMode="auto">
            <a:xfrm rot="10800000">
              <a:off x="1723" y="2235"/>
              <a:ext cx="683" cy="2085"/>
            </a:xfrm>
            <a:prstGeom prst="rect">
              <a:avLst/>
            </a:prstGeom>
            <a:grpFill/>
            <a:ln>
              <a:noFill/>
            </a:ln>
            <a:effectLst/>
            <a:extLs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rot="10800000" wrap="none" lIns="0" tIns="0" rIns="0" bIns="0" anchor="ctr"/>
            <a:lstStyle/>
            <a:p>
              <a:pPr>
                <a:defRPr/>
              </a:pPr>
              <a:endParaRPr lang="fr-FR">
                <a:solidFill>
                  <a:srgbClr val="000000"/>
                </a:solidFill>
              </a:endParaRPr>
            </a:p>
          </p:txBody>
        </p:sp>
      </p:grpSp>
      <p:sp>
        <p:nvSpPr>
          <p:cNvPr id="25" name="Title 1"/>
          <p:cNvSpPr>
            <a:spLocks/>
          </p:cNvSpPr>
          <p:nvPr userDrawn="1"/>
        </p:nvSpPr>
        <p:spPr bwMode="gray">
          <a:xfrm>
            <a:off x="650875" y="6389944"/>
            <a:ext cx="327025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p>
            <a:pPr eaLnBrk="0" hangingPunct="0"/>
            <a:r>
              <a:rPr lang="en-GB" sz="800" dirty="0">
                <a:solidFill>
                  <a:srgbClr val="FFFFFF"/>
                </a:solidFill>
              </a:rPr>
              <a:t>All rights reserved. No part of this publication may be reproduced</a:t>
            </a:r>
            <a:br>
              <a:rPr lang="en-GB" sz="800" dirty="0">
                <a:solidFill>
                  <a:srgbClr val="FFFFFF"/>
                </a:solidFill>
              </a:rPr>
            </a:br>
            <a:r>
              <a:rPr lang="en-GB" sz="800" dirty="0">
                <a:solidFill>
                  <a:srgbClr val="FFFFFF"/>
                </a:solidFill>
              </a:rPr>
              <a:t>or electronically distributed without the prior permission of the publisher. </a:t>
            </a:r>
          </a:p>
        </p:txBody>
      </p:sp>
      <p:pic>
        <p:nvPicPr>
          <p:cNvPr id="26" name="Picture 19" descr="Sidel_BM_no_bleed"/>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7605713" y="5981700"/>
            <a:ext cx="1108075" cy="887413"/>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2" name="Object 1" hidden="1"/>
          <p:cNvGraphicFramePr>
            <a:graphicFrameLocks noChangeAspect="1"/>
          </p:cNvGraphicFramePr>
          <p:nvPr userDrawn="1">
            <p:custDataLst>
              <p:tags r:id="rId2"/>
            </p:custDataLst>
            <p:extLst>
              <p:ext uri="{D42A27DB-BD31-4B8C-83A1-F6EECF244321}">
                <p14:modId xmlns:p14="http://schemas.microsoft.com/office/powerpoint/2010/main" val="1921781278"/>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153630" name="think-cell Folie" r:id="rId5" imgW="270" imgH="270" progId="TCLayout.ActiveDocument.1">
                  <p:embed/>
                </p:oleObj>
              </mc:Choice>
              <mc:Fallback>
                <p:oleObj name="think-cell Folie" r:id="rId5" imgW="270" imgH="270" progId="TCLayout.ActiveDocument.1">
                  <p:embed/>
                  <p:pic>
                    <p:nvPicPr>
                      <p:cNvPr id="0" name=""/>
                      <p:cNvPicPr/>
                      <p:nvPr/>
                    </p:nvPicPr>
                    <p:blipFill>
                      <a:blip r:embed="rId6"/>
                      <a:stretch>
                        <a:fillRect/>
                      </a:stretch>
                    </p:blipFill>
                    <p:spPr>
                      <a:xfrm>
                        <a:off x="1588" y="1588"/>
                        <a:ext cx="1587" cy="1587"/>
                      </a:xfrm>
                      <a:prstGeom prst="rect">
                        <a:avLst/>
                      </a:prstGeom>
                    </p:spPr>
                  </p:pic>
                </p:oleObj>
              </mc:Fallback>
            </mc:AlternateContent>
          </a:graphicData>
        </a:graphic>
      </p:graphicFrame>
      <p:sp>
        <p:nvSpPr>
          <p:cNvPr id="15" name="Rectangle 2"/>
          <p:cNvSpPr>
            <a:spLocks noGrp="1" noChangeArrowheads="1"/>
          </p:cNvSpPr>
          <p:nvPr>
            <p:ph type="ctrTitle" hasCustomPrompt="1"/>
          </p:nvPr>
        </p:nvSpPr>
        <p:spPr bwMode="gray">
          <a:xfrm>
            <a:off x="647700" y="769938"/>
            <a:ext cx="7988300" cy="1557337"/>
          </a:xfrm>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defRPr sz="4000">
                <a:solidFill>
                  <a:schemeClr val="tx2"/>
                </a:solidFill>
              </a:defRPr>
            </a:lvl1pPr>
          </a:lstStyle>
          <a:p>
            <a:pPr lvl="0"/>
            <a:r>
              <a:rPr lang="en-GB" noProof="1"/>
              <a:t>Click to edit master title style</a:t>
            </a:r>
            <a:endParaRPr lang="en-GB" noProof="0" dirty="0"/>
          </a:p>
        </p:txBody>
      </p:sp>
      <p:sp>
        <p:nvSpPr>
          <p:cNvPr id="16" name="Rectangle 3"/>
          <p:cNvSpPr>
            <a:spLocks noGrp="1" noChangeArrowheads="1"/>
          </p:cNvSpPr>
          <p:nvPr>
            <p:ph type="subTitle" idx="1"/>
          </p:nvPr>
        </p:nvSpPr>
        <p:spPr bwMode="gray">
          <a:xfrm>
            <a:off x="650875" y="2327275"/>
            <a:ext cx="5362575" cy="1738313"/>
          </a:xfrm>
          <a:prstGeom prst="rect">
            <a:avLst/>
          </a:prstGeom>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spcBef>
                <a:spcPct val="0"/>
              </a:spcBef>
              <a:buSzTx/>
              <a:defRPr>
                <a:solidFill>
                  <a:schemeClr val="accent4"/>
                </a:solidFill>
              </a:defRPr>
            </a:lvl1pPr>
          </a:lstStyle>
          <a:p>
            <a:pPr lvl="0"/>
            <a:r>
              <a:rPr lang="en-GB" noProof="0" dirty="0" err="1"/>
              <a:t>Formatvorlage</a:t>
            </a:r>
            <a:r>
              <a:rPr lang="en-GB" noProof="0" dirty="0"/>
              <a:t> des </a:t>
            </a:r>
            <a:r>
              <a:rPr lang="en-GB" noProof="0" dirty="0" err="1"/>
              <a:t>Untertitelmasters</a:t>
            </a:r>
            <a:r>
              <a:rPr lang="en-GB" noProof="0" dirty="0"/>
              <a:t> </a:t>
            </a:r>
            <a:r>
              <a:rPr lang="en-GB" noProof="0" dirty="0" err="1"/>
              <a:t>durch</a:t>
            </a:r>
            <a:r>
              <a:rPr lang="en-GB" noProof="0" dirty="0"/>
              <a:t> </a:t>
            </a:r>
            <a:r>
              <a:rPr lang="en-GB" noProof="0" dirty="0" err="1"/>
              <a:t>Klicken</a:t>
            </a:r>
            <a:r>
              <a:rPr lang="en-GB" noProof="0" dirty="0"/>
              <a:t> </a:t>
            </a:r>
            <a:r>
              <a:rPr lang="en-GB" noProof="0" dirty="0" err="1"/>
              <a:t>bearbeiten</a:t>
            </a:r>
            <a:endParaRPr lang="en-GB" noProof="0" dirty="0"/>
          </a:p>
        </p:txBody>
      </p:sp>
    </p:spTree>
    <p:extLst>
      <p:ext uri="{BB962C8B-B14F-4D97-AF65-F5344CB8AC3E}">
        <p14:creationId xmlns:p14="http://schemas.microsoft.com/office/powerpoint/2010/main" val="961388934"/>
      </p:ext>
    </p:extLst>
  </p:cSld>
  <p:clrMapOvr>
    <a:masterClrMapping/>
  </p:clrMapOvr>
</p:sldLayout>
</file>

<file path=ppt/slideLayouts/slideLayout202.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GB"/>
              <a:t>Click to edit master title style</a:t>
            </a:r>
            <a:endParaRPr lang="en-GB" dirty="0"/>
          </a:p>
        </p:txBody>
      </p:sp>
    </p:spTree>
    <p:extLst>
      <p:ext uri="{BB962C8B-B14F-4D97-AF65-F5344CB8AC3E}">
        <p14:creationId xmlns:p14="http://schemas.microsoft.com/office/powerpoint/2010/main" val="1799837607"/>
      </p:ext>
    </p:extLst>
  </p:cSld>
  <p:clrMapOvr>
    <a:masterClrMapping/>
  </p:clrMapOvr>
</p:sldLayout>
</file>

<file path=ppt/slideLayouts/slideLayout203.xml><?xml version="1.0" encoding="utf-8"?>
<p:sldLayout xmlns:a="http://schemas.openxmlformats.org/drawingml/2006/main" xmlns:r="http://schemas.openxmlformats.org/officeDocument/2006/relationships" xmlns:p="http://schemas.openxmlformats.org/presentationml/2006/main" preserve="1" userDrawn="1">
  <p:cSld name="Title and tex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GB"/>
              <a:t>Click to edit master title style</a:t>
            </a:r>
            <a:endParaRPr lang="en-GB" dirty="0"/>
          </a:p>
        </p:txBody>
      </p:sp>
      <p:sp>
        <p:nvSpPr>
          <p:cNvPr id="5" name="Text Placeholder 4"/>
          <p:cNvSpPr>
            <a:spLocks noGrp="1"/>
          </p:cNvSpPr>
          <p:nvPr>
            <p:ph type="body" sz="quarter" idx="10"/>
          </p:nvPr>
        </p:nvSpPr>
        <p:spPr>
          <a:xfrm>
            <a:off x="647700" y="1485900"/>
            <a:ext cx="7997825" cy="4762500"/>
          </a:xfrm>
        </p:spPr>
        <p:txBody>
          <a:bodyPr>
            <a:noAutofit/>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p>
        </p:txBody>
      </p:sp>
    </p:spTree>
    <p:extLst>
      <p:ext uri="{BB962C8B-B14F-4D97-AF65-F5344CB8AC3E}">
        <p14:creationId xmlns:p14="http://schemas.microsoft.com/office/powerpoint/2010/main" val="3497593360"/>
      </p:ext>
    </p:extLst>
  </p:cSld>
  <p:clrMapOvr>
    <a:masterClrMapping/>
  </p:clrMapOvr>
</p:sldLayout>
</file>

<file path=ppt/slideLayouts/slideLayout204.xml><?xml version="1.0" encoding="utf-8"?>
<p:sldLayout xmlns:a="http://schemas.openxmlformats.org/drawingml/2006/main" xmlns:r="http://schemas.openxmlformats.org/officeDocument/2006/relationships" xmlns:p="http://schemas.openxmlformats.org/presentationml/2006/main" preserve="1" userDrawn="1">
  <p:cSld name="Title and Sub-titl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48000" y="334800"/>
            <a:ext cx="7992000" cy="936000"/>
          </a:xfrm>
        </p:spPr>
        <p:txBody>
          <a:bodyPr/>
          <a:lstStyle>
            <a:lvl1pPr>
              <a:defRPr/>
            </a:lvl1pPr>
          </a:lstStyle>
          <a:p>
            <a:r>
              <a:rPr lang="en-GB"/>
              <a:t>Click to edit master title style</a:t>
            </a:r>
            <a:endParaRPr lang="en-GB" dirty="0"/>
          </a:p>
        </p:txBody>
      </p:sp>
      <p:sp>
        <p:nvSpPr>
          <p:cNvPr id="9" name="Text Placeholder 8"/>
          <p:cNvSpPr>
            <a:spLocks noGrp="1"/>
          </p:cNvSpPr>
          <p:nvPr>
            <p:ph type="body" sz="quarter" idx="10"/>
          </p:nvPr>
        </p:nvSpPr>
        <p:spPr>
          <a:xfrm>
            <a:off x="648000" y="1025525"/>
            <a:ext cx="7997825" cy="307777"/>
          </a:xfrm>
        </p:spPr>
        <p:txBody>
          <a:bodyPr>
            <a:spAutoFit/>
          </a:bodyPr>
          <a:lstStyle/>
          <a:p>
            <a:pPr lvl="0"/>
            <a:r>
              <a:rPr lang="en-GB" dirty="0"/>
              <a:t>Click to edit Master text styles</a:t>
            </a:r>
          </a:p>
        </p:txBody>
      </p:sp>
    </p:spTree>
    <p:extLst>
      <p:ext uri="{BB962C8B-B14F-4D97-AF65-F5344CB8AC3E}">
        <p14:creationId xmlns:p14="http://schemas.microsoft.com/office/powerpoint/2010/main" val="2052696146"/>
      </p:ext>
    </p:extLst>
  </p:cSld>
  <p:clrMapOvr>
    <a:masterClrMapping/>
  </p:clrMapOvr>
</p:sldLayout>
</file>

<file path=ppt/slideLayouts/slideLayout205.xml><?xml version="1.0" encoding="utf-8"?>
<p:sldLayout xmlns:a="http://schemas.openxmlformats.org/drawingml/2006/main" xmlns:r="http://schemas.openxmlformats.org/officeDocument/2006/relationships" xmlns:p="http://schemas.openxmlformats.org/presentationml/2006/main" showMasterSp="0" preserve="1" userDrawn="1">
  <p:cSld name="Breaker slide">
    <p:bg>
      <p:bgPr>
        <a:solidFill>
          <a:schemeClr val="accent4"/>
        </a:solidFill>
        <a:effectLst/>
      </p:bgPr>
    </p:bg>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2"/>
            </p:custDataLst>
            <p:extLst>
              <p:ext uri="{D42A27DB-BD31-4B8C-83A1-F6EECF244321}">
                <p14:modId xmlns:p14="http://schemas.microsoft.com/office/powerpoint/2010/main" val="4199789438"/>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154654" name="think-cell Folie" r:id="rId4" imgW="270" imgH="270" progId="TCLayout.ActiveDocument.1">
                  <p:embed/>
                </p:oleObj>
              </mc:Choice>
              <mc:Fallback>
                <p:oleObj name="think-cell Folie" r:id="rId4" imgW="270" imgH="270" progId="TCLayout.ActiveDocument.1">
                  <p:embed/>
                  <p:pic>
                    <p:nvPicPr>
                      <p:cNvPr id="0" name=""/>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15" name="Rectangle 2"/>
          <p:cNvSpPr>
            <a:spLocks noGrp="1" noChangeArrowheads="1"/>
          </p:cNvSpPr>
          <p:nvPr>
            <p:ph type="ctrTitle" hasCustomPrompt="1"/>
          </p:nvPr>
        </p:nvSpPr>
        <p:spPr bwMode="gray">
          <a:xfrm>
            <a:off x="647700" y="769938"/>
            <a:ext cx="7988300" cy="1557337"/>
          </a:xfrm>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defRPr sz="4000">
                <a:solidFill>
                  <a:schemeClr val="bg1"/>
                </a:solidFill>
              </a:defRPr>
            </a:lvl1pPr>
          </a:lstStyle>
          <a:p>
            <a:pPr lvl="0"/>
            <a:r>
              <a:rPr lang="en-GB" noProof="1"/>
              <a:t>Click to edit master title style</a:t>
            </a:r>
            <a:endParaRPr lang="en-GB" noProof="0" dirty="0"/>
          </a:p>
        </p:txBody>
      </p:sp>
      <p:sp>
        <p:nvSpPr>
          <p:cNvPr id="16" name="Rectangle 3"/>
          <p:cNvSpPr>
            <a:spLocks noGrp="1" noChangeArrowheads="1"/>
          </p:cNvSpPr>
          <p:nvPr>
            <p:ph type="subTitle" idx="1"/>
          </p:nvPr>
        </p:nvSpPr>
        <p:spPr bwMode="gray">
          <a:xfrm>
            <a:off x="650875" y="2327275"/>
            <a:ext cx="5362575" cy="1738313"/>
          </a:xfrm>
          <a:prstGeom prst="rect">
            <a:avLst/>
          </a:prstGeom>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spcBef>
                <a:spcPct val="0"/>
              </a:spcBef>
              <a:buSzTx/>
              <a:defRPr>
                <a:solidFill>
                  <a:schemeClr val="bg1"/>
                </a:solidFill>
              </a:defRPr>
            </a:lvl1pPr>
          </a:lstStyle>
          <a:p>
            <a:pPr lvl="0"/>
            <a:r>
              <a:rPr lang="en-GB" noProof="0"/>
              <a:t>Formatvorlage des Untertitelmasters durch Klicken bearbeiten</a:t>
            </a:r>
            <a:endParaRPr lang="en-GB" noProof="0" dirty="0"/>
          </a:p>
        </p:txBody>
      </p:sp>
      <p:pic>
        <p:nvPicPr>
          <p:cNvPr id="11" name="Image 66" descr="shadow-v2.png"/>
          <p:cNvPicPr>
            <a:picLocks noChangeAspect="1"/>
          </p:cNvPicPr>
          <p:nvPr userDrawn="1"/>
        </p:nvPicPr>
        <p:blipFill>
          <a:blip r:embed="rId6">
            <a:extLst>
              <a:ext uri="{28A0092B-C50C-407E-A947-70E740481C1C}">
                <a14:useLocalDpi xmlns:a14="http://schemas.microsoft.com/office/drawing/2010/main" val="0"/>
              </a:ext>
            </a:extLst>
          </a:blip>
          <a:srcRect t="8528" b="51877"/>
          <a:stretch>
            <a:fillRect/>
          </a:stretch>
        </p:blipFill>
        <p:spPr bwMode="auto">
          <a:xfrm>
            <a:off x="0" y="6381750"/>
            <a:ext cx="8856663" cy="206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2" name="Group 7"/>
          <p:cNvGrpSpPr>
            <a:grpSpLocks/>
          </p:cNvGrpSpPr>
          <p:nvPr userDrawn="1"/>
        </p:nvGrpSpPr>
        <p:grpSpPr bwMode="auto">
          <a:xfrm>
            <a:off x="7777163" y="6526213"/>
            <a:ext cx="863600" cy="236537"/>
            <a:chOff x="1005" y="1644"/>
            <a:chExt cx="3749" cy="1030"/>
          </a:xfrm>
          <a:solidFill>
            <a:schemeClr val="bg1"/>
          </a:solidFill>
        </p:grpSpPr>
        <p:sp>
          <p:nvSpPr>
            <p:cNvPr id="13" name="Freeform 8"/>
            <p:cNvSpPr>
              <a:spLocks/>
            </p:cNvSpPr>
            <p:nvPr userDrawn="1"/>
          </p:nvSpPr>
          <p:spPr bwMode="auto">
            <a:xfrm>
              <a:off x="1962" y="2123"/>
              <a:ext cx="314" cy="256"/>
            </a:xfrm>
            <a:custGeom>
              <a:avLst/>
              <a:gdLst>
                <a:gd name="T0" fmla="*/ 108 w 314"/>
                <a:gd name="T1" fmla="*/ 256 h 256"/>
                <a:gd name="T2" fmla="*/ 314 w 314"/>
                <a:gd name="T3" fmla="*/ 0 h 256"/>
                <a:gd name="T4" fmla="*/ 101 w 314"/>
                <a:gd name="T5" fmla="*/ 0 h 256"/>
                <a:gd name="T6" fmla="*/ 0 w 314"/>
                <a:gd name="T7" fmla="*/ 126 h 256"/>
                <a:gd name="T8" fmla="*/ 108 w 314"/>
                <a:gd name="T9" fmla="*/ 256 h 256"/>
              </a:gdLst>
              <a:ahLst/>
              <a:cxnLst>
                <a:cxn ang="0">
                  <a:pos x="T0" y="T1"/>
                </a:cxn>
                <a:cxn ang="0">
                  <a:pos x="T2" y="T3"/>
                </a:cxn>
                <a:cxn ang="0">
                  <a:pos x="T4" y="T5"/>
                </a:cxn>
                <a:cxn ang="0">
                  <a:pos x="T6" y="T7"/>
                </a:cxn>
                <a:cxn ang="0">
                  <a:pos x="T8" y="T9"/>
                </a:cxn>
              </a:cxnLst>
              <a:rect l="0" t="0" r="r" b="b"/>
              <a:pathLst>
                <a:path w="314" h="256">
                  <a:moveTo>
                    <a:pt x="108" y="256"/>
                  </a:moveTo>
                  <a:lnTo>
                    <a:pt x="314" y="0"/>
                  </a:lnTo>
                  <a:lnTo>
                    <a:pt x="101" y="0"/>
                  </a:lnTo>
                  <a:lnTo>
                    <a:pt x="0" y="126"/>
                  </a:lnTo>
                  <a:lnTo>
                    <a:pt x="108" y="25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solidFill>
                  <a:srgbClr val="000000"/>
                </a:solidFill>
              </a:endParaRPr>
            </a:p>
          </p:txBody>
        </p:sp>
        <p:sp>
          <p:nvSpPr>
            <p:cNvPr id="22" name="Freeform 9"/>
            <p:cNvSpPr>
              <a:spLocks noEditPoints="1"/>
            </p:cNvSpPr>
            <p:nvPr userDrawn="1"/>
          </p:nvSpPr>
          <p:spPr bwMode="auto">
            <a:xfrm>
              <a:off x="1005" y="1644"/>
              <a:ext cx="1183" cy="1014"/>
            </a:xfrm>
            <a:custGeom>
              <a:avLst/>
              <a:gdLst>
                <a:gd name="T0" fmla="*/ 359 w 501"/>
                <a:gd name="T1" fmla="*/ 313 h 429"/>
                <a:gd name="T2" fmla="*/ 339 w 501"/>
                <a:gd name="T3" fmla="*/ 287 h 429"/>
                <a:gd name="T4" fmla="*/ 331 w 501"/>
                <a:gd name="T5" fmla="*/ 277 h 429"/>
                <a:gd name="T6" fmla="*/ 288 w 501"/>
                <a:gd name="T7" fmla="*/ 257 h 429"/>
                <a:gd name="T8" fmla="*/ 232 w 501"/>
                <a:gd name="T9" fmla="*/ 313 h 429"/>
                <a:gd name="T10" fmla="*/ 288 w 501"/>
                <a:gd name="T11" fmla="*/ 368 h 429"/>
                <a:gd name="T12" fmla="*/ 331 w 501"/>
                <a:gd name="T13" fmla="*/ 348 h 429"/>
                <a:gd name="T14" fmla="*/ 339 w 501"/>
                <a:gd name="T15" fmla="*/ 338 h 429"/>
                <a:gd name="T16" fmla="*/ 359 w 501"/>
                <a:gd name="T17" fmla="*/ 313 h 429"/>
                <a:gd name="T18" fmla="*/ 162 w 501"/>
                <a:gd name="T19" fmla="*/ 312 h 429"/>
                <a:gd name="T20" fmla="*/ 288 w 501"/>
                <a:gd name="T21" fmla="*/ 188 h 429"/>
                <a:gd name="T22" fmla="*/ 384 w 501"/>
                <a:gd name="T23" fmla="*/ 232 h 429"/>
                <a:gd name="T24" fmla="*/ 385 w 501"/>
                <a:gd name="T25" fmla="*/ 234 h 429"/>
                <a:gd name="T26" fmla="*/ 387 w 501"/>
                <a:gd name="T27" fmla="*/ 233 h 429"/>
                <a:gd name="T28" fmla="*/ 250 w 501"/>
                <a:gd name="T29" fmla="*/ 0 h 429"/>
                <a:gd name="T30" fmla="*/ 0 w 501"/>
                <a:gd name="T31" fmla="*/ 429 h 429"/>
                <a:gd name="T32" fmla="*/ 244 w 501"/>
                <a:gd name="T33" fmla="*/ 429 h 429"/>
                <a:gd name="T34" fmla="*/ 245 w 501"/>
                <a:gd name="T35" fmla="*/ 428 h 429"/>
                <a:gd name="T36" fmla="*/ 220 w 501"/>
                <a:gd name="T37" fmla="*/ 417 h 429"/>
                <a:gd name="T38" fmla="*/ 162 w 501"/>
                <a:gd name="T39" fmla="*/ 312 h 429"/>
                <a:gd name="T40" fmla="*/ 496 w 501"/>
                <a:gd name="T41" fmla="*/ 427 h 429"/>
                <a:gd name="T42" fmla="*/ 470 w 501"/>
                <a:gd name="T43" fmla="*/ 420 h 429"/>
                <a:gd name="T44" fmla="*/ 405 w 501"/>
                <a:gd name="T45" fmla="*/ 367 h 429"/>
                <a:gd name="T46" fmla="*/ 380 w 501"/>
                <a:gd name="T47" fmla="*/ 398 h 429"/>
                <a:gd name="T48" fmla="*/ 333 w 501"/>
                <a:gd name="T49" fmla="*/ 428 h 429"/>
                <a:gd name="T50" fmla="*/ 333 w 501"/>
                <a:gd name="T51" fmla="*/ 429 h 429"/>
                <a:gd name="T52" fmla="*/ 501 w 501"/>
                <a:gd name="T53" fmla="*/ 429 h 429"/>
                <a:gd name="T54" fmla="*/ 501 w 501"/>
                <a:gd name="T55" fmla="*/ 428 h 429"/>
                <a:gd name="T56" fmla="*/ 496 w 501"/>
                <a:gd name="T57" fmla="*/ 427 h 4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01" h="429">
                  <a:moveTo>
                    <a:pt x="359" y="313"/>
                  </a:moveTo>
                  <a:cubicBezTo>
                    <a:pt x="353" y="305"/>
                    <a:pt x="350" y="300"/>
                    <a:pt x="339" y="287"/>
                  </a:cubicBezTo>
                  <a:cubicBezTo>
                    <a:pt x="336" y="283"/>
                    <a:pt x="335" y="282"/>
                    <a:pt x="331" y="277"/>
                  </a:cubicBezTo>
                  <a:cubicBezTo>
                    <a:pt x="320" y="265"/>
                    <a:pt x="306" y="257"/>
                    <a:pt x="288" y="257"/>
                  </a:cubicBezTo>
                  <a:cubicBezTo>
                    <a:pt x="257" y="257"/>
                    <a:pt x="232" y="282"/>
                    <a:pt x="232" y="313"/>
                  </a:cubicBezTo>
                  <a:cubicBezTo>
                    <a:pt x="232" y="343"/>
                    <a:pt x="257" y="368"/>
                    <a:pt x="288" y="368"/>
                  </a:cubicBezTo>
                  <a:cubicBezTo>
                    <a:pt x="306" y="368"/>
                    <a:pt x="320" y="360"/>
                    <a:pt x="331" y="348"/>
                  </a:cubicBezTo>
                  <a:cubicBezTo>
                    <a:pt x="335" y="343"/>
                    <a:pt x="336" y="342"/>
                    <a:pt x="339" y="338"/>
                  </a:cubicBezTo>
                  <a:cubicBezTo>
                    <a:pt x="350" y="325"/>
                    <a:pt x="353" y="320"/>
                    <a:pt x="359" y="313"/>
                  </a:cubicBezTo>
                  <a:moveTo>
                    <a:pt x="162" y="312"/>
                  </a:moveTo>
                  <a:cubicBezTo>
                    <a:pt x="162" y="243"/>
                    <a:pt x="218" y="188"/>
                    <a:pt x="288" y="188"/>
                  </a:cubicBezTo>
                  <a:cubicBezTo>
                    <a:pt x="322" y="188"/>
                    <a:pt x="357" y="201"/>
                    <a:pt x="384" y="232"/>
                  </a:cubicBezTo>
                  <a:cubicBezTo>
                    <a:pt x="385" y="234"/>
                    <a:pt x="385" y="234"/>
                    <a:pt x="385" y="234"/>
                  </a:cubicBezTo>
                  <a:cubicBezTo>
                    <a:pt x="387" y="233"/>
                    <a:pt x="387" y="233"/>
                    <a:pt x="387" y="233"/>
                  </a:cubicBezTo>
                  <a:cubicBezTo>
                    <a:pt x="250" y="0"/>
                    <a:pt x="250" y="0"/>
                    <a:pt x="250" y="0"/>
                  </a:cubicBezTo>
                  <a:cubicBezTo>
                    <a:pt x="0" y="429"/>
                    <a:pt x="0" y="429"/>
                    <a:pt x="0" y="429"/>
                  </a:cubicBezTo>
                  <a:cubicBezTo>
                    <a:pt x="244" y="429"/>
                    <a:pt x="244" y="429"/>
                    <a:pt x="244" y="429"/>
                  </a:cubicBezTo>
                  <a:cubicBezTo>
                    <a:pt x="245" y="428"/>
                    <a:pt x="245" y="428"/>
                    <a:pt x="245" y="428"/>
                  </a:cubicBezTo>
                  <a:cubicBezTo>
                    <a:pt x="234" y="425"/>
                    <a:pt x="224" y="419"/>
                    <a:pt x="220" y="417"/>
                  </a:cubicBezTo>
                  <a:cubicBezTo>
                    <a:pt x="185" y="395"/>
                    <a:pt x="162" y="357"/>
                    <a:pt x="162" y="312"/>
                  </a:cubicBezTo>
                  <a:moveTo>
                    <a:pt x="496" y="427"/>
                  </a:moveTo>
                  <a:cubicBezTo>
                    <a:pt x="485" y="425"/>
                    <a:pt x="476" y="422"/>
                    <a:pt x="470" y="420"/>
                  </a:cubicBezTo>
                  <a:cubicBezTo>
                    <a:pt x="444" y="409"/>
                    <a:pt x="423" y="389"/>
                    <a:pt x="405" y="367"/>
                  </a:cubicBezTo>
                  <a:cubicBezTo>
                    <a:pt x="405" y="367"/>
                    <a:pt x="392" y="385"/>
                    <a:pt x="380" y="398"/>
                  </a:cubicBezTo>
                  <a:cubicBezTo>
                    <a:pt x="362" y="417"/>
                    <a:pt x="343" y="425"/>
                    <a:pt x="333" y="428"/>
                  </a:cubicBezTo>
                  <a:cubicBezTo>
                    <a:pt x="333" y="429"/>
                    <a:pt x="333" y="429"/>
                    <a:pt x="333" y="429"/>
                  </a:cubicBezTo>
                  <a:cubicBezTo>
                    <a:pt x="501" y="429"/>
                    <a:pt x="501" y="429"/>
                    <a:pt x="501" y="429"/>
                  </a:cubicBezTo>
                  <a:cubicBezTo>
                    <a:pt x="501" y="428"/>
                    <a:pt x="501" y="428"/>
                    <a:pt x="501" y="428"/>
                  </a:cubicBezTo>
                  <a:cubicBezTo>
                    <a:pt x="501" y="428"/>
                    <a:pt x="499" y="427"/>
                    <a:pt x="496" y="427"/>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solidFill>
                  <a:srgbClr val="000000"/>
                </a:solidFill>
              </a:endParaRPr>
            </a:p>
          </p:txBody>
        </p:sp>
        <p:sp>
          <p:nvSpPr>
            <p:cNvPr id="23" name="Freeform 10"/>
            <p:cNvSpPr>
              <a:spLocks noEditPoints="1"/>
            </p:cNvSpPr>
            <p:nvPr userDrawn="1"/>
          </p:nvSpPr>
          <p:spPr bwMode="auto">
            <a:xfrm>
              <a:off x="2540" y="1904"/>
              <a:ext cx="2214" cy="770"/>
            </a:xfrm>
            <a:custGeom>
              <a:avLst/>
              <a:gdLst>
                <a:gd name="T0" fmla="*/ 171 w 937"/>
                <a:gd name="T1" fmla="*/ 136 h 326"/>
                <a:gd name="T2" fmla="*/ 78 w 937"/>
                <a:gd name="T3" fmla="*/ 89 h 326"/>
                <a:gd name="T4" fmla="*/ 125 w 937"/>
                <a:gd name="T5" fmla="*/ 53 h 326"/>
                <a:gd name="T6" fmla="*/ 186 w 937"/>
                <a:gd name="T7" fmla="*/ 100 h 326"/>
                <a:gd name="T8" fmla="*/ 253 w 937"/>
                <a:gd name="T9" fmla="*/ 100 h 326"/>
                <a:gd name="T10" fmla="*/ 128 w 937"/>
                <a:gd name="T11" fmla="*/ 0 h 326"/>
                <a:gd name="T12" fmla="*/ 12 w 937"/>
                <a:gd name="T13" fmla="*/ 94 h 326"/>
                <a:gd name="T14" fmla="*/ 104 w 937"/>
                <a:gd name="T15" fmla="*/ 183 h 326"/>
                <a:gd name="T16" fmla="*/ 197 w 937"/>
                <a:gd name="T17" fmla="*/ 234 h 326"/>
                <a:gd name="T18" fmla="*/ 136 w 937"/>
                <a:gd name="T19" fmla="*/ 273 h 326"/>
                <a:gd name="T20" fmla="*/ 67 w 937"/>
                <a:gd name="T21" fmla="*/ 215 h 326"/>
                <a:gd name="T22" fmla="*/ 1 w 937"/>
                <a:gd name="T23" fmla="*/ 215 h 326"/>
                <a:gd name="T24" fmla="*/ 134 w 937"/>
                <a:gd name="T25" fmla="*/ 326 h 326"/>
                <a:gd name="T26" fmla="*/ 263 w 937"/>
                <a:gd name="T27" fmla="*/ 226 h 326"/>
                <a:gd name="T28" fmla="*/ 171 w 937"/>
                <a:gd name="T29" fmla="*/ 136 h 326"/>
                <a:gd name="T30" fmla="*/ 541 w 937"/>
                <a:gd name="T31" fmla="*/ 121 h 326"/>
                <a:gd name="T32" fmla="*/ 541 w 937"/>
                <a:gd name="T33" fmla="*/ 121 h 326"/>
                <a:gd name="T34" fmla="*/ 473 w 937"/>
                <a:gd name="T35" fmla="*/ 87 h 326"/>
                <a:gd name="T36" fmla="*/ 374 w 937"/>
                <a:gd name="T37" fmla="*/ 204 h 326"/>
                <a:gd name="T38" fmla="*/ 475 w 937"/>
                <a:gd name="T39" fmla="*/ 325 h 326"/>
                <a:gd name="T40" fmla="*/ 543 w 937"/>
                <a:gd name="T41" fmla="*/ 290 h 326"/>
                <a:gd name="T42" fmla="*/ 544 w 937"/>
                <a:gd name="T43" fmla="*/ 290 h 326"/>
                <a:gd name="T44" fmla="*/ 544 w 937"/>
                <a:gd name="T45" fmla="*/ 319 h 326"/>
                <a:gd name="T46" fmla="*/ 603 w 937"/>
                <a:gd name="T47" fmla="*/ 319 h 326"/>
                <a:gd name="T48" fmla="*/ 603 w 937"/>
                <a:gd name="T49" fmla="*/ 8 h 326"/>
                <a:gd name="T50" fmla="*/ 541 w 937"/>
                <a:gd name="T51" fmla="*/ 8 h 326"/>
                <a:gd name="T52" fmla="*/ 541 w 937"/>
                <a:gd name="T53" fmla="*/ 121 h 326"/>
                <a:gd name="T54" fmla="*/ 490 w 937"/>
                <a:gd name="T55" fmla="*/ 278 h 326"/>
                <a:gd name="T56" fmla="*/ 436 w 937"/>
                <a:gd name="T57" fmla="*/ 206 h 326"/>
                <a:gd name="T58" fmla="*/ 490 w 937"/>
                <a:gd name="T59" fmla="*/ 134 h 326"/>
                <a:gd name="T60" fmla="*/ 543 w 937"/>
                <a:gd name="T61" fmla="*/ 205 h 326"/>
                <a:gd name="T62" fmla="*/ 490 w 937"/>
                <a:gd name="T63" fmla="*/ 278 h 326"/>
                <a:gd name="T64" fmla="*/ 741 w 937"/>
                <a:gd name="T65" fmla="*/ 87 h 326"/>
                <a:gd name="T66" fmla="*/ 626 w 937"/>
                <a:gd name="T67" fmla="*/ 206 h 326"/>
                <a:gd name="T68" fmla="*/ 741 w 937"/>
                <a:gd name="T69" fmla="*/ 325 h 326"/>
                <a:gd name="T70" fmla="*/ 846 w 937"/>
                <a:gd name="T71" fmla="*/ 249 h 326"/>
                <a:gd name="T72" fmla="*/ 792 w 937"/>
                <a:gd name="T73" fmla="*/ 249 h 326"/>
                <a:gd name="T74" fmla="*/ 743 w 937"/>
                <a:gd name="T75" fmla="*/ 278 h 326"/>
                <a:gd name="T76" fmla="*/ 687 w 937"/>
                <a:gd name="T77" fmla="*/ 221 h 326"/>
                <a:gd name="T78" fmla="*/ 850 w 937"/>
                <a:gd name="T79" fmla="*/ 221 h 326"/>
                <a:gd name="T80" fmla="*/ 741 w 937"/>
                <a:gd name="T81" fmla="*/ 87 h 326"/>
                <a:gd name="T82" fmla="*/ 687 w 937"/>
                <a:gd name="T83" fmla="*/ 182 h 326"/>
                <a:gd name="T84" fmla="*/ 739 w 937"/>
                <a:gd name="T85" fmla="*/ 134 h 326"/>
                <a:gd name="T86" fmla="*/ 788 w 937"/>
                <a:gd name="T87" fmla="*/ 182 h 326"/>
                <a:gd name="T88" fmla="*/ 687 w 937"/>
                <a:gd name="T89" fmla="*/ 182 h 326"/>
                <a:gd name="T90" fmla="*/ 875 w 937"/>
                <a:gd name="T91" fmla="*/ 319 h 326"/>
                <a:gd name="T92" fmla="*/ 937 w 937"/>
                <a:gd name="T93" fmla="*/ 319 h 326"/>
                <a:gd name="T94" fmla="*/ 937 w 937"/>
                <a:gd name="T95" fmla="*/ 8 h 326"/>
                <a:gd name="T96" fmla="*/ 875 w 937"/>
                <a:gd name="T97" fmla="*/ 8 h 326"/>
                <a:gd name="T98" fmla="*/ 875 w 937"/>
                <a:gd name="T99" fmla="*/ 319 h 326"/>
                <a:gd name="T100" fmla="*/ 286 w 937"/>
                <a:gd name="T101" fmla="*/ 319 h 326"/>
                <a:gd name="T102" fmla="*/ 348 w 937"/>
                <a:gd name="T103" fmla="*/ 319 h 326"/>
                <a:gd name="T104" fmla="*/ 348 w 937"/>
                <a:gd name="T105" fmla="*/ 93 h 326"/>
                <a:gd name="T106" fmla="*/ 286 w 937"/>
                <a:gd name="T107" fmla="*/ 93 h 326"/>
                <a:gd name="T108" fmla="*/ 286 w 937"/>
                <a:gd name="T109" fmla="*/ 319 h 326"/>
                <a:gd name="T110" fmla="*/ 286 w 937"/>
                <a:gd name="T111" fmla="*/ 59 h 326"/>
                <a:gd name="T112" fmla="*/ 348 w 937"/>
                <a:gd name="T113" fmla="*/ 59 h 326"/>
                <a:gd name="T114" fmla="*/ 348 w 937"/>
                <a:gd name="T115" fmla="*/ 8 h 326"/>
                <a:gd name="T116" fmla="*/ 286 w 937"/>
                <a:gd name="T117" fmla="*/ 8 h 326"/>
                <a:gd name="T118" fmla="*/ 286 w 937"/>
                <a:gd name="T119" fmla="*/ 59 h 3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937" h="326">
                  <a:moveTo>
                    <a:pt x="171" y="136"/>
                  </a:moveTo>
                  <a:cubicBezTo>
                    <a:pt x="93" y="116"/>
                    <a:pt x="78" y="113"/>
                    <a:pt x="78" y="89"/>
                  </a:cubicBezTo>
                  <a:cubicBezTo>
                    <a:pt x="78" y="63"/>
                    <a:pt x="103" y="53"/>
                    <a:pt x="125" y="53"/>
                  </a:cubicBezTo>
                  <a:cubicBezTo>
                    <a:pt x="158" y="53"/>
                    <a:pt x="184" y="63"/>
                    <a:pt x="186" y="100"/>
                  </a:cubicBezTo>
                  <a:cubicBezTo>
                    <a:pt x="253" y="100"/>
                    <a:pt x="253" y="100"/>
                    <a:pt x="253" y="100"/>
                  </a:cubicBezTo>
                  <a:cubicBezTo>
                    <a:pt x="253" y="29"/>
                    <a:pt x="193" y="0"/>
                    <a:pt x="128" y="0"/>
                  </a:cubicBezTo>
                  <a:cubicBezTo>
                    <a:pt x="72" y="0"/>
                    <a:pt x="12" y="31"/>
                    <a:pt x="12" y="94"/>
                  </a:cubicBezTo>
                  <a:cubicBezTo>
                    <a:pt x="12" y="153"/>
                    <a:pt x="58" y="171"/>
                    <a:pt x="104" y="183"/>
                  </a:cubicBezTo>
                  <a:cubicBezTo>
                    <a:pt x="150" y="195"/>
                    <a:pt x="197" y="201"/>
                    <a:pt x="197" y="234"/>
                  </a:cubicBezTo>
                  <a:cubicBezTo>
                    <a:pt x="197" y="266"/>
                    <a:pt x="160" y="273"/>
                    <a:pt x="136" y="273"/>
                  </a:cubicBezTo>
                  <a:cubicBezTo>
                    <a:pt x="100" y="273"/>
                    <a:pt x="67" y="257"/>
                    <a:pt x="67" y="215"/>
                  </a:cubicBezTo>
                  <a:cubicBezTo>
                    <a:pt x="1" y="215"/>
                    <a:pt x="1" y="215"/>
                    <a:pt x="1" y="215"/>
                  </a:cubicBezTo>
                  <a:cubicBezTo>
                    <a:pt x="0" y="292"/>
                    <a:pt x="65" y="326"/>
                    <a:pt x="134" y="326"/>
                  </a:cubicBezTo>
                  <a:cubicBezTo>
                    <a:pt x="218" y="326"/>
                    <a:pt x="263" y="283"/>
                    <a:pt x="263" y="226"/>
                  </a:cubicBezTo>
                  <a:cubicBezTo>
                    <a:pt x="263" y="156"/>
                    <a:pt x="193" y="141"/>
                    <a:pt x="171" y="136"/>
                  </a:cubicBezTo>
                  <a:moveTo>
                    <a:pt x="541" y="121"/>
                  </a:moveTo>
                  <a:cubicBezTo>
                    <a:pt x="541" y="121"/>
                    <a:pt x="541" y="121"/>
                    <a:pt x="541" y="121"/>
                  </a:cubicBezTo>
                  <a:cubicBezTo>
                    <a:pt x="526" y="99"/>
                    <a:pt x="500" y="87"/>
                    <a:pt x="473" y="87"/>
                  </a:cubicBezTo>
                  <a:cubicBezTo>
                    <a:pt x="407" y="87"/>
                    <a:pt x="374" y="144"/>
                    <a:pt x="374" y="204"/>
                  </a:cubicBezTo>
                  <a:cubicBezTo>
                    <a:pt x="374" y="266"/>
                    <a:pt x="407" y="325"/>
                    <a:pt x="475" y="325"/>
                  </a:cubicBezTo>
                  <a:cubicBezTo>
                    <a:pt x="504" y="325"/>
                    <a:pt x="529" y="314"/>
                    <a:pt x="543" y="290"/>
                  </a:cubicBezTo>
                  <a:cubicBezTo>
                    <a:pt x="544" y="290"/>
                    <a:pt x="544" y="290"/>
                    <a:pt x="544" y="290"/>
                  </a:cubicBezTo>
                  <a:cubicBezTo>
                    <a:pt x="544" y="319"/>
                    <a:pt x="544" y="319"/>
                    <a:pt x="544" y="319"/>
                  </a:cubicBezTo>
                  <a:cubicBezTo>
                    <a:pt x="603" y="319"/>
                    <a:pt x="603" y="319"/>
                    <a:pt x="603" y="319"/>
                  </a:cubicBezTo>
                  <a:cubicBezTo>
                    <a:pt x="603" y="8"/>
                    <a:pt x="603" y="8"/>
                    <a:pt x="603" y="8"/>
                  </a:cubicBezTo>
                  <a:cubicBezTo>
                    <a:pt x="541" y="8"/>
                    <a:pt x="541" y="8"/>
                    <a:pt x="541" y="8"/>
                  </a:cubicBezTo>
                  <a:lnTo>
                    <a:pt x="541" y="121"/>
                  </a:lnTo>
                  <a:close/>
                  <a:moveTo>
                    <a:pt x="490" y="278"/>
                  </a:moveTo>
                  <a:cubicBezTo>
                    <a:pt x="452" y="278"/>
                    <a:pt x="436" y="241"/>
                    <a:pt x="436" y="206"/>
                  </a:cubicBezTo>
                  <a:cubicBezTo>
                    <a:pt x="436" y="169"/>
                    <a:pt x="449" y="134"/>
                    <a:pt x="490" y="134"/>
                  </a:cubicBezTo>
                  <a:cubicBezTo>
                    <a:pt x="530" y="134"/>
                    <a:pt x="543" y="169"/>
                    <a:pt x="543" y="205"/>
                  </a:cubicBezTo>
                  <a:cubicBezTo>
                    <a:pt x="543" y="242"/>
                    <a:pt x="531" y="278"/>
                    <a:pt x="490" y="278"/>
                  </a:cubicBezTo>
                  <a:moveTo>
                    <a:pt x="741" y="87"/>
                  </a:moveTo>
                  <a:cubicBezTo>
                    <a:pt x="672" y="87"/>
                    <a:pt x="626" y="139"/>
                    <a:pt x="626" y="206"/>
                  </a:cubicBezTo>
                  <a:cubicBezTo>
                    <a:pt x="626" y="276"/>
                    <a:pt x="670" y="325"/>
                    <a:pt x="741" y="325"/>
                  </a:cubicBezTo>
                  <a:cubicBezTo>
                    <a:pt x="792" y="325"/>
                    <a:pt x="829" y="302"/>
                    <a:pt x="846" y="249"/>
                  </a:cubicBezTo>
                  <a:cubicBezTo>
                    <a:pt x="792" y="249"/>
                    <a:pt x="792" y="249"/>
                    <a:pt x="792" y="249"/>
                  </a:cubicBezTo>
                  <a:cubicBezTo>
                    <a:pt x="788" y="263"/>
                    <a:pt x="768" y="278"/>
                    <a:pt x="743" y="278"/>
                  </a:cubicBezTo>
                  <a:cubicBezTo>
                    <a:pt x="708" y="278"/>
                    <a:pt x="689" y="260"/>
                    <a:pt x="687" y="221"/>
                  </a:cubicBezTo>
                  <a:cubicBezTo>
                    <a:pt x="850" y="221"/>
                    <a:pt x="850" y="221"/>
                    <a:pt x="850" y="221"/>
                  </a:cubicBezTo>
                  <a:cubicBezTo>
                    <a:pt x="854" y="152"/>
                    <a:pt x="817" y="87"/>
                    <a:pt x="741" y="87"/>
                  </a:cubicBezTo>
                  <a:moveTo>
                    <a:pt x="687" y="182"/>
                  </a:moveTo>
                  <a:cubicBezTo>
                    <a:pt x="688" y="164"/>
                    <a:pt x="700" y="134"/>
                    <a:pt x="739" y="134"/>
                  </a:cubicBezTo>
                  <a:cubicBezTo>
                    <a:pt x="769" y="134"/>
                    <a:pt x="782" y="151"/>
                    <a:pt x="788" y="182"/>
                  </a:cubicBezTo>
                  <a:lnTo>
                    <a:pt x="687" y="182"/>
                  </a:lnTo>
                  <a:close/>
                  <a:moveTo>
                    <a:pt x="875" y="319"/>
                  </a:moveTo>
                  <a:cubicBezTo>
                    <a:pt x="937" y="319"/>
                    <a:pt x="937" y="319"/>
                    <a:pt x="937" y="319"/>
                  </a:cubicBezTo>
                  <a:cubicBezTo>
                    <a:pt x="937" y="8"/>
                    <a:pt x="937" y="8"/>
                    <a:pt x="937" y="8"/>
                  </a:cubicBezTo>
                  <a:cubicBezTo>
                    <a:pt x="875" y="8"/>
                    <a:pt x="875" y="8"/>
                    <a:pt x="875" y="8"/>
                  </a:cubicBezTo>
                  <a:lnTo>
                    <a:pt x="875" y="319"/>
                  </a:lnTo>
                  <a:close/>
                  <a:moveTo>
                    <a:pt x="286" y="319"/>
                  </a:moveTo>
                  <a:cubicBezTo>
                    <a:pt x="348" y="319"/>
                    <a:pt x="348" y="319"/>
                    <a:pt x="348" y="319"/>
                  </a:cubicBezTo>
                  <a:cubicBezTo>
                    <a:pt x="348" y="93"/>
                    <a:pt x="348" y="93"/>
                    <a:pt x="348" y="93"/>
                  </a:cubicBezTo>
                  <a:cubicBezTo>
                    <a:pt x="286" y="93"/>
                    <a:pt x="286" y="93"/>
                    <a:pt x="286" y="93"/>
                  </a:cubicBezTo>
                  <a:lnTo>
                    <a:pt x="286" y="319"/>
                  </a:lnTo>
                  <a:close/>
                  <a:moveTo>
                    <a:pt x="286" y="59"/>
                  </a:moveTo>
                  <a:cubicBezTo>
                    <a:pt x="348" y="59"/>
                    <a:pt x="348" y="59"/>
                    <a:pt x="348" y="59"/>
                  </a:cubicBezTo>
                  <a:cubicBezTo>
                    <a:pt x="348" y="8"/>
                    <a:pt x="348" y="8"/>
                    <a:pt x="348" y="8"/>
                  </a:cubicBezTo>
                  <a:cubicBezTo>
                    <a:pt x="286" y="8"/>
                    <a:pt x="286" y="8"/>
                    <a:pt x="286" y="8"/>
                  </a:cubicBezTo>
                  <a:lnTo>
                    <a:pt x="286" y="5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solidFill>
                  <a:srgbClr val="000000"/>
                </a:solidFill>
              </a:endParaRPr>
            </a:p>
          </p:txBody>
        </p:sp>
      </p:grpSp>
    </p:spTree>
    <p:extLst>
      <p:ext uri="{BB962C8B-B14F-4D97-AF65-F5344CB8AC3E}">
        <p14:creationId xmlns:p14="http://schemas.microsoft.com/office/powerpoint/2010/main" val="1335398173"/>
      </p:ext>
    </p:extLst>
  </p:cSld>
  <p:clrMapOvr>
    <a:masterClrMapping/>
  </p:clrMapOvr>
</p:sldLayout>
</file>

<file path=ppt/slideLayouts/slideLayout206.xml><?xml version="1.0" encoding="utf-8"?>
<p:sldLayout xmlns:a="http://schemas.openxmlformats.org/drawingml/2006/main" xmlns:r="http://schemas.openxmlformats.org/officeDocument/2006/relationships" xmlns:p="http://schemas.openxmlformats.org/presentationml/2006/main" showMasterSp="0" preserve="1" userDrawn="1">
  <p:cSld name="Last slide">
    <p:spTree>
      <p:nvGrpSpPr>
        <p:cNvPr id="1" name=""/>
        <p:cNvGrpSpPr/>
        <p:nvPr/>
      </p:nvGrpSpPr>
      <p:grpSpPr>
        <a:xfrm>
          <a:off x="0" y="0"/>
          <a:ext cx="0" cy="0"/>
          <a:chOff x="0" y="0"/>
          <a:chExt cx="0" cy="0"/>
        </a:xfrm>
      </p:grpSpPr>
      <p:grpSp>
        <p:nvGrpSpPr>
          <p:cNvPr id="13" name="Group 13"/>
          <p:cNvGrpSpPr>
            <a:grpSpLocks/>
          </p:cNvGrpSpPr>
          <p:nvPr userDrawn="1"/>
        </p:nvGrpSpPr>
        <p:grpSpPr bwMode="auto">
          <a:xfrm>
            <a:off x="0" y="0"/>
            <a:ext cx="9144000" cy="6858000"/>
            <a:chOff x="1723" y="0"/>
            <a:chExt cx="683" cy="4320"/>
          </a:xfrm>
          <a:gradFill flip="none" rotWithShape="1">
            <a:gsLst>
              <a:gs pos="0">
                <a:srgbClr val="969696"/>
              </a:gs>
              <a:gs pos="41000">
                <a:srgbClr val="FFFFFF"/>
              </a:gs>
              <a:gs pos="100000">
                <a:schemeClr val="bg1">
                  <a:lumMod val="95000"/>
                </a:schemeClr>
              </a:gs>
            </a:gsLst>
            <a:lin ang="16200000" scaled="0"/>
            <a:tileRect/>
          </a:gradFill>
        </p:grpSpPr>
        <p:sp>
          <p:nvSpPr>
            <p:cNvPr id="16" name="Rectangle 11"/>
            <p:cNvSpPr>
              <a:spLocks noChangeArrowheads="1"/>
            </p:cNvSpPr>
            <p:nvPr/>
          </p:nvSpPr>
          <p:spPr bwMode="auto">
            <a:xfrm>
              <a:off x="1723" y="0"/>
              <a:ext cx="683" cy="2235"/>
            </a:xfrm>
            <a:prstGeom prst="rect">
              <a:avLst/>
            </a:prstGeom>
            <a:grpFill/>
            <a:ln>
              <a:noFill/>
            </a:ln>
            <a:effectLst/>
            <a:extLs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0" tIns="0" rIns="0" bIns="0" anchor="ctr"/>
            <a:lstStyle/>
            <a:p>
              <a:pPr>
                <a:defRPr/>
              </a:pPr>
              <a:endParaRPr lang="fr-FR">
                <a:solidFill>
                  <a:srgbClr val="000000"/>
                </a:solidFill>
              </a:endParaRPr>
            </a:p>
          </p:txBody>
        </p:sp>
        <p:sp>
          <p:nvSpPr>
            <p:cNvPr id="17" name="Rectangle 12"/>
            <p:cNvSpPr>
              <a:spLocks noChangeArrowheads="1"/>
            </p:cNvSpPr>
            <p:nvPr/>
          </p:nvSpPr>
          <p:spPr bwMode="auto">
            <a:xfrm rot="10800000">
              <a:off x="1723" y="2235"/>
              <a:ext cx="683" cy="2085"/>
            </a:xfrm>
            <a:prstGeom prst="rect">
              <a:avLst/>
            </a:prstGeom>
            <a:grpFill/>
            <a:ln>
              <a:noFill/>
            </a:ln>
            <a:effectLst/>
            <a:extLs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rot="10800000" wrap="none" lIns="0" tIns="0" rIns="0" bIns="0" anchor="ctr"/>
            <a:lstStyle/>
            <a:p>
              <a:pPr>
                <a:defRPr/>
              </a:pPr>
              <a:endParaRPr lang="fr-FR">
                <a:solidFill>
                  <a:srgbClr val="000000"/>
                </a:solidFill>
              </a:endParaRPr>
            </a:p>
          </p:txBody>
        </p:sp>
      </p:grpSp>
      <p:pic>
        <p:nvPicPr>
          <p:cNvPr id="19" name="Picture 19" descr="Sidel_BM_no_bleed"/>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7605713" y="5981700"/>
            <a:ext cx="1108075" cy="887413"/>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2" name="Object 1" hidden="1"/>
          <p:cNvGraphicFramePr>
            <a:graphicFrameLocks noChangeAspect="1"/>
          </p:cNvGraphicFramePr>
          <p:nvPr userDrawn="1">
            <p:custDataLst>
              <p:tags r:id="rId2"/>
            </p:custDataLst>
            <p:extLst>
              <p:ext uri="{D42A27DB-BD31-4B8C-83A1-F6EECF244321}">
                <p14:modId xmlns:p14="http://schemas.microsoft.com/office/powerpoint/2010/main" val="1770336499"/>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155678" name="think-cell Folie" r:id="rId5" imgW="270" imgH="270" progId="TCLayout.ActiveDocument.1">
                  <p:embed/>
                </p:oleObj>
              </mc:Choice>
              <mc:Fallback>
                <p:oleObj name="think-cell Folie" r:id="rId5" imgW="270" imgH="270" progId="TCLayout.ActiveDocument.1">
                  <p:embed/>
                  <p:pic>
                    <p:nvPicPr>
                      <p:cNvPr id="0" name=""/>
                      <p:cNvPicPr/>
                      <p:nvPr/>
                    </p:nvPicPr>
                    <p:blipFill>
                      <a:blip r:embed="rId6"/>
                      <a:stretch>
                        <a:fillRect/>
                      </a:stretch>
                    </p:blipFill>
                    <p:spPr>
                      <a:xfrm>
                        <a:off x="1588" y="1588"/>
                        <a:ext cx="1587" cy="1587"/>
                      </a:xfrm>
                      <a:prstGeom prst="rect">
                        <a:avLst/>
                      </a:prstGeom>
                    </p:spPr>
                  </p:pic>
                </p:oleObj>
              </mc:Fallback>
            </mc:AlternateContent>
          </a:graphicData>
        </a:graphic>
      </p:graphicFrame>
      <p:sp>
        <p:nvSpPr>
          <p:cNvPr id="15" name="Rectangle 2"/>
          <p:cNvSpPr>
            <a:spLocks noGrp="1" noChangeArrowheads="1"/>
          </p:cNvSpPr>
          <p:nvPr>
            <p:ph type="ctrTitle" hasCustomPrompt="1"/>
          </p:nvPr>
        </p:nvSpPr>
        <p:spPr bwMode="gray">
          <a:xfrm>
            <a:off x="647700" y="769938"/>
            <a:ext cx="7988300" cy="1557337"/>
          </a:xfrm>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defRPr sz="4000">
                <a:solidFill>
                  <a:schemeClr val="tx2"/>
                </a:solidFill>
              </a:defRPr>
            </a:lvl1pPr>
          </a:lstStyle>
          <a:p>
            <a:pPr lvl="0"/>
            <a:r>
              <a:rPr lang="en-GB" noProof="1"/>
              <a:t>Click to edit master title style</a:t>
            </a:r>
            <a:endParaRPr lang="en-GB" noProof="0" dirty="0"/>
          </a:p>
        </p:txBody>
      </p:sp>
      <p:sp>
        <p:nvSpPr>
          <p:cNvPr id="27" name="Title 1"/>
          <p:cNvSpPr>
            <a:spLocks/>
          </p:cNvSpPr>
          <p:nvPr userDrawn="1"/>
        </p:nvSpPr>
        <p:spPr bwMode="gray">
          <a:xfrm>
            <a:off x="6520106" y="6476331"/>
            <a:ext cx="921727" cy="15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p>
            <a:pPr algn="r" eaLnBrk="0" hangingPunct="0"/>
            <a:r>
              <a:rPr lang="en-GB" sz="1000" b="1" dirty="0">
                <a:solidFill>
                  <a:srgbClr val="FFFFFF"/>
                </a:solidFill>
              </a:rPr>
              <a:t>www.sidel.com</a:t>
            </a:r>
          </a:p>
        </p:txBody>
      </p:sp>
      <p:sp>
        <p:nvSpPr>
          <p:cNvPr id="20" name="Title 1"/>
          <p:cNvSpPr>
            <a:spLocks/>
          </p:cNvSpPr>
          <p:nvPr userDrawn="1"/>
        </p:nvSpPr>
        <p:spPr bwMode="gray">
          <a:xfrm>
            <a:off x="650875" y="6389944"/>
            <a:ext cx="327025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p>
            <a:pPr eaLnBrk="0" hangingPunct="0"/>
            <a:r>
              <a:rPr lang="en-GB" sz="800" dirty="0">
                <a:solidFill>
                  <a:srgbClr val="FFFFFF"/>
                </a:solidFill>
              </a:rPr>
              <a:t>All rights reserved. No part of this publication may be reproduced</a:t>
            </a:r>
            <a:br>
              <a:rPr lang="en-GB" sz="800" dirty="0">
                <a:solidFill>
                  <a:srgbClr val="FFFFFF"/>
                </a:solidFill>
              </a:rPr>
            </a:br>
            <a:r>
              <a:rPr lang="en-GB" sz="800" dirty="0">
                <a:solidFill>
                  <a:srgbClr val="FFFFFF"/>
                </a:solidFill>
              </a:rPr>
              <a:t>or electronically distributed without the prior permission of the publisher. </a:t>
            </a:r>
          </a:p>
        </p:txBody>
      </p:sp>
    </p:spTree>
    <p:extLst>
      <p:ext uri="{BB962C8B-B14F-4D97-AF65-F5344CB8AC3E}">
        <p14:creationId xmlns:p14="http://schemas.microsoft.com/office/powerpoint/2010/main" val="499240253"/>
      </p:ext>
    </p:extLst>
  </p:cSld>
  <p:clrMapOvr>
    <a:masterClrMapping/>
  </p:clrMapOvr>
</p:sldLayout>
</file>

<file path=ppt/slideLayouts/slideLayout207.xml><?xml version="1.0" encoding="utf-8"?>
<p:sldLayout xmlns:a="http://schemas.openxmlformats.org/drawingml/2006/main" xmlns:r="http://schemas.openxmlformats.org/officeDocument/2006/relationships" xmlns:p="http://schemas.openxmlformats.org/presentationml/2006/main" type="obj">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u contenu 2"/>
          <p:cNvSpPr>
            <a:spLocks noGrp="1"/>
          </p:cNvSpPr>
          <p:nvPr>
            <p:ph idx="1"/>
          </p:nvPr>
        </p:nvSpPr>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Tree>
    <p:extLst>
      <p:ext uri="{BB962C8B-B14F-4D97-AF65-F5344CB8AC3E}">
        <p14:creationId xmlns:p14="http://schemas.microsoft.com/office/powerpoint/2010/main" val="1373308014"/>
      </p:ext>
    </p:extLst>
  </p:cSld>
  <p:clrMapOvr>
    <a:masterClrMapping/>
  </p:clrMapOvr>
</p:sldLayout>
</file>

<file path=ppt/slideLayouts/slideLayout208.xml><?xml version="1.0" encoding="utf-8"?>
<p:sldLayout xmlns:a="http://schemas.openxmlformats.org/drawingml/2006/main" xmlns:r="http://schemas.openxmlformats.org/officeDocument/2006/relationships" xmlns:p="http://schemas.openxmlformats.org/presentationml/2006/main" showMasterSp="0" userDrawn="1">
  <p:cSld name="1_Last slide">
    <p:spTree>
      <p:nvGrpSpPr>
        <p:cNvPr id="1" name=""/>
        <p:cNvGrpSpPr/>
        <p:nvPr/>
      </p:nvGrpSpPr>
      <p:grpSpPr>
        <a:xfrm>
          <a:off x="0" y="0"/>
          <a:ext cx="0" cy="0"/>
          <a:chOff x="0" y="0"/>
          <a:chExt cx="0" cy="0"/>
        </a:xfrm>
      </p:grpSpPr>
      <p:grpSp>
        <p:nvGrpSpPr>
          <p:cNvPr id="13" name="Group 13"/>
          <p:cNvGrpSpPr>
            <a:grpSpLocks/>
          </p:cNvGrpSpPr>
          <p:nvPr userDrawn="1"/>
        </p:nvGrpSpPr>
        <p:grpSpPr bwMode="auto">
          <a:xfrm>
            <a:off x="0" y="0"/>
            <a:ext cx="9144000" cy="6858000"/>
            <a:chOff x="1723" y="0"/>
            <a:chExt cx="683" cy="4320"/>
          </a:xfrm>
          <a:gradFill flip="none" rotWithShape="1">
            <a:gsLst>
              <a:gs pos="0">
                <a:srgbClr val="969696"/>
              </a:gs>
              <a:gs pos="41000">
                <a:srgbClr val="FFFFFF"/>
              </a:gs>
              <a:gs pos="100000">
                <a:schemeClr val="bg1">
                  <a:lumMod val="95000"/>
                </a:schemeClr>
              </a:gs>
            </a:gsLst>
            <a:lin ang="16200000" scaled="0"/>
            <a:tileRect/>
          </a:gradFill>
        </p:grpSpPr>
        <p:sp>
          <p:nvSpPr>
            <p:cNvPr id="16" name="Rectangle 11"/>
            <p:cNvSpPr>
              <a:spLocks noChangeArrowheads="1"/>
            </p:cNvSpPr>
            <p:nvPr/>
          </p:nvSpPr>
          <p:spPr bwMode="auto">
            <a:xfrm>
              <a:off x="1723" y="0"/>
              <a:ext cx="683" cy="2235"/>
            </a:xfrm>
            <a:prstGeom prst="rect">
              <a:avLst/>
            </a:prstGeom>
            <a:grpFill/>
            <a:ln>
              <a:noFill/>
            </a:ln>
            <a:effectLst/>
            <a:extLs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0" tIns="0" rIns="0" bIns="0" anchor="ctr"/>
            <a:lstStyle/>
            <a:p>
              <a:pPr>
                <a:defRPr/>
              </a:pPr>
              <a:endParaRPr lang="fr-FR">
                <a:solidFill>
                  <a:srgbClr val="000000"/>
                </a:solidFill>
              </a:endParaRPr>
            </a:p>
          </p:txBody>
        </p:sp>
        <p:sp>
          <p:nvSpPr>
            <p:cNvPr id="17" name="Rectangle 12"/>
            <p:cNvSpPr>
              <a:spLocks noChangeArrowheads="1"/>
            </p:cNvSpPr>
            <p:nvPr/>
          </p:nvSpPr>
          <p:spPr bwMode="auto">
            <a:xfrm rot="10800000">
              <a:off x="1723" y="2235"/>
              <a:ext cx="683" cy="2085"/>
            </a:xfrm>
            <a:prstGeom prst="rect">
              <a:avLst/>
            </a:prstGeom>
            <a:grpFill/>
            <a:ln>
              <a:noFill/>
            </a:ln>
            <a:effectLst/>
            <a:extLs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rot="10800000" wrap="none" lIns="0" tIns="0" rIns="0" bIns="0" anchor="ctr"/>
            <a:lstStyle/>
            <a:p>
              <a:pPr>
                <a:defRPr/>
              </a:pPr>
              <a:endParaRPr lang="fr-FR">
                <a:solidFill>
                  <a:srgbClr val="000000"/>
                </a:solidFill>
              </a:endParaRPr>
            </a:p>
          </p:txBody>
        </p:sp>
      </p:grpSp>
      <p:pic>
        <p:nvPicPr>
          <p:cNvPr id="19" name="Picture 19" descr="Sidel_BM_no_bleed"/>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7605713" y="5981700"/>
            <a:ext cx="1108075" cy="887413"/>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2" name="Object 1" hidden="1"/>
          <p:cNvGraphicFramePr>
            <a:graphicFrameLocks noChangeAspect="1"/>
          </p:cNvGraphicFramePr>
          <p:nvPr userDrawn="1">
            <p:custDataLst>
              <p:tags r:id="rId2"/>
            </p:custDataLst>
            <p:extLst>
              <p:ext uri="{D42A27DB-BD31-4B8C-83A1-F6EECF244321}">
                <p14:modId xmlns:p14="http://schemas.microsoft.com/office/powerpoint/2010/main" val="1239610536"/>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156702" name="think-cell Folie" r:id="rId5" imgW="270" imgH="270" progId="TCLayout.ActiveDocument.1">
                  <p:embed/>
                </p:oleObj>
              </mc:Choice>
              <mc:Fallback>
                <p:oleObj name="think-cell Folie" r:id="rId5" imgW="270" imgH="270" progId="TCLayout.ActiveDocument.1">
                  <p:embed/>
                  <p:pic>
                    <p:nvPicPr>
                      <p:cNvPr id="0" name=""/>
                      <p:cNvPicPr/>
                      <p:nvPr/>
                    </p:nvPicPr>
                    <p:blipFill>
                      <a:blip r:embed="rId6"/>
                      <a:stretch>
                        <a:fillRect/>
                      </a:stretch>
                    </p:blipFill>
                    <p:spPr>
                      <a:xfrm>
                        <a:off x="1588" y="1588"/>
                        <a:ext cx="1587" cy="1587"/>
                      </a:xfrm>
                      <a:prstGeom prst="rect">
                        <a:avLst/>
                      </a:prstGeom>
                    </p:spPr>
                  </p:pic>
                </p:oleObj>
              </mc:Fallback>
            </mc:AlternateContent>
          </a:graphicData>
        </a:graphic>
      </p:graphicFrame>
      <p:sp>
        <p:nvSpPr>
          <p:cNvPr id="15" name="Rectangle 2"/>
          <p:cNvSpPr>
            <a:spLocks noGrp="1" noChangeArrowheads="1"/>
          </p:cNvSpPr>
          <p:nvPr>
            <p:ph type="ctrTitle" hasCustomPrompt="1"/>
          </p:nvPr>
        </p:nvSpPr>
        <p:spPr bwMode="gray">
          <a:xfrm>
            <a:off x="647700" y="769938"/>
            <a:ext cx="7988300" cy="1557337"/>
          </a:xfrm>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defRPr sz="4000">
                <a:solidFill>
                  <a:schemeClr val="tx2"/>
                </a:solidFill>
              </a:defRPr>
            </a:lvl1pPr>
          </a:lstStyle>
          <a:p>
            <a:pPr lvl="0"/>
            <a:r>
              <a:rPr lang="en-GB" noProof="1"/>
              <a:t>Click to edit master title style</a:t>
            </a:r>
            <a:endParaRPr lang="en-GB" noProof="0" dirty="0"/>
          </a:p>
        </p:txBody>
      </p:sp>
      <p:sp>
        <p:nvSpPr>
          <p:cNvPr id="27" name="Title 1"/>
          <p:cNvSpPr>
            <a:spLocks/>
          </p:cNvSpPr>
          <p:nvPr userDrawn="1"/>
        </p:nvSpPr>
        <p:spPr bwMode="gray">
          <a:xfrm>
            <a:off x="6520106" y="6476331"/>
            <a:ext cx="921727" cy="15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p>
            <a:pPr algn="r" eaLnBrk="0" hangingPunct="0"/>
            <a:r>
              <a:rPr lang="en-GB" sz="1000" b="1" dirty="0">
                <a:solidFill>
                  <a:srgbClr val="FFFFFF"/>
                </a:solidFill>
              </a:rPr>
              <a:t>www.sidel.com</a:t>
            </a:r>
          </a:p>
        </p:txBody>
      </p:sp>
      <p:sp>
        <p:nvSpPr>
          <p:cNvPr id="20" name="Title 1"/>
          <p:cNvSpPr>
            <a:spLocks/>
          </p:cNvSpPr>
          <p:nvPr userDrawn="1"/>
        </p:nvSpPr>
        <p:spPr bwMode="gray">
          <a:xfrm>
            <a:off x="650875" y="6389944"/>
            <a:ext cx="327025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p>
            <a:pPr eaLnBrk="0" hangingPunct="0"/>
            <a:r>
              <a:rPr lang="en-GB" sz="800" dirty="0">
                <a:solidFill>
                  <a:srgbClr val="FFFFFF"/>
                </a:solidFill>
              </a:rPr>
              <a:t>All rights reserved. No part of this publication may be reproduced</a:t>
            </a:r>
            <a:br>
              <a:rPr lang="en-GB" sz="800" dirty="0">
                <a:solidFill>
                  <a:srgbClr val="FFFFFF"/>
                </a:solidFill>
              </a:rPr>
            </a:br>
            <a:r>
              <a:rPr lang="en-GB" sz="800" dirty="0">
                <a:solidFill>
                  <a:srgbClr val="FFFFFF"/>
                </a:solidFill>
              </a:rPr>
              <a:t>or electronically distributed without the prior permission of the publisher. </a:t>
            </a:r>
          </a:p>
        </p:txBody>
      </p:sp>
    </p:spTree>
    <p:extLst>
      <p:ext uri="{BB962C8B-B14F-4D97-AF65-F5344CB8AC3E}">
        <p14:creationId xmlns:p14="http://schemas.microsoft.com/office/powerpoint/2010/main" val="3317036706"/>
      </p:ext>
    </p:extLst>
  </p:cSld>
  <p:clrMapOvr>
    <a:masterClrMapping/>
  </p:clrMapOvr>
</p:sldLayout>
</file>

<file path=ppt/slideLayouts/slideLayout209.xml><?xml version="1.0" encoding="utf-8"?>
<p:sldLayout xmlns:a="http://schemas.openxmlformats.org/drawingml/2006/main" xmlns:r="http://schemas.openxmlformats.org/officeDocument/2006/relationships" xmlns:p="http://schemas.openxmlformats.org/presentationml/2006/main" showMasterSp="0" preserve="1" userDrawn="1">
  <p:cSld name="Cover slide">
    <p:spTree>
      <p:nvGrpSpPr>
        <p:cNvPr id="1" name=""/>
        <p:cNvGrpSpPr/>
        <p:nvPr/>
      </p:nvGrpSpPr>
      <p:grpSpPr>
        <a:xfrm>
          <a:off x="0" y="0"/>
          <a:ext cx="0" cy="0"/>
          <a:chOff x="0" y="0"/>
          <a:chExt cx="0" cy="0"/>
        </a:xfrm>
      </p:grpSpPr>
      <p:grpSp>
        <p:nvGrpSpPr>
          <p:cNvPr id="14" name="Group 13"/>
          <p:cNvGrpSpPr>
            <a:grpSpLocks/>
          </p:cNvGrpSpPr>
          <p:nvPr userDrawn="1"/>
        </p:nvGrpSpPr>
        <p:grpSpPr bwMode="auto">
          <a:xfrm>
            <a:off x="0" y="0"/>
            <a:ext cx="9144000" cy="6858000"/>
            <a:chOff x="1723" y="0"/>
            <a:chExt cx="683" cy="4320"/>
          </a:xfrm>
          <a:gradFill flip="none" rotWithShape="1">
            <a:gsLst>
              <a:gs pos="0">
                <a:srgbClr val="969696"/>
              </a:gs>
              <a:gs pos="41000">
                <a:srgbClr val="FFFFFF"/>
              </a:gs>
              <a:gs pos="100000">
                <a:schemeClr val="bg1">
                  <a:lumMod val="95000"/>
                </a:schemeClr>
              </a:gs>
            </a:gsLst>
            <a:lin ang="16200000" scaled="0"/>
            <a:tileRect/>
          </a:gradFill>
        </p:grpSpPr>
        <p:sp>
          <p:nvSpPr>
            <p:cNvPr id="20" name="Rectangle 11"/>
            <p:cNvSpPr>
              <a:spLocks noChangeArrowheads="1"/>
            </p:cNvSpPr>
            <p:nvPr/>
          </p:nvSpPr>
          <p:spPr bwMode="auto">
            <a:xfrm>
              <a:off x="1723" y="0"/>
              <a:ext cx="683" cy="2235"/>
            </a:xfrm>
            <a:prstGeom prst="rect">
              <a:avLst/>
            </a:prstGeom>
            <a:grpFill/>
            <a:ln>
              <a:noFill/>
            </a:ln>
            <a:effectLst/>
            <a:extLs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0" tIns="0" rIns="0" bIns="0" anchor="ctr"/>
            <a:lstStyle/>
            <a:p>
              <a:pPr>
                <a:defRPr/>
              </a:pPr>
              <a:endParaRPr lang="fr-FR">
                <a:solidFill>
                  <a:srgbClr val="000000"/>
                </a:solidFill>
              </a:endParaRPr>
            </a:p>
          </p:txBody>
        </p:sp>
        <p:sp>
          <p:nvSpPr>
            <p:cNvPr id="21" name="Rectangle 12"/>
            <p:cNvSpPr>
              <a:spLocks noChangeArrowheads="1"/>
            </p:cNvSpPr>
            <p:nvPr/>
          </p:nvSpPr>
          <p:spPr bwMode="auto">
            <a:xfrm rot="10800000">
              <a:off x="1723" y="2235"/>
              <a:ext cx="683" cy="2085"/>
            </a:xfrm>
            <a:prstGeom prst="rect">
              <a:avLst/>
            </a:prstGeom>
            <a:grpFill/>
            <a:ln>
              <a:noFill/>
            </a:ln>
            <a:effectLst/>
            <a:extLs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rot="10800000" wrap="none" lIns="0" tIns="0" rIns="0" bIns="0" anchor="ctr"/>
            <a:lstStyle/>
            <a:p>
              <a:pPr>
                <a:defRPr/>
              </a:pPr>
              <a:endParaRPr lang="fr-FR">
                <a:solidFill>
                  <a:srgbClr val="000000"/>
                </a:solidFill>
              </a:endParaRPr>
            </a:p>
          </p:txBody>
        </p:sp>
      </p:grpSp>
      <p:sp>
        <p:nvSpPr>
          <p:cNvPr id="25" name="Title 1"/>
          <p:cNvSpPr>
            <a:spLocks/>
          </p:cNvSpPr>
          <p:nvPr userDrawn="1"/>
        </p:nvSpPr>
        <p:spPr bwMode="gray">
          <a:xfrm>
            <a:off x="650875" y="6389944"/>
            <a:ext cx="327025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p>
            <a:pPr eaLnBrk="0" hangingPunct="0"/>
            <a:r>
              <a:rPr lang="en-GB" sz="800" dirty="0">
                <a:solidFill>
                  <a:srgbClr val="FFFFFF"/>
                </a:solidFill>
              </a:rPr>
              <a:t>All rights reserved. No part of this publication may be reproduced</a:t>
            </a:r>
            <a:br>
              <a:rPr lang="en-GB" sz="800" dirty="0">
                <a:solidFill>
                  <a:srgbClr val="FFFFFF"/>
                </a:solidFill>
              </a:rPr>
            </a:br>
            <a:r>
              <a:rPr lang="en-GB" sz="800" dirty="0">
                <a:solidFill>
                  <a:srgbClr val="FFFFFF"/>
                </a:solidFill>
              </a:rPr>
              <a:t>or electronically distributed without the prior permission of the publisher. </a:t>
            </a:r>
          </a:p>
        </p:txBody>
      </p:sp>
      <p:pic>
        <p:nvPicPr>
          <p:cNvPr id="26" name="Picture 19" descr="Sidel_BM_no_bleed"/>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7605713" y="5981700"/>
            <a:ext cx="1108075" cy="887413"/>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2" name="Object 1" hidden="1"/>
          <p:cNvGraphicFramePr>
            <a:graphicFrameLocks noChangeAspect="1"/>
          </p:cNvGraphicFramePr>
          <p:nvPr userDrawn="1">
            <p:custDataLst>
              <p:tags r:id="rId2"/>
            </p:custDataLst>
            <p:extLst>
              <p:ext uri="{D42A27DB-BD31-4B8C-83A1-F6EECF244321}">
                <p14:modId xmlns:p14="http://schemas.microsoft.com/office/powerpoint/2010/main" val="3460122680"/>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159773" name="think-cell Folie" r:id="rId5" imgW="270" imgH="270" progId="TCLayout.ActiveDocument.1">
                  <p:embed/>
                </p:oleObj>
              </mc:Choice>
              <mc:Fallback>
                <p:oleObj name="think-cell Folie" r:id="rId5" imgW="270" imgH="270" progId="TCLayout.ActiveDocument.1">
                  <p:embed/>
                  <p:pic>
                    <p:nvPicPr>
                      <p:cNvPr id="0" name=""/>
                      <p:cNvPicPr/>
                      <p:nvPr/>
                    </p:nvPicPr>
                    <p:blipFill>
                      <a:blip r:embed="rId6"/>
                      <a:stretch>
                        <a:fillRect/>
                      </a:stretch>
                    </p:blipFill>
                    <p:spPr>
                      <a:xfrm>
                        <a:off x="1588" y="1588"/>
                        <a:ext cx="1587" cy="1587"/>
                      </a:xfrm>
                      <a:prstGeom prst="rect">
                        <a:avLst/>
                      </a:prstGeom>
                    </p:spPr>
                  </p:pic>
                </p:oleObj>
              </mc:Fallback>
            </mc:AlternateContent>
          </a:graphicData>
        </a:graphic>
      </p:graphicFrame>
      <p:sp>
        <p:nvSpPr>
          <p:cNvPr id="15" name="Rectangle 2"/>
          <p:cNvSpPr>
            <a:spLocks noGrp="1" noChangeArrowheads="1"/>
          </p:cNvSpPr>
          <p:nvPr>
            <p:ph type="ctrTitle" hasCustomPrompt="1"/>
          </p:nvPr>
        </p:nvSpPr>
        <p:spPr bwMode="gray">
          <a:xfrm>
            <a:off x="647700" y="769938"/>
            <a:ext cx="7988300" cy="1557337"/>
          </a:xfrm>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defRPr sz="4000">
                <a:solidFill>
                  <a:schemeClr val="tx2"/>
                </a:solidFill>
              </a:defRPr>
            </a:lvl1pPr>
          </a:lstStyle>
          <a:p>
            <a:pPr lvl="0"/>
            <a:r>
              <a:rPr lang="en-GB" noProof="1"/>
              <a:t>Click to edit master title style</a:t>
            </a:r>
            <a:endParaRPr lang="en-GB" noProof="0" dirty="0"/>
          </a:p>
        </p:txBody>
      </p:sp>
      <p:sp>
        <p:nvSpPr>
          <p:cNvPr id="16" name="Rectangle 3"/>
          <p:cNvSpPr>
            <a:spLocks noGrp="1" noChangeArrowheads="1"/>
          </p:cNvSpPr>
          <p:nvPr>
            <p:ph type="subTitle" idx="1"/>
          </p:nvPr>
        </p:nvSpPr>
        <p:spPr bwMode="gray">
          <a:xfrm>
            <a:off x="650875" y="2327275"/>
            <a:ext cx="5362575" cy="1738313"/>
          </a:xfrm>
          <a:prstGeom prst="rect">
            <a:avLst/>
          </a:prstGeom>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spcBef>
                <a:spcPct val="0"/>
              </a:spcBef>
              <a:buSzTx/>
              <a:defRPr>
                <a:solidFill>
                  <a:schemeClr val="accent4"/>
                </a:solidFill>
              </a:defRPr>
            </a:lvl1pPr>
          </a:lstStyle>
          <a:p>
            <a:pPr lvl="0"/>
            <a:r>
              <a:rPr lang="en-GB" noProof="0" dirty="0" err="1"/>
              <a:t>Formatvorlage</a:t>
            </a:r>
            <a:r>
              <a:rPr lang="en-GB" noProof="0" dirty="0"/>
              <a:t> des </a:t>
            </a:r>
            <a:r>
              <a:rPr lang="en-GB" noProof="0" dirty="0" err="1"/>
              <a:t>Untertitelmasters</a:t>
            </a:r>
            <a:r>
              <a:rPr lang="en-GB" noProof="0" dirty="0"/>
              <a:t> </a:t>
            </a:r>
            <a:r>
              <a:rPr lang="en-GB" noProof="0" dirty="0" err="1"/>
              <a:t>durch</a:t>
            </a:r>
            <a:r>
              <a:rPr lang="en-GB" noProof="0" dirty="0"/>
              <a:t> </a:t>
            </a:r>
            <a:r>
              <a:rPr lang="en-GB" noProof="0" dirty="0" err="1"/>
              <a:t>Klicken</a:t>
            </a:r>
            <a:r>
              <a:rPr lang="en-GB" noProof="0" dirty="0"/>
              <a:t> </a:t>
            </a:r>
            <a:r>
              <a:rPr lang="en-GB" noProof="0" dirty="0" err="1"/>
              <a:t>bearbeiten</a:t>
            </a:r>
            <a:endParaRPr lang="en-GB" noProof="0" dirty="0"/>
          </a:p>
        </p:txBody>
      </p:sp>
    </p:spTree>
    <p:extLst>
      <p:ext uri="{BB962C8B-B14F-4D97-AF65-F5344CB8AC3E}">
        <p14:creationId xmlns:p14="http://schemas.microsoft.com/office/powerpoint/2010/main" val="12902231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preserve="1" userDrawn="1">
  <p:cSld name="Breaker slide">
    <p:bg>
      <p:bgPr>
        <a:solidFill>
          <a:schemeClr val="accent4"/>
        </a:solidFill>
        <a:effectLst/>
      </p:bgPr>
    </p:bg>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2"/>
            </p:custDataLst>
            <p:extLst>
              <p:ext uri="{D42A27DB-BD31-4B8C-83A1-F6EECF244321}">
                <p14:modId xmlns:p14="http://schemas.microsoft.com/office/powerpoint/2010/main" val="2026888717"/>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15415" name="think-cell Folie" r:id="rId4" imgW="270" imgH="270" progId="TCLayout.ActiveDocument.1">
                  <p:embed/>
                </p:oleObj>
              </mc:Choice>
              <mc:Fallback>
                <p:oleObj name="think-cell Folie" r:id="rId4" imgW="270" imgH="270" progId="TCLayout.ActiveDocument.1">
                  <p:embed/>
                  <p:pic>
                    <p:nvPicPr>
                      <p:cNvPr id="0" name=""/>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15" name="Rectangle 2"/>
          <p:cNvSpPr>
            <a:spLocks noGrp="1" noChangeArrowheads="1"/>
          </p:cNvSpPr>
          <p:nvPr>
            <p:ph type="ctrTitle" hasCustomPrompt="1"/>
          </p:nvPr>
        </p:nvSpPr>
        <p:spPr bwMode="gray">
          <a:xfrm>
            <a:off x="647700" y="769938"/>
            <a:ext cx="7988300" cy="1557337"/>
          </a:xfrm>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defRPr sz="4000">
                <a:solidFill>
                  <a:schemeClr val="bg1"/>
                </a:solidFill>
              </a:defRPr>
            </a:lvl1pPr>
          </a:lstStyle>
          <a:p>
            <a:pPr lvl="0"/>
            <a:r>
              <a:rPr lang="en-GB" noProof="1"/>
              <a:t>Click to edit master title style</a:t>
            </a:r>
            <a:endParaRPr lang="en-GB" noProof="0" dirty="0"/>
          </a:p>
        </p:txBody>
      </p:sp>
      <p:sp>
        <p:nvSpPr>
          <p:cNvPr id="16" name="Rectangle 3"/>
          <p:cNvSpPr>
            <a:spLocks noGrp="1" noChangeArrowheads="1"/>
          </p:cNvSpPr>
          <p:nvPr>
            <p:ph type="subTitle" idx="1"/>
          </p:nvPr>
        </p:nvSpPr>
        <p:spPr bwMode="gray">
          <a:xfrm>
            <a:off x="650875" y="2327275"/>
            <a:ext cx="5362575" cy="1738313"/>
          </a:xfrm>
          <a:prstGeom prst="rect">
            <a:avLst/>
          </a:prstGeom>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spcBef>
                <a:spcPct val="0"/>
              </a:spcBef>
              <a:buSzTx/>
              <a:defRPr>
                <a:solidFill>
                  <a:schemeClr val="bg1"/>
                </a:solidFill>
              </a:defRPr>
            </a:lvl1pPr>
          </a:lstStyle>
          <a:p>
            <a:pPr lvl="0"/>
            <a:r>
              <a:rPr lang="en-GB" noProof="0"/>
              <a:t>Formatvorlage des Untertitelmasters durch Klicken bearbeiten</a:t>
            </a:r>
            <a:endParaRPr lang="en-GB" noProof="0" dirty="0"/>
          </a:p>
        </p:txBody>
      </p:sp>
      <p:pic>
        <p:nvPicPr>
          <p:cNvPr id="11" name="Image 66" descr="shadow-v2.png"/>
          <p:cNvPicPr>
            <a:picLocks noChangeAspect="1"/>
          </p:cNvPicPr>
          <p:nvPr userDrawn="1"/>
        </p:nvPicPr>
        <p:blipFill>
          <a:blip r:embed="rId6">
            <a:extLst>
              <a:ext uri="{28A0092B-C50C-407E-A947-70E740481C1C}">
                <a14:useLocalDpi xmlns:a14="http://schemas.microsoft.com/office/drawing/2010/main" val="0"/>
              </a:ext>
            </a:extLst>
          </a:blip>
          <a:srcRect t="8528" b="51877"/>
          <a:stretch>
            <a:fillRect/>
          </a:stretch>
        </p:blipFill>
        <p:spPr bwMode="auto">
          <a:xfrm>
            <a:off x="0" y="6381750"/>
            <a:ext cx="8856663" cy="206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2" name="Group 7"/>
          <p:cNvGrpSpPr>
            <a:grpSpLocks/>
          </p:cNvGrpSpPr>
          <p:nvPr userDrawn="1"/>
        </p:nvGrpSpPr>
        <p:grpSpPr bwMode="auto">
          <a:xfrm>
            <a:off x="7777163" y="6526213"/>
            <a:ext cx="863600" cy="236537"/>
            <a:chOff x="1005" y="1644"/>
            <a:chExt cx="3749" cy="1030"/>
          </a:xfrm>
          <a:solidFill>
            <a:schemeClr val="bg1"/>
          </a:solidFill>
        </p:grpSpPr>
        <p:sp>
          <p:nvSpPr>
            <p:cNvPr id="13" name="Freeform 8"/>
            <p:cNvSpPr>
              <a:spLocks/>
            </p:cNvSpPr>
            <p:nvPr userDrawn="1"/>
          </p:nvSpPr>
          <p:spPr bwMode="auto">
            <a:xfrm>
              <a:off x="1962" y="2123"/>
              <a:ext cx="314" cy="256"/>
            </a:xfrm>
            <a:custGeom>
              <a:avLst/>
              <a:gdLst>
                <a:gd name="T0" fmla="*/ 108 w 314"/>
                <a:gd name="T1" fmla="*/ 256 h 256"/>
                <a:gd name="T2" fmla="*/ 314 w 314"/>
                <a:gd name="T3" fmla="*/ 0 h 256"/>
                <a:gd name="T4" fmla="*/ 101 w 314"/>
                <a:gd name="T5" fmla="*/ 0 h 256"/>
                <a:gd name="T6" fmla="*/ 0 w 314"/>
                <a:gd name="T7" fmla="*/ 126 h 256"/>
                <a:gd name="T8" fmla="*/ 108 w 314"/>
                <a:gd name="T9" fmla="*/ 256 h 256"/>
              </a:gdLst>
              <a:ahLst/>
              <a:cxnLst>
                <a:cxn ang="0">
                  <a:pos x="T0" y="T1"/>
                </a:cxn>
                <a:cxn ang="0">
                  <a:pos x="T2" y="T3"/>
                </a:cxn>
                <a:cxn ang="0">
                  <a:pos x="T4" y="T5"/>
                </a:cxn>
                <a:cxn ang="0">
                  <a:pos x="T6" y="T7"/>
                </a:cxn>
                <a:cxn ang="0">
                  <a:pos x="T8" y="T9"/>
                </a:cxn>
              </a:cxnLst>
              <a:rect l="0" t="0" r="r" b="b"/>
              <a:pathLst>
                <a:path w="314" h="256">
                  <a:moveTo>
                    <a:pt x="108" y="256"/>
                  </a:moveTo>
                  <a:lnTo>
                    <a:pt x="314" y="0"/>
                  </a:lnTo>
                  <a:lnTo>
                    <a:pt x="101" y="0"/>
                  </a:lnTo>
                  <a:lnTo>
                    <a:pt x="0" y="126"/>
                  </a:lnTo>
                  <a:lnTo>
                    <a:pt x="108" y="25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solidFill>
                  <a:srgbClr val="000000"/>
                </a:solidFill>
              </a:endParaRPr>
            </a:p>
          </p:txBody>
        </p:sp>
        <p:sp>
          <p:nvSpPr>
            <p:cNvPr id="22" name="Freeform 9"/>
            <p:cNvSpPr>
              <a:spLocks noEditPoints="1"/>
            </p:cNvSpPr>
            <p:nvPr userDrawn="1"/>
          </p:nvSpPr>
          <p:spPr bwMode="auto">
            <a:xfrm>
              <a:off x="1005" y="1644"/>
              <a:ext cx="1183" cy="1014"/>
            </a:xfrm>
            <a:custGeom>
              <a:avLst/>
              <a:gdLst>
                <a:gd name="T0" fmla="*/ 359 w 501"/>
                <a:gd name="T1" fmla="*/ 313 h 429"/>
                <a:gd name="T2" fmla="*/ 339 w 501"/>
                <a:gd name="T3" fmla="*/ 287 h 429"/>
                <a:gd name="T4" fmla="*/ 331 w 501"/>
                <a:gd name="T5" fmla="*/ 277 h 429"/>
                <a:gd name="T6" fmla="*/ 288 w 501"/>
                <a:gd name="T7" fmla="*/ 257 h 429"/>
                <a:gd name="T8" fmla="*/ 232 w 501"/>
                <a:gd name="T9" fmla="*/ 313 h 429"/>
                <a:gd name="T10" fmla="*/ 288 w 501"/>
                <a:gd name="T11" fmla="*/ 368 h 429"/>
                <a:gd name="T12" fmla="*/ 331 w 501"/>
                <a:gd name="T13" fmla="*/ 348 h 429"/>
                <a:gd name="T14" fmla="*/ 339 w 501"/>
                <a:gd name="T15" fmla="*/ 338 h 429"/>
                <a:gd name="T16" fmla="*/ 359 w 501"/>
                <a:gd name="T17" fmla="*/ 313 h 429"/>
                <a:gd name="T18" fmla="*/ 162 w 501"/>
                <a:gd name="T19" fmla="*/ 312 h 429"/>
                <a:gd name="T20" fmla="*/ 288 w 501"/>
                <a:gd name="T21" fmla="*/ 188 h 429"/>
                <a:gd name="T22" fmla="*/ 384 w 501"/>
                <a:gd name="T23" fmla="*/ 232 h 429"/>
                <a:gd name="T24" fmla="*/ 385 w 501"/>
                <a:gd name="T25" fmla="*/ 234 h 429"/>
                <a:gd name="T26" fmla="*/ 387 w 501"/>
                <a:gd name="T27" fmla="*/ 233 h 429"/>
                <a:gd name="T28" fmla="*/ 250 w 501"/>
                <a:gd name="T29" fmla="*/ 0 h 429"/>
                <a:gd name="T30" fmla="*/ 0 w 501"/>
                <a:gd name="T31" fmla="*/ 429 h 429"/>
                <a:gd name="T32" fmla="*/ 244 w 501"/>
                <a:gd name="T33" fmla="*/ 429 h 429"/>
                <a:gd name="T34" fmla="*/ 245 w 501"/>
                <a:gd name="T35" fmla="*/ 428 h 429"/>
                <a:gd name="T36" fmla="*/ 220 w 501"/>
                <a:gd name="T37" fmla="*/ 417 h 429"/>
                <a:gd name="T38" fmla="*/ 162 w 501"/>
                <a:gd name="T39" fmla="*/ 312 h 429"/>
                <a:gd name="T40" fmla="*/ 496 w 501"/>
                <a:gd name="T41" fmla="*/ 427 h 429"/>
                <a:gd name="T42" fmla="*/ 470 w 501"/>
                <a:gd name="T43" fmla="*/ 420 h 429"/>
                <a:gd name="T44" fmla="*/ 405 w 501"/>
                <a:gd name="T45" fmla="*/ 367 h 429"/>
                <a:gd name="T46" fmla="*/ 380 w 501"/>
                <a:gd name="T47" fmla="*/ 398 h 429"/>
                <a:gd name="T48" fmla="*/ 333 w 501"/>
                <a:gd name="T49" fmla="*/ 428 h 429"/>
                <a:gd name="T50" fmla="*/ 333 w 501"/>
                <a:gd name="T51" fmla="*/ 429 h 429"/>
                <a:gd name="T52" fmla="*/ 501 w 501"/>
                <a:gd name="T53" fmla="*/ 429 h 429"/>
                <a:gd name="T54" fmla="*/ 501 w 501"/>
                <a:gd name="T55" fmla="*/ 428 h 429"/>
                <a:gd name="T56" fmla="*/ 496 w 501"/>
                <a:gd name="T57" fmla="*/ 427 h 4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01" h="429">
                  <a:moveTo>
                    <a:pt x="359" y="313"/>
                  </a:moveTo>
                  <a:cubicBezTo>
                    <a:pt x="353" y="305"/>
                    <a:pt x="350" y="300"/>
                    <a:pt x="339" y="287"/>
                  </a:cubicBezTo>
                  <a:cubicBezTo>
                    <a:pt x="336" y="283"/>
                    <a:pt x="335" y="282"/>
                    <a:pt x="331" y="277"/>
                  </a:cubicBezTo>
                  <a:cubicBezTo>
                    <a:pt x="320" y="265"/>
                    <a:pt x="306" y="257"/>
                    <a:pt x="288" y="257"/>
                  </a:cubicBezTo>
                  <a:cubicBezTo>
                    <a:pt x="257" y="257"/>
                    <a:pt x="232" y="282"/>
                    <a:pt x="232" y="313"/>
                  </a:cubicBezTo>
                  <a:cubicBezTo>
                    <a:pt x="232" y="343"/>
                    <a:pt x="257" y="368"/>
                    <a:pt x="288" y="368"/>
                  </a:cubicBezTo>
                  <a:cubicBezTo>
                    <a:pt x="306" y="368"/>
                    <a:pt x="320" y="360"/>
                    <a:pt x="331" y="348"/>
                  </a:cubicBezTo>
                  <a:cubicBezTo>
                    <a:pt x="335" y="343"/>
                    <a:pt x="336" y="342"/>
                    <a:pt x="339" y="338"/>
                  </a:cubicBezTo>
                  <a:cubicBezTo>
                    <a:pt x="350" y="325"/>
                    <a:pt x="353" y="320"/>
                    <a:pt x="359" y="313"/>
                  </a:cubicBezTo>
                  <a:moveTo>
                    <a:pt x="162" y="312"/>
                  </a:moveTo>
                  <a:cubicBezTo>
                    <a:pt x="162" y="243"/>
                    <a:pt x="218" y="188"/>
                    <a:pt x="288" y="188"/>
                  </a:cubicBezTo>
                  <a:cubicBezTo>
                    <a:pt x="322" y="188"/>
                    <a:pt x="357" y="201"/>
                    <a:pt x="384" y="232"/>
                  </a:cubicBezTo>
                  <a:cubicBezTo>
                    <a:pt x="385" y="234"/>
                    <a:pt x="385" y="234"/>
                    <a:pt x="385" y="234"/>
                  </a:cubicBezTo>
                  <a:cubicBezTo>
                    <a:pt x="387" y="233"/>
                    <a:pt x="387" y="233"/>
                    <a:pt x="387" y="233"/>
                  </a:cubicBezTo>
                  <a:cubicBezTo>
                    <a:pt x="250" y="0"/>
                    <a:pt x="250" y="0"/>
                    <a:pt x="250" y="0"/>
                  </a:cubicBezTo>
                  <a:cubicBezTo>
                    <a:pt x="0" y="429"/>
                    <a:pt x="0" y="429"/>
                    <a:pt x="0" y="429"/>
                  </a:cubicBezTo>
                  <a:cubicBezTo>
                    <a:pt x="244" y="429"/>
                    <a:pt x="244" y="429"/>
                    <a:pt x="244" y="429"/>
                  </a:cubicBezTo>
                  <a:cubicBezTo>
                    <a:pt x="245" y="428"/>
                    <a:pt x="245" y="428"/>
                    <a:pt x="245" y="428"/>
                  </a:cubicBezTo>
                  <a:cubicBezTo>
                    <a:pt x="234" y="425"/>
                    <a:pt x="224" y="419"/>
                    <a:pt x="220" y="417"/>
                  </a:cubicBezTo>
                  <a:cubicBezTo>
                    <a:pt x="185" y="395"/>
                    <a:pt x="162" y="357"/>
                    <a:pt x="162" y="312"/>
                  </a:cubicBezTo>
                  <a:moveTo>
                    <a:pt x="496" y="427"/>
                  </a:moveTo>
                  <a:cubicBezTo>
                    <a:pt x="485" y="425"/>
                    <a:pt x="476" y="422"/>
                    <a:pt x="470" y="420"/>
                  </a:cubicBezTo>
                  <a:cubicBezTo>
                    <a:pt x="444" y="409"/>
                    <a:pt x="423" y="389"/>
                    <a:pt x="405" y="367"/>
                  </a:cubicBezTo>
                  <a:cubicBezTo>
                    <a:pt x="405" y="367"/>
                    <a:pt x="392" y="385"/>
                    <a:pt x="380" y="398"/>
                  </a:cubicBezTo>
                  <a:cubicBezTo>
                    <a:pt x="362" y="417"/>
                    <a:pt x="343" y="425"/>
                    <a:pt x="333" y="428"/>
                  </a:cubicBezTo>
                  <a:cubicBezTo>
                    <a:pt x="333" y="429"/>
                    <a:pt x="333" y="429"/>
                    <a:pt x="333" y="429"/>
                  </a:cubicBezTo>
                  <a:cubicBezTo>
                    <a:pt x="501" y="429"/>
                    <a:pt x="501" y="429"/>
                    <a:pt x="501" y="429"/>
                  </a:cubicBezTo>
                  <a:cubicBezTo>
                    <a:pt x="501" y="428"/>
                    <a:pt x="501" y="428"/>
                    <a:pt x="501" y="428"/>
                  </a:cubicBezTo>
                  <a:cubicBezTo>
                    <a:pt x="501" y="428"/>
                    <a:pt x="499" y="427"/>
                    <a:pt x="496" y="427"/>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solidFill>
                  <a:srgbClr val="000000"/>
                </a:solidFill>
              </a:endParaRPr>
            </a:p>
          </p:txBody>
        </p:sp>
        <p:sp>
          <p:nvSpPr>
            <p:cNvPr id="23" name="Freeform 10"/>
            <p:cNvSpPr>
              <a:spLocks noEditPoints="1"/>
            </p:cNvSpPr>
            <p:nvPr userDrawn="1"/>
          </p:nvSpPr>
          <p:spPr bwMode="auto">
            <a:xfrm>
              <a:off x="2540" y="1904"/>
              <a:ext cx="2214" cy="770"/>
            </a:xfrm>
            <a:custGeom>
              <a:avLst/>
              <a:gdLst>
                <a:gd name="T0" fmla="*/ 171 w 937"/>
                <a:gd name="T1" fmla="*/ 136 h 326"/>
                <a:gd name="T2" fmla="*/ 78 w 937"/>
                <a:gd name="T3" fmla="*/ 89 h 326"/>
                <a:gd name="T4" fmla="*/ 125 w 937"/>
                <a:gd name="T5" fmla="*/ 53 h 326"/>
                <a:gd name="T6" fmla="*/ 186 w 937"/>
                <a:gd name="T7" fmla="*/ 100 h 326"/>
                <a:gd name="T8" fmla="*/ 253 w 937"/>
                <a:gd name="T9" fmla="*/ 100 h 326"/>
                <a:gd name="T10" fmla="*/ 128 w 937"/>
                <a:gd name="T11" fmla="*/ 0 h 326"/>
                <a:gd name="T12" fmla="*/ 12 w 937"/>
                <a:gd name="T13" fmla="*/ 94 h 326"/>
                <a:gd name="T14" fmla="*/ 104 w 937"/>
                <a:gd name="T15" fmla="*/ 183 h 326"/>
                <a:gd name="T16" fmla="*/ 197 w 937"/>
                <a:gd name="T17" fmla="*/ 234 h 326"/>
                <a:gd name="T18" fmla="*/ 136 w 937"/>
                <a:gd name="T19" fmla="*/ 273 h 326"/>
                <a:gd name="T20" fmla="*/ 67 w 937"/>
                <a:gd name="T21" fmla="*/ 215 h 326"/>
                <a:gd name="T22" fmla="*/ 1 w 937"/>
                <a:gd name="T23" fmla="*/ 215 h 326"/>
                <a:gd name="T24" fmla="*/ 134 w 937"/>
                <a:gd name="T25" fmla="*/ 326 h 326"/>
                <a:gd name="T26" fmla="*/ 263 w 937"/>
                <a:gd name="T27" fmla="*/ 226 h 326"/>
                <a:gd name="T28" fmla="*/ 171 w 937"/>
                <a:gd name="T29" fmla="*/ 136 h 326"/>
                <a:gd name="T30" fmla="*/ 541 w 937"/>
                <a:gd name="T31" fmla="*/ 121 h 326"/>
                <a:gd name="T32" fmla="*/ 541 w 937"/>
                <a:gd name="T33" fmla="*/ 121 h 326"/>
                <a:gd name="T34" fmla="*/ 473 w 937"/>
                <a:gd name="T35" fmla="*/ 87 h 326"/>
                <a:gd name="T36" fmla="*/ 374 w 937"/>
                <a:gd name="T37" fmla="*/ 204 h 326"/>
                <a:gd name="T38" fmla="*/ 475 w 937"/>
                <a:gd name="T39" fmla="*/ 325 h 326"/>
                <a:gd name="T40" fmla="*/ 543 w 937"/>
                <a:gd name="T41" fmla="*/ 290 h 326"/>
                <a:gd name="T42" fmla="*/ 544 w 937"/>
                <a:gd name="T43" fmla="*/ 290 h 326"/>
                <a:gd name="T44" fmla="*/ 544 w 937"/>
                <a:gd name="T45" fmla="*/ 319 h 326"/>
                <a:gd name="T46" fmla="*/ 603 w 937"/>
                <a:gd name="T47" fmla="*/ 319 h 326"/>
                <a:gd name="T48" fmla="*/ 603 w 937"/>
                <a:gd name="T49" fmla="*/ 8 h 326"/>
                <a:gd name="T50" fmla="*/ 541 w 937"/>
                <a:gd name="T51" fmla="*/ 8 h 326"/>
                <a:gd name="T52" fmla="*/ 541 w 937"/>
                <a:gd name="T53" fmla="*/ 121 h 326"/>
                <a:gd name="T54" fmla="*/ 490 w 937"/>
                <a:gd name="T55" fmla="*/ 278 h 326"/>
                <a:gd name="T56" fmla="*/ 436 w 937"/>
                <a:gd name="T57" fmla="*/ 206 h 326"/>
                <a:gd name="T58" fmla="*/ 490 w 937"/>
                <a:gd name="T59" fmla="*/ 134 h 326"/>
                <a:gd name="T60" fmla="*/ 543 w 937"/>
                <a:gd name="T61" fmla="*/ 205 h 326"/>
                <a:gd name="T62" fmla="*/ 490 w 937"/>
                <a:gd name="T63" fmla="*/ 278 h 326"/>
                <a:gd name="T64" fmla="*/ 741 w 937"/>
                <a:gd name="T65" fmla="*/ 87 h 326"/>
                <a:gd name="T66" fmla="*/ 626 w 937"/>
                <a:gd name="T67" fmla="*/ 206 h 326"/>
                <a:gd name="T68" fmla="*/ 741 w 937"/>
                <a:gd name="T69" fmla="*/ 325 h 326"/>
                <a:gd name="T70" fmla="*/ 846 w 937"/>
                <a:gd name="T71" fmla="*/ 249 h 326"/>
                <a:gd name="T72" fmla="*/ 792 w 937"/>
                <a:gd name="T73" fmla="*/ 249 h 326"/>
                <a:gd name="T74" fmla="*/ 743 w 937"/>
                <a:gd name="T75" fmla="*/ 278 h 326"/>
                <a:gd name="T76" fmla="*/ 687 w 937"/>
                <a:gd name="T77" fmla="*/ 221 h 326"/>
                <a:gd name="T78" fmla="*/ 850 w 937"/>
                <a:gd name="T79" fmla="*/ 221 h 326"/>
                <a:gd name="T80" fmla="*/ 741 w 937"/>
                <a:gd name="T81" fmla="*/ 87 h 326"/>
                <a:gd name="T82" fmla="*/ 687 w 937"/>
                <a:gd name="T83" fmla="*/ 182 h 326"/>
                <a:gd name="T84" fmla="*/ 739 w 937"/>
                <a:gd name="T85" fmla="*/ 134 h 326"/>
                <a:gd name="T86" fmla="*/ 788 w 937"/>
                <a:gd name="T87" fmla="*/ 182 h 326"/>
                <a:gd name="T88" fmla="*/ 687 w 937"/>
                <a:gd name="T89" fmla="*/ 182 h 326"/>
                <a:gd name="T90" fmla="*/ 875 w 937"/>
                <a:gd name="T91" fmla="*/ 319 h 326"/>
                <a:gd name="T92" fmla="*/ 937 w 937"/>
                <a:gd name="T93" fmla="*/ 319 h 326"/>
                <a:gd name="T94" fmla="*/ 937 w 937"/>
                <a:gd name="T95" fmla="*/ 8 h 326"/>
                <a:gd name="T96" fmla="*/ 875 w 937"/>
                <a:gd name="T97" fmla="*/ 8 h 326"/>
                <a:gd name="T98" fmla="*/ 875 w 937"/>
                <a:gd name="T99" fmla="*/ 319 h 326"/>
                <a:gd name="T100" fmla="*/ 286 w 937"/>
                <a:gd name="T101" fmla="*/ 319 h 326"/>
                <a:gd name="T102" fmla="*/ 348 w 937"/>
                <a:gd name="T103" fmla="*/ 319 h 326"/>
                <a:gd name="T104" fmla="*/ 348 w 937"/>
                <a:gd name="T105" fmla="*/ 93 h 326"/>
                <a:gd name="T106" fmla="*/ 286 w 937"/>
                <a:gd name="T107" fmla="*/ 93 h 326"/>
                <a:gd name="T108" fmla="*/ 286 w 937"/>
                <a:gd name="T109" fmla="*/ 319 h 326"/>
                <a:gd name="T110" fmla="*/ 286 w 937"/>
                <a:gd name="T111" fmla="*/ 59 h 326"/>
                <a:gd name="T112" fmla="*/ 348 w 937"/>
                <a:gd name="T113" fmla="*/ 59 h 326"/>
                <a:gd name="T114" fmla="*/ 348 w 937"/>
                <a:gd name="T115" fmla="*/ 8 h 326"/>
                <a:gd name="T116" fmla="*/ 286 w 937"/>
                <a:gd name="T117" fmla="*/ 8 h 326"/>
                <a:gd name="T118" fmla="*/ 286 w 937"/>
                <a:gd name="T119" fmla="*/ 59 h 3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937" h="326">
                  <a:moveTo>
                    <a:pt x="171" y="136"/>
                  </a:moveTo>
                  <a:cubicBezTo>
                    <a:pt x="93" y="116"/>
                    <a:pt x="78" y="113"/>
                    <a:pt x="78" y="89"/>
                  </a:cubicBezTo>
                  <a:cubicBezTo>
                    <a:pt x="78" y="63"/>
                    <a:pt x="103" y="53"/>
                    <a:pt x="125" y="53"/>
                  </a:cubicBezTo>
                  <a:cubicBezTo>
                    <a:pt x="158" y="53"/>
                    <a:pt x="184" y="63"/>
                    <a:pt x="186" y="100"/>
                  </a:cubicBezTo>
                  <a:cubicBezTo>
                    <a:pt x="253" y="100"/>
                    <a:pt x="253" y="100"/>
                    <a:pt x="253" y="100"/>
                  </a:cubicBezTo>
                  <a:cubicBezTo>
                    <a:pt x="253" y="29"/>
                    <a:pt x="193" y="0"/>
                    <a:pt x="128" y="0"/>
                  </a:cubicBezTo>
                  <a:cubicBezTo>
                    <a:pt x="72" y="0"/>
                    <a:pt x="12" y="31"/>
                    <a:pt x="12" y="94"/>
                  </a:cubicBezTo>
                  <a:cubicBezTo>
                    <a:pt x="12" y="153"/>
                    <a:pt x="58" y="171"/>
                    <a:pt x="104" y="183"/>
                  </a:cubicBezTo>
                  <a:cubicBezTo>
                    <a:pt x="150" y="195"/>
                    <a:pt x="197" y="201"/>
                    <a:pt x="197" y="234"/>
                  </a:cubicBezTo>
                  <a:cubicBezTo>
                    <a:pt x="197" y="266"/>
                    <a:pt x="160" y="273"/>
                    <a:pt x="136" y="273"/>
                  </a:cubicBezTo>
                  <a:cubicBezTo>
                    <a:pt x="100" y="273"/>
                    <a:pt x="67" y="257"/>
                    <a:pt x="67" y="215"/>
                  </a:cubicBezTo>
                  <a:cubicBezTo>
                    <a:pt x="1" y="215"/>
                    <a:pt x="1" y="215"/>
                    <a:pt x="1" y="215"/>
                  </a:cubicBezTo>
                  <a:cubicBezTo>
                    <a:pt x="0" y="292"/>
                    <a:pt x="65" y="326"/>
                    <a:pt x="134" y="326"/>
                  </a:cubicBezTo>
                  <a:cubicBezTo>
                    <a:pt x="218" y="326"/>
                    <a:pt x="263" y="283"/>
                    <a:pt x="263" y="226"/>
                  </a:cubicBezTo>
                  <a:cubicBezTo>
                    <a:pt x="263" y="156"/>
                    <a:pt x="193" y="141"/>
                    <a:pt x="171" y="136"/>
                  </a:cubicBezTo>
                  <a:moveTo>
                    <a:pt x="541" y="121"/>
                  </a:moveTo>
                  <a:cubicBezTo>
                    <a:pt x="541" y="121"/>
                    <a:pt x="541" y="121"/>
                    <a:pt x="541" y="121"/>
                  </a:cubicBezTo>
                  <a:cubicBezTo>
                    <a:pt x="526" y="99"/>
                    <a:pt x="500" y="87"/>
                    <a:pt x="473" y="87"/>
                  </a:cubicBezTo>
                  <a:cubicBezTo>
                    <a:pt x="407" y="87"/>
                    <a:pt x="374" y="144"/>
                    <a:pt x="374" y="204"/>
                  </a:cubicBezTo>
                  <a:cubicBezTo>
                    <a:pt x="374" y="266"/>
                    <a:pt x="407" y="325"/>
                    <a:pt x="475" y="325"/>
                  </a:cubicBezTo>
                  <a:cubicBezTo>
                    <a:pt x="504" y="325"/>
                    <a:pt x="529" y="314"/>
                    <a:pt x="543" y="290"/>
                  </a:cubicBezTo>
                  <a:cubicBezTo>
                    <a:pt x="544" y="290"/>
                    <a:pt x="544" y="290"/>
                    <a:pt x="544" y="290"/>
                  </a:cubicBezTo>
                  <a:cubicBezTo>
                    <a:pt x="544" y="319"/>
                    <a:pt x="544" y="319"/>
                    <a:pt x="544" y="319"/>
                  </a:cubicBezTo>
                  <a:cubicBezTo>
                    <a:pt x="603" y="319"/>
                    <a:pt x="603" y="319"/>
                    <a:pt x="603" y="319"/>
                  </a:cubicBezTo>
                  <a:cubicBezTo>
                    <a:pt x="603" y="8"/>
                    <a:pt x="603" y="8"/>
                    <a:pt x="603" y="8"/>
                  </a:cubicBezTo>
                  <a:cubicBezTo>
                    <a:pt x="541" y="8"/>
                    <a:pt x="541" y="8"/>
                    <a:pt x="541" y="8"/>
                  </a:cubicBezTo>
                  <a:lnTo>
                    <a:pt x="541" y="121"/>
                  </a:lnTo>
                  <a:close/>
                  <a:moveTo>
                    <a:pt x="490" y="278"/>
                  </a:moveTo>
                  <a:cubicBezTo>
                    <a:pt x="452" y="278"/>
                    <a:pt x="436" y="241"/>
                    <a:pt x="436" y="206"/>
                  </a:cubicBezTo>
                  <a:cubicBezTo>
                    <a:pt x="436" y="169"/>
                    <a:pt x="449" y="134"/>
                    <a:pt x="490" y="134"/>
                  </a:cubicBezTo>
                  <a:cubicBezTo>
                    <a:pt x="530" y="134"/>
                    <a:pt x="543" y="169"/>
                    <a:pt x="543" y="205"/>
                  </a:cubicBezTo>
                  <a:cubicBezTo>
                    <a:pt x="543" y="242"/>
                    <a:pt x="531" y="278"/>
                    <a:pt x="490" y="278"/>
                  </a:cubicBezTo>
                  <a:moveTo>
                    <a:pt x="741" y="87"/>
                  </a:moveTo>
                  <a:cubicBezTo>
                    <a:pt x="672" y="87"/>
                    <a:pt x="626" y="139"/>
                    <a:pt x="626" y="206"/>
                  </a:cubicBezTo>
                  <a:cubicBezTo>
                    <a:pt x="626" y="276"/>
                    <a:pt x="670" y="325"/>
                    <a:pt x="741" y="325"/>
                  </a:cubicBezTo>
                  <a:cubicBezTo>
                    <a:pt x="792" y="325"/>
                    <a:pt x="829" y="302"/>
                    <a:pt x="846" y="249"/>
                  </a:cubicBezTo>
                  <a:cubicBezTo>
                    <a:pt x="792" y="249"/>
                    <a:pt x="792" y="249"/>
                    <a:pt x="792" y="249"/>
                  </a:cubicBezTo>
                  <a:cubicBezTo>
                    <a:pt x="788" y="263"/>
                    <a:pt x="768" y="278"/>
                    <a:pt x="743" y="278"/>
                  </a:cubicBezTo>
                  <a:cubicBezTo>
                    <a:pt x="708" y="278"/>
                    <a:pt x="689" y="260"/>
                    <a:pt x="687" y="221"/>
                  </a:cubicBezTo>
                  <a:cubicBezTo>
                    <a:pt x="850" y="221"/>
                    <a:pt x="850" y="221"/>
                    <a:pt x="850" y="221"/>
                  </a:cubicBezTo>
                  <a:cubicBezTo>
                    <a:pt x="854" y="152"/>
                    <a:pt x="817" y="87"/>
                    <a:pt x="741" y="87"/>
                  </a:cubicBezTo>
                  <a:moveTo>
                    <a:pt x="687" y="182"/>
                  </a:moveTo>
                  <a:cubicBezTo>
                    <a:pt x="688" y="164"/>
                    <a:pt x="700" y="134"/>
                    <a:pt x="739" y="134"/>
                  </a:cubicBezTo>
                  <a:cubicBezTo>
                    <a:pt x="769" y="134"/>
                    <a:pt x="782" y="151"/>
                    <a:pt x="788" y="182"/>
                  </a:cubicBezTo>
                  <a:lnTo>
                    <a:pt x="687" y="182"/>
                  </a:lnTo>
                  <a:close/>
                  <a:moveTo>
                    <a:pt x="875" y="319"/>
                  </a:moveTo>
                  <a:cubicBezTo>
                    <a:pt x="937" y="319"/>
                    <a:pt x="937" y="319"/>
                    <a:pt x="937" y="319"/>
                  </a:cubicBezTo>
                  <a:cubicBezTo>
                    <a:pt x="937" y="8"/>
                    <a:pt x="937" y="8"/>
                    <a:pt x="937" y="8"/>
                  </a:cubicBezTo>
                  <a:cubicBezTo>
                    <a:pt x="875" y="8"/>
                    <a:pt x="875" y="8"/>
                    <a:pt x="875" y="8"/>
                  </a:cubicBezTo>
                  <a:lnTo>
                    <a:pt x="875" y="319"/>
                  </a:lnTo>
                  <a:close/>
                  <a:moveTo>
                    <a:pt x="286" y="319"/>
                  </a:moveTo>
                  <a:cubicBezTo>
                    <a:pt x="348" y="319"/>
                    <a:pt x="348" y="319"/>
                    <a:pt x="348" y="319"/>
                  </a:cubicBezTo>
                  <a:cubicBezTo>
                    <a:pt x="348" y="93"/>
                    <a:pt x="348" y="93"/>
                    <a:pt x="348" y="93"/>
                  </a:cubicBezTo>
                  <a:cubicBezTo>
                    <a:pt x="286" y="93"/>
                    <a:pt x="286" y="93"/>
                    <a:pt x="286" y="93"/>
                  </a:cubicBezTo>
                  <a:lnTo>
                    <a:pt x="286" y="319"/>
                  </a:lnTo>
                  <a:close/>
                  <a:moveTo>
                    <a:pt x="286" y="59"/>
                  </a:moveTo>
                  <a:cubicBezTo>
                    <a:pt x="348" y="59"/>
                    <a:pt x="348" y="59"/>
                    <a:pt x="348" y="59"/>
                  </a:cubicBezTo>
                  <a:cubicBezTo>
                    <a:pt x="348" y="8"/>
                    <a:pt x="348" y="8"/>
                    <a:pt x="348" y="8"/>
                  </a:cubicBezTo>
                  <a:cubicBezTo>
                    <a:pt x="286" y="8"/>
                    <a:pt x="286" y="8"/>
                    <a:pt x="286" y="8"/>
                  </a:cubicBezTo>
                  <a:lnTo>
                    <a:pt x="286" y="5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solidFill>
                  <a:srgbClr val="000000"/>
                </a:solidFill>
              </a:endParaRPr>
            </a:p>
          </p:txBody>
        </p:sp>
      </p:grpSp>
    </p:spTree>
    <p:extLst>
      <p:ext uri="{BB962C8B-B14F-4D97-AF65-F5344CB8AC3E}">
        <p14:creationId xmlns:p14="http://schemas.microsoft.com/office/powerpoint/2010/main" val="3252360673"/>
      </p:ext>
    </p:extLst>
  </p:cSld>
  <p:clrMapOvr>
    <a:masterClrMapping/>
  </p:clrMapOvr>
</p:sldLayout>
</file>

<file path=ppt/slideLayouts/slideLayout210.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GB"/>
              <a:t>Click to edit master title style</a:t>
            </a:r>
            <a:endParaRPr lang="en-GB" dirty="0"/>
          </a:p>
        </p:txBody>
      </p:sp>
    </p:spTree>
    <p:extLst>
      <p:ext uri="{BB962C8B-B14F-4D97-AF65-F5344CB8AC3E}">
        <p14:creationId xmlns:p14="http://schemas.microsoft.com/office/powerpoint/2010/main" val="3740647218"/>
      </p:ext>
    </p:extLst>
  </p:cSld>
  <p:clrMapOvr>
    <a:masterClrMapping/>
  </p:clrMapOvr>
</p:sldLayout>
</file>

<file path=ppt/slideLayouts/slideLayout211.xml><?xml version="1.0" encoding="utf-8"?>
<p:sldLayout xmlns:a="http://schemas.openxmlformats.org/drawingml/2006/main" xmlns:r="http://schemas.openxmlformats.org/officeDocument/2006/relationships" xmlns:p="http://schemas.openxmlformats.org/presentationml/2006/main" preserve="1" userDrawn="1">
  <p:cSld name="Title and tex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GB"/>
              <a:t>Click to edit master title style</a:t>
            </a:r>
            <a:endParaRPr lang="en-GB" dirty="0"/>
          </a:p>
        </p:txBody>
      </p:sp>
      <p:sp>
        <p:nvSpPr>
          <p:cNvPr id="5" name="Text Placeholder 4"/>
          <p:cNvSpPr>
            <a:spLocks noGrp="1"/>
          </p:cNvSpPr>
          <p:nvPr>
            <p:ph type="body" sz="quarter" idx="10"/>
          </p:nvPr>
        </p:nvSpPr>
        <p:spPr>
          <a:xfrm>
            <a:off x="647700" y="1485900"/>
            <a:ext cx="7997825" cy="4762500"/>
          </a:xfrm>
        </p:spPr>
        <p:txBody>
          <a:bodyPr>
            <a:noAutofit/>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p>
        </p:txBody>
      </p:sp>
    </p:spTree>
    <p:extLst>
      <p:ext uri="{BB962C8B-B14F-4D97-AF65-F5344CB8AC3E}">
        <p14:creationId xmlns:p14="http://schemas.microsoft.com/office/powerpoint/2010/main" val="312378876"/>
      </p:ext>
    </p:extLst>
  </p:cSld>
  <p:clrMapOvr>
    <a:masterClrMapping/>
  </p:clrMapOvr>
</p:sldLayout>
</file>

<file path=ppt/slideLayouts/slideLayout212.xml><?xml version="1.0" encoding="utf-8"?>
<p:sldLayout xmlns:a="http://schemas.openxmlformats.org/drawingml/2006/main" xmlns:r="http://schemas.openxmlformats.org/officeDocument/2006/relationships" xmlns:p="http://schemas.openxmlformats.org/presentationml/2006/main" preserve="1" userDrawn="1">
  <p:cSld name="Title and Sub-titl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48000" y="334800"/>
            <a:ext cx="7992000" cy="936000"/>
          </a:xfrm>
        </p:spPr>
        <p:txBody>
          <a:bodyPr/>
          <a:lstStyle>
            <a:lvl1pPr>
              <a:defRPr/>
            </a:lvl1pPr>
          </a:lstStyle>
          <a:p>
            <a:r>
              <a:rPr lang="en-GB"/>
              <a:t>Click to edit master title style</a:t>
            </a:r>
            <a:endParaRPr lang="en-GB" dirty="0"/>
          </a:p>
        </p:txBody>
      </p:sp>
      <p:sp>
        <p:nvSpPr>
          <p:cNvPr id="9" name="Text Placeholder 8"/>
          <p:cNvSpPr>
            <a:spLocks noGrp="1"/>
          </p:cNvSpPr>
          <p:nvPr>
            <p:ph type="body" sz="quarter" idx="10"/>
          </p:nvPr>
        </p:nvSpPr>
        <p:spPr>
          <a:xfrm>
            <a:off x="648000" y="1025525"/>
            <a:ext cx="7997825" cy="307777"/>
          </a:xfrm>
        </p:spPr>
        <p:txBody>
          <a:bodyPr>
            <a:spAutoFit/>
          </a:bodyPr>
          <a:lstStyle/>
          <a:p>
            <a:pPr lvl="0"/>
            <a:r>
              <a:rPr lang="en-GB" dirty="0"/>
              <a:t>Click to edit Master text styles</a:t>
            </a:r>
          </a:p>
        </p:txBody>
      </p:sp>
    </p:spTree>
    <p:extLst>
      <p:ext uri="{BB962C8B-B14F-4D97-AF65-F5344CB8AC3E}">
        <p14:creationId xmlns:p14="http://schemas.microsoft.com/office/powerpoint/2010/main" val="2835887233"/>
      </p:ext>
    </p:extLst>
  </p:cSld>
  <p:clrMapOvr>
    <a:masterClrMapping/>
  </p:clrMapOvr>
</p:sldLayout>
</file>

<file path=ppt/slideLayouts/slideLayout213.xml><?xml version="1.0" encoding="utf-8"?>
<p:sldLayout xmlns:a="http://schemas.openxmlformats.org/drawingml/2006/main" xmlns:r="http://schemas.openxmlformats.org/officeDocument/2006/relationships" xmlns:p="http://schemas.openxmlformats.org/presentationml/2006/main" showMasterSp="0" preserve="1" userDrawn="1">
  <p:cSld name="Breaker slide">
    <p:bg>
      <p:bgPr>
        <a:solidFill>
          <a:schemeClr val="accent4"/>
        </a:solidFill>
        <a:effectLst/>
      </p:bgPr>
    </p:bg>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2"/>
            </p:custDataLst>
            <p:extLst>
              <p:ext uri="{D42A27DB-BD31-4B8C-83A1-F6EECF244321}">
                <p14:modId xmlns:p14="http://schemas.microsoft.com/office/powerpoint/2010/main" val="4077890336"/>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160797" name="think-cell Folie" r:id="rId4" imgW="270" imgH="270" progId="TCLayout.ActiveDocument.1">
                  <p:embed/>
                </p:oleObj>
              </mc:Choice>
              <mc:Fallback>
                <p:oleObj name="think-cell Folie" r:id="rId4" imgW="270" imgH="270" progId="TCLayout.ActiveDocument.1">
                  <p:embed/>
                  <p:pic>
                    <p:nvPicPr>
                      <p:cNvPr id="0" name=""/>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15" name="Rectangle 2"/>
          <p:cNvSpPr>
            <a:spLocks noGrp="1" noChangeArrowheads="1"/>
          </p:cNvSpPr>
          <p:nvPr>
            <p:ph type="ctrTitle" hasCustomPrompt="1"/>
          </p:nvPr>
        </p:nvSpPr>
        <p:spPr bwMode="gray">
          <a:xfrm>
            <a:off x="647700" y="769938"/>
            <a:ext cx="7988300" cy="1557337"/>
          </a:xfrm>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defRPr sz="4000">
                <a:solidFill>
                  <a:schemeClr val="bg1"/>
                </a:solidFill>
              </a:defRPr>
            </a:lvl1pPr>
          </a:lstStyle>
          <a:p>
            <a:pPr lvl="0"/>
            <a:r>
              <a:rPr lang="en-GB" noProof="1"/>
              <a:t>Click to edit master title style</a:t>
            </a:r>
            <a:endParaRPr lang="en-GB" noProof="0" dirty="0"/>
          </a:p>
        </p:txBody>
      </p:sp>
      <p:sp>
        <p:nvSpPr>
          <p:cNvPr id="16" name="Rectangle 3"/>
          <p:cNvSpPr>
            <a:spLocks noGrp="1" noChangeArrowheads="1"/>
          </p:cNvSpPr>
          <p:nvPr>
            <p:ph type="subTitle" idx="1"/>
          </p:nvPr>
        </p:nvSpPr>
        <p:spPr bwMode="gray">
          <a:xfrm>
            <a:off x="650875" y="2327275"/>
            <a:ext cx="5362575" cy="1738313"/>
          </a:xfrm>
          <a:prstGeom prst="rect">
            <a:avLst/>
          </a:prstGeom>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spcBef>
                <a:spcPct val="0"/>
              </a:spcBef>
              <a:buSzTx/>
              <a:defRPr>
                <a:solidFill>
                  <a:schemeClr val="bg1"/>
                </a:solidFill>
              </a:defRPr>
            </a:lvl1pPr>
          </a:lstStyle>
          <a:p>
            <a:pPr lvl="0"/>
            <a:r>
              <a:rPr lang="en-GB" noProof="0"/>
              <a:t>Formatvorlage des Untertitelmasters durch Klicken bearbeiten</a:t>
            </a:r>
            <a:endParaRPr lang="en-GB" noProof="0" dirty="0"/>
          </a:p>
        </p:txBody>
      </p:sp>
      <p:pic>
        <p:nvPicPr>
          <p:cNvPr id="11" name="Image 66" descr="shadow-v2.png"/>
          <p:cNvPicPr>
            <a:picLocks noChangeAspect="1"/>
          </p:cNvPicPr>
          <p:nvPr userDrawn="1"/>
        </p:nvPicPr>
        <p:blipFill>
          <a:blip r:embed="rId6">
            <a:extLst>
              <a:ext uri="{28A0092B-C50C-407E-A947-70E740481C1C}">
                <a14:useLocalDpi xmlns:a14="http://schemas.microsoft.com/office/drawing/2010/main" val="0"/>
              </a:ext>
            </a:extLst>
          </a:blip>
          <a:srcRect t="8528" b="51877"/>
          <a:stretch>
            <a:fillRect/>
          </a:stretch>
        </p:blipFill>
        <p:spPr bwMode="auto">
          <a:xfrm>
            <a:off x="0" y="6381750"/>
            <a:ext cx="8856663" cy="206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2" name="Group 7"/>
          <p:cNvGrpSpPr>
            <a:grpSpLocks/>
          </p:cNvGrpSpPr>
          <p:nvPr userDrawn="1"/>
        </p:nvGrpSpPr>
        <p:grpSpPr bwMode="auto">
          <a:xfrm>
            <a:off x="7777163" y="6526213"/>
            <a:ext cx="863600" cy="236537"/>
            <a:chOff x="1005" y="1644"/>
            <a:chExt cx="3749" cy="1030"/>
          </a:xfrm>
          <a:solidFill>
            <a:schemeClr val="bg1"/>
          </a:solidFill>
        </p:grpSpPr>
        <p:sp>
          <p:nvSpPr>
            <p:cNvPr id="13" name="Freeform 8"/>
            <p:cNvSpPr>
              <a:spLocks/>
            </p:cNvSpPr>
            <p:nvPr userDrawn="1"/>
          </p:nvSpPr>
          <p:spPr bwMode="auto">
            <a:xfrm>
              <a:off x="1962" y="2123"/>
              <a:ext cx="314" cy="256"/>
            </a:xfrm>
            <a:custGeom>
              <a:avLst/>
              <a:gdLst>
                <a:gd name="T0" fmla="*/ 108 w 314"/>
                <a:gd name="T1" fmla="*/ 256 h 256"/>
                <a:gd name="T2" fmla="*/ 314 w 314"/>
                <a:gd name="T3" fmla="*/ 0 h 256"/>
                <a:gd name="T4" fmla="*/ 101 w 314"/>
                <a:gd name="T5" fmla="*/ 0 h 256"/>
                <a:gd name="T6" fmla="*/ 0 w 314"/>
                <a:gd name="T7" fmla="*/ 126 h 256"/>
                <a:gd name="T8" fmla="*/ 108 w 314"/>
                <a:gd name="T9" fmla="*/ 256 h 256"/>
              </a:gdLst>
              <a:ahLst/>
              <a:cxnLst>
                <a:cxn ang="0">
                  <a:pos x="T0" y="T1"/>
                </a:cxn>
                <a:cxn ang="0">
                  <a:pos x="T2" y="T3"/>
                </a:cxn>
                <a:cxn ang="0">
                  <a:pos x="T4" y="T5"/>
                </a:cxn>
                <a:cxn ang="0">
                  <a:pos x="T6" y="T7"/>
                </a:cxn>
                <a:cxn ang="0">
                  <a:pos x="T8" y="T9"/>
                </a:cxn>
              </a:cxnLst>
              <a:rect l="0" t="0" r="r" b="b"/>
              <a:pathLst>
                <a:path w="314" h="256">
                  <a:moveTo>
                    <a:pt x="108" y="256"/>
                  </a:moveTo>
                  <a:lnTo>
                    <a:pt x="314" y="0"/>
                  </a:lnTo>
                  <a:lnTo>
                    <a:pt x="101" y="0"/>
                  </a:lnTo>
                  <a:lnTo>
                    <a:pt x="0" y="126"/>
                  </a:lnTo>
                  <a:lnTo>
                    <a:pt x="108" y="25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solidFill>
                  <a:srgbClr val="000000"/>
                </a:solidFill>
              </a:endParaRPr>
            </a:p>
          </p:txBody>
        </p:sp>
        <p:sp>
          <p:nvSpPr>
            <p:cNvPr id="22" name="Freeform 9"/>
            <p:cNvSpPr>
              <a:spLocks noEditPoints="1"/>
            </p:cNvSpPr>
            <p:nvPr userDrawn="1"/>
          </p:nvSpPr>
          <p:spPr bwMode="auto">
            <a:xfrm>
              <a:off x="1005" y="1644"/>
              <a:ext cx="1183" cy="1014"/>
            </a:xfrm>
            <a:custGeom>
              <a:avLst/>
              <a:gdLst>
                <a:gd name="T0" fmla="*/ 359 w 501"/>
                <a:gd name="T1" fmla="*/ 313 h 429"/>
                <a:gd name="T2" fmla="*/ 339 w 501"/>
                <a:gd name="T3" fmla="*/ 287 h 429"/>
                <a:gd name="T4" fmla="*/ 331 w 501"/>
                <a:gd name="T5" fmla="*/ 277 h 429"/>
                <a:gd name="T6" fmla="*/ 288 w 501"/>
                <a:gd name="T7" fmla="*/ 257 h 429"/>
                <a:gd name="T8" fmla="*/ 232 w 501"/>
                <a:gd name="T9" fmla="*/ 313 h 429"/>
                <a:gd name="T10" fmla="*/ 288 w 501"/>
                <a:gd name="T11" fmla="*/ 368 h 429"/>
                <a:gd name="T12" fmla="*/ 331 w 501"/>
                <a:gd name="T13" fmla="*/ 348 h 429"/>
                <a:gd name="T14" fmla="*/ 339 w 501"/>
                <a:gd name="T15" fmla="*/ 338 h 429"/>
                <a:gd name="T16" fmla="*/ 359 w 501"/>
                <a:gd name="T17" fmla="*/ 313 h 429"/>
                <a:gd name="T18" fmla="*/ 162 w 501"/>
                <a:gd name="T19" fmla="*/ 312 h 429"/>
                <a:gd name="T20" fmla="*/ 288 w 501"/>
                <a:gd name="T21" fmla="*/ 188 h 429"/>
                <a:gd name="T22" fmla="*/ 384 w 501"/>
                <a:gd name="T23" fmla="*/ 232 h 429"/>
                <a:gd name="T24" fmla="*/ 385 w 501"/>
                <a:gd name="T25" fmla="*/ 234 h 429"/>
                <a:gd name="T26" fmla="*/ 387 w 501"/>
                <a:gd name="T27" fmla="*/ 233 h 429"/>
                <a:gd name="T28" fmla="*/ 250 w 501"/>
                <a:gd name="T29" fmla="*/ 0 h 429"/>
                <a:gd name="T30" fmla="*/ 0 w 501"/>
                <a:gd name="T31" fmla="*/ 429 h 429"/>
                <a:gd name="T32" fmla="*/ 244 w 501"/>
                <a:gd name="T33" fmla="*/ 429 h 429"/>
                <a:gd name="T34" fmla="*/ 245 w 501"/>
                <a:gd name="T35" fmla="*/ 428 h 429"/>
                <a:gd name="T36" fmla="*/ 220 w 501"/>
                <a:gd name="T37" fmla="*/ 417 h 429"/>
                <a:gd name="T38" fmla="*/ 162 w 501"/>
                <a:gd name="T39" fmla="*/ 312 h 429"/>
                <a:gd name="T40" fmla="*/ 496 w 501"/>
                <a:gd name="T41" fmla="*/ 427 h 429"/>
                <a:gd name="T42" fmla="*/ 470 w 501"/>
                <a:gd name="T43" fmla="*/ 420 h 429"/>
                <a:gd name="T44" fmla="*/ 405 w 501"/>
                <a:gd name="T45" fmla="*/ 367 h 429"/>
                <a:gd name="T46" fmla="*/ 380 w 501"/>
                <a:gd name="T47" fmla="*/ 398 h 429"/>
                <a:gd name="T48" fmla="*/ 333 w 501"/>
                <a:gd name="T49" fmla="*/ 428 h 429"/>
                <a:gd name="T50" fmla="*/ 333 w 501"/>
                <a:gd name="T51" fmla="*/ 429 h 429"/>
                <a:gd name="T52" fmla="*/ 501 w 501"/>
                <a:gd name="T53" fmla="*/ 429 h 429"/>
                <a:gd name="T54" fmla="*/ 501 w 501"/>
                <a:gd name="T55" fmla="*/ 428 h 429"/>
                <a:gd name="T56" fmla="*/ 496 w 501"/>
                <a:gd name="T57" fmla="*/ 427 h 4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01" h="429">
                  <a:moveTo>
                    <a:pt x="359" y="313"/>
                  </a:moveTo>
                  <a:cubicBezTo>
                    <a:pt x="353" y="305"/>
                    <a:pt x="350" y="300"/>
                    <a:pt x="339" y="287"/>
                  </a:cubicBezTo>
                  <a:cubicBezTo>
                    <a:pt x="336" y="283"/>
                    <a:pt x="335" y="282"/>
                    <a:pt x="331" y="277"/>
                  </a:cubicBezTo>
                  <a:cubicBezTo>
                    <a:pt x="320" y="265"/>
                    <a:pt x="306" y="257"/>
                    <a:pt x="288" y="257"/>
                  </a:cubicBezTo>
                  <a:cubicBezTo>
                    <a:pt x="257" y="257"/>
                    <a:pt x="232" y="282"/>
                    <a:pt x="232" y="313"/>
                  </a:cubicBezTo>
                  <a:cubicBezTo>
                    <a:pt x="232" y="343"/>
                    <a:pt x="257" y="368"/>
                    <a:pt x="288" y="368"/>
                  </a:cubicBezTo>
                  <a:cubicBezTo>
                    <a:pt x="306" y="368"/>
                    <a:pt x="320" y="360"/>
                    <a:pt x="331" y="348"/>
                  </a:cubicBezTo>
                  <a:cubicBezTo>
                    <a:pt x="335" y="343"/>
                    <a:pt x="336" y="342"/>
                    <a:pt x="339" y="338"/>
                  </a:cubicBezTo>
                  <a:cubicBezTo>
                    <a:pt x="350" y="325"/>
                    <a:pt x="353" y="320"/>
                    <a:pt x="359" y="313"/>
                  </a:cubicBezTo>
                  <a:moveTo>
                    <a:pt x="162" y="312"/>
                  </a:moveTo>
                  <a:cubicBezTo>
                    <a:pt x="162" y="243"/>
                    <a:pt x="218" y="188"/>
                    <a:pt x="288" y="188"/>
                  </a:cubicBezTo>
                  <a:cubicBezTo>
                    <a:pt x="322" y="188"/>
                    <a:pt x="357" y="201"/>
                    <a:pt x="384" y="232"/>
                  </a:cubicBezTo>
                  <a:cubicBezTo>
                    <a:pt x="385" y="234"/>
                    <a:pt x="385" y="234"/>
                    <a:pt x="385" y="234"/>
                  </a:cubicBezTo>
                  <a:cubicBezTo>
                    <a:pt x="387" y="233"/>
                    <a:pt x="387" y="233"/>
                    <a:pt x="387" y="233"/>
                  </a:cubicBezTo>
                  <a:cubicBezTo>
                    <a:pt x="250" y="0"/>
                    <a:pt x="250" y="0"/>
                    <a:pt x="250" y="0"/>
                  </a:cubicBezTo>
                  <a:cubicBezTo>
                    <a:pt x="0" y="429"/>
                    <a:pt x="0" y="429"/>
                    <a:pt x="0" y="429"/>
                  </a:cubicBezTo>
                  <a:cubicBezTo>
                    <a:pt x="244" y="429"/>
                    <a:pt x="244" y="429"/>
                    <a:pt x="244" y="429"/>
                  </a:cubicBezTo>
                  <a:cubicBezTo>
                    <a:pt x="245" y="428"/>
                    <a:pt x="245" y="428"/>
                    <a:pt x="245" y="428"/>
                  </a:cubicBezTo>
                  <a:cubicBezTo>
                    <a:pt x="234" y="425"/>
                    <a:pt x="224" y="419"/>
                    <a:pt x="220" y="417"/>
                  </a:cubicBezTo>
                  <a:cubicBezTo>
                    <a:pt x="185" y="395"/>
                    <a:pt x="162" y="357"/>
                    <a:pt x="162" y="312"/>
                  </a:cubicBezTo>
                  <a:moveTo>
                    <a:pt x="496" y="427"/>
                  </a:moveTo>
                  <a:cubicBezTo>
                    <a:pt x="485" y="425"/>
                    <a:pt x="476" y="422"/>
                    <a:pt x="470" y="420"/>
                  </a:cubicBezTo>
                  <a:cubicBezTo>
                    <a:pt x="444" y="409"/>
                    <a:pt x="423" y="389"/>
                    <a:pt x="405" y="367"/>
                  </a:cubicBezTo>
                  <a:cubicBezTo>
                    <a:pt x="405" y="367"/>
                    <a:pt x="392" y="385"/>
                    <a:pt x="380" y="398"/>
                  </a:cubicBezTo>
                  <a:cubicBezTo>
                    <a:pt x="362" y="417"/>
                    <a:pt x="343" y="425"/>
                    <a:pt x="333" y="428"/>
                  </a:cubicBezTo>
                  <a:cubicBezTo>
                    <a:pt x="333" y="429"/>
                    <a:pt x="333" y="429"/>
                    <a:pt x="333" y="429"/>
                  </a:cubicBezTo>
                  <a:cubicBezTo>
                    <a:pt x="501" y="429"/>
                    <a:pt x="501" y="429"/>
                    <a:pt x="501" y="429"/>
                  </a:cubicBezTo>
                  <a:cubicBezTo>
                    <a:pt x="501" y="428"/>
                    <a:pt x="501" y="428"/>
                    <a:pt x="501" y="428"/>
                  </a:cubicBezTo>
                  <a:cubicBezTo>
                    <a:pt x="501" y="428"/>
                    <a:pt x="499" y="427"/>
                    <a:pt x="496" y="427"/>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solidFill>
                  <a:srgbClr val="000000"/>
                </a:solidFill>
              </a:endParaRPr>
            </a:p>
          </p:txBody>
        </p:sp>
        <p:sp>
          <p:nvSpPr>
            <p:cNvPr id="23" name="Freeform 10"/>
            <p:cNvSpPr>
              <a:spLocks noEditPoints="1"/>
            </p:cNvSpPr>
            <p:nvPr userDrawn="1"/>
          </p:nvSpPr>
          <p:spPr bwMode="auto">
            <a:xfrm>
              <a:off x="2540" y="1904"/>
              <a:ext cx="2214" cy="770"/>
            </a:xfrm>
            <a:custGeom>
              <a:avLst/>
              <a:gdLst>
                <a:gd name="T0" fmla="*/ 171 w 937"/>
                <a:gd name="T1" fmla="*/ 136 h 326"/>
                <a:gd name="T2" fmla="*/ 78 w 937"/>
                <a:gd name="T3" fmla="*/ 89 h 326"/>
                <a:gd name="T4" fmla="*/ 125 w 937"/>
                <a:gd name="T5" fmla="*/ 53 h 326"/>
                <a:gd name="T6" fmla="*/ 186 w 937"/>
                <a:gd name="T7" fmla="*/ 100 h 326"/>
                <a:gd name="T8" fmla="*/ 253 w 937"/>
                <a:gd name="T9" fmla="*/ 100 h 326"/>
                <a:gd name="T10" fmla="*/ 128 w 937"/>
                <a:gd name="T11" fmla="*/ 0 h 326"/>
                <a:gd name="T12" fmla="*/ 12 w 937"/>
                <a:gd name="T13" fmla="*/ 94 h 326"/>
                <a:gd name="T14" fmla="*/ 104 w 937"/>
                <a:gd name="T15" fmla="*/ 183 h 326"/>
                <a:gd name="T16" fmla="*/ 197 w 937"/>
                <a:gd name="T17" fmla="*/ 234 h 326"/>
                <a:gd name="T18" fmla="*/ 136 w 937"/>
                <a:gd name="T19" fmla="*/ 273 h 326"/>
                <a:gd name="T20" fmla="*/ 67 w 937"/>
                <a:gd name="T21" fmla="*/ 215 h 326"/>
                <a:gd name="T22" fmla="*/ 1 w 937"/>
                <a:gd name="T23" fmla="*/ 215 h 326"/>
                <a:gd name="T24" fmla="*/ 134 w 937"/>
                <a:gd name="T25" fmla="*/ 326 h 326"/>
                <a:gd name="T26" fmla="*/ 263 w 937"/>
                <a:gd name="T27" fmla="*/ 226 h 326"/>
                <a:gd name="T28" fmla="*/ 171 w 937"/>
                <a:gd name="T29" fmla="*/ 136 h 326"/>
                <a:gd name="T30" fmla="*/ 541 w 937"/>
                <a:gd name="T31" fmla="*/ 121 h 326"/>
                <a:gd name="T32" fmla="*/ 541 w 937"/>
                <a:gd name="T33" fmla="*/ 121 h 326"/>
                <a:gd name="T34" fmla="*/ 473 w 937"/>
                <a:gd name="T35" fmla="*/ 87 h 326"/>
                <a:gd name="T36" fmla="*/ 374 w 937"/>
                <a:gd name="T37" fmla="*/ 204 h 326"/>
                <a:gd name="T38" fmla="*/ 475 w 937"/>
                <a:gd name="T39" fmla="*/ 325 h 326"/>
                <a:gd name="T40" fmla="*/ 543 w 937"/>
                <a:gd name="T41" fmla="*/ 290 h 326"/>
                <a:gd name="T42" fmla="*/ 544 w 937"/>
                <a:gd name="T43" fmla="*/ 290 h 326"/>
                <a:gd name="T44" fmla="*/ 544 w 937"/>
                <a:gd name="T45" fmla="*/ 319 h 326"/>
                <a:gd name="T46" fmla="*/ 603 w 937"/>
                <a:gd name="T47" fmla="*/ 319 h 326"/>
                <a:gd name="T48" fmla="*/ 603 w 937"/>
                <a:gd name="T49" fmla="*/ 8 h 326"/>
                <a:gd name="T50" fmla="*/ 541 w 937"/>
                <a:gd name="T51" fmla="*/ 8 h 326"/>
                <a:gd name="T52" fmla="*/ 541 w 937"/>
                <a:gd name="T53" fmla="*/ 121 h 326"/>
                <a:gd name="T54" fmla="*/ 490 w 937"/>
                <a:gd name="T55" fmla="*/ 278 h 326"/>
                <a:gd name="T56" fmla="*/ 436 w 937"/>
                <a:gd name="T57" fmla="*/ 206 h 326"/>
                <a:gd name="T58" fmla="*/ 490 w 937"/>
                <a:gd name="T59" fmla="*/ 134 h 326"/>
                <a:gd name="T60" fmla="*/ 543 w 937"/>
                <a:gd name="T61" fmla="*/ 205 h 326"/>
                <a:gd name="T62" fmla="*/ 490 w 937"/>
                <a:gd name="T63" fmla="*/ 278 h 326"/>
                <a:gd name="T64" fmla="*/ 741 w 937"/>
                <a:gd name="T65" fmla="*/ 87 h 326"/>
                <a:gd name="T66" fmla="*/ 626 w 937"/>
                <a:gd name="T67" fmla="*/ 206 h 326"/>
                <a:gd name="T68" fmla="*/ 741 w 937"/>
                <a:gd name="T69" fmla="*/ 325 h 326"/>
                <a:gd name="T70" fmla="*/ 846 w 937"/>
                <a:gd name="T71" fmla="*/ 249 h 326"/>
                <a:gd name="T72" fmla="*/ 792 w 937"/>
                <a:gd name="T73" fmla="*/ 249 h 326"/>
                <a:gd name="T74" fmla="*/ 743 w 937"/>
                <a:gd name="T75" fmla="*/ 278 h 326"/>
                <a:gd name="T76" fmla="*/ 687 w 937"/>
                <a:gd name="T77" fmla="*/ 221 h 326"/>
                <a:gd name="T78" fmla="*/ 850 w 937"/>
                <a:gd name="T79" fmla="*/ 221 h 326"/>
                <a:gd name="T80" fmla="*/ 741 w 937"/>
                <a:gd name="T81" fmla="*/ 87 h 326"/>
                <a:gd name="T82" fmla="*/ 687 w 937"/>
                <a:gd name="T83" fmla="*/ 182 h 326"/>
                <a:gd name="T84" fmla="*/ 739 w 937"/>
                <a:gd name="T85" fmla="*/ 134 h 326"/>
                <a:gd name="T86" fmla="*/ 788 w 937"/>
                <a:gd name="T87" fmla="*/ 182 h 326"/>
                <a:gd name="T88" fmla="*/ 687 w 937"/>
                <a:gd name="T89" fmla="*/ 182 h 326"/>
                <a:gd name="T90" fmla="*/ 875 w 937"/>
                <a:gd name="T91" fmla="*/ 319 h 326"/>
                <a:gd name="T92" fmla="*/ 937 w 937"/>
                <a:gd name="T93" fmla="*/ 319 h 326"/>
                <a:gd name="T94" fmla="*/ 937 w 937"/>
                <a:gd name="T95" fmla="*/ 8 h 326"/>
                <a:gd name="T96" fmla="*/ 875 w 937"/>
                <a:gd name="T97" fmla="*/ 8 h 326"/>
                <a:gd name="T98" fmla="*/ 875 w 937"/>
                <a:gd name="T99" fmla="*/ 319 h 326"/>
                <a:gd name="T100" fmla="*/ 286 w 937"/>
                <a:gd name="T101" fmla="*/ 319 h 326"/>
                <a:gd name="T102" fmla="*/ 348 w 937"/>
                <a:gd name="T103" fmla="*/ 319 h 326"/>
                <a:gd name="T104" fmla="*/ 348 w 937"/>
                <a:gd name="T105" fmla="*/ 93 h 326"/>
                <a:gd name="T106" fmla="*/ 286 w 937"/>
                <a:gd name="T107" fmla="*/ 93 h 326"/>
                <a:gd name="T108" fmla="*/ 286 w 937"/>
                <a:gd name="T109" fmla="*/ 319 h 326"/>
                <a:gd name="T110" fmla="*/ 286 w 937"/>
                <a:gd name="T111" fmla="*/ 59 h 326"/>
                <a:gd name="T112" fmla="*/ 348 w 937"/>
                <a:gd name="T113" fmla="*/ 59 h 326"/>
                <a:gd name="T114" fmla="*/ 348 w 937"/>
                <a:gd name="T115" fmla="*/ 8 h 326"/>
                <a:gd name="T116" fmla="*/ 286 w 937"/>
                <a:gd name="T117" fmla="*/ 8 h 326"/>
                <a:gd name="T118" fmla="*/ 286 w 937"/>
                <a:gd name="T119" fmla="*/ 59 h 3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937" h="326">
                  <a:moveTo>
                    <a:pt x="171" y="136"/>
                  </a:moveTo>
                  <a:cubicBezTo>
                    <a:pt x="93" y="116"/>
                    <a:pt x="78" y="113"/>
                    <a:pt x="78" y="89"/>
                  </a:cubicBezTo>
                  <a:cubicBezTo>
                    <a:pt x="78" y="63"/>
                    <a:pt x="103" y="53"/>
                    <a:pt x="125" y="53"/>
                  </a:cubicBezTo>
                  <a:cubicBezTo>
                    <a:pt x="158" y="53"/>
                    <a:pt x="184" y="63"/>
                    <a:pt x="186" y="100"/>
                  </a:cubicBezTo>
                  <a:cubicBezTo>
                    <a:pt x="253" y="100"/>
                    <a:pt x="253" y="100"/>
                    <a:pt x="253" y="100"/>
                  </a:cubicBezTo>
                  <a:cubicBezTo>
                    <a:pt x="253" y="29"/>
                    <a:pt x="193" y="0"/>
                    <a:pt x="128" y="0"/>
                  </a:cubicBezTo>
                  <a:cubicBezTo>
                    <a:pt x="72" y="0"/>
                    <a:pt x="12" y="31"/>
                    <a:pt x="12" y="94"/>
                  </a:cubicBezTo>
                  <a:cubicBezTo>
                    <a:pt x="12" y="153"/>
                    <a:pt x="58" y="171"/>
                    <a:pt x="104" y="183"/>
                  </a:cubicBezTo>
                  <a:cubicBezTo>
                    <a:pt x="150" y="195"/>
                    <a:pt x="197" y="201"/>
                    <a:pt x="197" y="234"/>
                  </a:cubicBezTo>
                  <a:cubicBezTo>
                    <a:pt x="197" y="266"/>
                    <a:pt x="160" y="273"/>
                    <a:pt x="136" y="273"/>
                  </a:cubicBezTo>
                  <a:cubicBezTo>
                    <a:pt x="100" y="273"/>
                    <a:pt x="67" y="257"/>
                    <a:pt x="67" y="215"/>
                  </a:cubicBezTo>
                  <a:cubicBezTo>
                    <a:pt x="1" y="215"/>
                    <a:pt x="1" y="215"/>
                    <a:pt x="1" y="215"/>
                  </a:cubicBezTo>
                  <a:cubicBezTo>
                    <a:pt x="0" y="292"/>
                    <a:pt x="65" y="326"/>
                    <a:pt x="134" y="326"/>
                  </a:cubicBezTo>
                  <a:cubicBezTo>
                    <a:pt x="218" y="326"/>
                    <a:pt x="263" y="283"/>
                    <a:pt x="263" y="226"/>
                  </a:cubicBezTo>
                  <a:cubicBezTo>
                    <a:pt x="263" y="156"/>
                    <a:pt x="193" y="141"/>
                    <a:pt x="171" y="136"/>
                  </a:cubicBezTo>
                  <a:moveTo>
                    <a:pt x="541" y="121"/>
                  </a:moveTo>
                  <a:cubicBezTo>
                    <a:pt x="541" y="121"/>
                    <a:pt x="541" y="121"/>
                    <a:pt x="541" y="121"/>
                  </a:cubicBezTo>
                  <a:cubicBezTo>
                    <a:pt x="526" y="99"/>
                    <a:pt x="500" y="87"/>
                    <a:pt x="473" y="87"/>
                  </a:cubicBezTo>
                  <a:cubicBezTo>
                    <a:pt x="407" y="87"/>
                    <a:pt x="374" y="144"/>
                    <a:pt x="374" y="204"/>
                  </a:cubicBezTo>
                  <a:cubicBezTo>
                    <a:pt x="374" y="266"/>
                    <a:pt x="407" y="325"/>
                    <a:pt x="475" y="325"/>
                  </a:cubicBezTo>
                  <a:cubicBezTo>
                    <a:pt x="504" y="325"/>
                    <a:pt x="529" y="314"/>
                    <a:pt x="543" y="290"/>
                  </a:cubicBezTo>
                  <a:cubicBezTo>
                    <a:pt x="544" y="290"/>
                    <a:pt x="544" y="290"/>
                    <a:pt x="544" y="290"/>
                  </a:cubicBezTo>
                  <a:cubicBezTo>
                    <a:pt x="544" y="319"/>
                    <a:pt x="544" y="319"/>
                    <a:pt x="544" y="319"/>
                  </a:cubicBezTo>
                  <a:cubicBezTo>
                    <a:pt x="603" y="319"/>
                    <a:pt x="603" y="319"/>
                    <a:pt x="603" y="319"/>
                  </a:cubicBezTo>
                  <a:cubicBezTo>
                    <a:pt x="603" y="8"/>
                    <a:pt x="603" y="8"/>
                    <a:pt x="603" y="8"/>
                  </a:cubicBezTo>
                  <a:cubicBezTo>
                    <a:pt x="541" y="8"/>
                    <a:pt x="541" y="8"/>
                    <a:pt x="541" y="8"/>
                  </a:cubicBezTo>
                  <a:lnTo>
                    <a:pt x="541" y="121"/>
                  </a:lnTo>
                  <a:close/>
                  <a:moveTo>
                    <a:pt x="490" y="278"/>
                  </a:moveTo>
                  <a:cubicBezTo>
                    <a:pt x="452" y="278"/>
                    <a:pt x="436" y="241"/>
                    <a:pt x="436" y="206"/>
                  </a:cubicBezTo>
                  <a:cubicBezTo>
                    <a:pt x="436" y="169"/>
                    <a:pt x="449" y="134"/>
                    <a:pt x="490" y="134"/>
                  </a:cubicBezTo>
                  <a:cubicBezTo>
                    <a:pt x="530" y="134"/>
                    <a:pt x="543" y="169"/>
                    <a:pt x="543" y="205"/>
                  </a:cubicBezTo>
                  <a:cubicBezTo>
                    <a:pt x="543" y="242"/>
                    <a:pt x="531" y="278"/>
                    <a:pt x="490" y="278"/>
                  </a:cubicBezTo>
                  <a:moveTo>
                    <a:pt x="741" y="87"/>
                  </a:moveTo>
                  <a:cubicBezTo>
                    <a:pt x="672" y="87"/>
                    <a:pt x="626" y="139"/>
                    <a:pt x="626" y="206"/>
                  </a:cubicBezTo>
                  <a:cubicBezTo>
                    <a:pt x="626" y="276"/>
                    <a:pt x="670" y="325"/>
                    <a:pt x="741" y="325"/>
                  </a:cubicBezTo>
                  <a:cubicBezTo>
                    <a:pt x="792" y="325"/>
                    <a:pt x="829" y="302"/>
                    <a:pt x="846" y="249"/>
                  </a:cubicBezTo>
                  <a:cubicBezTo>
                    <a:pt x="792" y="249"/>
                    <a:pt x="792" y="249"/>
                    <a:pt x="792" y="249"/>
                  </a:cubicBezTo>
                  <a:cubicBezTo>
                    <a:pt x="788" y="263"/>
                    <a:pt x="768" y="278"/>
                    <a:pt x="743" y="278"/>
                  </a:cubicBezTo>
                  <a:cubicBezTo>
                    <a:pt x="708" y="278"/>
                    <a:pt x="689" y="260"/>
                    <a:pt x="687" y="221"/>
                  </a:cubicBezTo>
                  <a:cubicBezTo>
                    <a:pt x="850" y="221"/>
                    <a:pt x="850" y="221"/>
                    <a:pt x="850" y="221"/>
                  </a:cubicBezTo>
                  <a:cubicBezTo>
                    <a:pt x="854" y="152"/>
                    <a:pt x="817" y="87"/>
                    <a:pt x="741" y="87"/>
                  </a:cubicBezTo>
                  <a:moveTo>
                    <a:pt x="687" y="182"/>
                  </a:moveTo>
                  <a:cubicBezTo>
                    <a:pt x="688" y="164"/>
                    <a:pt x="700" y="134"/>
                    <a:pt x="739" y="134"/>
                  </a:cubicBezTo>
                  <a:cubicBezTo>
                    <a:pt x="769" y="134"/>
                    <a:pt x="782" y="151"/>
                    <a:pt x="788" y="182"/>
                  </a:cubicBezTo>
                  <a:lnTo>
                    <a:pt x="687" y="182"/>
                  </a:lnTo>
                  <a:close/>
                  <a:moveTo>
                    <a:pt x="875" y="319"/>
                  </a:moveTo>
                  <a:cubicBezTo>
                    <a:pt x="937" y="319"/>
                    <a:pt x="937" y="319"/>
                    <a:pt x="937" y="319"/>
                  </a:cubicBezTo>
                  <a:cubicBezTo>
                    <a:pt x="937" y="8"/>
                    <a:pt x="937" y="8"/>
                    <a:pt x="937" y="8"/>
                  </a:cubicBezTo>
                  <a:cubicBezTo>
                    <a:pt x="875" y="8"/>
                    <a:pt x="875" y="8"/>
                    <a:pt x="875" y="8"/>
                  </a:cubicBezTo>
                  <a:lnTo>
                    <a:pt x="875" y="319"/>
                  </a:lnTo>
                  <a:close/>
                  <a:moveTo>
                    <a:pt x="286" y="319"/>
                  </a:moveTo>
                  <a:cubicBezTo>
                    <a:pt x="348" y="319"/>
                    <a:pt x="348" y="319"/>
                    <a:pt x="348" y="319"/>
                  </a:cubicBezTo>
                  <a:cubicBezTo>
                    <a:pt x="348" y="93"/>
                    <a:pt x="348" y="93"/>
                    <a:pt x="348" y="93"/>
                  </a:cubicBezTo>
                  <a:cubicBezTo>
                    <a:pt x="286" y="93"/>
                    <a:pt x="286" y="93"/>
                    <a:pt x="286" y="93"/>
                  </a:cubicBezTo>
                  <a:lnTo>
                    <a:pt x="286" y="319"/>
                  </a:lnTo>
                  <a:close/>
                  <a:moveTo>
                    <a:pt x="286" y="59"/>
                  </a:moveTo>
                  <a:cubicBezTo>
                    <a:pt x="348" y="59"/>
                    <a:pt x="348" y="59"/>
                    <a:pt x="348" y="59"/>
                  </a:cubicBezTo>
                  <a:cubicBezTo>
                    <a:pt x="348" y="8"/>
                    <a:pt x="348" y="8"/>
                    <a:pt x="348" y="8"/>
                  </a:cubicBezTo>
                  <a:cubicBezTo>
                    <a:pt x="286" y="8"/>
                    <a:pt x="286" y="8"/>
                    <a:pt x="286" y="8"/>
                  </a:cubicBezTo>
                  <a:lnTo>
                    <a:pt x="286" y="5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solidFill>
                  <a:srgbClr val="000000"/>
                </a:solidFill>
              </a:endParaRPr>
            </a:p>
          </p:txBody>
        </p:sp>
      </p:grpSp>
    </p:spTree>
    <p:extLst>
      <p:ext uri="{BB962C8B-B14F-4D97-AF65-F5344CB8AC3E}">
        <p14:creationId xmlns:p14="http://schemas.microsoft.com/office/powerpoint/2010/main" val="863790430"/>
      </p:ext>
    </p:extLst>
  </p:cSld>
  <p:clrMapOvr>
    <a:masterClrMapping/>
  </p:clrMapOvr>
</p:sldLayout>
</file>

<file path=ppt/slideLayouts/slideLayout214.xml><?xml version="1.0" encoding="utf-8"?>
<p:sldLayout xmlns:a="http://schemas.openxmlformats.org/drawingml/2006/main" xmlns:r="http://schemas.openxmlformats.org/officeDocument/2006/relationships" xmlns:p="http://schemas.openxmlformats.org/presentationml/2006/main" showMasterSp="0" preserve="1" userDrawn="1">
  <p:cSld name="Last slide">
    <p:spTree>
      <p:nvGrpSpPr>
        <p:cNvPr id="1" name=""/>
        <p:cNvGrpSpPr/>
        <p:nvPr/>
      </p:nvGrpSpPr>
      <p:grpSpPr>
        <a:xfrm>
          <a:off x="0" y="0"/>
          <a:ext cx="0" cy="0"/>
          <a:chOff x="0" y="0"/>
          <a:chExt cx="0" cy="0"/>
        </a:xfrm>
      </p:grpSpPr>
      <p:grpSp>
        <p:nvGrpSpPr>
          <p:cNvPr id="13" name="Group 13"/>
          <p:cNvGrpSpPr>
            <a:grpSpLocks/>
          </p:cNvGrpSpPr>
          <p:nvPr userDrawn="1"/>
        </p:nvGrpSpPr>
        <p:grpSpPr bwMode="auto">
          <a:xfrm>
            <a:off x="0" y="0"/>
            <a:ext cx="9144000" cy="6858000"/>
            <a:chOff x="1723" y="0"/>
            <a:chExt cx="683" cy="4320"/>
          </a:xfrm>
          <a:gradFill flip="none" rotWithShape="1">
            <a:gsLst>
              <a:gs pos="0">
                <a:srgbClr val="969696"/>
              </a:gs>
              <a:gs pos="41000">
                <a:srgbClr val="FFFFFF"/>
              </a:gs>
              <a:gs pos="100000">
                <a:schemeClr val="bg1">
                  <a:lumMod val="95000"/>
                </a:schemeClr>
              </a:gs>
            </a:gsLst>
            <a:lin ang="16200000" scaled="0"/>
            <a:tileRect/>
          </a:gradFill>
        </p:grpSpPr>
        <p:sp>
          <p:nvSpPr>
            <p:cNvPr id="16" name="Rectangle 11"/>
            <p:cNvSpPr>
              <a:spLocks noChangeArrowheads="1"/>
            </p:cNvSpPr>
            <p:nvPr/>
          </p:nvSpPr>
          <p:spPr bwMode="auto">
            <a:xfrm>
              <a:off x="1723" y="0"/>
              <a:ext cx="683" cy="2235"/>
            </a:xfrm>
            <a:prstGeom prst="rect">
              <a:avLst/>
            </a:prstGeom>
            <a:grpFill/>
            <a:ln>
              <a:noFill/>
            </a:ln>
            <a:effectLst/>
            <a:extLs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0" tIns="0" rIns="0" bIns="0" anchor="ctr"/>
            <a:lstStyle/>
            <a:p>
              <a:pPr>
                <a:defRPr/>
              </a:pPr>
              <a:endParaRPr lang="fr-FR">
                <a:solidFill>
                  <a:srgbClr val="000000"/>
                </a:solidFill>
              </a:endParaRPr>
            </a:p>
          </p:txBody>
        </p:sp>
        <p:sp>
          <p:nvSpPr>
            <p:cNvPr id="17" name="Rectangle 12"/>
            <p:cNvSpPr>
              <a:spLocks noChangeArrowheads="1"/>
            </p:cNvSpPr>
            <p:nvPr/>
          </p:nvSpPr>
          <p:spPr bwMode="auto">
            <a:xfrm rot="10800000">
              <a:off x="1723" y="2235"/>
              <a:ext cx="683" cy="2085"/>
            </a:xfrm>
            <a:prstGeom prst="rect">
              <a:avLst/>
            </a:prstGeom>
            <a:grpFill/>
            <a:ln>
              <a:noFill/>
            </a:ln>
            <a:effectLst/>
            <a:extLs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rot="10800000" wrap="none" lIns="0" tIns="0" rIns="0" bIns="0" anchor="ctr"/>
            <a:lstStyle/>
            <a:p>
              <a:pPr>
                <a:defRPr/>
              </a:pPr>
              <a:endParaRPr lang="fr-FR">
                <a:solidFill>
                  <a:srgbClr val="000000"/>
                </a:solidFill>
              </a:endParaRPr>
            </a:p>
          </p:txBody>
        </p:sp>
      </p:grpSp>
      <p:pic>
        <p:nvPicPr>
          <p:cNvPr id="19" name="Picture 19" descr="Sidel_BM_no_bleed"/>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7605713" y="5981700"/>
            <a:ext cx="1108075" cy="887413"/>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2" name="Object 1" hidden="1"/>
          <p:cNvGraphicFramePr>
            <a:graphicFrameLocks noChangeAspect="1"/>
          </p:cNvGraphicFramePr>
          <p:nvPr userDrawn="1">
            <p:custDataLst>
              <p:tags r:id="rId2"/>
            </p:custDataLst>
            <p:extLst>
              <p:ext uri="{D42A27DB-BD31-4B8C-83A1-F6EECF244321}">
                <p14:modId xmlns:p14="http://schemas.microsoft.com/office/powerpoint/2010/main" val="3945947682"/>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161821" name="think-cell Folie" r:id="rId5" imgW="270" imgH="270" progId="TCLayout.ActiveDocument.1">
                  <p:embed/>
                </p:oleObj>
              </mc:Choice>
              <mc:Fallback>
                <p:oleObj name="think-cell Folie" r:id="rId5" imgW="270" imgH="270" progId="TCLayout.ActiveDocument.1">
                  <p:embed/>
                  <p:pic>
                    <p:nvPicPr>
                      <p:cNvPr id="0" name=""/>
                      <p:cNvPicPr/>
                      <p:nvPr/>
                    </p:nvPicPr>
                    <p:blipFill>
                      <a:blip r:embed="rId6"/>
                      <a:stretch>
                        <a:fillRect/>
                      </a:stretch>
                    </p:blipFill>
                    <p:spPr>
                      <a:xfrm>
                        <a:off x="1588" y="1588"/>
                        <a:ext cx="1587" cy="1587"/>
                      </a:xfrm>
                      <a:prstGeom prst="rect">
                        <a:avLst/>
                      </a:prstGeom>
                    </p:spPr>
                  </p:pic>
                </p:oleObj>
              </mc:Fallback>
            </mc:AlternateContent>
          </a:graphicData>
        </a:graphic>
      </p:graphicFrame>
      <p:sp>
        <p:nvSpPr>
          <p:cNvPr id="15" name="Rectangle 2"/>
          <p:cNvSpPr>
            <a:spLocks noGrp="1" noChangeArrowheads="1"/>
          </p:cNvSpPr>
          <p:nvPr>
            <p:ph type="ctrTitle" hasCustomPrompt="1"/>
          </p:nvPr>
        </p:nvSpPr>
        <p:spPr bwMode="gray">
          <a:xfrm>
            <a:off x="647700" y="769938"/>
            <a:ext cx="7988300" cy="1557337"/>
          </a:xfrm>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defRPr sz="4000">
                <a:solidFill>
                  <a:schemeClr val="tx2"/>
                </a:solidFill>
              </a:defRPr>
            </a:lvl1pPr>
          </a:lstStyle>
          <a:p>
            <a:pPr lvl="0"/>
            <a:r>
              <a:rPr lang="en-GB" noProof="1"/>
              <a:t>Click to edit master title style</a:t>
            </a:r>
            <a:endParaRPr lang="en-GB" noProof="0" dirty="0"/>
          </a:p>
        </p:txBody>
      </p:sp>
      <p:sp>
        <p:nvSpPr>
          <p:cNvPr id="27" name="Title 1"/>
          <p:cNvSpPr>
            <a:spLocks/>
          </p:cNvSpPr>
          <p:nvPr userDrawn="1"/>
        </p:nvSpPr>
        <p:spPr bwMode="gray">
          <a:xfrm>
            <a:off x="6520106" y="6476331"/>
            <a:ext cx="921727" cy="15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p>
            <a:pPr algn="r" eaLnBrk="0" hangingPunct="0"/>
            <a:r>
              <a:rPr lang="en-GB" sz="1000" b="1" dirty="0">
                <a:solidFill>
                  <a:srgbClr val="FFFFFF"/>
                </a:solidFill>
              </a:rPr>
              <a:t>www.sidel.com</a:t>
            </a:r>
          </a:p>
        </p:txBody>
      </p:sp>
      <p:sp>
        <p:nvSpPr>
          <p:cNvPr id="20" name="Title 1"/>
          <p:cNvSpPr>
            <a:spLocks/>
          </p:cNvSpPr>
          <p:nvPr userDrawn="1"/>
        </p:nvSpPr>
        <p:spPr bwMode="gray">
          <a:xfrm>
            <a:off x="650875" y="6389944"/>
            <a:ext cx="327025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p>
            <a:pPr eaLnBrk="0" hangingPunct="0"/>
            <a:r>
              <a:rPr lang="en-GB" sz="800" dirty="0">
                <a:solidFill>
                  <a:srgbClr val="FFFFFF"/>
                </a:solidFill>
              </a:rPr>
              <a:t>All rights reserved. No part of this publication may be reproduced</a:t>
            </a:r>
            <a:br>
              <a:rPr lang="en-GB" sz="800" dirty="0">
                <a:solidFill>
                  <a:srgbClr val="FFFFFF"/>
                </a:solidFill>
              </a:rPr>
            </a:br>
            <a:r>
              <a:rPr lang="en-GB" sz="800" dirty="0">
                <a:solidFill>
                  <a:srgbClr val="FFFFFF"/>
                </a:solidFill>
              </a:rPr>
              <a:t>or electronically distributed without the prior permission of the publisher. </a:t>
            </a:r>
          </a:p>
        </p:txBody>
      </p:sp>
    </p:spTree>
    <p:extLst>
      <p:ext uri="{BB962C8B-B14F-4D97-AF65-F5344CB8AC3E}">
        <p14:creationId xmlns:p14="http://schemas.microsoft.com/office/powerpoint/2010/main" val="1137640146"/>
      </p:ext>
    </p:extLst>
  </p:cSld>
  <p:clrMapOvr>
    <a:masterClrMapping/>
  </p:clrMapOvr>
</p:sldLayout>
</file>

<file path=ppt/slideLayouts/slideLayout215.xml><?xml version="1.0" encoding="utf-8"?>
<p:sldLayout xmlns:a="http://schemas.openxmlformats.org/drawingml/2006/main" xmlns:r="http://schemas.openxmlformats.org/officeDocument/2006/relationships" xmlns:p="http://schemas.openxmlformats.org/presentationml/2006/main" type="obj">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u contenu 2"/>
          <p:cNvSpPr>
            <a:spLocks noGrp="1"/>
          </p:cNvSpPr>
          <p:nvPr>
            <p:ph idx="1"/>
          </p:nvPr>
        </p:nvSpPr>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Tree>
    <p:extLst>
      <p:ext uri="{BB962C8B-B14F-4D97-AF65-F5344CB8AC3E}">
        <p14:creationId xmlns:p14="http://schemas.microsoft.com/office/powerpoint/2010/main" val="1123036578"/>
      </p:ext>
    </p:extLst>
  </p:cSld>
  <p:clrMapOvr>
    <a:masterClrMapping/>
  </p:clrMapOvr>
</p:sldLayout>
</file>

<file path=ppt/slideLayouts/slideLayout216.xml><?xml version="1.0" encoding="utf-8"?>
<p:sldLayout xmlns:a="http://schemas.openxmlformats.org/drawingml/2006/main" xmlns:r="http://schemas.openxmlformats.org/officeDocument/2006/relationships" xmlns:p="http://schemas.openxmlformats.org/presentationml/2006/main" showMasterSp="0" userDrawn="1">
  <p:cSld name="1_Last slide">
    <p:spTree>
      <p:nvGrpSpPr>
        <p:cNvPr id="1" name=""/>
        <p:cNvGrpSpPr/>
        <p:nvPr/>
      </p:nvGrpSpPr>
      <p:grpSpPr>
        <a:xfrm>
          <a:off x="0" y="0"/>
          <a:ext cx="0" cy="0"/>
          <a:chOff x="0" y="0"/>
          <a:chExt cx="0" cy="0"/>
        </a:xfrm>
      </p:grpSpPr>
      <p:grpSp>
        <p:nvGrpSpPr>
          <p:cNvPr id="13" name="Group 13"/>
          <p:cNvGrpSpPr>
            <a:grpSpLocks/>
          </p:cNvGrpSpPr>
          <p:nvPr userDrawn="1"/>
        </p:nvGrpSpPr>
        <p:grpSpPr bwMode="auto">
          <a:xfrm>
            <a:off x="0" y="0"/>
            <a:ext cx="9144000" cy="6858000"/>
            <a:chOff x="1723" y="0"/>
            <a:chExt cx="683" cy="4320"/>
          </a:xfrm>
          <a:gradFill flip="none" rotWithShape="1">
            <a:gsLst>
              <a:gs pos="0">
                <a:srgbClr val="969696"/>
              </a:gs>
              <a:gs pos="41000">
                <a:srgbClr val="FFFFFF"/>
              </a:gs>
              <a:gs pos="100000">
                <a:schemeClr val="bg1">
                  <a:lumMod val="95000"/>
                </a:schemeClr>
              </a:gs>
            </a:gsLst>
            <a:lin ang="16200000" scaled="0"/>
            <a:tileRect/>
          </a:gradFill>
        </p:grpSpPr>
        <p:sp>
          <p:nvSpPr>
            <p:cNvPr id="16" name="Rectangle 11"/>
            <p:cNvSpPr>
              <a:spLocks noChangeArrowheads="1"/>
            </p:cNvSpPr>
            <p:nvPr/>
          </p:nvSpPr>
          <p:spPr bwMode="auto">
            <a:xfrm>
              <a:off x="1723" y="0"/>
              <a:ext cx="683" cy="2235"/>
            </a:xfrm>
            <a:prstGeom prst="rect">
              <a:avLst/>
            </a:prstGeom>
            <a:grpFill/>
            <a:ln>
              <a:noFill/>
            </a:ln>
            <a:effectLst/>
            <a:extLs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0" tIns="0" rIns="0" bIns="0" anchor="ctr"/>
            <a:lstStyle/>
            <a:p>
              <a:pPr>
                <a:defRPr/>
              </a:pPr>
              <a:endParaRPr lang="fr-FR">
                <a:solidFill>
                  <a:srgbClr val="000000"/>
                </a:solidFill>
              </a:endParaRPr>
            </a:p>
          </p:txBody>
        </p:sp>
        <p:sp>
          <p:nvSpPr>
            <p:cNvPr id="17" name="Rectangle 12"/>
            <p:cNvSpPr>
              <a:spLocks noChangeArrowheads="1"/>
            </p:cNvSpPr>
            <p:nvPr/>
          </p:nvSpPr>
          <p:spPr bwMode="auto">
            <a:xfrm rot="10800000">
              <a:off x="1723" y="2235"/>
              <a:ext cx="683" cy="2085"/>
            </a:xfrm>
            <a:prstGeom prst="rect">
              <a:avLst/>
            </a:prstGeom>
            <a:grpFill/>
            <a:ln>
              <a:noFill/>
            </a:ln>
            <a:effectLst/>
            <a:extLs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rot="10800000" wrap="none" lIns="0" tIns="0" rIns="0" bIns="0" anchor="ctr"/>
            <a:lstStyle/>
            <a:p>
              <a:pPr>
                <a:defRPr/>
              </a:pPr>
              <a:endParaRPr lang="fr-FR">
                <a:solidFill>
                  <a:srgbClr val="000000"/>
                </a:solidFill>
              </a:endParaRPr>
            </a:p>
          </p:txBody>
        </p:sp>
      </p:grpSp>
      <p:pic>
        <p:nvPicPr>
          <p:cNvPr id="19" name="Picture 19" descr="Sidel_BM_no_bleed"/>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7605713" y="5981700"/>
            <a:ext cx="1108075" cy="887413"/>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2" name="Object 1" hidden="1"/>
          <p:cNvGraphicFramePr>
            <a:graphicFrameLocks noChangeAspect="1"/>
          </p:cNvGraphicFramePr>
          <p:nvPr userDrawn="1">
            <p:custDataLst>
              <p:tags r:id="rId2"/>
            </p:custDataLst>
            <p:extLst>
              <p:ext uri="{D42A27DB-BD31-4B8C-83A1-F6EECF244321}">
                <p14:modId xmlns:p14="http://schemas.microsoft.com/office/powerpoint/2010/main" val="2232812380"/>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162845" name="think-cell Folie" r:id="rId5" imgW="270" imgH="270" progId="TCLayout.ActiveDocument.1">
                  <p:embed/>
                </p:oleObj>
              </mc:Choice>
              <mc:Fallback>
                <p:oleObj name="think-cell Folie" r:id="rId5" imgW="270" imgH="270" progId="TCLayout.ActiveDocument.1">
                  <p:embed/>
                  <p:pic>
                    <p:nvPicPr>
                      <p:cNvPr id="0" name=""/>
                      <p:cNvPicPr/>
                      <p:nvPr/>
                    </p:nvPicPr>
                    <p:blipFill>
                      <a:blip r:embed="rId6"/>
                      <a:stretch>
                        <a:fillRect/>
                      </a:stretch>
                    </p:blipFill>
                    <p:spPr>
                      <a:xfrm>
                        <a:off x="1588" y="1588"/>
                        <a:ext cx="1587" cy="1587"/>
                      </a:xfrm>
                      <a:prstGeom prst="rect">
                        <a:avLst/>
                      </a:prstGeom>
                    </p:spPr>
                  </p:pic>
                </p:oleObj>
              </mc:Fallback>
            </mc:AlternateContent>
          </a:graphicData>
        </a:graphic>
      </p:graphicFrame>
      <p:sp>
        <p:nvSpPr>
          <p:cNvPr id="15" name="Rectangle 2"/>
          <p:cNvSpPr>
            <a:spLocks noGrp="1" noChangeArrowheads="1"/>
          </p:cNvSpPr>
          <p:nvPr>
            <p:ph type="ctrTitle" hasCustomPrompt="1"/>
          </p:nvPr>
        </p:nvSpPr>
        <p:spPr bwMode="gray">
          <a:xfrm>
            <a:off x="647700" y="769938"/>
            <a:ext cx="7988300" cy="1557337"/>
          </a:xfrm>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defRPr sz="4000">
                <a:solidFill>
                  <a:schemeClr val="tx2"/>
                </a:solidFill>
              </a:defRPr>
            </a:lvl1pPr>
          </a:lstStyle>
          <a:p>
            <a:pPr lvl="0"/>
            <a:r>
              <a:rPr lang="en-GB" noProof="1"/>
              <a:t>Click to edit master title style</a:t>
            </a:r>
            <a:endParaRPr lang="en-GB" noProof="0" dirty="0"/>
          </a:p>
        </p:txBody>
      </p:sp>
      <p:sp>
        <p:nvSpPr>
          <p:cNvPr id="27" name="Title 1"/>
          <p:cNvSpPr>
            <a:spLocks/>
          </p:cNvSpPr>
          <p:nvPr userDrawn="1"/>
        </p:nvSpPr>
        <p:spPr bwMode="gray">
          <a:xfrm>
            <a:off x="6520106" y="6476331"/>
            <a:ext cx="921727" cy="15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p>
            <a:pPr algn="r" eaLnBrk="0" hangingPunct="0"/>
            <a:r>
              <a:rPr lang="en-GB" sz="1000" b="1" dirty="0">
                <a:solidFill>
                  <a:srgbClr val="FFFFFF"/>
                </a:solidFill>
              </a:rPr>
              <a:t>www.sidel.com</a:t>
            </a:r>
          </a:p>
        </p:txBody>
      </p:sp>
      <p:sp>
        <p:nvSpPr>
          <p:cNvPr id="20" name="Title 1"/>
          <p:cNvSpPr>
            <a:spLocks/>
          </p:cNvSpPr>
          <p:nvPr userDrawn="1"/>
        </p:nvSpPr>
        <p:spPr bwMode="gray">
          <a:xfrm>
            <a:off x="650875" y="6389944"/>
            <a:ext cx="327025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p>
            <a:pPr eaLnBrk="0" hangingPunct="0"/>
            <a:r>
              <a:rPr lang="en-GB" sz="800" dirty="0">
                <a:solidFill>
                  <a:srgbClr val="FFFFFF"/>
                </a:solidFill>
              </a:rPr>
              <a:t>All rights reserved. No part of this publication may be reproduced</a:t>
            </a:r>
            <a:br>
              <a:rPr lang="en-GB" sz="800" dirty="0">
                <a:solidFill>
                  <a:srgbClr val="FFFFFF"/>
                </a:solidFill>
              </a:rPr>
            </a:br>
            <a:r>
              <a:rPr lang="en-GB" sz="800" dirty="0">
                <a:solidFill>
                  <a:srgbClr val="FFFFFF"/>
                </a:solidFill>
              </a:rPr>
              <a:t>or electronically distributed without the prior permission of the publisher. </a:t>
            </a:r>
          </a:p>
        </p:txBody>
      </p:sp>
    </p:spTree>
    <p:extLst>
      <p:ext uri="{BB962C8B-B14F-4D97-AF65-F5344CB8AC3E}">
        <p14:creationId xmlns:p14="http://schemas.microsoft.com/office/powerpoint/2010/main" val="3635387403"/>
      </p:ext>
    </p:extLst>
  </p:cSld>
  <p:clrMapOvr>
    <a:masterClrMapping/>
  </p:clrMapOvr>
</p:sldLayout>
</file>

<file path=ppt/slideLayouts/slideLayout217.xml><?xml version="1.0" encoding="utf-8"?>
<p:sldLayout xmlns:a="http://schemas.openxmlformats.org/drawingml/2006/main" xmlns:r="http://schemas.openxmlformats.org/officeDocument/2006/relationships" xmlns:p="http://schemas.openxmlformats.org/presentationml/2006/main" showMasterSp="0" preserve="1" userDrawn="1">
  <p:cSld name="Cover slide">
    <p:spTree>
      <p:nvGrpSpPr>
        <p:cNvPr id="1" name=""/>
        <p:cNvGrpSpPr/>
        <p:nvPr/>
      </p:nvGrpSpPr>
      <p:grpSpPr>
        <a:xfrm>
          <a:off x="0" y="0"/>
          <a:ext cx="0" cy="0"/>
          <a:chOff x="0" y="0"/>
          <a:chExt cx="0" cy="0"/>
        </a:xfrm>
      </p:grpSpPr>
      <p:grpSp>
        <p:nvGrpSpPr>
          <p:cNvPr id="14" name="Group 13"/>
          <p:cNvGrpSpPr>
            <a:grpSpLocks/>
          </p:cNvGrpSpPr>
          <p:nvPr userDrawn="1"/>
        </p:nvGrpSpPr>
        <p:grpSpPr bwMode="auto">
          <a:xfrm>
            <a:off x="0" y="0"/>
            <a:ext cx="9144000" cy="6858000"/>
            <a:chOff x="1723" y="0"/>
            <a:chExt cx="683" cy="4320"/>
          </a:xfrm>
          <a:gradFill flip="none" rotWithShape="1">
            <a:gsLst>
              <a:gs pos="0">
                <a:srgbClr val="969696"/>
              </a:gs>
              <a:gs pos="41000">
                <a:srgbClr val="FFFFFF"/>
              </a:gs>
              <a:gs pos="100000">
                <a:schemeClr val="bg1">
                  <a:lumMod val="95000"/>
                </a:schemeClr>
              </a:gs>
            </a:gsLst>
            <a:lin ang="16200000" scaled="0"/>
            <a:tileRect/>
          </a:gradFill>
        </p:grpSpPr>
        <p:sp>
          <p:nvSpPr>
            <p:cNvPr id="20" name="Rectangle 11"/>
            <p:cNvSpPr>
              <a:spLocks noChangeArrowheads="1"/>
            </p:cNvSpPr>
            <p:nvPr/>
          </p:nvSpPr>
          <p:spPr bwMode="auto">
            <a:xfrm>
              <a:off x="1723" y="0"/>
              <a:ext cx="683" cy="2235"/>
            </a:xfrm>
            <a:prstGeom prst="rect">
              <a:avLst/>
            </a:prstGeom>
            <a:grpFill/>
            <a:ln>
              <a:noFill/>
            </a:ln>
            <a:effectLst/>
            <a:extLs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0" tIns="0" rIns="0" bIns="0" anchor="ctr"/>
            <a:lstStyle/>
            <a:p>
              <a:pPr>
                <a:defRPr/>
              </a:pPr>
              <a:endParaRPr lang="fr-FR">
                <a:solidFill>
                  <a:srgbClr val="000000"/>
                </a:solidFill>
              </a:endParaRPr>
            </a:p>
          </p:txBody>
        </p:sp>
        <p:sp>
          <p:nvSpPr>
            <p:cNvPr id="21" name="Rectangle 12"/>
            <p:cNvSpPr>
              <a:spLocks noChangeArrowheads="1"/>
            </p:cNvSpPr>
            <p:nvPr/>
          </p:nvSpPr>
          <p:spPr bwMode="auto">
            <a:xfrm rot="10800000">
              <a:off x="1723" y="2235"/>
              <a:ext cx="683" cy="2085"/>
            </a:xfrm>
            <a:prstGeom prst="rect">
              <a:avLst/>
            </a:prstGeom>
            <a:grpFill/>
            <a:ln>
              <a:noFill/>
            </a:ln>
            <a:effectLst/>
            <a:extLs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rot="10800000" wrap="none" lIns="0" tIns="0" rIns="0" bIns="0" anchor="ctr"/>
            <a:lstStyle/>
            <a:p>
              <a:pPr>
                <a:defRPr/>
              </a:pPr>
              <a:endParaRPr lang="fr-FR">
                <a:solidFill>
                  <a:srgbClr val="000000"/>
                </a:solidFill>
              </a:endParaRPr>
            </a:p>
          </p:txBody>
        </p:sp>
      </p:grpSp>
      <p:sp>
        <p:nvSpPr>
          <p:cNvPr id="25" name="Title 1"/>
          <p:cNvSpPr>
            <a:spLocks/>
          </p:cNvSpPr>
          <p:nvPr userDrawn="1"/>
        </p:nvSpPr>
        <p:spPr bwMode="gray">
          <a:xfrm>
            <a:off x="650875" y="6389944"/>
            <a:ext cx="327025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p>
            <a:pPr eaLnBrk="0" hangingPunct="0"/>
            <a:r>
              <a:rPr lang="en-GB" sz="800" dirty="0">
                <a:solidFill>
                  <a:srgbClr val="FFFFFF"/>
                </a:solidFill>
              </a:rPr>
              <a:t>All rights reserved. No part of this publication may be reproduced</a:t>
            </a:r>
            <a:br>
              <a:rPr lang="en-GB" sz="800" dirty="0">
                <a:solidFill>
                  <a:srgbClr val="FFFFFF"/>
                </a:solidFill>
              </a:rPr>
            </a:br>
            <a:r>
              <a:rPr lang="en-GB" sz="800" dirty="0">
                <a:solidFill>
                  <a:srgbClr val="FFFFFF"/>
                </a:solidFill>
              </a:rPr>
              <a:t>or electronically distributed without the prior permission of the publisher. </a:t>
            </a:r>
          </a:p>
        </p:txBody>
      </p:sp>
      <p:pic>
        <p:nvPicPr>
          <p:cNvPr id="26" name="Picture 19" descr="Sidel_BM_no_bleed"/>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7605713" y="5981700"/>
            <a:ext cx="1108075" cy="887413"/>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2" name="Object 1" hidden="1"/>
          <p:cNvGraphicFramePr>
            <a:graphicFrameLocks noChangeAspect="1"/>
          </p:cNvGraphicFramePr>
          <p:nvPr userDrawn="1">
            <p:custDataLst>
              <p:tags r:id="rId2"/>
            </p:custDataLst>
            <p:extLst>
              <p:ext uri="{D42A27DB-BD31-4B8C-83A1-F6EECF244321}">
                <p14:modId xmlns:p14="http://schemas.microsoft.com/office/powerpoint/2010/main" val="3841436643"/>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165916" name="think-cell Folie" r:id="rId5" imgW="270" imgH="270" progId="TCLayout.ActiveDocument.1">
                  <p:embed/>
                </p:oleObj>
              </mc:Choice>
              <mc:Fallback>
                <p:oleObj name="think-cell Folie" r:id="rId5" imgW="270" imgH="270" progId="TCLayout.ActiveDocument.1">
                  <p:embed/>
                  <p:pic>
                    <p:nvPicPr>
                      <p:cNvPr id="0" name=""/>
                      <p:cNvPicPr/>
                      <p:nvPr/>
                    </p:nvPicPr>
                    <p:blipFill>
                      <a:blip r:embed="rId6"/>
                      <a:stretch>
                        <a:fillRect/>
                      </a:stretch>
                    </p:blipFill>
                    <p:spPr>
                      <a:xfrm>
                        <a:off x="1588" y="1588"/>
                        <a:ext cx="1587" cy="1587"/>
                      </a:xfrm>
                      <a:prstGeom prst="rect">
                        <a:avLst/>
                      </a:prstGeom>
                    </p:spPr>
                  </p:pic>
                </p:oleObj>
              </mc:Fallback>
            </mc:AlternateContent>
          </a:graphicData>
        </a:graphic>
      </p:graphicFrame>
      <p:sp>
        <p:nvSpPr>
          <p:cNvPr id="15" name="Rectangle 2"/>
          <p:cNvSpPr>
            <a:spLocks noGrp="1" noChangeArrowheads="1"/>
          </p:cNvSpPr>
          <p:nvPr>
            <p:ph type="ctrTitle" hasCustomPrompt="1"/>
          </p:nvPr>
        </p:nvSpPr>
        <p:spPr bwMode="gray">
          <a:xfrm>
            <a:off x="647700" y="769938"/>
            <a:ext cx="7988300" cy="1557337"/>
          </a:xfrm>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defRPr sz="4000">
                <a:solidFill>
                  <a:schemeClr val="tx2"/>
                </a:solidFill>
              </a:defRPr>
            </a:lvl1pPr>
          </a:lstStyle>
          <a:p>
            <a:pPr lvl="0"/>
            <a:r>
              <a:rPr lang="en-GB" noProof="1"/>
              <a:t>Click to edit master title style</a:t>
            </a:r>
            <a:endParaRPr lang="en-GB" noProof="0" dirty="0"/>
          </a:p>
        </p:txBody>
      </p:sp>
      <p:sp>
        <p:nvSpPr>
          <p:cNvPr id="16" name="Rectangle 3"/>
          <p:cNvSpPr>
            <a:spLocks noGrp="1" noChangeArrowheads="1"/>
          </p:cNvSpPr>
          <p:nvPr>
            <p:ph type="subTitle" idx="1"/>
          </p:nvPr>
        </p:nvSpPr>
        <p:spPr bwMode="gray">
          <a:xfrm>
            <a:off x="650875" y="2327275"/>
            <a:ext cx="5362575" cy="1738313"/>
          </a:xfrm>
          <a:prstGeom prst="rect">
            <a:avLst/>
          </a:prstGeom>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spcBef>
                <a:spcPct val="0"/>
              </a:spcBef>
              <a:buSzTx/>
              <a:defRPr>
                <a:solidFill>
                  <a:schemeClr val="accent4"/>
                </a:solidFill>
              </a:defRPr>
            </a:lvl1pPr>
          </a:lstStyle>
          <a:p>
            <a:pPr lvl="0"/>
            <a:r>
              <a:rPr lang="en-GB" noProof="0" dirty="0" err="1"/>
              <a:t>Formatvorlage</a:t>
            </a:r>
            <a:r>
              <a:rPr lang="en-GB" noProof="0" dirty="0"/>
              <a:t> des </a:t>
            </a:r>
            <a:r>
              <a:rPr lang="en-GB" noProof="0" dirty="0" err="1"/>
              <a:t>Untertitelmasters</a:t>
            </a:r>
            <a:r>
              <a:rPr lang="en-GB" noProof="0" dirty="0"/>
              <a:t> </a:t>
            </a:r>
            <a:r>
              <a:rPr lang="en-GB" noProof="0" dirty="0" err="1"/>
              <a:t>durch</a:t>
            </a:r>
            <a:r>
              <a:rPr lang="en-GB" noProof="0" dirty="0"/>
              <a:t> </a:t>
            </a:r>
            <a:r>
              <a:rPr lang="en-GB" noProof="0" dirty="0" err="1"/>
              <a:t>Klicken</a:t>
            </a:r>
            <a:r>
              <a:rPr lang="en-GB" noProof="0" dirty="0"/>
              <a:t> </a:t>
            </a:r>
            <a:r>
              <a:rPr lang="en-GB" noProof="0" dirty="0" err="1"/>
              <a:t>bearbeiten</a:t>
            </a:r>
            <a:endParaRPr lang="en-GB" noProof="0" dirty="0"/>
          </a:p>
        </p:txBody>
      </p:sp>
    </p:spTree>
    <p:extLst>
      <p:ext uri="{BB962C8B-B14F-4D97-AF65-F5344CB8AC3E}">
        <p14:creationId xmlns:p14="http://schemas.microsoft.com/office/powerpoint/2010/main" val="3873699031"/>
      </p:ext>
    </p:extLst>
  </p:cSld>
  <p:clrMapOvr>
    <a:masterClrMapping/>
  </p:clrMapOvr>
</p:sldLayout>
</file>

<file path=ppt/slideLayouts/slideLayout218.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GB"/>
              <a:t>Click to edit master title style</a:t>
            </a:r>
            <a:endParaRPr lang="en-GB" dirty="0"/>
          </a:p>
        </p:txBody>
      </p:sp>
    </p:spTree>
    <p:extLst>
      <p:ext uri="{BB962C8B-B14F-4D97-AF65-F5344CB8AC3E}">
        <p14:creationId xmlns:p14="http://schemas.microsoft.com/office/powerpoint/2010/main" val="3607140535"/>
      </p:ext>
    </p:extLst>
  </p:cSld>
  <p:clrMapOvr>
    <a:masterClrMapping/>
  </p:clrMapOvr>
</p:sldLayout>
</file>

<file path=ppt/slideLayouts/slideLayout219.xml><?xml version="1.0" encoding="utf-8"?>
<p:sldLayout xmlns:a="http://schemas.openxmlformats.org/drawingml/2006/main" xmlns:r="http://schemas.openxmlformats.org/officeDocument/2006/relationships" xmlns:p="http://schemas.openxmlformats.org/presentationml/2006/main" preserve="1" userDrawn="1">
  <p:cSld name="Title and tex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GB"/>
              <a:t>Click to edit master title style</a:t>
            </a:r>
            <a:endParaRPr lang="en-GB" dirty="0"/>
          </a:p>
        </p:txBody>
      </p:sp>
      <p:sp>
        <p:nvSpPr>
          <p:cNvPr id="5" name="Text Placeholder 4"/>
          <p:cNvSpPr>
            <a:spLocks noGrp="1"/>
          </p:cNvSpPr>
          <p:nvPr>
            <p:ph type="body" sz="quarter" idx="10"/>
          </p:nvPr>
        </p:nvSpPr>
        <p:spPr>
          <a:xfrm>
            <a:off x="647700" y="1485900"/>
            <a:ext cx="7997825" cy="4762500"/>
          </a:xfrm>
        </p:spPr>
        <p:txBody>
          <a:bodyPr>
            <a:noAutofit/>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p>
        </p:txBody>
      </p:sp>
    </p:spTree>
    <p:extLst>
      <p:ext uri="{BB962C8B-B14F-4D97-AF65-F5344CB8AC3E}">
        <p14:creationId xmlns:p14="http://schemas.microsoft.com/office/powerpoint/2010/main" val="138110841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preserve="1" userDrawn="1">
  <p:cSld name="Last slide">
    <p:spTree>
      <p:nvGrpSpPr>
        <p:cNvPr id="1" name=""/>
        <p:cNvGrpSpPr/>
        <p:nvPr/>
      </p:nvGrpSpPr>
      <p:grpSpPr>
        <a:xfrm>
          <a:off x="0" y="0"/>
          <a:ext cx="0" cy="0"/>
          <a:chOff x="0" y="0"/>
          <a:chExt cx="0" cy="0"/>
        </a:xfrm>
      </p:grpSpPr>
      <p:grpSp>
        <p:nvGrpSpPr>
          <p:cNvPr id="13" name="Group 13"/>
          <p:cNvGrpSpPr>
            <a:grpSpLocks/>
          </p:cNvGrpSpPr>
          <p:nvPr userDrawn="1"/>
        </p:nvGrpSpPr>
        <p:grpSpPr bwMode="auto">
          <a:xfrm>
            <a:off x="0" y="0"/>
            <a:ext cx="9144000" cy="6858000"/>
            <a:chOff x="1723" y="0"/>
            <a:chExt cx="683" cy="4320"/>
          </a:xfrm>
          <a:gradFill flip="none" rotWithShape="1">
            <a:gsLst>
              <a:gs pos="0">
                <a:srgbClr val="969696"/>
              </a:gs>
              <a:gs pos="41000">
                <a:srgbClr val="FFFFFF"/>
              </a:gs>
              <a:gs pos="100000">
                <a:schemeClr val="bg1">
                  <a:lumMod val="95000"/>
                </a:schemeClr>
              </a:gs>
            </a:gsLst>
            <a:lin ang="16200000" scaled="0"/>
            <a:tileRect/>
          </a:gradFill>
        </p:grpSpPr>
        <p:sp>
          <p:nvSpPr>
            <p:cNvPr id="16" name="Rectangle 11"/>
            <p:cNvSpPr>
              <a:spLocks noChangeArrowheads="1"/>
            </p:cNvSpPr>
            <p:nvPr/>
          </p:nvSpPr>
          <p:spPr bwMode="auto">
            <a:xfrm>
              <a:off x="1723" y="0"/>
              <a:ext cx="683" cy="2235"/>
            </a:xfrm>
            <a:prstGeom prst="rect">
              <a:avLst/>
            </a:prstGeom>
            <a:grpFill/>
            <a:ln>
              <a:noFill/>
            </a:ln>
            <a:effectLst/>
            <a:extLs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0" tIns="0" rIns="0" bIns="0" anchor="ctr"/>
            <a:lstStyle/>
            <a:p>
              <a:pPr>
                <a:defRPr/>
              </a:pPr>
              <a:endParaRPr lang="fr-FR">
                <a:solidFill>
                  <a:srgbClr val="000000"/>
                </a:solidFill>
              </a:endParaRPr>
            </a:p>
          </p:txBody>
        </p:sp>
        <p:sp>
          <p:nvSpPr>
            <p:cNvPr id="17" name="Rectangle 12"/>
            <p:cNvSpPr>
              <a:spLocks noChangeArrowheads="1"/>
            </p:cNvSpPr>
            <p:nvPr/>
          </p:nvSpPr>
          <p:spPr bwMode="auto">
            <a:xfrm rot="10800000">
              <a:off x="1723" y="2235"/>
              <a:ext cx="683" cy="2085"/>
            </a:xfrm>
            <a:prstGeom prst="rect">
              <a:avLst/>
            </a:prstGeom>
            <a:grpFill/>
            <a:ln>
              <a:noFill/>
            </a:ln>
            <a:effectLst/>
            <a:extLs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rot="10800000" wrap="none" lIns="0" tIns="0" rIns="0" bIns="0" anchor="ctr"/>
            <a:lstStyle/>
            <a:p>
              <a:pPr>
                <a:defRPr/>
              </a:pPr>
              <a:endParaRPr lang="fr-FR">
                <a:solidFill>
                  <a:srgbClr val="000000"/>
                </a:solidFill>
              </a:endParaRPr>
            </a:p>
          </p:txBody>
        </p:sp>
      </p:grpSp>
      <p:pic>
        <p:nvPicPr>
          <p:cNvPr id="19" name="Picture 19" descr="Sidel_BM_no_bleed"/>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7605713" y="5981700"/>
            <a:ext cx="1108075" cy="887413"/>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2" name="Object 1" hidden="1"/>
          <p:cNvGraphicFramePr>
            <a:graphicFrameLocks noChangeAspect="1"/>
          </p:cNvGraphicFramePr>
          <p:nvPr userDrawn="1">
            <p:custDataLst>
              <p:tags r:id="rId2"/>
            </p:custDataLst>
            <p:extLst>
              <p:ext uri="{D42A27DB-BD31-4B8C-83A1-F6EECF244321}">
                <p14:modId xmlns:p14="http://schemas.microsoft.com/office/powerpoint/2010/main" val="1114281822"/>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16439" name="think-cell Folie" r:id="rId5" imgW="270" imgH="270" progId="TCLayout.ActiveDocument.1">
                  <p:embed/>
                </p:oleObj>
              </mc:Choice>
              <mc:Fallback>
                <p:oleObj name="think-cell Folie" r:id="rId5" imgW="270" imgH="270" progId="TCLayout.ActiveDocument.1">
                  <p:embed/>
                  <p:pic>
                    <p:nvPicPr>
                      <p:cNvPr id="0" name=""/>
                      <p:cNvPicPr/>
                      <p:nvPr/>
                    </p:nvPicPr>
                    <p:blipFill>
                      <a:blip r:embed="rId6"/>
                      <a:stretch>
                        <a:fillRect/>
                      </a:stretch>
                    </p:blipFill>
                    <p:spPr>
                      <a:xfrm>
                        <a:off x="1588" y="1588"/>
                        <a:ext cx="1587" cy="1587"/>
                      </a:xfrm>
                      <a:prstGeom prst="rect">
                        <a:avLst/>
                      </a:prstGeom>
                    </p:spPr>
                  </p:pic>
                </p:oleObj>
              </mc:Fallback>
            </mc:AlternateContent>
          </a:graphicData>
        </a:graphic>
      </p:graphicFrame>
      <p:sp>
        <p:nvSpPr>
          <p:cNvPr id="15" name="Rectangle 2"/>
          <p:cNvSpPr>
            <a:spLocks noGrp="1" noChangeArrowheads="1"/>
          </p:cNvSpPr>
          <p:nvPr>
            <p:ph type="ctrTitle" hasCustomPrompt="1"/>
          </p:nvPr>
        </p:nvSpPr>
        <p:spPr bwMode="gray">
          <a:xfrm>
            <a:off x="647700" y="769938"/>
            <a:ext cx="7988300" cy="1557337"/>
          </a:xfrm>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defRPr sz="4000">
                <a:solidFill>
                  <a:schemeClr val="tx2"/>
                </a:solidFill>
              </a:defRPr>
            </a:lvl1pPr>
          </a:lstStyle>
          <a:p>
            <a:pPr lvl="0"/>
            <a:r>
              <a:rPr lang="en-GB" noProof="1"/>
              <a:t>Click to edit master title style</a:t>
            </a:r>
            <a:endParaRPr lang="en-GB" noProof="0" dirty="0"/>
          </a:p>
        </p:txBody>
      </p:sp>
      <p:sp>
        <p:nvSpPr>
          <p:cNvPr id="27" name="Title 1"/>
          <p:cNvSpPr>
            <a:spLocks/>
          </p:cNvSpPr>
          <p:nvPr userDrawn="1"/>
        </p:nvSpPr>
        <p:spPr bwMode="gray">
          <a:xfrm>
            <a:off x="6520106" y="6476331"/>
            <a:ext cx="921727" cy="15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p>
            <a:pPr algn="r" eaLnBrk="0" hangingPunct="0"/>
            <a:r>
              <a:rPr lang="en-GB" sz="1000" b="1" dirty="0">
                <a:solidFill>
                  <a:srgbClr val="FFFFFF"/>
                </a:solidFill>
              </a:rPr>
              <a:t>www.sidel.com</a:t>
            </a:r>
          </a:p>
        </p:txBody>
      </p:sp>
      <p:sp>
        <p:nvSpPr>
          <p:cNvPr id="20" name="Title 1"/>
          <p:cNvSpPr>
            <a:spLocks/>
          </p:cNvSpPr>
          <p:nvPr userDrawn="1"/>
        </p:nvSpPr>
        <p:spPr bwMode="gray">
          <a:xfrm>
            <a:off x="650875" y="6389944"/>
            <a:ext cx="327025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p>
            <a:pPr eaLnBrk="0" hangingPunct="0"/>
            <a:r>
              <a:rPr lang="en-GB" sz="800" dirty="0">
                <a:solidFill>
                  <a:srgbClr val="FFFFFF"/>
                </a:solidFill>
              </a:rPr>
              <a:t>All rights reserved. No part of this publication may be reproduced</a:t>
            </a:r>
            <a:br>
              <a:rPr lang="en-GB" sz="800" dirty="0">
                <a:solidFill>
                  <a:srgbClr val="FFFFFF"/>
                </a:solidFill>
              </a:rPr>
            </a:br>
            <a:r>
              <a:rPr lang="en-GB" sz="800" dirty="0">
                <a:solidFill>
                  <a:srgbClr val="FFFFFF"/>
                </a:solidFill>
              </a:rPr>
              <a:t>or electronically distributed without the prior permission of the publisher. </a:t>
            </a:r>
          </a:p>
        </p:txBody>
      </p:sp>
    </p:spTree>
    <p:extLst>
      <p:ext uri="{BB962C8B-B14F-4D97-AF65-F5344CB8AC3E}">
        <p14:creationId xmlns:p14="http://schemas.microsoft.com/office/powerpoint/2010/main" val="4141214380"/>
      </p:ext>
    </p:extLst>
  </p:cSld>
  <p:clrMapOvr>
    <a:masterClrMapping/>
  </p:clrMapOvr>
</p:sldLayout>
</file>

<file path=ppt/slideLayouts/slideLayout220.xml><?xml version="1.0" encoding="utf-8"?>
<p:sldLayout xmlns:a="http://schemas.openxmlformats.org/drawingml/2006/main" xmlns:r="http://schemas.openxmlformats.org/officeDocument/2006/relationships" xmlns:p="http://schemas.openxmlformats.org/presentationml/2006/main" preserve="1" userDrawn="1">
  <p:cSld name="Title and Sub-titl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48000" y="334800"/>
            <a:ext cx="7992000" cy="936000"/>
          </a:xfrm>
        </p:spPr>
        <p:txBody>
          <a:bodyPr/>
          <a:lstStyle>
            <a:lvl1pPr>
              <a:defRPr/>
            </a:lvl1pPr>
          </a:lstStyle>
          <a:p>
            <a:r>
              <a:rPr lang="en-GB"/>
              <a:t>Click to edit master title style</a:t>
            </a:r>
            <a:endParaRPr lang="en-GB" dirty="0"/>
          </a:p>
        </p:txBody>
      </p:sp>
      <p:sp>
        <p:nvSpPr>
          <p:cNvPr id="9" name="Text Placeholder 8"/>
          <p:cNvSpPr>
            <a:spLocks noGrp="1"/>
          </p:cNvSpPr>
          <p:nvPr>
            <p:ph type="body" sz="quarter" idx="10"/>
          </p:nvPr>
        </p:nvSpPr>
        <p:spPr>
          <a:xfrm>
            <a:off x="648000" y="1025525"/>
            <a:ext cx="7997825" cy="307777"/>
          </a:xfrm>
        </p:spPr>
        <p:txBody>
          <a:bodyPr>
            <a:spAutoFit/>
          </a:bodyPr>
          <a:lstStyle/>
          <a:p>
            <a:pPr lvl="0"/>
            <a:r>
              <a:rPr lang="en-GB" dirty="0"/>
              <a:t>Click to edit Master text styles</a:t>
            </a:r>
          </a:p>
        </p:txBody>
      </p:sp>
    </p:spTree>
    <p:extLst>
      <p:ext uri="{BB962C8B-B14F-4D97-AF65-F5344CB8AC3E}">
        <p14:creationId xmlns:p14="http://schemas.microsoft.com/office/powerpoint/2010/main" val="1383001102"/>
      </p:ext>
    </p:extLst>
  </p:cSld>
  <p:clrMapOvr>
    <a:masterClrMapping/>
  </p:clrMapOvr>
</p:sldLayout>
</file>

<file path=ppt/slideLayouts/slideLayout221.xml><?xml version="1.0" encoding="utf-8"?>
<p:sldLayout xmlns:a="http://schemas.openxmlformats.org/drawingml/2006/main" xmlns:r="http://schemas.openxmlformats.org/officeDocument/2006/relationships" xmlns:p="http://schemas.openxmlformats.org/presentationml/2006/main" showMasterSp="0" preserve="1" userDrawn="1">
  <p:cSld name="Breaker slide">
    <p:bg>
      <p:bgPr>
        <a:solidFill>
          <a:schemeClr val="accent4"/>
        </a:solidFill>
        <a:effectLst/>
      </p:bgPr>
    </p:bg>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2"/>
            </p:custDataLst>
            <p:extLst>
              <p:ext uri="{D42A27DB-BD31-4B8C-83A1-F6EECF244321}">
                <p14:modId xmlns:p14="http://schemas.microsoft.com/office/powerpoint/2010/main" val="4025746817"/>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166940" name="think-cell Folie" r:id="rId4" imgW="270" imgH="270" progId="TCLayout.ActiveDocument.1">
                  <p:embed/>
                </p:oleObj>
              </mc:Choice>
              <mc:Fallback>
                <p:oleObj name="think-cell Folie" r:id="rId4" imgW="270" imgH="270" progId="TCLayout.ActiveDocument.1">
                  <p:embed/>
                  <p:pic>
                    <p:nvPicPr>
                      <p:cNvPr id="0" name=""/>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15" name="Rectangle 2"/>
          <p:cNvSpPr>
            <a:spLocks noGrp="1" noChangeArrowheads="1"/>
          </p:cNvSpPr>
          <p:nvPr>
            <p:ph type="ctrTitle" hasCustomPrompt="1"/>
          </p:nvPr>
        </p:nvSpPr>
        <p:spPr bwMode="gray">
          <a:xfrm>
            <a:off x="647700" y="769938"/>
            <a:ext cx="7988300" cy="1557337"/>
          </a:xfrm>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defRPr sz="4000">
                <a:solidFill>
                  <a:schemeClr val="bg1"/>
                </a:solidFill>
              </a:defRPr>
            </a:lvl1pPr>
          </a:lstStyle>
          <a:p>
            <a:pPr lvl="0"/>
            <a:r>
              <a:rPr lang="en-GB" noProof="1"/>
              <a:t>Click to edit master title style</a:t>
            </a:r>
            <a:endParaRPr lang="en-GB" noProof="0" dirty="0"/>
          </a:p>
        </p:txBody>
      </p:sp>
      <p:sp>
        <p:nvSpPr>
          <p:cNvPr id="16" name="Rectangle 3"/>
          <p:cNvSpPr>
            <a:spLocks noGrp="1" noChangeArrowheads="1"/>
          </p:cNvSpPr>
          <p:nvPr>
            <p:ph type="subTitle" idx="1"/>
          </p:nvPr>
        </p:nvSpPr>
        <p:spPr bwMode="gray">
          <a:xfrm>
            <a:off x="650875" y="2327275"/>
            <a:ext cx="5362575" cy="1738313"/>
          </a:xfrm>
          <a:prstGeom prst="rect">
            <a:avLst/>
          </a:prstGeom>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spcBef>
                <a:spcPct val="0"/>
              </a:spcBef>
              <a:buSzTx/>
              <a:defRPr>
                <a:solidFill>
                  <a:schemeClr val="bg1"/>
                </a:solidFill>
              </a:defRPr>
            </a:lvl1pPr>
          </a:lstStyle>
          <a:p>
            <a:pPr lvl="0"/>
            <a:r>
              <a:rPr lang="en-GB" noProof="0"/>
              <a:t>Formatvorlage des Untertitelmasters durch Klicken bearbeiten</a:t>
            </a:r>
            <a:endParaRPr lang="en-GB" noProof="0" dirty="0"/>
          </a:p>
        </p:txBody>
      </p:sp>
      <p:pic>
        <p:nvPicPr>
          <p:cNvPr id="11" name="Image 66" descr="shadow-v2.png"/>
          <p:cNvPicPr>
            <a:picLocks noChangeAspect="1"/>
          </p:cNvPicPr>
          <p:nvPr userDrawn="1"/>
        </p:nvPicPr>
        <p:blipFill>
          <a:blip r:embed="rId6">
            <a:extLst>
              <a:ext uri="{28A0092B-C50C-407E-A947-70E740481C1C}">
                <a14:useLocalDpi xmlns:a14="http://schemas.microsoft.com/office/drawing/2010/main" val="0"/>
              </a:ext>
            </a:extLst>
          </a:blip>
          <a:srcRect t="8528" b="51877"/>
          <a:stretch>
            <a:fillRect/>
          </a:stretch>
        </p:blipFill>
        <p:spPr bwMode="auto">
          <a:xfrm>
            <a:off x="0" y="6381750"/>
            <a:ext cx="8856663" cy="206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2" name="Group 7"/>
          <p:cNvGrpSpPr>
            <a:grpSpLocks/>
          </p:cNvGrpSpPr>
          <p:nvPr userDrawn="1"/>
        </p:nvGrpSpPr>
        <p:grpSpPr bwMode="auto">
          <a:xfrm>
            <a:off x="7777163" y="6526213"/>
            <a:ext cx="863600" cy="236537"/>
            <a:chOff x="1005" y="1644"/>
            <a:chExt cx="3749" cy="1030"/>
          </a:xfrm>
          <a:solidFill>
            <a:schemeClr val="bg1"/>
          </a:solidFill>
        </p:grpSpPr>
        <p:sp>
          <p:nvSpPr>
            <p:cNvPr id="13" name="Freeform 8"/>
            <p:cNvSpPr>
              <a:spLocks/>
            </p:cNvSpPr>
            <p:nvPr userDrawn="1"/>
          </p:nvSpPr>
          <p:spPr bwMode="auto">
            <a:xfrm>
              <a:off x="1962" y="2123"/>
              <a:ext cx="314" cy="256"/>
            </a:xfrm>
            <a:custGeom>
              <a:avLst/>
              <a:gdLst>
                <a:gd name="T0" fmla="*/ 108 w 314"/>
                <a:gd name="T1" fmla="*/ 256 h 256"/>
                <a:gd name="T2" fmla="*/ 314 w 314"/>
                <a:gd name="T3" fmla="*/ 0 h 256"/>
                <a:gd name="T4" fmla="*/ 101 w 314"/>
                <a:gd name="T5" fmla="*/ 0 h 256"/>
                <a:gd name="T6" fmla="*/ 0 w 314"/>
                <a:gd name="T7" fmla="*/ 126 h 256"/>
                <a:gd name="T8" fmla="*/ 108 w 314"/>
                <a:gd name="T9" fmla="*/ 256 h 256"/>
              </a:gdLst>
              <a:ahLst/>
              <a:cxnLst>
                <a:cxn ang="0">
                  <a:pos x="T0" y="T1"/>
                </a:cxn>
                <a:cxn ang="0">
                  <a:pos x="T2" y="T3"/>
                </a:cxn>
                <a:cxn ang="0">
                  <a:pos x="T4" y="T5"/>
                </a:cxn>
                <a:cxn ang="0">
                  <a:pos x="T6" y="T7"/>
                </a:cxn>
                <a:cxn ang="0">
                  <a:pos x="T8" y="T9"/>
                </a:cxn>
              </a:cxnLst>
              <a:rect l="0" t="0" r="r" b="b"/>
              <a:pathLst>
                <a:path w="314" h="256">
                  <a:moveTo>
                    <a:pt x="108" y="256"/>
                  </a:moveTo>
                  <a:lnTo>
                    <a:pt x="314" y="0"/>
                  </a:lnTo>
                  <a:lnTo>
                    <a:pt x="101" y="0"/>
                  </a:lnTo>
                  <a:lnTo>
                    <a:pt x="0" y="126"/>
                  </a:lnTo>
                  <a:lnTo>
                    <a:pt x="108" y="25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solidFill>
                  <a:srgbClr val="000000"/>
                </a:solidFill>
              </a:endParaRPr>
            </a:p>
          </p:txBody>
        </p:sp>
        <p:sp>
          <p:nvSpPr>
            <p:cNvPr id="22" name="Freeform 9"/>
            <p:cNvSpPr>
              <a:spLocks noEditPoints="1"/>
            </p:cNvSpPr>
            <p:nvPr userDrawn="1"/>
          </p:nvSpPr>
          <p:spPr bwMode="auto">
            <a:xfrm>
              <a:off x="1005" y="1644"/>
              <a:ext cx="1183" cy="1014"/>
            </a:xfrm>
            <a:custGeom>
              <a:avLst/>
              <a:gdLst>
                <a:gd name="T0" fmla="*/ 359 w 501"/>
                <a:gd name="T1" fmla="*/ 313 h 429"/>
                <a:gd name="T2" fmla="*/ 339 w 501"/>
                <a:gd name="T3" fmla="*/ 287 h 429"/>
                <a:gd name="T4" fmla="*/ 331 w 501"/>
                <a:gd name="T5" fmla="*/ 277 h 429"/>
                <a:gd name="T6" fmla="*/ 288 w 501"/>
                <a:gd name="T7" fmla="*/ 257 h 429"/>
                <a:gd name="T8" fmla="*/ 232 w 501"/>
                <a:gd name="T9" fmla="*/ 313 h 429"/>
                <a:gd name="T10" fmla="*/ 288 w 501"/>
                <a:gd name="T11" fmla="*/ 368 h 429"/>
                <a:gd name="T12" fmla="*/ 331 w 501"/>
                <a:gd name="T13" fmla="*/ 348 h 429"/>
                <a:gd name="T14" fmla="*/ 339 w 501"/>
                <a:gd name="T15" fmla="*/ 338 h 429"/>
                <a:gd name="T16" fmla="*/ 359 w 501"/>
                <a:gd name="T17" fmla="*/ 313 h 429"/>
                <a:gd name="T18" fmla="*/ 162 w 501"/>
                <a:gd name="T19" fmla="*/ 312 h 429"/>
                <a:gd name="T20" fmla="*/ 288 w 501"/>
                <a:gd name="T21" fmla="*/ 188 h 429"/>
                <a:gd name="T22" fmla="*/ 384 w 501"/>
                <a:gd name="T23" fmla="*/ 232 h 429"/>
                <a:gd name="T24" fmla="*/ 385 w 501"/>
                <a:gd name="T25" fmla="*/ 234 h 429"/>
                <a:gd name="T26" fmla="*/ 387 w 501"/>
                <a:gd name="T27" fmla="*/ 233 h 429"/>
                <a:gd name="T28" fmla="*/ 250 w 501"/>
                <a:gd name="T29" fmla="*/ 0 h 429"/>
                <a:gd name="T30" fmla="*/ 0 w 501"/>
                <a:gd name="T31" fmla="*/ 429 h 429"/>
                <a:gd name="T32" fmla="*/ 244 w 501"/>
                <a:gd name="T33" fmla="*/ 429 h 429"/>
                <a:gd name="T34" fmla="*/ 245 w 501"/>
                <a:gd name="T35" fmla="*/ 428 h 429"/>
                <a:gd name="T36" fmla="*/ 220 w 501"/>
                <a:gd name="T37" fmla="*/ 417 h 429"/>
                <a:gd name="T38" fmla="*/ 162 w 501"/>
                <a:gd name="T39" fmla="*/ 312 h 429"/>
                <a:gd name="T40" fmla="*/ 496 w 501"/>
                <a:gd name="T41" fmla="*/ 427 h 429"/>
                <a:gd name="T42" fmla="*/ 470 w 501"/>
                <a:gd name="T43" fmla="*/ 420 h 429"/>
                <a:gd name="T44" fmla="*/ 405 w 501"/>
                <a:gd name="T45" fmla="*/ 367 h 429"/>
                <a:gd name="T46" fmla="*/ 380 w 501"/>
                <a:gd name="T47" fmla="*/ 398 h 429"/>
                <a:gd name="T48" fmla="*/ 333 w 501"/>
                <a:gd name="T49" fmla="*/ 428 h 429"/>
                <a:gd name="T50" fmla="*/ 333 w 501"/>
                <a:gd name="T51" fmla="*/ 429 h 429"/>
                <a:gd name="T52" fmla="*/ 501 w 501"/>
                <a:gd name="T53" fmla="*/ 429 h 429"/>
                <a:gd name="T54" fmla="*/ 501 w 501"/>
                <a:gd name="T55" fmla="*/ 428 h 429"/>
                <a:gd name="T56" fmla="*/ 496 w 501"/>
                <a:gd name="T57" fmla="*/ 427 h 4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01" h="429">
                  <a:moveTo>
                    <a:pt x="359" y="313"/>
                  </a:moveTo>
                  <a:cubicBezTo>
                    <a:pt x="353" y="305"/>
                    <a:pt x="350" y="300"/>
                    <a:pt x="339" y="287"/>
                  </a:cubicBezTo>
                  <a:cubicBezTo>
                    <a:pt x="336" y="283"/>
                    <a:pt x="335" y="282"/>
                    <a:pt x="331" y="277"/>
                  </a:cubicBezTo>
                  <a:cubicBezTo>
                    <a:pt x="320" y="265"/>
                    <a:pt x="306" y="257"/>
                    <a:pt x="288" y="257"/>
                  </a:cubicBezTo>
                  <a:cubicBezTo>
                    <a:pt x="257" y="257"/>
                    <a:pt x="232" y="282"/>
                    <a:pt x="232" y="313"/>
                  </a:cubicBezTo>
                  <a:cubicBezTo>
                    <a:pt x="232" y="343"/>
                    <a:pt x="257" y="368"/>
                    <a:pt x="288" y="368"/>
                  </a:cubicBezTo>
                  <a:cubicBezTo>
                    <a:pt x="306" y="368"/>
                    <a:pt x="320" y="360"/>
                    <a:pt x="331" y="348"/>
                  </a:cubicBezTo>
                  <a:cubicBezTo>
                    <a:pt x="335" y="343"/>
                    <a:pt x="336" y="342"/>
                    <a:pt x="339" y="338"/>
                  </a:cubicBezTo>
                  <a:cubicBezTo>
                    <a:pt x="350" y="325"/>
                    <a:pt x="353" y="320"/>
                    <a:pt x="359" y="313"/>
                  </a:cubicBezTo>
                  <a:moveTo>
                    <a:pt x="162" y="312"/>
                  </a:moveTo>
                  <a:cubicBezTo>
                    <a:pt x="162" y="243"/>
                    <a:pt x="218" y="188"/>
                    <a:pt x="288" y="188"/>
                  </a:cubicBezTo>
                  <a:cubicBezTo>
                    <a:pt x="322" y="188"/>
                    <a:pt x="357" y="201"/>
                    <a:pt x="384" y="232"/>
                  </a:cubicBezTo>
                  <a:cubicBezTo>
                    <a:pt x="385" y="234"/>
                    <a:pt x="385" y="234"/>
                    <a:pt x="385" y="234"/>
                  </a:cubicBezTo>
                  <a:cubicBezTo>
                    <a:pt x="387" y="233"/>
                    <a:pt x="387" y="233"/>
                    <a:pt x="387" y="233"/>
                  </a:cubicBezTo>
                  <a:cubicBezTo>
                    <a:pt x="250" y="0"/>
                    <a:pt x="250" y="0"/>
                    <a:pt x="250" y="0"/>
                  </a:cubicBezTo>
                  <a:cubicBezTo>
                    <a:pt x="0" y="429"/>
                    <a:pt x="0" y="429"/>
                    <a:pt x="0" y="429"/>
                  </a:cubicBezTo>
                  <a:cubicBezTo>
                    <a:pt x="244" y="429"/>
                    <a:pt x="244" y="429"/>
                    <a:pt x="244" y="429"/>
                  </a:cubicBezTo>
                  <a:cubicBezTo>
                    <a:pt x="245" y="428"/>
                    <a:pt x="245" y="428"/>
                    <a:pt x="245" y="428"/>
                  </a:cubicBezTo>
                  <a:cubicBezTo>
                    <a:pt x="234" y="425"/>
                    <a:pt x="224" y="419"/>
                    <a:pt x="220" y="417"/>
                  </a:cubicBezTo>
                  <a:cubicBezTo>
                    <a:pt x="185" y="395"/>
                    <a:pt x="162" y="357"/>
                    <a:pt x="162" y="312"/>
                  </a:cubicBezTo>
                  <a:moveTo>
                    <a:pt x="496" y="427"/>
                  </a:moveTo>
                  <a:cubicBezTo>
                    <a:pt x="485" y="425"/>
                    <a:pt x="476" y="422"/>
                    <a:pt x="470" y="420"/>
                  </a:cubicBezTo>
                  <a:cubicBezTo>
                    <a:pt x="444" y="409"/>
                    <a:pt x="423" y="389"/>
                    <a:pt x="405" y="367"/>
                  </a:cubicBezTo>
                  <a:cubicBezTo>
                    <a:pt x="405" y="367"/>
                    <a:pt x="392" y="385"/>
                    <a:pt x="380" y="398"/>
                  </a:cubicBezTo>
                  <a:cubicBezTo>
                    <a:pt x="362" y="417"/>
                    <a:pt x="343" y="425"/>
                    <a:pt x="333" y="428"/>
                  </a:cubicBezTo>
                  <a:cubicBezTo>
                    <a:pt x="333" y="429"/>
                    <a:pt x="333" y="429"/>
                    <a:pt x="333" y="429"/>
                  </a:cubicBezTo>
                  <a:cubicBezTo>
                    <a:pt x="501" y="429"/>
                    <a:pt x="501" y="429"/>
                    <a:pt x="501" y="429"/>
                  </a:cubicBezTo>
                  <a:cubicBezTo>
                    <a:pt x="501" y="428"/>
                    <a:pt x="501" y="428"/>
                    <a:pt x="501" y="428"/>
                  </a:cubicBezTo>
                  <a:cubicBezTo>
                    <a:pt x="501" y="428"/>
                    <a:pt x="499" y="427"/>
                    <a:pt x="496" y="427"/>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solidFill>
                  <a:srgbClr val="000000"/>
                </a:solidFill>
              </a:endParaRPr>
            </a:p>
          </p:txBody>
        </p:sp>
        <p:sp>
          <p:nvSpPr>
            <p:cNvPr id="23" name="Freeform 10"/>
            <p:cNvSpPr>
              <a:spLocks noEditPoints="1"/>
            </p:cNvSpPr>
            <p:nvPr userDrawn="1"/>
          </p:nvSpPr>
          <p:spPr bwMode="auto">
            <a:xfrm>
              <a:off x="2540" y="1904"/>
              <a:ext cx="2214" cy="770"/>
            </a:xfrm>
            <a:custGeom>
              <a:avLst/>
              <a:gdLst>
                <a:gd name="T0" fmla="*/ 171 w 937"/>
                <a:gd name="T1" fmla="*/ 136 h 326"/>
                <a:gd name="T2" fmla="*/ 78 w 937"/>
                <a:gd name="T3" fmla="*/ 89 h 326"/>
                <a:gd name="T4" fmla="*/ 125 w 937"/>
                <a:gd name="T5" fmla="*/ 53 h 326"/>
                <a:gd name="T6" fmla="*/ 186 w 937"/>
                <a:gd name="T7" fmla="*/ 100 h 326"/>
                <a:gd name="T8" fmla="*/ 253 w 937"/>
                <a:gd name="T9" fmla="*/ 100 h 326"/>
                <a:gd name="T10" fmla="*/ 128 w 937"/>
                <a:gd name="T11" fmla="*/ 0 h 326"/>
                <a:gd name="T12" fmla="*/ 12 w 937"/>
                <a:gd name="T13" fmla="*/ 94 h 326"/>
                <a:gd name="T14" fmla="*/ 104 w 937"/>
                <a:gd name="T15" fmla="*/ 183 h 326"/>
                <a:gd name="T16" fmla="*/ 197 w 937"/>
                <a:gd name="T17" fmla="*/ 234 h 326"/>
                <a:gd name="T18" fmla="*/ 136 w 937"/>
                <a:gd name="T19" fmla="*/ 273 h 326"/>
                <a:gd name="T20" fmla="*/ 67 w 937"/>
                <a:gd name="T21" fmla="*/ 215 h 326"/>
                <a:gd name="T22" fmla="*/ 1 w 937"/>
                <a:gd name="T23" fmla="*/ 215 h 326"/>
                <a:gd name="T24" fmla="*/ 134 w 937"/>
                <a:gd name="T25" fmla="*/ 326 h 326"/>
                <a:gd name="T26" fmla="*/ 263 w 937"/>
                <a:gd name="T27" fmla="*/ 226 h 326"/>
                <a:gd name="T28" fmla="*/ 171 w 937"/>
                <a:gd name="T29" fmla="*/ 136 h 326"/>
                <a:gd name="T30" fmla="*/ 541 w 937"/>
                <a:gd name="T31" fmla="*/ 121 h 326"/>
                <a:gd name="T32" fmla="*/ 541 w 937"/>
                <a:gd name="T33" fmla="*/ 121 h 326"/>
                <a:gd name="T34" fmla="*/ 473 w 937"/>
                <a:gd name="T35" fmla="*/ 87 h 326"/>
                <a:gd name="T36" fmla="*/ 374 w 937"/>
                <a:gd name="T37" fmla="*/ 204 h 326"/>
                <a:gd name="T38" fmla="*/ 475 w 937"/>
                <a:gd name="T39" fmla="*/ 325 h 326"/>
                <a:gd name="T40" fmla="*/ 543 w 937"/>
                <a:gd name="T41" fmla="*/ 290 h 326"/>
                <a:gd name="T42" fmla="*/ 544 w 937"/>
                <a:gd name="T43" fmla="*/ 290 h 326"/>
                <a:gd name="T44" fmla="*/ 544 w 937"/>
                <a:gd name="T45" fmla="*/ 319 h 326"/>
                <a:gd name="T46" fmla="*/ 603 w 937"/>
                <a:gd name="T47" fmla="*/ 319 h 326"/>
                <a:gd name="T48" fmla="*/ 603 w 937"/>
                <a:gd name="T49" fmla="*/ 8 h 326"/>
                <a:gd name="T50" fmla="*/ 541 w 937"/>
                <a:gd name="T51" fmla="*/ 8 h 326"/>
                <a:gd name="T52" fmla="*/ 541 w 937"/>
                <a:gd name="T53" fmla="*/ 121 h 326"/>
                <a:gd name="T54" fmla="*/ 490 w 937"/>
                <a:gd name="T55" fmla="*/ 278 h 326"/>
                <a:gd name="T56" fmla="*/ 436 w 937"/>
                <a:gd name="T57" fmla="*/ 206 h 326"/>
                <a:gd name="T58" fmla="*/ 490 w 937"/>
                <a:gd name="T59" fmla="*/ 134 h 326"/>
                <a:gd name="T60" fmla="*/ 543 w 937"/>
                <a:gd name="T61" fmla="*/ 205 h 326"/>
                <a:gd name="T62" fmla="*/ 490 w 937"/>
                <a:gd name="T63" fmla="*/ 278 h 326"/>
                <a:gd name="T64" fmla="*/ 741 w 937"/>
                <a:gd name="T65" fmla="*/ 87 h 326"/>
                <a:gd name="T66" fmla="*/ 626 w 937"/>
                <a:gd name="T67" fmla="*/ 206 h 326"/>
                <a:gd name="T68" fmla="*/ 741 w 937"/>
                <a:gd name="T69" fmla="*/ 325 h 326"/>
                <a:gd name="T70" fmla="*/ 846 w 937"/>
                <a:gd name="T71" fmla="*/ 249 h 326"/>
                <a:gd name="T72" fmla="*/ 792 w 937"/>
                <a:gd name="T73" fmla="*/ 249 h 326"/>
                <a:gd name="T74" fmla="*/ 743 w 937"/>
                <a:gd name="T75" fmla="*/ 278 h 326"/>
                <a:gd name="T76" fmla="*/ 687 w 937"/>
                <a:gd name="T77" fmla="*/ 221 h 326"/>
                <a:gd name="T78" fmla="*/ 850 w 937"/>
                <a:gd name="T79" fmla="*/ 221 h 326"/>
                <a:gd name="T80" fmla="*/ 741 w 937"/>
                <a:gd name="T81" fmla="*/ 87 h 326"/>
                <a:gd name="T82" fmla="*/ 687 w 937"/>
                <a:gd name="T83" fmla="*/ 182 h 326"/>
                <a:gd name="T84" fmla="*/ 739 w 937"/>
                <a:gd name="T85" fmla="*/ 134 h 326"/>
                <a:gd name="T86" fmla="*/ 788 w 937"/>
                <a:gd name="T87" fmla="*/ 182 h 326"/>
                <a:gd name="T88" fmla="*/ 687 w 937"/>
                <a:gd name="T89" fmla="*/ 182 h 326"/>
                <a:gd name="T90" fmla="*/ 875 w 937"/>
                <a:gd name="T91" fmla="*/ 319 h 326"/>
                <a:gd name="T92" fmla="*/ 937 w 937"/>
                <a:gd name="T93" fmla="*/ 319 h 326"/>
                <a:gd name="T94" fmla="*/ 937 w 937"/>
                <a:gd name="T95" fmla="*/ 8 h 326"/>
                <a:gd name="T96" fmla="*/ 875 w 937"/>
                <a:gd name="T97" fmla="*/ 8 h 326"/>
                <a:gd name="T98" fmla="*/ 875 w 937"/>
                <a:gd name="T99" fmla="*/ 319 h 326"/>
                <a:gd name="T100" fmla="*/ 286 w 937"/>
                <a:gd name="T101" fmla="*/ 319 h 326"/>
                <a:gd name="T102" fmla="*/ 348 w 937"/>
                <a:gd name="T103" fmla="*/ 319 h 326"/>
                <a:gd name="T104" fmla="*/ 348 w 937"/>
                <a:gd name="T105" fmla="*/ 93 h 326"/>
                <a:gd name="T106" fmla="*/ 286 w 937"/>
                <a:gd name="T107" fmla="*/ 93 h 326"/>
                <a:gd name="T108" fmla="*/ 286 w 937"/>
                <a:gd name="T109" fmla="*/ 319 h 326"/>
                <a:gd name="T110" fmla="*/ 286 w 937"/>
                <a:gd name="T111" fmla="*/ 59 h 326"/>
                <a:gd name="T112" fmla="*/ 348 w 937"/>
                <a:gd name="T113" fmla="*/ 59 h 326"/>
                <a:gd name="T114" fmla="*/ 348 w 937"/>
                <a:gd name="T115" fmla="*/ 8 h 326"/>
                <a:gd name="T116" fmla="*/ 286 w 937"/>
                <a:gd name="T117" fmla="*/ 8 h 326"/>
                <a:gd name="T118" fmla="*/ 286 w 937"/>
                <a:gd name="T119" fmla="*/ 59 h 3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937" h="326">
                  <a:moveTo>
                    <a:pt x="171" y="136"/>
                  </a:moveTo>
                  <a:cubicBezTo>
                    <a:pt x="93" y="116"/>
                    <a:pt x="78" y="113"/>
                    <a:pt x="78" y="89"/>
                  </a:cubicBezTo>
                  <a:cubicBezTo>
                    <a:pt x="78" y="63"/>
                    <a:pt x="103" y="53"/>
                    <a:pt x="125" y="53"/>
                  </a:cubicBezTo>
                  <a:cubicBezTo>
                    <a:pt x="158" y="53"/>
                    <a:pt x="184" y="63"/>
                    <a:pt x="186" y="100"/>
                  </a:cubicBezTo>
                  <a:cubicBezTo>
                    <a:pt x="253" y="100"/>
                    <a:pt x="253" y="100"/>
                    <a:pt x="253" y="100"/>
                  </a:cubicBezTo>
                  <a:cubicBezTo>
                    <a:pt x="253" y="29"/>
                    <a:pt x="193" y="0"/>
                    <a:pt x="128" y="0"/>
                  </a:cubicBezTo>
                  <a:cubicBezTo>
                    <a:pt x="72" y="0"/>
                    <a:pt x="12" y="31"/>
                    <a:pt x="12" y="94"/>
                  </a:cubicBezTo>
                  <a:cubicBezTo>
                    <a:pt x="12" y="153"/>
                    <a:pt x="58" y="171"/>
                    <a:pt x="104" y="183"/>
                  </a:cubicBezTo>
                  <a:cubicBezTo>
                    <a:pt x="150" y="195"/>
                    <a:pt x="197" y="201"/>
                    <a:pt x="197" y="234"/>
                  </a:cubicBezTo>
                  <a:cubicBezTo>
                    <a:pt x="197" y="266"/>
                    <a:pt x="160" y="273"/>
                    <a:pt x="136" y="273"/>
                  </a:cubicBezTo>
                  <a:cubicBezTo>
                    <a:pt x="100" y="273"/>
                    <a:pt x="67" y="257"/>
                    <a:pt x="67" y="215"/>
                  </a:cubicBezTo>
                  <a:cubicBezTo>
                    <a:pt x="1" y="215"/>
                    <a:pt x="1" y="215"/>
                    <a:pt x="1" y="215"/>
                  </a:cubicBezTo>
                  <a:cubicBezTo>
                    <a:pt x="0" y="292"/>
                    <a:pt x="65" y="326"/>
                    <a:pt x="134" y="326"/>
                  </a:cubicBezTo>
                  <a:cubicBezTo>
                    <a:pt x="218" y="326"/>
                    <a:pt x="263" y="283"/>
                    <a:pt x="263" y="226"/>
                  </a:cubicBezTo>
                  <a:cubicBezTo>
                    <a:pt x="263" y="156"/>
                    <a:pt x="193" y="141"/>
                    <a:pt x="171" y="136"/>
                  </a:cubicBezTo>
                  <a:moveTo>
                    <a:pt x="541" y="121"/>
                  </a:moveTo>
                  <a:cubicBezTo>
                    <a:pt x="541" y="121"/>
                    <a:pt x="541" y="121"/>
                    <a:pt x="541" y="121"/>
                  </a:cubicBezTo>
                  <a:cubicBezTo>
                    <a:pt x="526" y="99"/>
                    <a:pt x="500" y="87"/>
                    <a:pt x="473" y="87"/>
                  </a:cubicBezTo>
                  <a:cubicBezTo>
                    <a:pt x="407" y="87"/>
                    <a:pt x="374" y="144"/>
                    <a:pt x="374" y="204"/>
                  </a:cubicBezTo>
                  <a:cubicBezTo>
                    <a:pt x="374" y="266"/>
                    <a:pt x="407" y="325"/>
                    <a:pt x="475" y="325"/>
                  </a:cubicBezTo>
                  <a:cubicBezTo>
                    <a:pt x="504" y="325"/>
                    <a:pt x="529" y="314"/>
                    <a:pt x="543" y="290"/>
                  </a:cubicBezTo>
                  <a:cubicBezTo>
                    <a:pt x="544" y="290"/>
                    <a:pt x="544" y="290"/>
                    <a:pt x="544" y="290"/>
                  </a:cubicBezTo>
                  <a:cubicBezTo>
                    <a:pt x="544" y="319"/>
                    <a:pt x="544" y="319"/>
                    <a:pt x="544" y="319"/>
                  </a:cubicBezTo>
                  <a:cubicBezTo>
                    <a:pt x="603" y="319"/>
                    <a:pt x="603" y="319"/>
                    <a:pt x="603" y="319"/>
                  </a:cubicBezTo>
                  <a:cubicBezTo>
                    <a:pt x="603" y="8"/>
                    <a:pt x="603" y="8"/>
                    <a:pt x="603" y="8"/>
                  </a:cubicBezTo>
                  <a:cubicBezTo>
                    <a:pt x="541" y="8"/>
                    <a:pt x="541" y="8"/>
                    <a:pt x="541" y="8"/>
                  </a:cubicBezTo>
                  <a:lnTo>
                    <a:pt x="541" y="121"/>
                  </a:lnTo>
                  <a:close/>
                  <a:moveTo>
                    <a:pt x="490" y="278"/>
                  </a:moveTo>
                  <a:cubicBezTo>
                    <a:pt x="452" y="278"/>
                    <a:pt x="436" y="241"/>
                    <a:pt x="436" y="206"/>
                  </a:cubicBezTo>
                  <a:cubicBezTo>
                    <a:pt x="436" y="169"/>
                    <a:pt x="449" y="134"/>
                    <a:pt x="490" y="134"/>
                  </a:cubicBezTo>
                  <a:cubicBezTo>
                    <a:pt x="530" y="134"/>
                    <a:pt x="543" y="169"/>
                    <a:pt x="543" y="205"/>
                  </a:cubicBezTo>
                  <a:cubicBezTo>
                    <a:pt x="543" y="242"/>
                    <a:pt x="531" y="278"/>
                    <a:pt x="490" y="278"/>
                  </a:cubicBezTo>
                  <a:moveTo>
                    <a:pt x="741" y="87"/>
                  </a:moveTo>
                  <a:cubicBezTo>
                    <a:pt x="672" y="87"/>
                    <a:pt x="626" y="139"/>
                    <a:pt x="626" y="206"/>
                  </a:cubicBezTo>
                  <a:cubicBezTo>
                    <a:pt x="626" y="276"/>
                    <a:pt x="670" y="325"/>
                    <a:pt x="741" y="325"/>
                  </a:cubicBezTo>
                  <a:cubicBezTo>
                    <a:pt x="792" y="325"/>
                    <a:pt x="829" y="302"/>
                    <a:pt x="846" y="249"/>
                  </a:cubicBezTo>
                  <a:cubicBezTo>
                    <a:pt x="792" y="249"/>
                    <a:pt x="792" y="249"/>
                    <a:pt x="792" y="249"/>
                  </a:cubicBezTo>
                  <a:cubicBezTo>
                    <a:pt x="788" y="263"/>
                    <a:pt x="768" y="278"/>
                    <a:pt x="743" y="278"/>
                  </a:cubicBezTo>
                  <a:cubicBezTo>
                    <a:pt x="708" y="278"/>
                    <a:pt x="689" y="260"/>
                    <a:pt x="687" y="221"/>
                  </a:cubicBezTo>
                  <a:cubicBezTo>
                    <a:pt x="850" y="221"/>
                    <a:pt x="850" y="221"/>
                    <a:pt x="850" y="221"/>
                  </a:cubicBezTo>
                  <a:cubicBezTo>
                    <a:pt x="854" y="152"/>
                    <a:pt x="817" y="87"/>
                    <a:pt x="741" y="87"/>
                  </a:cubicBezTo>
                  <a:moveTo>
                    <a:pt x="687" y="182"/>
                  </a:moveTo>
                  <a:cubicBezTo>
                    <a:pt x="688" y="164"/>
                    <a:pt x="700" y="134"/>
                    <a:pt x="739" y="134"/>
                  </a:cubicBezTo>
                  <a:cubicBezTo>
                    <a:pt x="769" y="134"/>
                    <a:pt x="782" y="151"/>
                    <a:pt x="788" y="182"/>
                  </a:cubicBezTo>
                  <a:lnTo>
                    <a:pt x="687" y="182"/>
                  </a:lnTo>
                  <a:close/>
                  <a:moveTo>
                    <a:pt x="875" y="319"/>
                  </a:moveTo>
                  <a:cubicBezTo>
                    <a:pt x="937" y="319"/>
                    <a:pt x="937" y="319"/>
                    <a:pt x="937" y="319"/>
                  </a:cubicBezTo>
                  <a:cubicBezTo>
                    <a:pt x="937" y="8"/>
                    <a:pt x="937" y="8"/>
                    <a:pt x="937" y="8"/>
                  </a:cubicBezTo>
                  <a:cubicBezTo>
                    <a:pt x="875" y="8"/>
                    <a:pt x="875" y="8"/>
                    <a:pt x="875" y="8"/>
                  </a:cubicBezTo>
                  <a:lnTo>
                    <a:pt x="875" y="319"/>
                  </a:lnTo>
                  <a:close/>
                  <a:moveTo>
                    <a:pt x="286" y="319"/>
                  </a:moveTo>
                  <a:cubicBezTo>
                    <a:pt x="348" y="319"/>
                    <a:pt x="348" y="319"/>
                    <a:pt x="348" y="319"/>
                  </a:cubicBezTo>
                  <a:cubicBezTo>
                    <a:pt x="348" y="93"/>
                    <a:pt x="348" y="93"/>
                    <a:pt x="348" y="93"/>
                  </a:cubicBezTo>
                  <a:cubicBezTo>
                    <a:pt x="286" y="93"/>
                    <a:pt x="286" y="93"/>
                    <a:pt x="286" y="93"/>
                  </a:cubicBezTo>
                  <a:lnTo>
                    <a:pt x="286" y="319"/>
                  </a:lnTo>
                  <a:close/>
                  <a:moveTo>
                    <a:pt x="286" y="59"/>
                  </a:moveTo>
                  <a:cubicBezTo>
                    <a:pt x="348" y="59"/>
                    <a:pt x="348" y="59"/>
                    <a:pt x="348" y="59"/>
                  </a:cubicBezTo>
                  <a:cubicBezTo>
                    <a:pt x="348" y="8"/>
                    <a:pt x="348" y="8"/>
                    <a:pt x="348" y="8"/>
                  </a:cubicBezTo>
                  <a:cubicBezTo>
                    <a:pt x="286" y="8"/>
                    <a:pt x="286" y="8"/>
                    <a:pt x="286" y="8"/>
                  </a:cubicBezTo>
                  <a:lnTo>
                    <a:pt x="286" y="5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solidFill>
                  <a:srgbClr val="000000"/>
                </a:solidFill>
              </a:endParaRPr>
            </a:p>
          </p:txBody>
        </p:sp>
      </p:grpSp>
    </p:spTree>
    <p:extLst>
      <p:ext uri="{BB962C8B-B14F-4D97-AF65-F5344CB8AC3E}">
        <p14:creationId xmlns:p14="http://schemas.microsoft.com/office/powerpoint/2010/main" val="3524426266"/>
      </p:ext>
    </p:extLst>
  </p:cSld>
  <p:clrMapOvr>
    <a:masterClrMapping/>
  </p:clrMapOvr>
</p:sldLayout>
</file>

<file path=ppt/slideLayouts/slideLayout222.xml><?xml version="1.0" encoding="utf-8"?>
<p:sldLayout xmlns:a="http://schemas.openxmlformats.org/drawingml/2006/main" xmlns:r="http://schemas.openxmlformats.org/officeDocument/2006/relationships" xmlns:p="http://schemas.openxmlformats.org/presentationml/2006/main" showMasterSp="0" preserve="1" userDrawn="1">
  <p:cSld name="Last slide">
    <p:spTree>
      <p:nvGrpSpPr>
        <p:cNvPr id="1" name=""/>
        <p:cNvGrpSpPr/>
        <p:nvPr/>
      </p:nvGrpSpPr>
      <p:grpSpPr>
        <a:xfrm>
          <a:off x="0" y="0"/>
          <a:ext cx="0" cy="0"/>
          <a:chOff x="0" y="0"/>
          <a:chExt cx="0" cy="0"/>
        </a:xfrm>
      </p:grpSpPr>
      <p:grpSp>
        <p:nvGrpSpPr>
          <p:cNvPr id="13" name="Group 13"/>
          <p:cNvGrpSpPr>
            <a:grpSpLocks/>
          </p:cNvGrpSpPr>
          <p:nvPr userDrawn="1"/>
        </p:nvGrpSpPr>
        <p:grpSpPr bwMode="auto">
          <a:xfrm>
            <a:off x="0" y="0"/>
            <a:ext cx="9144000" cy="6858000"/>
            <a:chOff x="1723" y="0"/>
            <a:chExt cx="683" cy="4320"/>
          </a:xfrm>
          <a:gradFill flip="none" rotWithShape="1">
            <a:gsLst>
              <a:gs pos="0">
                <a:srgbClr val="969696"/>
              </a:gs>
              <a:gs pos="41000">
                <a:srgbClr val="FFFFFF"/>
              </a:gs>
              <a:gs pos="100000">
                <a:schemeClr val="bg1">
                  <a:lumMod val="95000"/>
                </a:schemeClr>
              </a:gs>
            </a:gsLst>
            <a:lin ang="16200000" scaled="0"/>
            <a:tileRect/>
          </a:gradFill>
        </p:grpSpPr>
        <p:sp>
          <p:nvSpPr>
            <p:cNvPr id="16" name="Rectangle 11"/>
            <p:cNvSpPr>
              <a:spLocks noChangeArrowheads="1"/>
            </p:cNvSpPr>
            <p:nvPr/>
          </p:nvSpPr>
          <p:spPr bwMode="auto">
            <a:xfrm>
              <a:off x="1723" y="0"/>
              <a:ext cx="683" cy="2235"/>
            </a:xfrm>
            <a:prstGeom prst="rect">
              <a:avLst/>
            </a:prstGeom>
            <a:grpFill/>
            <a:ln>
              <a:noFill/>
            </a:ln>
            <a:effectLst/>
            <a:extLs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0" tIns="0" rIns="0" bIns="0" anchor="ctr"/>
            <a:lstStyle/>
            <a:p>
              <a:pPr>
                <a:defRPr/>
              </a:pPr>
              <a:endParaRPr lang="fr-FR">
                <a:solidFill>
                  <a:srgbClr val="000000"/>
                </a:solidFill>
              </a:endParaRPr>
            </a:p>
          </p:txBody>
        </p:sp>
        <p:sp>
          <p:nvSpPr>
            <p:cNvPr id="17" name="Rectangle 12"/>
            <p:cNvSpPr>
              <a:spLocks noChangeArrowheads="1"/>
            </p:cNvSpPr>
            <p:nvPr/>
          </p:nvSpPr>
          <p:spPr bwMode="auto">
            <a:xfrm rot="10800000">
              <a:off x="1723" y="2235"/>
              <a:ext cx="683" cy="2085"/>
            </a:xfrm>
            <a:prstGeom prst="rect">
              <a:avLst/>
            </a:prstGeom>
            <a:grpFill/>
            <a:ln>
              <a:noFill/>
            </a:ln>
            <a:effectLst/>
            <a:extLs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rot="10800000" wrap="none" lIns="0" tIns="0" rIns="0" bIns="0" anchor="ctr"/>
            <a:lstStyle/>
            <a:p>
              <a:pPr>
                <a:defRPr/>
              </a:pPr>
              <a:endParaRPr lang="fr-FR">
                <a:solidFill>
                  <a:srgbClr val="000000"/>
                </a:solidFill>
              </a:endParaRPr>
            </a:p>
          </p:txBody>
        </p:sp>
      </p:grpSp>
      <p:pic>
        <p:nvPicPr>
          <p:cNvPr id="19" name="Picture 19" descr="Sidel_BM_no_bleed"/>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7605713" y="5981700"/>
            <a:ext cx="1108075" cy="887413"/>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2" name="Object 1" hidden="1"/>
          <p:cNvGraphicFramePr>
            <a:graphicFrameLocks noChangeAspect="1"/>
          </p:cNvGraphicFramePr>
          <p:nvPr userDrawn="1">
            <p:custDataLst>
              <p:tags r:id="rId2"/>
            </p:custDataLst>
            <p:extLst>
              <p:ext uri="{D42A27DB-BD31-4B8C-83A1-F6EECF244321}">
                <p14:modId xmlns:p14="http://schemas.microsoft.com/office/powerpoint/2010/main" val="2319662089"/>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167964" name="think-cell Folie" r:id="rId5" imgW="270" imgH="270" progId="TCLayout.ActiveDocument.1">
                  <p:embed/>
                </p:oleObj>
              </mc:Choice>
              <mc:Fallback>
                <p:oleObj name="think-cell Folie" r:id="rId5" imgW="270" imgH="270" progId="TCLayout.ActiveDocument.1">
                  <p:embed/>
                  <p:pic>
                    <p:nvPicPr>
                      <p:cNvPr id="0" name=""/>
                      <p:cNvPicPr/>
                      <p:nvPr/>
                    </p:nvPicPr>
                    <p:blipFill>
                      <a:blip r:embed="rId6"/>
                      <a:stretch>
                        <a:fillRect/>
                      </a:stretch>
                    </p:blipFill>
                    <p:spPr>
                      <a:xfrm>
                        <a:off x="1588" y="1588"/>
                        <a:ext cx="1587" cy="1587"/>
                      </a:xfrm>
                      <a:prstGeom prst="rect">
                        <a:avLst/>
                      </a:prstGeom>
                    </p:spPr>
                  </p:pic>
                </p:oleObj>
              </mc:Fallback>
            </mc:AlternateContent>
          </a:graphicData>
        </a:graphic>
      </p:graphicFrame>
      <p:sp>
        <p:nvSpPr>
          <p:cNvPr id="15" name="Rectangle 2"/>
          <p:cNvSpPr>
            <a:spLocks noGrp="1" noChangeArrowheads="1"/>
          </p:cNvSpPr>
          <p:nvPr>
            <p:ph type="ctrTitle" hasCustomPrompt="1"/>
          </p:nvPr>
        </p:nvSpPr>
        <p:spPr bwMode="gray">
          <a:xfrm>
            <a:off x="647700" y="769938"/>
            <a:ext cx="7988300" cy="1557337"/>
          </a:xfrm>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defRPr sz="4000">
                <a:solidFill>
                  <a:schemeClr val="tx2"/>
                </a:solidFill>
              </a:defRPr>
            </a:lvl1pPr>
          </a:lstStyle>
          <a:p>
            <a:pPr lvl="0"/>
            <a:r>
              <a:rPr lang="en-GB" noProof="1"/>
              <a:t>Click to edit master title style</a:t>
            </a:r>
            <a:endParaRPr lang="en-GB" noProof="0" dirty="0"/>
          </a:p>
        </p:txBody>
      </p:sp>
      <p:sp>
        <p:nvSpPr>
          <p:cNvPr id="27" name="Title 1"/>
          <p:cNvSpPr>
            <a:spLocks/>
          </p:cNvSpPr>
          <p:nvPr userDrawn="1"/>
        </p:nvSpPr>
        <p:spPr bwMode="gray">
          <a:xfrm>
            <a:off x="6520106" y="6476331"/>
            <a:ext cx="921727" cy="15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p>
            <a:pPr algn="r" eaLnBrk="0" hangingPunct="0"/>
            <a:r>
              <a:rPr lang="en-GB" sz="1000" b="1" dirty="0">
                <a:solidFill>
                  <a:srgbClr val="FFFFFF"/>
                </a:solidFill>
              </a:rPr>
              <a:t>www.sidel.com</a:t>
            </a:r>
          </a:p>
        </p:txBody>
      </p:sp>
      <p:sp>
        <p:nvSpPr>
          <p:cNvPr id="20" name="Title 1"/>
          <p:cNvSpPr>
            <a:spLocks/>
          </p:cNvSpPr>
          <p:nvPr userDrawn="1"/>
        </p:nvSpPr>
        <p:spPr bwMode="gray">
          <a:xfrm>
            <a:off x="650875" y="6389944"/>
            <a:ext cx="327025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p>
            <a:pPr eaLnBrk="0" hangingPunct="0"/>
            <a:r>
              <a:rPr lang="en-GB" sz="800" dirty="0">
                <a:solidFill>
                  <a:srgbClr val="FFFFFF"/>
                </a:solidFill>
              </a:rPr>
              <a:t>All rights reserved. No part of this publication may be reproduced</a:t>
            </a:r>
            <a:br>
              <a:rPr lang="en-GB" sz="800" dirty="0">
                <a:solidFill>
                  <a:srgbClr val="FFFFFF"/>
                </a:solidFill>
              </a:rPr>
            </a:br>
            <a:r>
              <a:rPr lang="en-GB" sz="800" dirty="0">
                <a:solidFill>
                  <a:srgbClr val="FFFFFF"/>
                </a:solidFill>
              </a:rPr>
              <a:t>or electronically distributed without the prior permission of the publisher. </a:t>
            </a:r>
          </a:p>
        </p:txBody>
      </p:sp>
    </p:spTree>
    <p:extLst>
      <p:ext uri="{BB962C8B-B14F-4D97-AF65-F5344CB8AC3E}">
        <p14:creationId xmlns:p14="http://schemas.microsoft.com/office/powerpoint/2010/main" val="2918584662"/>
      </p:ext>
    </p:extLst>
  </p:cSld>
  <p:clrMapOvr>
    <a:masterClrMapping/>
  </p:clrMapOvr>
</p:sldLayout>
</file>

<file path=ppt/slideLayouts/slideLayout223.xml><?xml version="1.0" encoding="utf-8"?>
<p:sldLayout xmlns:a="http://schemas.openxmlformats.org/drawingml/2006/main" xmlns:r="http://schemas.openxmlformats.org/officeDocument/2006/relationships" xmlns:p="http://schemas.openxmlformats.org/presentationml/2006/main" type="obj">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u contenu 2"/>
          <p:cNvSpPr>
            <a:spLocks noGrp="1"/>
          </p:cNvSpPr>
          <p:nvPr>
            <p:ph idx="1"/>
          </p:nvPr>
        </p:nvSpPr>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Tree>
    <p:extLst>
      <p:ext uri="{BB962C8B-B14F-4D97-AF65-F5344CB8AC3E}">
        <p14:creationId xmlns:p14="http://schemas.microsoft.com/office/powerpoint/2010/main" val="1074244632"/>
      </p:ext>
    </p:extLst>
  </p:cSld>
  <p:clrMapOvr>
    <a:masterClrMapping/>
  </p:clrMapOvr>
</p:sldLayout>
</file>

<file path=ppt/slideLayouts/slideLayout224.xml><?xml version="1.0" encoding="utf-8"?>
<p:sldLayout xmlns:a="http://schemas.openxmlformats.org/drawingml/2006/main" xmlns:r="http://schemas.openxmlformats.org/officeDocument/2006/relationships" xmlns:p="http://schemas.openxmlformats.org/presentationml/2006/main" showMasterSp="0" userDrawn="1">
  <p:cSld name="1_Last slide">
    <p:spTree>
      <p:nvGrpSpPr>
        <p:cNvPr id="1" name=""/>
        <p:cNvGrpSpPr/>
        <p:nvPr/>
      </p:nvGrpSpPr>
      <p:grpSpPr>
        <a:xfrm>
          <a:off x="0" y="0"/>
          <a:ext cx="0" cy="0"/>
          <a:chOff x="0" y="0"/>
          <a:chExt cx="0" cy="0"/>
        </a:xfrm>
      </p:grpSpPr>
      <p:grpSp>
        <p:nvGrpSpPr>
          <p:cNvPr id="13" name="Group 13"/>
          <p:cNvGrpSpPr>
            <a:grpSpLocks/>
          </p:cNvGrpSpPr>
          <p:nvPr userDrawn="1"/>
        </p:nvGrpSpPr>
        <p:grpSpPr bwMode="auto">
          <a:xfrm>
            <a:off x="0" y="0"/>
            <a:ext cx="9144000" cy="6858000"/>
            <a:chOff x="1723" y="0"/>
            <a:chExt cx="683" cy="4320"/>
          </a:xfrm>
          <a:gradFill flip="none" rotWithShape="1">
            <a:gsLst>
              <a:gs pos="0">
                <a:srgbClr val="969696"/>
              </a:gs>
              <a:gs pos="41000">
                <a:srgbClr val="FFFFFF"/>
              </a:gs>
              <a:gs pos="100000">
                <a:schemeClr val="bg1">
                  <a:lumMod val="95000"/>
                </a:schemeClr>
              </a:gs>
            </a:gsLst>
            <a:lin ang="16200000" scaled="0"/>
            <a:tileRect/>
          </a:gradFill>
        </p:grpSpPr>
        <p:sp>
          <p:nvSpPr>
            <p:cNvPr id="16" name="Rectangle 11"/>
            <p:cNvSpPr>
              <a:spLocks noChangeArrowheads="1"/>
            </p:cNvSpPr>
            <p:nvPr/>
          </p:nvSpPr>
          <p:spPr bwMode="auto">
            <a:xfrm>
              <a:off x="1723" y="0"/>
              <a:ext cx="683" cy="2235"/>
            </a:xfrm>
            <a:prstGeom prst="rect">
              <a:avLst/>
            </a:prstGeom>
            <a:grpFill/>
            <a:ln>
              <a:noFill/>
            </a:ln>
            <a:effectLst/>
            <a:extLs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0" tIns="0" rIns="0" bIns="0" anchor="ctr"/>
            <a:lstStyle/>
            <a:p>
              <a:pPr>
                <a:defRPr/>
              </a:pPr>
              <a:endParaRPr lang="fr-FR">
                <a:solidFill>
                  <a:srgbClr val="000000"/>
                </a:solidFill>
              </a:endParaRPr>
            </a:p>
          </p:txBody>
        </p:sp>
        <p:sp>
          <p:nvSpPr>
            <p:cNvPr id="17" name="Rectangle 12"/>
            <p:cNvSpPr>
              <a:spLocks noChangeArrowheads="1"/>
            </p:cNvSpPr>
            <p:nvPr/>
          </p:nvSpPr>
          <p:spPr bwMode="auto">
            <a:xfrm rot="10800000">
              <a:off x="1723" y="2235"/>
              <a:ext cx="683" cy="2085"/>
            </a:xfrm>
            <a:prstGeom prst="rect">
              <a:avLst/>
            </a:prstGeom>
            <a:grpFill/>
            <a:ln>
              <a:noFill/>
            </a:ln>
            <a:effectLst/>
            <a:extLs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rot="10800000" wrap="none" lIns="0" tIns="0" rIns="0" bIns="0" anchor="ctr"/>
            <a:lstStyle/>
            <a:p>
              <a:pPr>
                <a:defRPr/>
              </a:pPr>
              <a:endParaRPr lang="fr-FR">
                <a:solidFill>
                  <a:srgbClr val="000000"/>
                </a:solidFill>
              </a:endParaRPr>
            </a:p>
          </p:txBody>
        </p:sp>
      </p:grpSp>
      <p:pic>
        <p:nvPicPr>
          <p:cNvPr id="19" name="Picture 19" descr="Sidel_BM_no_bleed"/>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7605713" y="5981700"/>
            <a:ext cx="1108075" cy="887413"/>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2" name="Object 1" hidden="1"/>
          <p:cNvGraphicFramePr>
            <a:graphicFrameLocks noChangeAspect="1"/>
          </p:cNvGraphicFramePr>
          <p:nvPr userDrawn="1">
            <p:custDataLst>
              <p:tags r:id="rId2"/>
            </p:custDataLst>
            <p:extLst>
              <p:ext uri="{D42A27DB-BD31-4B8C-83A1-F6EECF244321}">
                <p14:modId xmlns:p14="http://schemas.microsoft.com/office/powerpoint/2010/main" val="1107339764"/>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168988" name="think-cell Folie" r:id="rId5" imgW="270" imgH="270" progId="TCLayout.ActiveDocument.1">
                  <p:embed/>
                </p:oleObj>
              </mc:Choice>
              <mc:Fallback>
                <p:oleObj name="think-cell Folie" r:id="rId5" imgW="270" imgH="270" progId="TCLayout.ActiveDocument.1">
                  <p:embed/>
                  <p:pic>
                    <p:nvPicPr>
                      <p:cNvPr id="0" name=""/>
                      <p:cNvPicPr/>
                      <p:nvPr/>
                    </p:nvPicPr>
                    <p:blipFill>
                      <a:blip r:embed="rId6"/>
                      <a:stretch>
                        <a:fillRect/>
                      </a:stretch>
                    </p:blipFill>
                    <p:spPr>
                      <a:xfrm>
                        <a:off x="1588" y="1588"/>
                        <a:ext cx="1587" cy="1587"/>
                      </a:xfrm>
                      <a:prstGeom prst="rect">
                        <a:avLst/>
                      </a:prstGeom>
                    </p:spPr>
                  </p:pic>
                </p:oleObj>
              </mc:Fallback>
            </mc:AlternateContent>
          </a:graphicData>
        </a:graphic>
      </p:graphicFrame>
      <p:sp>
        <p:nvSpPr>
          <p:cNvPr id="15" name="Rectangle 2"/>
          <p:cNvSpPr>
            <a:spLocks noGrp="1" noChangeArrowheads="1"/>
          </p:cNvSpPr>
          <p:nvPr>
            <p:ph type="ctrTitle" hasCustomPrompt="1"/>
          </p:nvPr>
        </p:nvSpPr>
        <p:spPr bwMode="gray">
          <a:xfrm>
            <a:off x="647700" y="769938"/>
            <a:ext cx="7988300" cy="1557337"/>
          </a:xfrm>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defRPr sz="4000">
                <a:solidFill>
                  <a:schemeClr val="tx2"/>
                </a:solidFill>
              </a:defRPr>
            </a:lvl1pPr>
          </a:lstStyle>
          <a:p>
            <a:pPr lvl="0"/>
            <a:r>
              <a:rPr lang="en-GB" noProof="1"/>
              <a:t>Click to edit master title style</a:t>
            </a:r>
            <a:endParaRPr lang="en-GB" noProof="0" dirty="0"/>
          </a:p>
        </p:txBody>
      </p:sp>
      <p:sp>
        <p:nvSpPr>
          <p:cNvPr id="27" name="Title 1"/>
          <p:cNvSpPr>
            <a:spLocks/>
          </p:cNvSpPr>
          <p:nvPr userDrawn="1"/>
        </p:nvSpPr>
        <p:spPr bwMode="gray">
          <a:xfrm>
            <a:off x="6520106" y="6476331"/>
            <a:ext cx="921727" cy="15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p>
            <a:pPr algn="r" eaLnBrk="0" hangingPunct="0"/>
            <a:r>
              <a:rPr lang="en-GB" sz="1000" b="1" dirty="0">
                <a:solidFill>
                  <a:srgbClr val="FFFFFF"/>
                </a:solidFill>
              </a:rPr>
              <a:t>www.sidel.com</a:t>
            </a:r>
          </a:p>
        </p:txBody>
      </p:sp>
      <p:sp>
        <p:nvSpPr>
          <p:cNvPr id="20" name="Title 1"/>
          <p:cNvSpPr>
            <a:spLocks/>
          </p:cNvSpPr>
          <p:nvPr userDrawn="1"/>
        </p:nvSpPr>
        <p:spPr bwMode="gray">
          <a:xfrm>
            <a:off x="650875" y="6389944"/>
            <a:ext cx="327025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p>
            <a:pPr eaLnBrk="0" hangingPunct="0"/>
            <a:r>
              <a:rPr lang="en-GB" sz="800" dirty="0">
                <a:solidFill>
                  <a:srgbClr val="FFFFFF"/>
                </a:solidFill>
              </a:rPr>
              <a:t>All rights reserved. No part of this publication may be reproduced</a:t>
            </a:r>
            <a:br>
              <a:rPr lang="en-GB" sz="800" dirty="0">
                <a:solidFill>
                  <a:srgbClr val="FFFFFF"/>
                </a:solidFill>
              </a:rPr>
            </a:br>
            <a:r>
              <a:rPr lang="en-GB" sz="800" dirty="0">
                <a:solidFill>
                  <a:srgbClr val="FFFFFF"/>
                </a:solidFill>
              </a:rPr>
              <a:t>or electronically distributed without the prior permission of the publisher. </a:t>
            </a:r>
          </a:p>
        </p:txBody>
      </p:sp>
    </p:spTree>
    <p:extLst>
      <p:ext uri="{BB962C8B-B14F-4D97-AF65-F5344CB8AC3E}">
        <p14:creationId xmlns:p14="http://schemas.microsoft.com/office/powerpoint/2010/main" val="3744522536"/>
      </p:ext>
    </p:extLst>
  </p:cSld>
  <p:clrMapOvr>
    <a:masterClrMapping/>
  </p:clrMapOvr>
</p:sldLayout>
</file>

<file path=ppt/slideLayouts/slideLayout225.xml><?xml version="1.0" encoding="utf-8"?>
<p:sldLayout xmlns:a="http://schemas.openxmlformats.org/drawingml/2006/main" xmlns:r="http://schemas.openxmlformats.org/officeDocument/2006/relationships" xmlns:p="http://schemas.openxmlformats.org/presentationml/2006/main" showMasterSp="0" preserve="1" userDrawn="1">
  <p:cSld name="Cover slide">
    <p:spTree>
      <p:nvGrpSpPr>
        <p:cNvPr id="1" name=""/>
        <p:cNvGrpSpPr/>
        <p:nvPr/>
      </p:nvGrpSpPr>
      <p:grpSpPr>
        <a:xfrm>
          <a:off x="0" y="0"/>
          <a:ext cx="0" cy="0"/>
          <a:chOff x="0" y="0"/>
          <a:chExt cx="0" cy="0"/>
        </a:xfrm>
      </p:grpSpPr>
      <p:grpSp>
        <p:nvGrpSpPr>
          <p:cNvPr id="14" name="Group 13"/>
          <p:cNvGrpSpPr>
            <a:grpSpLocks/>
          </p:cNvGrpSpPr>
          <p:nvPr userDrawn="1"/>
        </p:nvGrpSpPr>
        <p:grpSpPr bwMode="auto">
          <a:xfrm>
            <a:off x="0" y="0"/>
            <a:ext cx="9144000" cy="6858000"/>
            <a:chOff x="1723" y="0"/>
            <a:chExt cx="683" cy="4320"/>
          </a:xfrm>
          <a:gradFill flip="none" rotWithShape="1">
            <a:gsLst>
              <a:gs pos="0">
                <a:srgbClr val="969696"/>
              </a:gs>
              <a:gs pos="41000">
                <a:srgbClr val="FFFFFF"/>
              </a:gs>
              <a:gs pos="100000">
                <a:schemeClr val="bg1">
                  <a:lumMod val="95000"/>
                </a:schemeClr>
              </a:gs>
            </a:gsLst>
            <a:lin ang="16200000" scaled="0"/>
            <a:tileRect/>
          </a:gradFill>
        </p:grpSpPr>
        <p:sp>
          <p:nvSpPr>
            <p:cNvPr id="20" name="Rectangle 11"/>
            <p:cNvSpPr>
              <a:spLocks noChangeArrowheads="1"/>
            </p:cNvSpPr>
            <p:nvPr/>
          </p:nvSpPr>
          <p:spPr bwMode="auto">
            <a:xfrm>
              <a:off x="1723" y="0"/>
              <a:ext cx="683" cy="2235"/>
            </a:xfrm>
            <a:prstGeom prst="rect">
              <a:avLst/>
            </a:prstGeom>
            <a:grpFill/>
            <a:ln>
              <a:noFill/>
            </a:ln>
            <a:effectLst/>
            <a:extLs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0" tIns="0" rIns="0" bIns="0" anchor="ctr"/>
            <a:lstStyle/>
            <a:p>
              <a:pPr>
                <a:defRPr/>
              </a:pPr>
              <a:endParaRPr lang="fr-FR">
                <a:solidFill>
                  <a:srgbClr val="000000"/>
                </a:solidFill>
              </a:endParaRPr>
            </a:p>
          </p:txBody>
        </p:sp>
        <p:sp>
          <p:nvSpPr>
            <p:cNvPr id="21" name="Rectangle 12"/>
            <p:cNvSpPr>
              <a:spLocks noChangeArrowheads="1"/>
            </p:cNvSpPr>
            <p:nvPr/>
          </p:nvSpPr>
          <p:spPr bwMode="auto">
            <a:xfrm rot="10800000">
              <a:off x="1723" y="2235"/>
              <a:ext cx="683" cy="2085"/>
            </a:xfrm>
            <a:prstGeom prst="rect">
              <a:avLst/>
            </a:prstGeom>
            <a:grpFill/>
            <a:ln>
              <a:noFill/>
            </a:ln>
            <a:effectLst/>
            <a:extLs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rot="10800000" wrap="none" lIns="0" tIns="0" rIns="0" bIns="0" anchor="ctr"/>
            <a:lstStyle/>
            <a:p>
              <a:pPr>
                <a:defRPr/>
              </a:pPr>
              <a:endParaRPr lang="fr-FR">
                <a:solidFill>
                  <a:srgbClr val="000000"/>
                </a:solidFill>
              </a:endParaRPr>
            </a:p>
          </p:txBody>
        </p:sp>
      </p:grpSp>
      <p:sp>
        <p:nvSpPr>
          <p:cNvPr id="25" name="Title 1"/>
          <p:cNvSpPr>
            <a:spLocks/>
          </p:cNvSpPr>
          <p:nvPr userDrawn="1"/>
        </p:nvSpPr>
        <p:spPr bwMode="gray">
          <a:xfrm>
            <a:off x="650875" y="6389944"/>
            <a:ext cx="327025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p>
            <a:pPr eaLnBrk="0" hangingPunct="0"/>
            <a:r>
              <a:rPr lang="en-GB" sz="800" dirty="0">
                <a:solidFill>
                  <a:srgbClr val="FFFFFF"/>
                </a:solidFill>
              </a:rPr>
              <a:t>All rights reserved. No part of this publication may be reproduced</a:t>
            </a:r>
            <a:br>
              <a:rPr lang="en-GB" sz="800" dirty="0">
                <a:solidFill>
                  <a:srgbClr val="FFFFFF"/>
                </a:solidFill>
              </a:rPr>
            </a:br>
            <a:r>
              <a:rPr lang="en-GB" sz="800" dirty="0">
                <a:solidFill>
                  <a:srgbClr val="FFFFFF"/>
                </a:solidFill>
              </a:rPr>
              <a:t>or electronically distributed without the prior permission of the publisher. </a:t>
            </a:r>
          </a:p>
        </p:txBody>
      </p:sp>
      <p:pic>
        <p:nvPicPr>
          <p:cNvPr id="26" name="Picture 19" descr="Sidel_BM_no_bleed"/>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7605713" y="5981700"/>
            <a:ext cx="1108075" cy="887413"/>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2" name="Object 1" hidden="1"/>
          <p:cNvGraphicFramePr>
            <a:graphicFrameLocks noChangeAspect="1"/>
          </p:cNvGraphicFramePr>
          <p:nvPr userDrawn="1">
            <p:custDataLst>
              <p:tags r:id="rId2"/>
            </p:custDataLst>
            <p:extLst>
              <p:ext uri="{D42A27DB-BD31-4B8C-83A1-F6EECF244321}">
                <p14:modId xmlns:p14="http://schemas.microsoft.com/office/powerpoint/2010/main" val="3056837896"/>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172059" name="think-cell Folie" r:id="rId5" imgW="270" imgH="270" progId="TCLayout.ActiveDocument.1">
                  <p:embed/>
                </p:oleObj>
              </mc:Choice>
              <mc:Fallback>
                <p:oleObj name="think-cell Folie" r:id="rId5" imgW="270" imgH="270" progId="TCLayout.ActiveDocument.1">
                  <p:embed/>
                  <p:pic>
                    <p:nvPicPr>
                      <p:cNvPr id="0" name=""/>
                      <p:cNvPicPr/>
                      <p:nvPr/>
                    </p:nvPicPr>
                    <p:blipFill>
                      <a:blip r:embed="rId6"/>
                      <a:stretch>
                        <a:fillRect/>
                      </a:stretch>
                    </p:blipFill>
                    <p:spPr>
                      <a:xfrm>
                        <a:off x="1588" y="1588"/>
                        <a:ext cx="1587" cy="1587"/>
                      </a:xfrm>
                      <a:prstGeom prst="rect">
                        <a:avLst/>
                      </a:prstGeom>
                    </p:spPr>
                  </p:pic>
                </p:oleObj>
              </mc:Fallback>
            </mc:AlternateContent>
          </a:graphicData>
        </a:graphic>
      </p:graphicFrame>
      <p:sp>
        <p:nvSpPr>
          <p:cNvPr id="15" name="Rectangle 2"/>
          <p:cNvSpPr>
            <a:spLocks noGrp="1" noChangeArrowheads="1"/>
          </p:cNvSpPr>
          <p:nvPr>
            <p:ph type="ctrTitle" hasCustomPrompt="1"/>
          </p:nvPr>
        </p:nvSpPr>
        <p:spPr bwMode="gray">
          <a:xfrm>
            <a:off x="647700" y="769938"/>
            <a:ext cx="7988300" cy="1557337"/>
          </a:xfrm>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defRPr sz="4000">
                <a:solidFill>
                  <a:schemeClr val="tx2"/>
                </a:solidFill>
              </a:defRPr>
            </a:lvl1pPr>
          </a:lstStyle>
          <a:p>
            <a:pPr lvl="0"/>
            <a:r>
              <a:rPr lang="en-GB" noProof="1"/>
              <a:t>Click to edit master title style</a:t>
            </a:r>
            <a:endParaRPr lang="en-GB" noProof="0" dirty="0"/>
          </a:p>
        </p:txBody>
      </p:sp>
      <p:sp>
        <p:nvSpPr>
          <p:cNvPr id="16" name="Rectangle 3"/>
          <p:cNvSpPr>
            <a:spLocks noGrp="1" noChangeArrowheads="1"/>
          </p:cNvSpPr>
          <p:nvPr>
            <p:ph type="subTitle" idx="1"/>
          </p:nvPr>
        </p:nvSpPr>
        <p:spPr bwMode="gray">
          <a:xfrm>
            <a:off x="650875" y="2327275"/>
            <a:ext cx="5362575" cy="1738313"/>
          </a:xfrm>
          <a:prstGeom prst="rect">
            <a:avLst/>
          </a:prstGeom>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spcBef>
                <a:spcPct val="0"/>
              </a:spcBef>
              <a:buSzTx/>
              <a:defRPr>
                <a:solidFill>
                  <a:schemeClr val="accent4"/>
                </a:solidFill>
              </a:defRPr>
            </a:lvl1pPr>
          </a:lstStyle>
          <a:p>
            <a:pPr lvl="0"/>
            <a:r>
              <a:rPr lang="en-GB" noProof="0" dirty="0" err="1"/>
              <a:t>Formatvorlage</a:t>
            </a:r>
            <a:r>
              <a:rPr lang="en-GB" noProof="0" dirty="0"/>
              <a:t> des </a:t>
            </a:r>
            <a:r>
              <a:rPr lang="en-GB" noProof="0" dirty="0" err="1"/>
              <a:t>Untertitelmasters</a:t>
            </a:r>
            <a:r>
              <a:rPr lang="en-GB" noProof="0" dirty="0"/>
              <a:t> </a:t>
            </a:r>
            <a:r>
              <a:rPr lang="en-GB" noProof="0" dirty="0" err="1"/>
              <a:t>durch</a:t>
            </a:r>
            <a:r>
              <a:rPr lang="en-GB" noProof="0" dirty="0"/>
              <a:t> </a:t>
            </a:r>
            <a:r>
              <a:rPr lang="en-GB" noProof="0" dirty="0" err="1"/>
              <a:t>Klicken</a:t>
            </a:r>
            <a:r>
              <a:rPr lang="en-GB" noProof="0" dirty="0"/>
              <a:t> </a:t>
            </a:r>
            <a:r>
              <a:rPr lang="en-GB" noProof="0" dirty="0" err="1"/>
              <a:t>bearbeiten</a:t>
            </a:r>
            <a:endParaRPr lang="en-GB" noProof="0" dirty="0"/>
          </a:p>
        </p:txBody>
      </p:sp>
    </p:spTree>
    <p:extLst>
      <p:ext uri="{BB962C8B-B14F-4D97-AF65-F5344CB8AC3E}">
        <p14:creationId xmlns:p14="http://schemas.microsoft.com/office/powerpoint/2010/main" val="2241313218"/>
      </p:ext>
    </p:extLst>
  </p:cSld>
  <p:clrMapOvr>
    <a:masterClrMapping/>
  </p:clrMapOvr>
</p:sldLayout>
</file>

<file path=ppt/slideLayouts/slideLayout22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GB"/>
              <a:t>Click to edit master title style</a:t>
            </a:r>
            <a:endParaRPr lang="en-GB" dirty="0"/>
          </a:p>
        </p:txBody>
      </p:sp>
    </p:spTree>
    <p:extLst>
      <p:ext uri="{BB962C8B-B14F-4D97-AF65-F5344CB8AC3E}">
        <p14:creationId xmlns:p14="http://schemas.microsoft.com/office/powerpoint/2010/main" val="2470857241"/>
      </p:ext>
    </p:extLst>
  </p:cSld>
  <p:clrMapOvr>
    <a:masterClrMapping/>
  </p:clrMapOvr>
</p:sldLayout>
</file>

<file path=ppt/slideLayouts/slideLayout227.xml><?xml version="1.0" encoding="utf-8"?>
<p:sldLayout xmlns:a="http://schemas.openxmlformats.org/drawingml/2006/main" xmlns:r="http://schemas.openxmlformats.org/officeDocument/2006/relationships" xmlns:p="http://schemas.openxmlformats.org/presentationml/2006/main" preserve="1" userDrawn="1">
  <p:cSld name="Title and tex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GB"/>
              <a:t>Click to edit master title style</a:t>
            </a:r>
            <a:endParaRPr lang="en-GB" dirty="0"/>
          </a:p>
        </p:txBody>
      </p:sp>
      <p:sp>
        <p:nvSpPr>
          <p:cNvPr id="5" name="Text Placeholder 4"/>
          <p:cNvSpPr>
            <a:spLocks noGrp="1"/>
          </p:cNvSpPr>
          <p:nvPr>
            <p:ph type="body" sz="quarter" idx="10"/>
          </p:nvPr>
        </p:nvSpPr>
        <p:spPr>
          <a:xfrm>
            <a:off x="647700" y="1485900"/>
            <a:ext cx="7997825" cy="4762500"/>
          </a:xfrm>
        </p:spPr>
        <p:txBody>
          <a:bodyPr>
            <a:noAutofit/>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p>
        </p:txBody>
      </p:sp>
    </p:spTree>
    <p:extLst>
      <p:ext uri="{BB962C8B-B14F-4D97-AF65-F5344CB8AC3E}">
        <p14:creationId xmlns:p14="http://schemas.microsoft.com/office/powerpoint/2010/main" val="1098535423"/>
      </p:ext>
    </p:extLst>
  </p:cSld>
  <p:clrMapOvr>
    <a:masterClrMapping/>
  </p:clrMapOvr>
</p:sldLayout>
</file>

<file path=ppt/slideLayouts/slideLayout228.xml><?xml version="1.0" encoding="utf-8"?>
<p:sldLayout xmlns:a="http://schemas.openxmlformats.org/drawingml/2006/main" xmlns:r="http://schemas.openxmlformats.org/officeDocument/2006/relationships" xmlns:p="http://schemas.openxmlformats.org/presentationml/2006/main" preserve="1" userDrawn="1">
  <p:cSld name="Title and Sub-titl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48000" y="334800"/>
            <a:ext cx="7992000" cy="936000"/>
          </a:xfrm>
        </p:spPr>
        <p:txBody>
          <a:bodyPr/>
          <a:lstStyle>
            <a:lvl1pPr>
              <a:defRPr/>
            </a:lvl1pPr>
          </a:lstStyle>
          <a:p>
            <a:r>
              <a:rPr lang="en-GB"/>
              <a:t>Click to edit master title style</a:t>
            </a:r>
            <a:endParaRPr lang="en-GB" dirty="0"/>
          </a:p>
        </p:txBody>
      </p:sp>
      <p:sp>
        <p:nvSpPr>
          <p:cNvPr id="9" name="Text Placeholder 8"/>
          <p:cNvSpPr>
            <a:spLocks noGrp="1"/>
          </p:cNvSpPr>
          <p:nvPr>
            <p:ph type="body" sz="quarter" idx="10"/>
          </p:nvPr>
        </p:nvSpPr>
        <p:spPr>
          <a:xfrm>
            <a:off x="648000" y="1025525"/>
            <a:ext cx="7997825" cy="307777"/>
          </a:xfrm>
        </p:spPr>
        <p:txBody>
          <a:bodyPr>
            <a:spAutoFit/>
          </a:bodyPr>
          <a:lstStyle/>
          <a:p>
            <a:pPr lvl="0"/>
            <a:r>
              <a:rPr lang="en-GB" dirty="0"/>
              <a:t>Click to edit Master text styles</a:t>
            </a:r>
          </a:p>
        </p:txBody>
      </p:sp>
    </p:spTree>
    <p:extLst>
      <p:ext uri="{BB962C8B-B14F-4D97-AF65-F5344CB8AC3E}">
        <p14:creationId xmlns:p14="http://schemas.microsoft.com/office/powerpoint/2010/main" val="2856910237"/>
      </p:ext>
    </p:extLst>
  </p:cSld>
  <p:clrMapOvr>
    <a:masterClrMapping/>
  </p:clrMapOvr>
</p:sldLayout>
</file>

<file path=ppt/slideLayouts/slideLayout229.xml><?xml version="1.0" encoding="utf-8"?>
<p:sldLayout xmlns:a="http://schemas.openxmlformats.org/drawingml/2006/main" xmlns:r="http://schemas.openxmlformats.org/officeDocument/2006/relationships" xmlns:p="http://schemas.openxmlformats.org/presentationml/2006/main" showMasterSp="0" preserve="1" userDrawn="1">
  <p:cSld name="Breaker slide">
    <p:bg>
      <p:bgPr>
        <a:solidFill>
          <a:schemeClr val="accent4"/>
        </a:solidFill>
        <a:effectLst/>
      </p:bgPr>
    </p:bg>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2"/>
            </p:custDataLst>
            <p:extLst>
              <p:ext uri="{D42A27DB-BD31-4B8C-83A1-F6EECF244321}">
                <p14:modId xmlns:p14="http://schemas.microsoft.com/office/powerpoint/2010/main" val="2274106995"/>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173083" name="think-cell Folie" r:id="rId4" imgW="270" imgH="270" progId="TCLayout.ActiveDocument.1">
                  <p:embed/>
                </p:oleObj>
              </mc:Choice>
              <mc:Fallback>
                <p:oleObj name="think-cell Folie" r:id="rId4" imgW="270" imgH="270" progId="TCLayout.ActiveDocument.1">
                  <p:embed/>
                  <p:pic>
                    <p:nvPicPr>
                      <p:cNvPr id="0" name=""/>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15" name="Rectangle 2"/>
          <p:cNvSpPr>
            <a:spLocks noGrp="1" noChangeArrowheads="1"/>
          </p:cNvSpPr>
          <p:nvPr>
            <p:ph type="ctrTitle" hasCustomPrompt="1"/>
          </p:nvPr>
        </p:nvSpPr>
        <p:spPr bwMode="gray">
          <a:xfrm>
            <a:off x="647700" y="769938"/>
            <a:ext cx="7988300" cy="1557337"/>
          </a:xfrm>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defRPr sz="4000">
                <a:solidFill>
                  <a:schemeClr val="bg1"/>
                </a:solidFill>
              </a:defRPr>
            </a:lvl1pPr>
          </a:lstStyle>
          <a:p>
            <a:pPr lvl="0"/>
            <a:r>
              <a:rPr lang="en-GB" noProof="1"/>
              <a:t>Click to edit master title style</a:t>
            </a:r>
            <a:endParaRPr lang="en-GB" noProof="0" dirty="0"/>
          </a:p>
        </p:txBody>
      </p:sp>
      <p:sp>
        <p:nvSpPr>
          <p:cNvPr id="16" name="Rectangle 3"/>
          <p:cNvSpPr>
            <a:spLocks noGrp="1" noChangeArrowheads="1"/>
          </p:cNvSpPr>
          <p:nvPr>
            <p:ph type="subTitle" idx="1"/>
          </p:nvPr>
        </p:nvSpPr>
        <p:spPr bwMode="gray">
          <a:xfrm>
            <a:off x="650875" y="2327275"/>
            <a:ext cx="5362575" cy="1738313"/>
          </a:xfrm>
          <a:prstGeom prst="rect">
            <a:avLst/>
          </a:prstGeom>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spcBef>
                <a:spcPct val="0"/>
              </a:spcBef>
              <a:buSzTx/>
              <a:defRPr>
                <a:solidFill>
                  <a:schemeClr val="bg1"/>
                </a:solidFill>
              </a:defRPr>
            </a:lvl1pPr>
          </a:lstStyle>
          <a:p>
            <a:pPr lvl="0"/>
            <a:r>
              <a:rPr lang="en-GB" noProof="0"/>
              <a:t>Formatvorlage des Untertitelmasters durch Klicken bearbeiten</a:t>
            </a:r>
            <a:endParaRPr lang="en-GB" noProof="0" dirty="0"/>
          </a:p>
        </p:txBody>
      </p:sp>
      <p:pic>
        <p:nvPicPr>
          <p:cNvPr id="11" name="Image 66" descr="shadow-v2.png"/>
          <p:cNvPicPr>
            <a:picLocks noChangeAspect="1"/>
          </p:cNvPicPr>
          <p:nvPr userDrawn="1"/>
        </p:nvPicPr>
        <p:blipFill>
          <a:blip r:embed="rId6">
            <a:extLst>
              <a:ext uri="{28A0092B-C50C-407E-A947-70E740481C1C}">
                <a14:useLocalDpi xmlns:a14="http://schemas.microsoft.com/office/drawing/2010/main" val="0"/>
              </a:ext>
            </a:extLst>
          </a:blip>
          <a:srcRect t="8528" b="51877"/>
          <a:stretch>
            <a:fillRect/>
          </a:stretch>
        </p:blipFill>
        <p:spPr bwMode="auto">
          <a:xfrm>
            <a:off x="0" y="6381750"/>
            <a:ext cx="8856663" cy="206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2" name="Group 7"/>
          <p:cNvGrpSpPr>
            <a:grpSpLocks/>
          </p:cNvGrpSpPr>
          <p:nvPr userDrawn="1"/>
        </p:nvGrpSpPr>
        <p:grpSpPr bwMode="auto">
          <a:xfrm>
            <a:off x="7777163" y="6526213"/>
            <a:ext cx="863600" cy="236537"/>
            <a:chOff x="1005" y="1644"/>
            <a:chExt cx="3749" cy="1030"/>
          </a:xfrm>
          <a:solidFill>
            <a:schemeClr val="bg1"/>
          </a:solidFill>
        </p:grpSpPr>
        <p:sp>
          <p:nvSpPr>
            <p:cNvPr id="13" name="Freeform 8"/>
            <p:cNvSpPr>
              <a:spLocks/>
            </p:cNvSpPr>
            <p:nvPr userDrawn="1"/>
          </p:nvSpPr>
          <p:spPr bwMode="auto">
            <a:xfrm>
              <a:off x="1962" y="2123"/>
              <a:ext cx="314" cy="256"/>
            </a:xfrm>
            <a:custGeom>
              <a:avLst/>
              <a:gdLst>
                <a:gd name="T0" fmla="*/ 108 w 314"/>
                <a:gd name="T1" fmla="*/ 256 h 256"/>
                <a:gd name="T2" fmla="*/ 314 w 314"/>
                <a:gd name="T3" fmla="*/ 0 h 256"/>
                <a:gd name="T4" fmla="*/ 101 w 314"/>
                <a:gd name="T5" fmla="*/ 0 h 256"/>
                <a:gd name="T6" fmla="*/ 0 w 314"/>
                <a:gd name="T7" fmla="*/ 126 h 256"/>
                <a:gd name="T8" fmla="*/ 108 w 314"/>
                <a:gd name="T9" fmla="*/ 256 h 256"/>
              </a:gdLst>
              <a:ahLst/>
              <a:cxnLst>
                <a:cxn ang="0">
                  <a:pos x="T0" y="T1"/>
                </a:cxn>
                <a:cxn ang="0">
                  <a:pos x="T2" y="T3"/>
                </a:cxn>
                <a:cxn ang="0">
                  <a:pos x="T4" y="T5"/>
                </a:cxn>
                <a:cxn ang="0">
                  <a:pos x="T6" y="T7"/>
                </a:cxn>
                <a:cxn ang="0">
                  <a:pos x="T8" y="T9"/>
                </a:cxn>
              </a:cxnLst>
              <a:rect l="0" t="0" r="r" b="b"/>
              <a:pathLst>
                <a:path w="314" h="256">
                  <a:moveTo>
                    <a:pt x="108" y="256"/>
                  </a:moveTo>
                  <a:lnTo>
                    <a:pt x="314" y="0"/>
                  </a:lnTo>
                  <a:lnTo>
                    <a:pt x="101" y="0"/>
                  </a:lnTo>
                  <a:lnTo>
                    <a:pt x="0" y="126"/>
                  </a:lnTo>
                  <a:lnTo>
                    <a:pt x="108" y="25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solidFill>
                  <a:srgbClr val="000000"/>
                </a:solidFill>
              </a:endParaRPr>
            </a:p>
          </p:txBody>
        </p:sp>
        <p:sp>
          <p:nvSpPr>
            <p:cNvPr id="22" name="Freeform 9"/>
            <p:cNvSpPr>
              <a:spLocks noEditPoints="1"/>
            </p:cNvSpPr>
            <p:nvPr userDrawn="1"/>
          </p:nvSpPr>
          <p:spPr bwMode="auto">
            <a:xfrm>
              <a:off x="1005" y="1644"/>
              <a:ext cx="1183" cy="1014"/>
            </a:xfrm>
            <a:custGeom>
              <a:avLst/>
              <a:gdLst>
                <a:gd name="T0" fmla="*/ 359 w 501"/>
                <a:gd name="T1" fmla="*/ 313 h 429"/>
                <a:gd name="T2" fmla="*/ 339 w 501"/>
                <a:gd name="T3" fmla="*/ 287 h 429"/>
                <a:gd name="T4" fmla="*/ 331 w 501"/>
                <a:gd name="T5" fmla="*/ 277 h 429"/>
                <a:gd name="T6" fmla="*/ 288 w 501"/>
                <a:gd name="T7" fmla="*/ 257 h 429"/>
                <a:gd name="T8" fmla="*/ 232 w 501"/>
                <a:gd name="T9" fmla="*/ 313 h 429"/>
                <a:gd name="T10" fmla="*/ 288 w 501"/>
                <a:gd name="T11" fmla="*/ 368 h 429"/>
                <a:gd name="T12" fmla="*/ 331 w 501"/>
                <a:gd name="T13" fmla="*/ 348 h 429"/>
                <a:gd name="T14" fmla="*/ 339 w 501"/>
                <a:gd name="T15" fmla="*/ 338 h 429"/>
                <a:gd name="T16" fmla="*/ 359 w 501"/>
                <a:gd name="T17" fmla="*/ 313 h 429"/>
                <a:gd name="T18" fmla="*/ 162 w 501"/>
                <a:gd name="T19" fmla="*/ 312 h 429"/>
                <a:gd name="T20" fmla="*/ 288 w 501"/>
                <a:gd name="T21" fmla="*/ 188 h 429"/>
                <a:gd name="T22" fmla="*/ 384 w 501"/>
                <a:gd name="T23" fmla="*/ 232 h 429"/>
                <a:gd name="T24" fmla="*/ 385 w 501"/>
                <a:gd name="T25" fmla="*/ 234 h 429"/>
                <a:gd name="T26" fmla="*/ 387 w 501"/>
                <a:gd name="T27" fmla="*/ 233 h 429"/>
                <a:gd name="T28" fmla="*/ 250 w 501"/>
                <a:gd name="T29" fmla="*/ 0 h 429"/>
                <a:gd name="T30" fmla="*/ 0 w 501"/>
                <a:gd name="T31" fmla="*/ 429 h 429"/>
                <a:gd name="T32" fmla="*/ 244 w 501"/>
                <a:gd name="T33" fmla="*/ 429 h 429"/>
                <a:gd name="T34" fmla="*/ 245 w 501"/>
                <a:gd name="T35" fmla="*/ 428 h 429"/>
                <a:gd name="T36" fmla="*/ 220 w 501"/>
                <a:gd name="T37" fmla="*/ 417 h 429"/>
                <a:gd name="T38" fmla="*/ 162 w 501"/>
                <a:gd name="T39" fmla="*/ 312 h 429"/>
                <a:gd name="T40" fmla="*/ 496 w 501"/>
                <a:gd name="T41" fmla="*/ 427 h 429"/>
                <a:gd name="T42" fmla="*/ 470 w 501"/>
                <a:gd name="T43" fmla="*/ 420 h 429"/>
                <a:gd name="T44" fmla="*/ 405 w 501"/>
                <a:gd name="T45" fmla="*/ 367 h 429"/>
                <a:gd name="T46" fmla="*/ 380 w 501"/>
                <a:gd name="T47" fmla="*/ 398 h 429"/>
                <a:gd name="T48" fmla="*/ 333 w 501"/>
                <a:gd name="T49" fmla="*/ 428 h 429"/>
                <a:gd name="T50" fmla="*/ 333 w 501"/>
                <a:gd name="T51" fmla="*/ 429 h 429"/>
                <a:gd name="T52" fmla="*/ 501 w 501"/>
                <a:gd name="T53" fmla="*/ 429 h 429"/>
                <a:gd name="T54" fmla="*/ 501 w 501"/>
                <a:gd name="T55" fmla="*/ 428 h 429"/>
                <a:gd name="T56" fmla="*/ 496 w 501"/>
                <a:gd name="T57" fmla="*/ 427 h 4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01" h="429">
                  <a:moveTo>
                    <a:pt x="359" y="313"/>
                  </a:moveTo>
                  <a:cubicBezTo>
                    <a:pt x="353" y="305"/>
                    <a:pt x="350" y="300"/>
                    <a:pt x="339" y="287"/>
                  </a:cubicBezTo>
                  <a:cubicBezTo>
                    <a:pt x="336" y="283"/>
                    <a:pt x="335" y="282"/>
                    <a:pt x="331" y="277"/>
                  </a:cubicBezTo>
                  <a:cubicBezTo>
                    <a:pt x="320" y="265"/>
                    <a:pt x="306" y="257"/>
                    <a:pt x="288" y="257"/>
                  </a:cubicBezTo>
                  <a:cubicBezTo>
                    <a:pt x="257" y="257"/>
                    <a:pt x="232" y="282"/>
                    <a:pt x="232" y="313"/>
                  </a:cubicBezTo>
                  <a:cubicBezTo>
                    <a:pt x="232" y="343"/>
                    <a:pt x="257" y="368"/>
                    <a:pt x="288" y="368"/>
                  </a:cubicBezTo>
                  <a:cubicBezTo>
                    <a:pt x="306" y="368"/>
                    <a:pt x="320" y="360"/>
                    <a:pt x="331" y="348"/>
                  </a:cubicBezTo>
                  <a:cubicBezTo>
                    <a:pt x="335" y="343"/>
                    <a:pt x="336" y="342"/>
                    <a:pt x="339" y="338"/>
                  </a:cubicBezTo>
                  <a:cubicBezTo>
                    <a:pt x="350" y="325"/>
                    <a:pt x="353" y="320"/>
                    <a:pt x="359" y="313"/>
                  </a:cubicBezTo>
                  <a:moveTo>
                    <a:pt x="162" y="312"/>
                  </a:moveTo>
                  <a:cubicBezTo>
                    <a:pt x="162" y="243"/>
                    <a:pt x="218" y="188"/>
                    <a:pt x="288" y="188"/>
                  </a:cubicBezTo>
                  <a:cubicBezTo>
                    <a:pt x="322" y="188"/>
                    <a:pt x="357" y="201"/>
                    <a:pt x="384" y="232"/>
                  </a:cubicBezTo>
                  <a:cubicBezTo>
                    <a:pt x="385" y="234"/>
                    <a:pt x="385" y="234"/>
                    <a:pt x="385" y="234"/>
                  </a:cubicBezTo>
                  <a:cubicBezTo>
                    <a:pt x="387" y="233"/>
                    <a:pt x="387" y="233"/>
                    <a:pt x="387" y="233"/>
                  </a:cubicBezTo>
                  <a:cubicBezTo>
                    <a:pt x="250" y="0"/>
                    <a:pt x="250" y="0"/>
                    <a:pt x="250" y="0"/>
                  </a:cubicBezTo>
                  <a:cubicBezTo>
                    <a:pt x="0" y="429"/>
                    <a:pt x="0" y="429"/>
                    <a:pt x="0" y="429"/>
                  </a:cubicBezTo>
                  <a:cubicBezTo>
                    <a:pt x="244" y="429"/>
                    <a:pt x="244" y="429"/>
                    <a:pt x="244" y="429"/>
                  </a:cubicBezTo>
                  <a:cubicBezTo>
                    <a:pt x="245" y="428"/>
                    <a:pt x="245" y="428"/>
                    <a:pt x="245" y="428"/>
                  </a:cubicBezTo>
                  <a:cubicBezTo>
                    <a:pt x="234" y="425"/>
                    <a:pt x="224" y="419"/>
                    <a:pt x="220" y="417"/>
                  </a:cubicBezTo>
                  <a:cubicBezTo>
                    <a:pt x="185" y="395"/>
                    <a:pt x="162" y="357"/>
                    <a:pt x="162" y="312"/>
                  </a:cubicBezTo>
                  <a:moveTo>
                    <a:pt x="496" y="427"/>
                  </a:moveTo>
                  <a:cubicBezTo>
                    <a:pt x="485" y="425"/>
                    <a:pt x="476" y="422"/>
                    <a:pt x="470" y="420"/>
                  </a:cubicBezTo>
                  <a:cubicBezTo>
                    <a:pt x="444" y="409"/>
                    <a:pt x="423" y="389"/>
                    <a:pt x="405" y="367"/>
                  </a:cubicBezTo>
                  <a:cubicBezTo>
                    <a:pt x="405" y="367"/>
                    <a:pt x="392" y="385"/>
                    <a:pt x="380" y="398"/>
                  </a:cubicBezTo>
                  <a:cubicBezTo>
                    <a:pt x="362" y="417"/>
                    <a:pt x="343" y="425"/>
                    <a:pt x="333" y="428"/>
                  </a:cubicBezTo>
                  <a:cubicBezTo>
                    <a:pt x="333" y="429"/>
                    <a:pt x="333" y="429"/>
                    <a:pt x="333" y="429"/>
                  </a:cubicBezTo>
                  <a:cubicBezTo>
                    <a:pt x="501" y="429"/>
                    <a:pt x="501" y="429"/>
                    <a:pt x="501" y="429"/>
                  </a:cubicBezTo>
                  <a:cubicBezTo>
                    <a:pt x="501" y="428"/>
                    <a:pt x="501" y="428"/>
                    <a:pt x="501" y="428"/>
                  </a:cubicBezTo>
                  <a:cubicBezTo>
                    <a:pt x="501" y="428"/>
                    <a:pt x="499" y="427"/>
                    <a:pt x="496" y="427"/>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solidFill>
                  <a:srgbClr val="000000"/>
                </a:solidFill>
              </a:endParaRPr>
            </a:p>
          </p:txBody>
        </p:sp>
        <p:sp>
          <p:nvSpPr>
            <p:cNvPr id="23" name="Freeform 10"/>
            <p:cNvSpPr>
              <a:spLocks noEditPoints="1"/>
            </p:cNvSpPr>
            <p:nvPr userDrawn="1"/>
          </p:nvSpPr>
          <p:spPr bwMode="auto">
            <a:xfrm>
              <a:off x="2540" y="1904"/>
              <a:ext cx="2214" cy="770"/>
            </a:xfrm>
            <a:custGeom>
              <a:avLst/>
              <a:gdLst>
                <a:gd name="T0" fmla="*/ 171 w 937"/>
                <a:gd name="T1" fmla="*/ 136 h 326"/>
                <a:gd name="T2" fmla="*/ 78 w 937"/>
                <a:gd name="T3" fmla="*/ 89 h 326"/>
                <a:gd name="T4" fmla="*/ 125 w 937"/>
                <a:gd name="T5" fmla="*/ 53 h 326"/>
                <a:gd name="T6" fmla="*/ 186 w 937"/>
                <a:gd name="T7" fmla="*/ 100 h 326"/>
                <a:gd name="T8" fmla="*/ 253 w 937"/>
                <a:gd name="T9" fmla="*/ 100 h 326"/>
                <a:gd name="T10" fmla="*/ 128 w 937"/>
                <a:gd name="T11" fmla="*/ 0 h 326"/>
                <a:gd name="T12" fmla="*/ 12 w 937"/>
                <a:gd name="T13" fmla="*/ 94 h 326"/>
                <a:gd name="T14" fmla="*/ 104 w 937"/>
                <a:gd name="T15" fmla="*/ 183 h 326"/>
                <a:gd name="T16" fmla="*/ 197 w 937"/>
                <a:gd name="T17" fmla="*/ 234 h 326"/>
                <a:gd name="T18" fmla="*/ 136 w 937"/>
                <a:gd name="T19" fmla="*/ 273 h 326"/>
                <a:gd name="T20" fmla="*/ 67 w 937"/>
                <a:gd name="T21" fmla="*/ 215 h 326"/>
                <a:gd name="T22" fmla="*/ 1 w 937"/>
                <a:gd name="T23" fmla="*/ 215 h 326"/>
                <a:gd name="T24" fmla="*/ 134 w 937"/>
                <a:gd name="T25" fmla="*/ 326 h 326"/>
                <a:gd name="T26" fmla="*/ 263 w 937"/>
                <a:gd name="T27" fmla="*/ 226 h 326"/>
                <a:gd name="T28" fmla="*/ 171 w 937"/>
                <a:gd name="T29" fmla="*/ 136 h 326"/>
                <a:gd name="T30" fmla="*/ 541 w 937"/>
                <a:gd name="T31" fmla="*/ 121 h 326"/>
                <a:gd name="T32" fmla="*/ 541 w 937"/>
                <a:gd name="T33" fmla="*/ 121 h 326"/>
                <a:gd name="T34" fmla="*/ 473 w 937"/>
                <a:gd name="T35" fmla="*/ 87 h 326"/>
                <a:gd name="T36" fmla="*/ 374 w 937"/>
                <a:gd name="T37" fmla="*/ 204 h 326"/>
                <a:gd name="T38" fmla="*/ 475 w 937"/>
                <a:gd name="T39" fmla="*/ 325 h 326"/>
                <a:gd name="T40" fmla="*/ 543 w 937"/>
                <a:gd name="T41" fmla="*/ 290 h 326"/>
                <a:gd name="T42" fmla="*/ 544 w 937"/>
                <a:gd name="T43" fmla="*/ 290 h 326"/>
                <a:gd name="T44" fmla="*/ 544 w 937"/>
                <a:gd name="T45" fmla="*/ 319 h 326"/>
                <a:gd name="T46" fmla="*/ 603 w 937"/>
                <a:gd name="T47" fmla="*/ 319 h 326"/>
                <a:gd name="T48" fmla="*/ 603 w 937"/>
                <a:gd name="T49" fmla="*/ 8 h 326"/>
                <a:gd name="T50" fmla="*/ 541 w 937"/>
                <a:gd name="T51" fmla="*/ 8 h 326"/>
                <a:gd name="T52" fmla="*/ 541 w 937"/>
                <a:gd name="T53" fmla="*/ 121 h 326"/>
                <a:gd name="T54" fmla="*/ 490 w 937"/>
                <a:gd name="T55" fmla="*/ 278 h 326"/>
                <a:gd name="T56" fmla="*/ 436 w 937"/>
                <a:gd name="T57" fmla="*/ 206 h 326"/>
                <a:gd name="T58" fmla="*/ 490 w 937"/>
                <a:gd name="T59" fmla="*/ 134 h 326"/>
                <a:gd name="T60" fmla="*/ 543 w 937"/>
                <a:gd name="T61" fmla="*/ 205 h 326"/>
                <a:gd name="T62" fmla="*/ 490 w 937"/>
                <a:gd name="T63" fmla="*/ 278 h 326"/>
                <a:gd name="T64" fmla="*/ 741 w 937"/>
                <a:gd name="T65" fmla="*/ 87 h 326"/>
                <a:gd name="T66" fmla="*/ 626 w 937"/>
                <a:gd name="T67" fmla="*/ 206 h 326"/>
                <a:gd name="T68" fmla="*/ 741 w 937"/>
                <a:gd name="T69" fmla="*/ 325 h 326"/>
                <a:gd name="T70" fmla="*/ 846 w 937"/>
                <a:gd name="T71" fmla="*/ 249 h 326"/>
                <a:gd name="T72" fmla="*/ 792 w 937"/>
                <a:gd name="T73" fmla="*/ 249 h 326"/>
                <a:gd name="T74" fmla="*/ 743 w 937"/>
                <a:gd name="T75" fmla="*/ 278 h 326"/>
                <a:gd name="T76" fmla="*/ 687 w 937"/>
                <a:gd name="T77" fmla="*/ 221 h 326"/>
                <a:gd name="T78" fmla="*/ 850 w 937"/>
                <a:gd name="T79" fmla="*/ 221 h 326"/>
                <a:gd name="T80" fmla="*/ 741 w 937"/>
                <a:gd name="T81" fmla="*/ 87 h 326"/>
                <a:gd name="T82" fmla="*/ 687 w 937"/>
                <a:gd name="T83" fmla="*/ 182 h 326"/>
                <a:gd name="T84" fmla="*/ 739 w 937"/>
                <a:gd name="T85" fmla="*/ 134 h 326"/>
                <a:gd name="T86" fmla="*/ 788 w 937"/>
                <a:gd name="T87" fmla="*/ 182 h 326"/>
                <a:gd name="T88" fmla="*/ 687 w 937"/>
                <a:gd name="T89" fmla="*/ 182 h 326"/>
                <a:gd name="T90" fmla="*/ 875 w 937"/>
                <a:gd name="T91" fmla="*/ 319 h 326"/>
                <a:gd name="T92" fmla="*/ 937 w 937"/>
                <a:gd name="T93" fmla="*/ 319 h 326"/>
                <a:gd name="T94" fmla="*/ 937 w 937"/>
                <a:gd name="T95" fmla="*/ 8 h 326"/>
                <a:gd name="T96" fmla="*/ 875 w 937"/>
                <a:gd name="T97" fmla="*/ 8 h 326"/>
                <a:gd name="T98" fmla="*/ 875 w 937"/>
                <a:gd name="T99" fmla="*/ 319 h 326"/>
                <a:gd name="T100" fmla="*/ 286 w 937"/>
                <a:gd name="T101" fmla="*/ 319 h 326"/>
                <a:gd name="T102" fmla="*/ 348 w 937"/>
                <a:gd name="T103" fmla="*/ 319 h 326"/>
                <a:gd name="T104" fmla="*/ 348 w 937"/>
                <a:gd name="T105" fmla="*/ 93 h 326"/>
                <a:gd name="T106" fmla="*/ 286 w 937"/>
                <a:gd name="T107" fmla="*/ 93 h 326"/>
                <a:gd name="T108" fmla="*/ 286 w 937"/>
                <a:gd name="T109" fmla="*/ 319 h 326"/>
                <a:gd name="T110" fmla="*/ 286 w 937"/>
                <a:gd name="T111" fmla="*/ 59 h 326"/>
                <a:gd name="T112" fmla="*/ 348 w 937"/>
                <a:gd name="T113" fmla="*/ 59 h 326"/>
                <a:gd name="T114" fmla="*/ 348 w 937"/>
                <a:gd name="T115" fmla="*/ 8 h 326"/>
                <a:gd name="T116" fmla="*/ 286 w 937"/>
                <a:gd name="T117" fmla="*/ 8 h 326"/>
                <a:gd name="T118" fmla="*/ 286 w 937"/>
                <a:gd name="T119" fmla="*/ 59 h 3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937" h="326">
                  <a:moveTo>
                    <a:pt x="171" y="136"/>
                  </a:moveTo>
                  <a:cubicBezTo>
                    <a:pt x="93" y="116"/>
                    <a:pt x="78" y="113"/>
                    <a:pt x="78" y="89"/>
                  </a:cubicBezTo>
                  <a:cubicBezTo>
                    <a:pt x="78" y="63"/>
                    <a:pt x="103" y="53"/>
                    <a:pt x="125" y="53"/>
                  </a:cubicBezTo>
                  <a:cubicBezTo>
                    <a:pt x="158" y="53"/>
                    <a:pt x="184" y="63"/>
                    <a:pt x="186" y="100"/>
                  </a:cubicBezTo>
                  <a:cubicBezTo>
                    <a:pt x="253" y="100"/>
                    <a:pt x="253" y="100"/>
                    <a:pt x="253" y="100"/>
                  </a:cubicBezTo>
                  <a:cubicBezTo>
                    <a:pt x="253" y="29"/>
                    <a:pt x="193" y="0"/>
                    <a:pt x="128" y="0"/>
                  </a:cubicBezTo>
                  <a:cubicBezTo>
                    <a:pt x="72" y="0"/>
                    <a:pt x="12" y="31"/>
                    <a:pt x="12" y="94"/>
                  </a:cubicBezTo>
                  <a:cubicBezTo>
                    <a:pt x="12" y="153"/>
                    <a:pt x="58" y="171"/>
                    <a:pt x="104" y="183"/>
                  </a:cubicBezTo>
                  <a:cubicBezTo>
                    <a:pt x="150" y="195"/>
                    <a:pt x="197" y="201"/>
                    <a:pt x="197" y="234"/>
                  </a:cubicBezTo>
                  <a:cubicBezTo>
                    <a:pt x="197" y="266"/>
                    <a:pt x="160" y="273"/>
                    <a:pt x="136" y="273"/>
                  </a:cubicBezTo>
                  <a:cubicBezTo>
                    <a:pt x="100" y="273"/>
                    <a:pt x="67" y="257"/>
                    <a:pt x="67" y="215"/>
                  </a:cubicBezTo>
                  <a:cubicBezTo>
                    <a:pt x="1" y="215"/>
                    <a:pt x="1" y="215"/>
                    <a:pt x="1" y="215"/>
                  </a:cubicBezTo>
                  <a:cubicBezTo>
                    <a:pt x="0" y="292"/>
                    <a:pt x="65" y="326"/>
                    <a:pt x="134" y="326"/>
                  </a:cubicBezTo>
                  <a:cubicBezTo>
                    <a:pt x="218" y="326"/>
                    <a:pt x="263" y="283"/>
                    <a:pt x="263" y="226"/>
                  </a:cubicBezTo>
                  <a:cubicBezTo>
                    <a:pt x="263" y="156"/>
                    <a:pt x="193" y="141"/>
                    <a:pt x="171" y="136"/>
                  </a:cubicBezTo>
                  <a:moveTo>
                    <a:pt x="541" y="121"/>
                  </a:moveTo>
                  <a:cubicBezTo>
                    <a:pt x="541" y="121"/>
                    <a:pt x="541" y="121"/>
                    <a:pt x="541" y="121"/>
                  </a:cubicBezTo>
                  <a:cubicBezTo>
                    <a:pt x="526" y="99"/>
                    <a:pt x="500" y="87"/>
                    <a:pt x="473" y="87"/>
                  </a:cubicBezTo>
                  <a:cubicBezTo>
                    <a:pt x="407" y="87"/>
                    <a:pt x="374" y="144"/>
                    <a:pt x="374" y="204"/>
                  </a:cubicBezTo>
                  <a:cubicBezTo>
                    <a:pt x="374" y="266"/>
                    <a:pt x="407" y="325"/>
                    <a:pt x="475" y="325"/>
                  </a:cubicBezTo>
                  <a:cubicBezTo>
                    <a:pt x="504" y="325"/>
                    <a:pt x="529" y="314"/>
                    <a:pt x="543" y="290"/>
                  </a:cubicBezTo>
                  <a:cubicBezTo>
                    <a:pt x="544" y="290"/>
                    <a:pt x="544" y="290"/>
                    <a:pt x="544" y="290"/>
                  </a:cubicBezTo>
                  <a:cubicBezTo>
                    <a:pt x="544" y="319"/>
                    <a:pt x="544" y="319"/>
                    <a:pt x="544" y="319"/>
                  </a:cubicBezTo>
                  <a:cubicBezTo>
                    <a:pt x="603" y="319"/>
                    <a:pt x="603" y="319"/>
                    <a:pt x="603" y="319"/>
                  </a:cubicBezTo>
                  <a:cubicBezTo>
                    <a:pt x="603" y="8"/>
                    <a:pt x="603" y="8"/>
                    <a:pt x="603" y="8"/>
                  </a:cubicBezTo>
                  <a:cubicBezTo>
                    <a:pt x="541" y="8"/>
                    <a:pt x="541" y="8"/>
                    <a:pt x="541" y="8"/>
                  </a:cubicBezTo>
                  <a:lnTo>
                    <a:pt x="541" y="121"/>
                  </a:lnTo>
                  <a:close/>
                  <a:moveTo>
                    <a:pt x="490" y="278"/>
                  </a:moveTo>
                  <a:cubicBezTo>
                    <a:pt x="452" y="278"/>
                    <a:pt x="436" y="241"/>
                    <a:pt x="436" y="206"/>
                  </a:cubicBezTo>
                  <a:cubicBezTo>
                    <a:pt x="436" y="169"/>
                    <a:pt x="449" y="134"/>
                    <a:pt x="490" y="134"/>
                  </a:cubicBezTo>
                  <a:cubicBezTo>
                    <a:pt x="530" y="134"/>
                    <a:pt x="543" y="169"/>
                    <a:pt x="543" y="205"/>
                  </a:cubicBezTo>
                  <a:cubicBezTo>
                    <a:pt x="543" y="242"/>
                    <a:pt x="531" y="278"/>
                    <a:pt x="490" y="278"/>
                  </a:cubicBezTo>
                  <a:moveTo>
                    <a:pt x="741" y="87"/>
                  </a:moveTo>
                  <a:cubicBezTo>
                    <a:pt x="672" y="87"/>
                    <a:pt x="626" y="139"/>
                    <a:pt x="626" y="206"/>
                  </a:cubicBezTo>
                  <a:cubicBezTo>
                    <a:pt x="626" y="276"/>
                    <a:pt x="670" y="325"/>
                    <a:pt x="741" y="325"/>
                  </a:cubicBezTo>
                  <a:cubicBezTo>
                    <a:pt x="792" y="325"/>
                    <a:pt x="829" y="302"/>
                    <a:pt x="846" y="249"/>
                  </a:cubicBezTo>
                  <a:cubicBezTo>
                    <a:pt x="792" y="249"/>
                    <a:pt x="792" y="249"/>
                    <a:pt x="792" y="249"/>
                  </a:cubicBezTo>
                  <a:cubicBezTo>
                    <a:pt x="788" y="263"/>
                    <a:pt x="768" y="278"/>
                    <a:pt x="743" y="278"/>
                  </a:cubicBezTo>
                  <a:cubicBezTo>
                    <a:pt x="708" y="278"/>
                    <a:pt x="689" y="260"/>
                    <a:pt x="687" y="221"/>
                  </a:cubicBezTo>
                  <a:cubicBezTo>
                    <a:pt x="850" y="221"/>
                    <a:pt x="850" y="221"/>
                    <a:pt x="850" y="221"/>
                  </a:cubicBezTo>
                  <a:cubicBezTo>
                    <a:pt x="854" y="152"/>
                    <a:pt x="817" y="87"/>
                    <a:pt x="741" y="87"/>
                  </a:cubicBezTo>
                  <a:moveTo>
                    <a:pt x="687" y="182"/>
                  </a:moveTo>
                  <a:cubicBezTo>
                    <a:pt x="688" y="164"/>
                    <a:pt x="700" y="134"/>
                    <a:pt x="739" y="134"/>
                  </a:cubicBezTo>
                  <a:cubicBezTo>
                    <a:pt x="769" y="134"/>
                    <a:pt x="782" y="151"/>
                    <a:pt x="788" y="182"/>
                  </a:cubicBezTo>
                  <a:lnTo>
                    <a:pt x="687" y="182"/>
                  </a:lnTo>
                  <a:close/>
                  <a:moveTo>
                    <a:pt x="875" y="319"/>
                  </a:moveTo>
                  <a:cubicBezTo>
                    <a:pt x="937" y="319"/>
                    <a:pt x="937" y="319"/>
                    <a:pt x="937" y="319"/>
                  </a:cubicBezTo>
                  <a:cubicBezTo>
                    <a:pt x="937" y="8"/>
                    <a:pt x="937" y="8"/>
                    <a:pt x="937" y="8"/>
                  </a:cubicBezTo>
                  <a:cubicBezTo>
                    <a:pt x="875" y="8"/>
                    <a:pt x="875" y="8"/>
                    <a:pt x="875" y="8"/>
                  </a:cubicBezTo>
                  <a:lnTo>
                    <a:pt x="875" y="319"/>
                  </a:lnTo>
                  <a:close/>
                  <a:moveTo>
                    <a:pt x="286" y="319"/>
                  </a:moveTo>
                  <a:cubicBezTo>
                    <a:pt x="348" y="319"/>
                    <a:pt x="348" y="319"/>
                    <a:pt x="348" y="319"/>
                  </a:cubicBezTo>
                  <a:cubicBezTo>
                    <a:pt x="348" y="93"/>
                    <a:pt x="348" y="93"/>
                    <a:pt x="348" y="93"/>
                  </a:cubicBezTo>
                  <a:cubicBezTo>
                    <a:pt x="286" y="93"/>
                    <a:pt x="286" y="93"/>
                    <a:pt x="286" y="93"/>
                  </a:cubicBezTo>
                  <a:lnTo>
                    <a:pt x="286" y="319"/>
                  </a:lnTo>
                  <a:close/>
                  <a:moveTo>
                    <a:pt x="286" y="59"/>
                  </a:moveTo>
                  <a:cubicBezTo>
                    <a:pt x="348" y="59"/>
                    <a:pt x="348" y="59"/>
                    <a:pt x="348" y="59"/>
                  </a:cubicBezTo>
                  <a:cubicBezTo>
                    <a:pt x="348" y="8"/>
                    <a:pt x="348" y="8"/>
                    <a:pt x="348" y="8"/>
                  </a:cubicBezTo>
                  <a:cubicBezTo>
                    <a:pt x="286" y="8"/>
                    <a:pt x="286" y="8"/>
                    <a:pt x="286" y="8"/>
                  </a:cubicBezTo>
                  <a:lnTo>
                    <a:pt x="286" y="5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solidFill>
                  <a:srgbClr val="000000"/>
                </a:solidFill>
              </a:endParaRPr>
            </a:p>
          </p:txBody>
        </p:sp>
      </p:grpSp>
    </p:spTree>
    <p:extLst>
      <p:ext uri="{BB962C8B-B14F-4D97-AF65-F5344CB8AC3E}">
        <p14:creationId xmlns:p14="http://schemas.microsoft.com/office/powerpoint/2010/main" val="7751393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obj">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u contenu 2"/>
          <p:cNvSpPr>
            <a:spLocks noGrp="1"/>
          </p:cNvSpPr>
          <p:nvPr>
            <p:ph idx="1"/>
          </p:nvPr>
        </p:nvSpPr>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Tree>
    <p:extLst>
      <p:ext uri="{BB962C8B-B14F-4D97-AF65-F5344CB8AC3E}">
        <p14:creationId xmlns:p14="http://schemas.microsoft.com/office/powerpoint/2010/main" val="8624213"/>
      </p:ext>
    </p:extLst>
  </p:cSld>
  <p:clrMapOvr>
    <a:masterClrMapping/>
  </p:clrMapOvr>
</p:sldLayout>
</file>

<file path=ppt/slideLayouts/slideLayout230.xml><?xml version="1.0" encoding="utf-8"?>
<p:sldLayout xmlns:a="http://schemas.openxmlformats.org/drawingml/2006/main" xmlns:r="http://schemas.openxmlformats.org/officeDocument/2006/relationships" xmlns:p="http://schemas.openxmlformats.org/presentationml/2006/main" showMasterSp="0" preserve="1" userDrawn="1">
  <p:cSld name="Last slide">
    <p:spTree>
      <p:nvGrpSpPr>
        <p:cNvPr id="1" name=""/>
        <p:cNvGrpSpPr/>
        <p:nvPr/>
      </p:nvGrpSpPr>
      <p:grpSpPr>
        <a:xfrm>
          <a:off x="0" y="0"/>
          <a:ext cx="0" cy="0"/>
          <a:chOff x="0" y="0"/>
          <a:chExt cx="0" cy="0"/>
        </a:xfrm>
      </p:grpSpPr>
      <p:grpSp>
        <p:nvGrpSpPr>
          <p:cNvPr id="13" name="Group 13"/>
          <p:cNvGrpSpPr>
            <a:grpSpLocks/>
          </p:cNvGrpSpPr>
          <p:nvPr userDrawn="1"/>
        </p:nvGrpSpPr>
        <p:grpSpPr bwMode="auto">
          <a:xfrm>
            <a:off x="0" y="0"/>
            <a:ext cx="9144000" cy="6858000"/>
            <a:chOff x="1723" y="0"/>
            <a:chExt cx="683" cy="4320"/>
          </a:xfrm>
          <a:gradFill flip="none" rotWithShape="1">
            <a:gsLst>
              <a:gs pos="0">
                <a:srgbClr val="969696"/>
              </a:gs>
              <a:gs pos="41000">
                <a:srgbClr val="FFFFFF"/>
              </a:gs>
              <a:gs pos="100000">
                <a:schemeClr val="bg1">
                  <a:lumMod val="95000"/>
                </a:schemeClr>
              </a:gs>
            </a:gsLst>
            <a:lin ang="16200000" scaled="0"/>
            <a:tileRect/>
          </a:gradFill>
        </p:grpSpPr>
        <p:sp>
          <p:nvSpPr>
            <p:cNvPr id="16" name="Rectangle 11"/>
            <p:cNvSpPr>
              <a:spLocks noChangeArrowheads="1"/>
            </p:cNvSpPr>
            <p:nvPr/>
          </p:nvSpPr>
          <p:spPr bwMode="auto">
            <a:xfrm>
              <a:off x="1723" y="0"/>
              <a:ext cx="683" cy="2235"/>
            </a:xfrm>
            <a:prstGeom prst="rect">
              <a:avLst/>
            </a:prstGeom>
            <a:grpFill/>
            <a:ln>
              <a:noFill/>
            </a:ln>
            <a:effectLst/>
            <a:extLs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0" tIns="0" rIns="0" bIns="0" anchor="ctr"/>
            <a:lstStyle/>
            <a:p>
              <a:pPr>
                <a:defRPr/>
              </a:pPr>
              <a:endParaRPr lang="fr-FR">
                <a:solidFill>
                  <a:srgbClr val="000000"/>
                </a:solidFill>
              </a:endParaRPr>
            </a:p>
          </p:txBody>
        </p:sp>
        <p:sp>
          <p:nvSpPr>
            <p:cNvPr id="17" name="Rectangle 12"/>
            <p:cNvSpPr>
              <a:spLocks noChangeArrowheads="1"/>
            </p:cNvSpPr>
            <p:nvPr/>
          </p:nvSpPr>
          <p:spPr bwMode="auto">
            <a:xfrm rot="10800000">
              <a:off x="1723" y="2235"/>
              <a:ext cx="683" cy="2085"/>
            </a:xfrm>
            <a:prstGeom prst="rect">
              <a:avLst/>
            </a:prstGeom>
            <a:grpFill/>
            <a:ln>
              <a:noFill/>
            </a:ln>
            <a:effectLst/>
            <a:extLs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rot="10800000" wrap="none" lIns="0" tIns="0" rIns="0" bIns="0" anchor="ctr"/>
            <a:lstStyle/>
            <a:p>
              <a:pPr>
                <a:defRPr/>
              </a:pPr>
              <a:endParaRPr lang="fr-FR">
                <a:solidFill>
                  <a:srgbClr val="000000"/>
                </a:solidFill>
              </a:endParaRPr>
            </a:p>
          </p:txBody>
        </p:sp>
      </p:grpSp>
      <p:pic>
        <p:nvPicPr>
          <p:cNvPr id="19" name="Picture 19" descr="Sidel_BM_no_bleed"/>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7605713" y="5981700"/>
            <a:ext cx="1108075" cy="887413"/>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2" name="Object 1" hidden="1"/>
          <p:cNvGraphicFramePr>
            <a:graphicFrameLocks noChangeAspect="1"/>
          </p:cNvGraphicFramePr>
          <p:nvPr userDrawn="1">
            <p:custDataLst>
              <p:tags r:id="rId2"/>
            </p:custDataLst>
            <p:extLst>
              <p:ext uri="{D42A27DB-BD31-4B8C-83A1-F6EECF244321}">
                <p14:modId xmlns:p14="http://schemas.microsoft.com/office/powerpoint/2010/main" val="3322325094"/>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174107" name="think-cell Folie" r:id="rId5" imgW="270" imgH="270" progId="TCLayout.ActiveDocument.1">
                  <p:embed/>
                </p:oleObj>
              </mc:Choice>
              <mc:Fallback>
                <p:oleObj name="think-cell Folie" r:id="rId5" imgW="270" imgH="270" progId="TCLayout.ActiveDocument.1">
                  <p:embed/>
                  <p:pic>
                    <p:nvPicPr>
                      <p:cNvPr id="0" name=""/>
                      <p:cNvPicPr/>
                      <p:nvPr/>
                    </p:nvPicPr>
                    <p:blipFill>
                      <a:blip r:embed="rId6"/>
                      <a:stretch>
                        <a:fillRect/>
                      </a:stretch>
                    </p:blipFill>
                    <p:spPr>
                      <a:xfrm>
                        <a:off x="1588" y="1588"/>
                        <a:ext cx="1587" cy="1587"/>
                      </a:xfrm>
                      <a:prstGeom prst="rect">
                        <a:avLst/>
                      </a:prstGeom>
                    </p:spPr>
                  </p:pic>
                </p:oleObj>
              </mc:Fallback>
            </mc:AlternateContent>
          </a:graphicData>
        </a:graphic>
      </p:graphicFrame>
      <p:sp>
        <p:nvSpPr>
          <p:cNvPr id="15" name="Rectangle 2"/>
          <p:cNvSpPr>
            <a:spLocks noGrp="1" noChangeArrowheads="1"/>
          </p:cNvSpPr>
          <p:nvPr>
            <p:ph type="ctrTitle" hasCustomPrompt="1"/>
          </p:nvPr>
        </p:nvSpPr>
        <p:spPr bwMode="gray">
          <a:xfrm>
            <a:off x="647700" y="769938"/>
            <a:ext cx="7988300" cy="1557337"/>
          </a:xfrm>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defRPr sz="4000">
                <a:solidFill>
                  <a:schemeClr val="tx2"/>
                </a:solidFill>
              </a:defRPr>
            </a:lvl1pPr>
          </a:lstStyle>
          <a:p>
            <a:pPr lvl="0"/>
            <a:r>
              <a:rPr lang="en-GB" noProof="1"/>
              <a:t>Click to edit master title style</a:t>
            </a:r>
            <a:endParaRPr lang="en-GB" noProof="0" dirty="0"/>
          </a:p>
        </p:txBody>
      </p:sp>
      <p:sp>
        <p:nvSpPr>
          <p:cNvPr id="27" name="Title 1"/>
          <p:cNvSpPr>
            <a:spLocks/>
          </p:cNvSpPr>
          <p:nvPr userDrawn="1"/>
        </p:nvSpPr>
        <p:spPr bwMode="gray">
          <a:xfrm>
            <a:off x="6520106" y="6476331"/>
            <a:ext cx="921727" cy="15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p>
            <a:pPr algn="r" eaLnBrk="0" hangingPunct="0"/>
            <a:r>
              <a:rPr lang="en-GB" sz="1000" b="1" dirty="0">
                <a:solidFill>
                  <a:srgbClr val="FFFFFF"/>
                </a:solidFill>
              </a:rPr>
              <a:t>www.sidel.com</a:t>
            </a:r>
          </a:p>
        </p:txBody>
      </p:sp>
      <p:sp>
        <p:nvSpPr>
          <p:cNvPr id="20" name="Title 1"/>
          <p:cNvSpPr>
            <a:spLocks/>
          </p:cNvSpPr>
          <p:nvPr userDrawn="1"/>
        </p:nvSpPr>
        <p:spPr bwMode="gray">
          <a:xfrm>
            <a:off x="650875" y="6389944"/>
            <a:ext cx="327025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p>
            <a:pPr eaLnBrk="0" hangingPunct="0"/>
            <a:r>
              <a:rPr lang="en-GB" sz="800" dirty="0">
                <a:solidFill>
                  <a:srgbClr val="FFFFFF"/>
                </a:solidFill>
              </a:rPr>
              <a:t>All rights reserved. No part of this publication may be reproduced</a:t>
            </a:r>
            <a:br>
              <a:rPr lang="en-GB" sz="800" dirty="0">
                <a:solidFill>
                  <a:srgbClr val="FFFFFF"/>
                </a:solidFill>
              </a:rPr>
            </a:br>
            <a:r>
              <a:rPr lang="en-GB" sz="800" dirty="0">
                <a:solidFill>
                  <a:srgbClr val="FFFFFF"/>
                </a:solidFill>
              </a:rPr>
              <a:t>or electronically distributed without the prior permission of the publisher. </a:t>
            </a:r>
          </a:p>
        </p:txBody>
      </p:sp>
    </p:spTree>
    <p:extLst>
      <p:ext uri="{BB962C8B-B14F-4D97-AF65-F5344CB8AC3E}">
        <p14:creationId xmlns:p14="http://schemas.microsoft.com/office/powerpoint/2010/main" val="3570028453"/>
      </p:ext>
    </p:extLst>
  </p:cSld>
  <p:clrMapOvr>
    <a:masterClrMapping/>
  </p:clrMapOvr>
</p:sldLayout>
</file>

<file path=ppt/slideLayouts/slideLayout231.xml><?xml version="1.0" encoding="utf-8"?>
<p:sldLayout xmlns:a="http://schemas.openxmlformats.org/drawingml/2006/main" xmlns:r="http://schemas.openxmlformats.org/officeDocument/2006/relationships" xmlns:p="http://schemas.openxmlformats.org/presentationml/2006/main" type="obj">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u contenu 2"/>
          <p:cNvSpPr>
            <a:spLocks noGrp="1"/>
          </p:cNvSpPr>
          <p:nvPr>
            <p:ph idx="1"/>
          </p:nvPr>
        </p:nvSpPr>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Tree>
    <p:extLst>
      <p:ext uri="{BB962C8B-B14F-4D97-AF65-F5344CB8AC3E}">
        <p14:creationId xmlns:p14="http://schemas.microsoft.com/office/powerpoint/2010/main" val="3137660646"/>
      </p:ext>
    </p:extLst>
  </p:cSld>
  <p:clrMapOvr>
    <a:masterClrMapping/>
  </p:clrMapOvr>
</p:sldLayout>
</file>

<file path=ppt/slideLayouts/slideLayout232.xml><?xml version="1.0" encoding="utf-8"?>
<p:sldLayout xmlns:a="http://schemas.openxmlformats.org/drawingml/2006/main" xmlns:r="http://schemas.openxmlformats.org/officeDocument/2006/relationships" xmlns:p="http://schemas.openxmlformats.org/presentationml/2006/main" showMasterSp="0" userDrawn="1">
  <p:cSld name="1_Last slide">
    <p:spTree>
      <p:nvGrpSpPr>
        <p:cNvPr id="1" name=""/>
        <p:cNvGrpSpPr/>
        <p:nvPr/>
      </p:nvGrpSpPr>
      <p:grpSpPr>
        <a:xfrm>
          <a:off x="0" y="0"/>
          <a:ext cx="0" cy="0"/>
          <a:chOff x="0" y="0"/>
          <a:chExt cx="0" cy="0"/>
        </a:xfrm>
      </p:grpSpPr>
      <p:grpSp>
        <p:nvGrpSpPr>
          <p:cNvPr id="13" name="Group 13"/>
          <p:cNvGrpSpPr>
            <a:grpSpLocks/>
          </p:cNvGrpSpPr>
          <p:nvPr userDrawn="1"/>
        </p:nvGrpSpPr>
        <p:grpSpPr bwMode="auto">
          <a:xfrm>
            <a:off x="0" y="0"/>
            <a:ext cx="9144000" cy="6858000"/>
            <a:chOff x="1723" y="0"/>
            <a:chExt cx="683" cy="4320"/>
          </a:xfrm>
          <a:gradFill flip="none" rotWithShape="1">
            <a:gsLst>
              <a:gs pos="0">
                <a:srgbClr val="969696"/>
              </a:gs>
              <a:gs pos="41000">
                <a:srgbClr val="FFFFFF"/>
              </a:gs>
              <a:gs pos="100000">
                <a:schemeClr val="bg1">
                  <a:lumMod val="95000"/>
                </a:schemeClr>
              </a:gs>
            </a:gsLst>
            <a:lin ang="16200000" scaled="0"/>
            <a:tileRect/>
          </a:gradFill>
        </p:grpSpPr>
        <p:sp>
          <p:nvSpPr>
            <p:cNvPr id="16" name="Rectangle 11"/>
            <p:cNvSpPr>
              <a:spLocks noChangeArrowheads="1"/>
            </p:cNvSpPr>
            <p:nvPr/>
          </p:nvSpPr>
          <p:spPr bwMode="auto">
            <a:xfrm>
              <a:off x="1723" y="0"/>
              <a:ext cx="683" cy="2235"/>
            </a:xfrm>
            <a:prstGeom prst="rect">
              <a:avLst/>
            </a:prstGeom>
            <a:grpFill/>
            <a:ln>
              <a:noFill/>
            </a:ln>
            <a:effectLst/>
            <a:extLs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0" tIns="0" rIns="0" bIns="0" anchor="ctr"/>
            <a:lstStyle/>
            <a:p>
              <a:pPr>
                <a:defRPr/>
              </a:pPr>
              <a:endParaRPr lang="fr-FR">
                <a:solidFill>
                  <a:srgbClr val="000000"/>
                </a:solidFill>
              </a:endParaRPr>
            </a:p>
          </p:txBody>
        </p:sp>
        <p:sp>
          <p:nvSpPr>
            <p:cNvPr id="17" name="Rectangle 12"/>
            <p:cNvSpPr>
              <a:spLocks noChangeArrowheads="1"/>
            </p:cNvSpPr>
            <p:nvPr/>
          </p:nvSpPr>
          <p:spPr bwMode="auto">
            <a:xfrm rot="10800000">
              <a:off x="1723" y="2235"/>
              <a:ext cx="683" cy="2085"/>
            </a:xfrm>
            <a:prstGeom prst="rect">
              <a:avLst/>
            </a:prstGeom>
            <a:grpFill/>
            <a:ln>
              <a:noFill/>
            </a:ln>
            <a:effectLst/>
            <a:extLs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rot="10800000" wrap="none" lIns="0" tIns="0" rIns="0" bIns="0" anchor="ctr"/>
            <a:lstStyle/>
            <a:p>
              <a:pPr>
                <a:defRPr/>
              </a:pPr>
              <a:endParaRPr lang="fr-FR">
                <a:solidFill>
                  <a:srgbClr val="000000"/>
                </a:solidFill>
              </a:endParaRPr>
            </a:p>
          </p:txBody>
        </p:sp>
      </p:grpSp>
      <p:pic>
        <p:nvPicPr>
          <p:cNvPr id="19" name="Picture 19" descr="Sidel_BM_no_bleed"/>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7605713" y="5981700"/>
            <a:ext cx="1108075" cy="887413"/>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2" name="Object 1" hidden="1"/>
          <p:cNvGraphicFramePr>
            <a:graphicFrameLocks noChangeAspect="1"/>
          </p:cNvGraphicFramePr>
          <p:nvPr userDrawn="1">
            <p:custDataLst>
              <p:tags r:id="rId2"/>
            </p:custDataLst>
            <p:extLst>
              <p:ext uri="{D42A27DB-BD31-4B8C-83A1-F6EECF244321}">
                <p14:modId xmlns:p14="http://schemas.microsoft.com/office/powerpoint/2010/main" val="3598982126"/>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175131" name="think-cell Folie" r:id="rId5" imgW="270" imgH="270" progId="TCLayout.ActiveDocument.1">
                  <p:embed/>
                </p:oleObj>
              </mc:Choice>
              <mc:Fallback>
                <p:oleObj name="think-cell Folie" r:id="rId5" imgW="270" imgH="270" progId="TCLayout.ActiveDocument.1">
                  <p:embed/>
                  <p:pic>
                    <p:nvPicPr>
                      <p:cNvPr id="0" name=""/>
                      <p:cNvPicPr/>
                      <p:nvPr/>
                    </p:nvPicPr>
                    <p:blipFill>
                      <a:blip r:embed="rId6"/>
                      <a:stretch>
                        <a:fillRect/>
                      </a:stretch>
                    </p:blipFill>
                    <p:spPr>
                      <a:xfrm>
                        <a:off x="1588" y="1588"/>
                        <a:ext cx="1587" cy="1587"/>
                      </a:xfrm>
                      <a:prstGeom prst="rect">
                        <a:avLst/>
                      </a:prstGeom>
                    </p:spPr>
                  </p:pic>
                </p:oleObj>
              </mc:Fallback>
            </mc:AlternateContent>
          </a:graphicData>
        </a:graphic>
      </p:graphicFrame>
      <p:sp>
        <p:nvSpPr>
          <p:cNvPr id="15" name="Rectangle 2"/>
          <p:cNvSpPr>
            <a:spLocks noGrp="1" noChangeArrowheads="1"/>
          </p:cNvSpPr>
          <p:nvPr>
            <p:ph type="ctrTitle" hasCustomPrompt="1"/>
          </p:nvPr>
        </p:nvSpPr>
        <p:spPr bwMode="gray">
          <a:xfrm>
            <a:off x="647700" y="769938"/>
            <a:ext cx="7988300" cy="1557337"/>
          </a:xfrm>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defRPr sz="4000">
                <a:solidFill>
                  <a:schemeClr val="tx2"/>
                </a:solidFill>
              </a:defRPr>
            </a:lvl1pPr>
          </a:lstStyle>
          <a:p>
            <a:pPr lvl="0"/>
            <a:r>
              <a:rPr lang="en-GB" noProof="1"/>
              <a:t>Click to edit master title style</a:t>
            </a:r>
            <a:endParaRPr lang="en-GB" noProof="0" dirty="0"/>
          </a:p>
        </p:txBody>
      </p:sp>
      <p:sp>
        <p:nvSpPr>
          <p:cNvPr id="27" name="Title 1"/>
          <p:cNvSpPr>
            <a:spLocks/>
          </p:cNvSpPr>
          <p:nvPr userDrawn="1"/>
        </p:nvSpPr>
        <p:spPr bwMode="gray">
          <a:xfrm>
            <a:off x="6520106" y="6476331"/>
            <a:ext cx="921727" cy="15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p>
            <a:pPr algn="r" eaLnBrk="0" hangingPunct="0"/>
            <a:r>
              <a:rPr lang="en-GB" sz="1000" b="1" dirty="0">
                <a:solidFill>
                  <a:srgbClr val="FFFFFF"/>
                </a:solidFill>
              </a:rPr>
              <a:t>www.sidel.com</a:t>
            </a:r>
          </a:p>
        </p:txBody>
      </p:sp>
      <p:sp>
        <p:nvSpPr>
          <p:cNvPr id="20" name="Title 1"/>
          <p:cNvSpPr>
            <a:spLocks/>
          </p:cNvSpPr>
          <p:nvPr userDrawn="1"/>
        </p:nvSpPr>
        <p:spPr bwMode="gray">
          <a:xfrm>
            <a:off x="650875" y="6389944"/>
            <a:ext cx="327025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p>
            <a:pPr eaLnBrk="0" hangingPunct="0"/>
            <a:r>
              <a:rPr lang="en-GB" sz="800" dirty="0">
                <a:solidFill>
                  <a:srgbClr val="FFFFFF"/>
                </a:solidFill>
              </a:rPr>
              <a:t>All rights reserved. No part of this publication may be reproduced</a:t>
            </a:r>
            <a:br>
              <a:rPr lang="en-GB" sz="800" dirty="0">
                <a:solidFill>
                  <a:srgbClr val="FFFFFF"/>
                </a:solidFill>
              </a:rPr>
            </a:br>
            <a:r>
              <a:rPr lang="en-GB" sz="800" dirty="0">
                <a:solidFill>
                  <a:srgbClr val="FFFFFF"/>
                </a:solidFill>
              </a:rPr>
              <a:t>or electronically distributed without the prior permission of the publisher. </a:t>
            </a:r>
          </a:p>
        </p:txBody>
      </p:sp>
    </p:spTree>
    <p:extLst>
      <p:ext uri="{BB962C8B-B14F-4D97-AF65-F5344CB8AC3E}">
        <p14:creationId xmlns:p14="http://schemas.microsoft.com/office/powerpoint/2010/main" val="2146540610"/>
      </p:ext>
    </p:extLst>
  </p:cSld>
  <p:clrMapOvr>
    <a:masterClrMapping/>
  </p:clrMapOvr>
</p:sldLayout>
</file>

<file path=ppt/slideLayouts/slideLayout233.xml><?xml version="1.0" encoding="utf-8"?>
<p:sldLayout xmlns:a="http://schemas.openxmlformats.org/drawingml/2006/main" xmlns:r="http://schemas.openxmlformats.org/officeDocument/2006/relationships" xmlns:p="http://schemas.openxmlformats.org/presentationml/2006/main" showMasterSp="0" preserve="1" userDrawn="1">
  <p:cSld name="Cover slide">
    <p:spTree>
      <p:nvGrpSpPr>
        <p:cNvPr id="1" name=""/>
        <p:cNvGrpSpPr/>
        <p:nvPr/>
      </p:nvGrpSpPr>
      <p:grpSpPr>
        <a:xfrm>
          <a:off x="0" y="0"/>
          <a:ext cx="0" cy="0"/>
          <a:chOff x="0" y="0"/>
          <a:chExt cx="0" cy="0"/>
        </a:xfrm>
      </p:grpSpPr>
      <p:grpSp>
        <p:nvGrpSpPr>
          <p:cNvPr id="14" name="Group 13"/>
          <p:cNvGrpSpPr>
            <a:grpSpLocks/>
          </p:cNvGrpSpPr>
          <p:nvPr userDrawn="1"/>
        </p:nvGrpSpPr>
        <p:grpSpPr bwMode="auto">
          <a:xfrm>
            <a:off x="0" y="0"/>
            <a:ext cx="9144000" cy="6858000"/>
            <a:chOff x="1723" y="0"/>
            <a:chExt cx="683" cy="4320"/>
          </a:xfrm>
          <a:gradFill flip="none" rotWithShape="1">
            <a:gsLst>
              <a:gs pos="0">
                <a:srgbClr val="969696"/>
              </a:gs>
              <a:gs pos="41000">
                <a:srgbClr val="FFFFFF"/>
              </a:gs>
              <a:gs pos="100000">
                <a:schemeClr val="bg1">
                  <a:lumMod val="95000"/>
                </a:schemeClr>
              </a:gs>
            </a:gsLst>
            <a:lin ang="16200000" scaled="0"/>
            <a:tileRect/>
          </a:gradFill>
        </p:grpSpPr>
        <p:sp>
          <p:nvSpPr>
            <p:cNvPr id="20" name="Rectangle 11"/>
            <p:cNvSpPr>
              <a:spLocks noChangeArrowheads="1"/>
            </p:cNvSpPr>
            <p:nvPr/>
          </p:nvSpPr>
          <p:spPr bwMode="auto">
            <a:xfrm>
              <a:off x="1723" y="0"/>
              <a:ext cx="683" cy="2235"/>
            </a:xfrm>
            <a:prstGeom prst="rect">
              <a:avLst/>
            </a:prstGeom>
            <a:grpFill/>
            <a:ln>
              <a:noFill/>
            </a:ln>
            <a:effectLst/>
            <a:extLs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0" tIns="0" rIns="0" bIns="0" anchor="ctr"/>
            <a:lstStyle/>
            <a:p>
              <a:pPr>
                <a:defRPr/>
              </a:pPr>
              <a:endParaRPr lang="fr-FR">
                <a:solidFill>
                  <a:srgbClr val="000000"/>
                </a:solidFill>
              </a:endParaRPr>
            </a:p>
          </p:txBody>
        </p:sp>
        <p:sp>
          <p:nvSpPr>
            <p:cNvPr id="21" name="Rectangle 12"/>
            <p:cNvSpPr>
              <a:spLocks noChangeArrowheads="1"/>
            </p:cNvSpPr>
            <p:nvPr/>
          </p:nvSpPr>
          <p:spPr bwMode="auto">
            <a:xfrm rot="10800000">
              <a:off x="1723" y="2235"/>
              <a:ext cx="683" cy="2085"/>
            </a:xfrm>
            <a:prstGeom prst="rect">
              <a:avLst/>
            </a:prstGeom>
            <a:grpFill/>
            <a:ln>
              <a:noFill/>
            </a:ln>
            <a:effectLst/>
            <a:extLs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rot="10800000" wrap="none" lIns="0" tIns="0" rIns="0" bIns="0" anchor="ctr"/>
            <a:lstStyle/>
            <a:p>
              <a:pPr>
                <a:defRPr/>
              </a:pPr>
              <a:endParaRPr lang="fr-FR">
                <a:solidFill>
                  <a:srgbClr val="000000"/>
                </a:solidFill>
              </a:endParaRPr>
            </a:p>
          </p:txBody>
        </p:sp>
      </p:grpSp>
      <p:sp>
        <p:nvSpPr>
          <p:cNvPr id="25" name="Title 1"/>
          <p:cNvSpPr>
            <a:spLocks/>
          </p:cNvSpPr>
          <p:nvPr userDrawn="1"/>
        </p:nvSpPr>
        <p:spPr bwMode="gray">
          <a:xfrm>
            <a:off x="650875" y="6389944"/>
            <a:ext cx="327025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p>
            <a:pPr eaLnBrk="0" hangingPunct="0"/>
            <a:r>
              <a:rPr lang="en-GB" sz="800" dirty="0">
                <a:solidFill>
                  <a:srgbClr val="FFFFFF"/>
                </a:solidFill>
              </a:rPr>
              <a:t>All rights reserved. No part of this publication may be reproduced</a:t>
            </a:r>
            <a:br>
              <a:rPr lang="en-GB" sz="800" dirty="0">
                <a:solidFill>
                  <a:srgbClr val="FFFFFF"/>
                </a:solidFill>
              </a:rPr>
            </a:br>
            <a:r>
              <a:rPr lang="en-GB" sz="800" dirty="0">
                <a:solidFill>
                  <a:srgbClr val="FFFFFF"/>
                </a:solidFill>
              </a:rPr>
              <a:t>or electronically distributed without the prior permission of the publisher. </a:t>
            </a:r>
          </a:p>
        </p:txBody>
      </p:sp>
      <p:pic>
        <p:nvPicPr>
          <p:cNvPr id="26" name="Picture 19" descr="Sidel_BM_no_bleed"/>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7605713" y="5981700"/>
            <a:ext cx="1108075" cy="887413"/>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2" name="Object 1" hidden="1"/>
          <p:cNvGraphicFramePr>
            <a:graphicFrameLocks noChangeAspect="1"/>
          </p:cNvGraphicFramePr>
          <p:nvPr userDrawn="1">
            <p:custDataLst>
              <p:tags r:id="rId2"/>
            </p:custDataLst>
            <p:extLst>
              <p:ext uri="{D42A27DB-BD31-4B8C-83A1-F6EECF244321}">
                <p14:modId xmlns:p14="http://schemas.microsoft.com/office/powerpoint/2010/main" val="1459608418"/>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178202" name="think-cell Folie" r:id="rId5" imgW="270" imgH="270" progId="TCLayout.ActiveDocument.1">
                  <p:embed/>
                </p:oleObj>
              </mc:Choice>
              <mc:Fallback>
                <p:oleObj name="think-cell Folie" r:id="rId5" imgW="270" imgH="270" progId="TCLayout.ActiveDocument.1">
                  <p:embed/>
                  <p:pic>
                    <p:nvPicPr>
                      <p:cNvPr id="0" name=""/>
                      <p:cNvPicPr/>
                      <p:nvPr/>
                    </p:nvPicPr>
                    <p:blipFill>
                      <a:blip r:embed="rId6"/>
                      <a:stretch>
                        <a:fillRect/>
                      </a:stretch>
                    </p:blipFill>
                    <p:spPr>
                      <a:xfrm>
                        <a:off x="1588" y="1588"/>
                        <a:ext cx="1587" cy="1587"/>
                      </a:xfrm>
                      <a:prstGeom prst="rect">
                        <a:avLst/>
                      </a:prstGeom>
                    </p:spPr>
                  </p:pic>
                </p:oleObj>
              </mc:Fallback>
            </mc:AlternateContent>
          </a:graphicData>
        </a:graphic>
      </p:graphicFrame>
      <p:sp>
        <p:nvSpPr>
          <p:cNvPr id="15" name="Rectangle 2"/>
          <p:cNvSpPr>
            <a:spLocks noGrp="1" noChangeArrowheads="1"/>
          </p:cNvSpPr>
          <p:nvPr>
            <p:ph type="ctrTitle" hasCustomPrompt="1"/>
          </p:nvPr>
        </p:nvSpPr>
        <p:spPr bwMode="gray">
          <a:xfrm>
            <a:off x="647700" y="769938"/>
            <a:ext cx="7988300" cy="1557337"/>
          </a:xfrm>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defRPr sz="4000">
                <a:solidFill>
                  <a:schemeClr val="tx2"/>
                </a:solidFill>
              </a:defRPr>
            </a:lvl1pPr>
          </a:lstStyle>
          <a:p>
            <a:pPr lvl="0"/>
            <a:r>
              <a:rPr lang="en-GB" noProof="1"/>
              <a:t>Click to edit master title style</a:t>
            </a:r>
            <a:endParaRPr lang="en-GB" noProof="0" dirty="0"/>
          </a:p>
        </p:txBody>
      </p:sp>
      <p:sp>
        <p:nvSpPr>
          <p:cNvPr id="16" name="Rectangle 3"/>
          <p:cNvSpPr>
            <a:spLocks noGrp="1" noChangeArrowheads="1"/>
          </p:cNvSpPr>
          <p:nvPr>
            <p:ph type="subTitle" idx="1"/>
          </p:nvPr>
        </p:nvSpPr>
        <p:spPr bwMode="gray">
          <a:xfrm>
            <a:off x="650875" y="2327275"/>
            <a:ext cx="5362575" cy="1738313"/>
          </a:xfrm>
          <a:prstGeom prst="rect">
            <a:avLst/>
          </a:prstGeom>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spcBef>
                <a:spcPct val="0"/>
              </a:spcBef>
              <a:buSzTx/>
              <a:defRPr>
                <a:solidFill>
                  <a:schemeClr val="accent4"/>
                </a:solidFill>
              </a:defRPr>
            </a:lvl1pPr>
          </a:lstStyle>
          <a:p>
            <a:pPr lvl="0"/>
            <a:r>
              <a:rPr lang="en-GB" noProof="0" dirty="0" err="1"/>
              <a:t>Formatvorlage</a:t>
            </a:r>
            <a:r>
              <a:rPr lang="en-GB" noProof="0" dirty="0"/>
              <a:t> des </a:t>
            </a:r>
            <a:r>
              <a:rPr lang="en-GB" noProof="0" dirty="0" err="1"/>
              <a:t>Untertitelmasters</a:t>
            </a:r>
            <a:r>
              <a:rPr lang="en-GB" noProof="0" dirty="0"/>
              <a:t> </a:t>
            </a:r>
            <a:r>
              <a:rPr lang="en-GB" noProof="0" dirty="0" err="1"/>
              <a:t>durch</a:t>
            </a:r>
            <a:r>
              <a:rPr lang="en-GB" noProof="0" dirty="0"/>
              <a:t> </a:t>
            </a:r>
            <a:r>
              <a:rPr lang="en-GB" noProof="0" dirty="0" err="1"/>
              <a:t>Klicken</a:t>
            </a:r>
            <a:r>
              <a:rPr lang="en-GB" noProof="0" dirty="0"/>
              <a:t> </a:t>
            </a:r>
            <a:r>
              <a:rPr lang="en-GB" noProof="0" dirty="0" err="1"/>
              <a:t>bearbeiten</a:t>
            </a:r>
            <a:endParaRPr lang="en-GB" noProof="0" dirty="0"/>
          </a:p>
        </p:txBody>
      </p:sp>
    </p:spTree>
    <p:extLst>
      <p:ext uri="{BB962C8B-B14F-4D97-AF65-F5344CB8AC3E}">
        <p14:creationId xmlns:p14="http://schemas.microsoft.com/office/powerpoint/2010/main" val="748443883"/>
      </p:ext>
    </p:extLst>
  </p:cSld>
  <p:clrMapOvr>
    <a:masterClrMapping/>
  </p:clrMapOvr>
</p:sldLayout>
</file>

<file path=ppt/slideLayouts/slideLayout234.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GB"/>
              <a:t>Click to edit master title style</a:t>
            </a:r>
            <a:endParaRPr lang="en-GB" dirty="0"/>
          </a:p>
        </p:txBody>
      </p:sp>
    </p:spTree>
    <p:extLst>
      <p:ext uri="{BB962C8B-B14F-4D97-AF65-F5344CB8AC3E}">
        <p14:creationId xmlns:p14="http://schemas.microsoft.com/office/powerpoint/2010/main" val="2108134487"/>
      </p:ext>
    </p:extLst>
  </p:cSld>
  <p:clrMapOvr>
    <a:masterClrMapping/>
  </p:clrMapOvr>
</p:sldLayout>
</file>

<file path=ppt/slideLayouts/slideLayout235.xml><?xml version="1.0" encoding="utf-8"?>
<p:sldLayout xmlns:a="http://schemas.openxmlformats.org/drawingml/2006/main" xmlns:r="http://schemas.openxmlformats.org/officeDocument/2006/relationships" xmlns:p="http://schemas.openxmlformats.org/presentationml/2006/main" preserve="1" userDrawn="1">
  <p:cSld name="Title and tex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GB"/>
              <a:t>Click to edit master title style</a:t>
            </a:r>
            <a:endParaRPr lang="en-GB" dirty="0"/>
          </a:p>
        </p:txBody>
      </p:sp>
      <p:sp>
        <p:nvSpPr>
          <p:cNvPr id="5" name="Text Placeholder 4"/>
          <p:cNvSpPr>
            <a:spLocks noGrp="1"/>
          </p:cNvSpPr>
          <p:nvPr>
            <p:ph type="body" sz="quarter" idx="10"/>
          </p:nvPr>
        </p:nvSpPr>
        <p:spPr>
          <a:xfrm>
            <a:off x="647700" y="1485900"/>
            <a:ext cx="7997825" cy="4762500"/>
          </a:xfrm>
        </p:spPr>
        <p:txBody>
          <a:bodyPr>
            <a:noAutofit/>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p>
        </p:txBody>
      </p:sp>
    </p:spTree>
    <p:extLst>
      <p:ext uri="{BB962C8B-B14F-4D97-AF65-F5344CB8AC3E}">
        <p14:creationId xmlns:p14="http://schemas.microsoft.com/office/powerpoint/2010/main" val="281206362"/>
      </p:ext>
    </p:extLst>
  </p:cSld>
  <p:clrMapOvr>
    <a:masterClrMapping/>
  </p:clrMapOvr>
</p:sldLayout>
</file>

<file path=ppt/slideLayouts/slideLayout236.xml><?xml version="1.0" encoding="utf-8"?>
<p:sldLayout xmlns:a="http://schemas.openxmlformats.org/drawingml/2006/main" xmlns:r="http://schemas.openxmlformats.org/officeDocument/2006/relationships" xmlns:p="http://schemas.openxmlformats.org/presentationml/2006/main" preserve="1" userDrawn="1">
  <p:cSld name="Title and Sub-titl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48000" y="334800"/>
            <a:ext cx="7992000" cy="936000"/>
          </a:xfrm>
        </p:spPr>
        <p:txBody>
          <a:bodyPr/>
          <a:lstStyle>
            <a:lvl1pPr>
              <a:defRPr/>
            </a:lvl1pPr>
          </a:lstStyle>
          <a:p>
            <a:r>
              <a:rPr lang="en-GB"/>
              <a:t>Click to edit master title style</a:t>
            </a:r>
            <a:endParaRPr lang="en-GB" dirty="0"/>
          </a:p>
        </p:txBody>
      </p:sp>
      <p:sp>
        <p:nvSpPr>
          <p:cNvPr id="9" name="Text Placeholder 8"/>
          <p:cNvSpPr>
            <a:spLocks noGrp="1"/>
          </p:cNvSpPr>
          <p:nvPr>
            <p:ph type="body" sz="quarter" idx="10"/>
          </p:nvPr>
        </p:nvSpPr>
        <p:spPr>
          <a:xfrm>
            <a:off x="648000" y="1025525"/>
            <a:ext cx="7997825" cy="307777"/>
          </a:xfrm>
        </p:spPr>
        <p:txBody>
          <a:bodyPr>
            <a:spAutoFit/>
          </a:bodyPr>
          <a:lstStyle/>
          <a:p>
            <a:pPr lvl="0"/>
            <a:r>
              <a:rPr lang="en-GB" dirty="0"/>
              <a:t>Click to edit Master text styles</a:t>
            </a:r>
          </a:p>
        </p:txBody>
      </p:sp>
    </p:spTree>
    <p:extLst>
      <p:ext uri="{BB962C8B-B14F-4D97-AF65-F5344CB8AC3E}">
        <p14:creationId xmlns:p14="http://schemas.microsoft.com/office/powerpoint/2010/main" val="1925574977"/>
      </p:ext>
    </p:extLst>
  </p:cSld>
  <p:clrMapOvr>
    <a:masterClrMapping/>
  </p:clrMapOvr>
</p:sldLayout>
</file>

<file path=ppt/slideLayouts/slideLayout237.xml><?xml version="1.0" encoding="utf-8"?>
<p:sldLayout xmlns:a="http://schemas.openxmlformats.org/drawingml/2006/main" xmlns:r="http://schemas.openxmlformats.org/officeDocument/2006/relationships" xmlns:p="http://schemas.openxmlformats.org/presentationml/2006/main" showMasterSp="0" preserve="1" userDrawn="1">
  <p:cSld name="Breaker slide">
    <p:bg>
      <p:bgPr>
        <a:solidFill>
          <a:schemeClr val="accent4"/>
        </a:solidFill>
        <a:effectLst/>
      </p:bgPr>
    </p:bg>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2"/>
            </p:custDataLst>
            <p:extLst>
              <p:ext uri="{D42A27DB-BD31-4B8C-83A1-F6EECF244321}">
                <p14:modId xmlns:p14="http://schemas.microsoft.com/office/powerpoint/2010/main" val="313025339"/>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179226" name="think-cell Folie" r:id="rId4" imgW="270" imgH="270" progId="TCLayout.ActiveDocument.1">
                  <p:embed/>
                </p:oleObj>
              </mc:Choice>
              <mc:Fallback>
                <p:oleObj name="think-cell Folie" r:id="rId4" imgW="270" imgH="270" progId="TCLayout.ActiveDocument.1">
                  <p:embed/>
                  <p:pic>
                    <p:nvPicPr>
                      <p:cNvPr id="0" name=""/>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15" name="Rectangle 2"/>
          <p:cNvSpPr>
            <a:spLocks noGrp="1" noChangeArrowheads="1"/>
          </p:cNvSpPr>
          <p:nvPr>
            <p:ph type="ctrTitle" hasCustomPrompt="1"/>
          </p:nvPr>
        </p:nvSpPr>
        <p:spPr bwMode="gray">
          <a:xfrm>
            <a:off x="647700" y="769938"/>
            <a:ext cx="7988300" cy="1557337"/>
          </a:xfrm>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defRPr sz="4000">
                <a:solidFill>
                  <a:schemeClr val="bg1"/>
                </a:solidFill>
              </a:defRPr>
            </a:lvl1pPr>
          </a:lstStyle>
          <a:p>
            <a:pPr lvl="0"/>
            <a:r>
              <a:rPr lang="en-GB" noProof="1"/>
              <a:t>Click to edit master title style</a:t>
            </a:r>
            <a:endParaRPr lang="en-GB" noProof="0" dirty="0"/>
          </a:p>
        </p:txBody>
      </p:sp>
      <p:sp>
        <p:nvSpPr>
          <p:cNvPr id="16" name="Rectangle 3"/>
          <p:cNvSpPr>
            <a:spLocks noGrp="1" noChangeArrowheads="1"/>
          </p:cNvSpPr>
          <p:nvPr>
            <p:ph type="subTitle" idx="1"/>
          </p:nvPr>
        </p:nvSpPr>
        <p:spPr bwMode="gray">
          <a:xfrm>
            <a:off x="650875" y="2327275"/>
            <a:ext cx="5362575" cy="1738313"/>
          </a:xfrm>
          <a:prstGeom prst="rect">
            <a:avLst/>
          </a:prstGeom>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spcBef>
                <a:spcPct val="0"/>
              </a:spcBef>
              <a:buSzTx/>
              <a:defRPr>
                <a:solidFill>
                  <a:schemeClr val="bg1"/>
                </a:solidFill>
              </a:defRPr>
            </a:lvl1pPr>
          </a:lstStyle>
          <a:p>
            <a:pPr lvl="0"/>
            <a:r>
              <a:rPr lang="en-GB" noProof="0"/>
              <a:t>Formatvorlage des Untertitelmasters durch Klicken bearbeiten</a:t>
            </a:r>
            <a:endParaRPr lang="en-GB" noProof="0" dirty="0"/>
          </a:p>
        </p:txBody>
      </p:sp>
      <p:pic>
        <p:nvPicPr>
          <p:cNvPr id="11" name="Image 66" descr="shadow-v2.png"/>
          <p:cNvPicPr>
            <a:picLocks noChangeAspect="1"/>
          </p:cNvPicPr>
          <p:nvPr userDrawn="1"/>
        </p:nvPicPr>
        <p:blipFill>
          <a:blip r:embed="rId6">
            <a:extLst>
              <a:ext uri="{28A0092B-C50C-407E-A947-70E740481C1C}">
                <a14:useLocalDpi xmlns:a14="http://schemas.microsoft.com/office/drawing/2010/main" val="0"/>
              </a:ext>
            </a:extLst>
          </a:blip>
          <a:srcRect t="8528" b="51877"/>
          <a:stretch>
            <a:fillRect/>
          </a:stretch>
        </p:blipFill>
        <p:spPr bwMode="auto">
          <a:xfrm>
            <a:off x="0" y="6381750"/>
            <a:ext cx="8856663" cy="206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2" name="Group 7"/>
          <p:cNvGrpSpPr>
            <a:grpSpLocks/>
          </p:cNvGrpSpPr>
          <p:nvPr userDrawn="1"/>
        </p:nvGrpSpPr>
        <p:grpSpPr bwMode="auto">
          <a:xfrm>
            <a:off x="7777163" y="6526213"/>
            <a:ext cx="863600" cy="236537"/>
            <a:chOff x="1005" y="1644"/>
            <a:chExt cx="3749" cy="1030"/>
          </a:xfrm>
          <a:solidFill>
            <a:schemeClr val="bg1"/>
          </a:solidFill>
        </p:grpSpPr>
        <p:sp>
          <p:nvSpPr>
            <p:cNvPr id="13" name="Freeform 8"/>
            <p:cNvSpPr>
              <a:spLocks/>
            </p:cNvSpPr>
            <p:nvPr userDrawn="1"/>
          </p:nvSpPr>
          <p:spPr bwMode="auto">
            <a:xfrm>
              <a:off x="1962" y="2123"/>
              <a:ext cx="314" cy="256"/>
            </a:xfrm>
            <a:custGeom>
              <a:avLst/>
              <a:gdLst>
                <a:gd name="T0" fmla="*/ 108 w 314"/>
                <a:gd name="T1" fmla="*/ 256 h 256"/>
                <a:gd name="T2" fmla="*/ 314 w 314"/>
                <a:gd name="T3" fmla="*/ 0 h 256"/>
                <a:gd name="T4" fmla="*/ 101 w 314"/>
                <a:gd name="T5" fmla="*/ 0 h 256"/>
                <a:gd name="T6" fmla="*/ 0 w 314"/>
                <a:gd name="T7" fmla="*/ 126 h 256"/>
                <a:gd name="T8" fmla="*/ 108 w 314"/>
                <a:gd name="T9" fmla="*/ 256 h 256"/>
              </a:gdLst>
              <a:ahLst/>
              <a:cxnLst>
                <a:cxn ang="0">
                  <a:pos x="T0" y="T1"/>
                </a:cxn>
                <a:cxn ang="0">
                  <a:pos x="T2" y="T3"/>
                </a:cxn>
                <a:cxn ang="0">
                  <a:pos x="T4" y="T5"/>
                </a:cxn>
                <a:cxn ang="0">
                  <a:pos x="T6" y="T7"/>
                </a:cxn>
                <a:cxn ang="0">
                  <a:pos x="T8" y="T9"/>
                </a:cxn>
              </a:cxnLst>
              <a:rect l="0" t="0" r="r" b="b"/>
              <a:pathLst>
                <a:path w="314" h="256">
                  <a:moveTo>
                    <a:pt x="108" y="256"/>
                  </a:moveTo>
                  <a:lnTo>
                    <a:pt x="314" y="0"/>
                  </a:lnTo>
                  <a:lnTo>
                    <a:pt x="101" y="0"/>
                  </a:lnTo>
                  <a:lnTo>
                    <a:pt x="0" y="126"/>
                  </a:lnTo>
                  <a:lnTo>
                    <a:pt x="108" y="25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solidFill>
                  <a:srgbClr val="000000"/>
                </a:solidFill>
              </a:endParaRPr>
            </a:p>
          </p:txBody>
        </p:sp>
        <p:sp>
          <p:nvSpPr>
            <p:cNvPr id="22" name="Freeform 9"/>
            <p:cNvSpPr>
              <a:spLocks noEditPoints="1"/>
            </p:cNvSpPr>
            <p:nvPr userDrawn="1"/>
          </p:nvSpPr>
          <p:spPr bwMode="auto">
            <a:xfrm>
              <a:off x="1005" y="1644"/>
              <a:ext cx="1183" cy="1014"/>
            </a:xfrm>
            <a:custGeom>
              <a:avLst/>
              <a:gdLst>
                <a:gd name="T0" fmla="*/ 359 w 501"/>
                <a:gd name="T1" fmla="*/ 313 h 429"/>
                <a:gd name="T2" fmla="*/ 339 w 501"/>
                <a:gd name="T3" fmla="*/ 287 h 429"/>
                <a:gd name="T4" fmla="*/ 331 w 501"/>
                <a:gd name="T5" fmla="*/ 277 h 429"/>
                <a:gd name="T6" fmla="*/ 288 w 501"/>
                <a:gd name="T7" fmla="*/ 257 h 429"/>
                <a:gd name="T8" fmla="*/ 232 w 501"/>
                <a:gd name="T9" fmla="*/ 313 h 429"/>
                <a:gd name="T10" fmla="*/ 288 w 501"/>
                <a:gd name="T11" fmla="*/ 368 h 429"/>
                <a:gd name="T12" fmla="*/ 331 w 501"/>
                <a:gd name="T13" fmla="*/ 348 h 429"/>
                <a:gd name="T14" fmla="*/ 339 w 501"/>
                <a:gd name="T15" fmla="*/ 338 h 429"/>
                <a:gd name="T16" fmla="*/ 359 w 501"/>
                <a:gd name="T17" fmla="*/ 313 h 429"/>
                <a:gd name="T18" fmla="*/ 162 w 501"/>
                <a:gd name="T19" fmla="*/ 312 h 429"/>
                <a:gd name="T20" fmla="*/ 288 w 501"/>
                <a:gd name="T21" fmla="*/ 188 h 429"/>
                <a:gd name="T22" fmla="*/ 384 w 501"/>
                <a:gd name="T23" fmla="*/ 232 h 429"/>
                <a:gd name="T24" fmla="*/ 385 w 501"/>
                <a:gd name="T25" fmla="*/ 234 h 429"/>
                <a:gd name="T26" fmla="*/ 387 w 501"/>
                <a:gd name="T27" fmla="*/ 233 h 429"/>
                <a:gd name="T28" fmla="*/ 250 w 501"/>
                <a:gd name="T29" fmla="*/ 0 h 429"/>
                <a:gd name="T30" fmla="*/ 0 w 501"/>
                <a:gd name="T31" fmla="*/ 429 h 429"/>
                <a:gd name="T32" fmla="*/ 244 w 501"/>
                <a:gd name="T33" fmla="*/ 429 h 429"/>
                <a:gd name="T34" fmla="*/ 245 w 501"/>
                <a:gd name="T35" fmla="*/ 428 h 429"/>
                <a:gd name="T36" fmla="*/ 220 w 501"/>
                <a:gd name="T37" fmla="*/ 417 h 429"/>
                <a:gd name="T38" fmla="*/ 162 w 501"/>
                <a:gd name="T39" fmla="*/ 312 h 429"/>
                <a:gd name="T40" fmla="*/ 496 w 501"/>
                <a:gd name="T41" fmla="*/ 427 h 429"/>
                <a:gd name="T42" fmla="*/ 470 w 501"/>
                <a:gd name="T43" fmla="*/ 420 h 429"/>
                <a:gd name="T44" fmla="*/ 405 w 501"/>
                <a:gd name="T45" fmla="*/ 367 h 429"/>
                <a:gd name="T46" fmla="*/ 380 w 501"/>
                <a:gd name="T47" fmla="*/ 398 h 429"/>
                <a:gd name="T48" fmla="*/ 333 w 501"/>
                <a:gd name="T49" fmla="*/ 428 h 429"/>
                <a:gd name="T50" fmla="*/ 333 w 501"/>
                <a:gd name="T51" fmla="*/ 429 h 429"/>
                <a:gd name="T52" fmla="*/ 501 w 501"/>
                <a:gd name="T53" fmla="*/ 429 h 429"/>
                <a:gd name="T54" fmla="*/ 501 w 501"/>
                <a:gd name="T55" fmla="*/ 428 h 429"/>
                <a:gd name="T56" fmla="*/ 496 w 501"/>
                <a:gd name="T57" fmla="*/ 427 h 4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01" h="429">
                  <a:moveTo>
                    <a:pt x="359" y="313"/>
                  </a:moveTo>
                  <a:cubicBezTo>
                    <a:pt x="353" y="305"/>
                    <a:pt x="350" y="300"/>
                    <a:pt x="339" y="287"/>
                  </a:cubicBezTo>
                  <a:cubicBezTo>
                    <a:pt x="336" y="283"/>
                    <a:pt x="335" y="282"/>
                    <a:pt x="331" y="277"/>
                  </a:cubicBezTo>
                  <a:cubicBezTo>
                    <a:pt x="320" y="265"/>
                    <a:pt x="306" y="257"/>
                    <a:pt x="288" y="257"/>
                  </a:cubicBezTo>
                  <a:cubicBezTo>
                    <a:pt x="257" y="257"/>
                    <a:pt x="232" y="282"/>
                    <a:pt x="232" y="313"/>
                  </a:cubicBezTo>
                  <a:cubicBezTo>
                    <a:pt x="232" y="343"/>
                    <a:pt x="257" y="368"/>
                    <a:pt x="288" y="368"/>
                  </a:cubicBezTo>
                  <a:cubicBezTo>
                    <a:pt x="306" y="368"/>
                    <a:pt x="320" y="360"/>
                    <a:pt x="331" y="348"/>
                  </a:cubicBezTo>
                  <a:cubicBezTo>
                    <a:pt x="335" y="343"/>
                    <a:pt x="336" y="342"/>
                    <a:pt x="339" y="338"/>
                  </a:cubicBezTo>
                  <a:cubicBezTo>
                    <a:pt x="350" y="325"/>
                    <a:pt x="353" y="320"/>
                    <a:pt x="359" y="313"/>
                  </a:cubicBezTo>
                  <a:moveTo>
                    <a:pt x="162" y="312"/>
                  </a:moveTo>
                  <a:cubicBezTo>
                    <a:pt x="162" y="243"/>
                    <a:pt x="218" y="188"/>
                    <a:pt x="288" y="188"/>
                  </a:cubicBezTo>
                  <a:cubicBezTo>
                    <a:pt x="322" y="188"/>
                    <a:pt x="357" y="201"/>
                    <a:pt x="384" y="232"/>
                  </a:cubicBezTo>
                  <a:cubicBezTo>
                    <a:pt x="385" y="234"/>
                    <a:pt x="385" y="234"/>
                    <a:pt x="385" y="234"/>
                  </a:cubicBezTo>
                  <a:cubicBezTo>
                    <a:pt x="387" y="233"/>
                    <a:pt x="387" y="233"/>
                    <a:pt x="387" y="233"/>
                  </a:cubicBezTo>
                  <a:cubicBezTo>
                    <a:pt x="250" y="0"/>
                    <a:pt x="250" y="0"/>
                    <a:pt x="250" y="0"/>
                  </a:cubicBezTo>
                  <a:cubicBezTo>
                    <a:pt x="0" y="429"/>
                    <a:pt x="0" y="429"/>
                    <a:pt x="0" y="429"/>
                  </a:cubicBezTo>
                  <a:cubicBezTo>
                    <a:pt x="244" y="429"/>
                    <a:pt x="244" y="429"/>
                    <a:pt x="244" y="429"/>
                  </a:cubicBezTo>
                  <a:cubicBezTo>
                    <a:pt x="245" y="428"/>
                    <a:pt x="245" y="428"/>
                    <a:pt x="245" y="428"/>
                  </a:cubicBezTo>
                  <a:cubicBezTo>
                    <a:pt x="234" y="425"/>
                    <a:pt x="224" y="419"/>
                    <a:pt x="220" y="417"/>
                  </a:cubicBezTo>
                  <a:cubicBezTo>
                    <a:pt x="185" y="395"/>
                    <a:pt x="162" y="357"/>
                    <a:pt x="162" y="312"/>
                  </a:cubicBezTo>
                  <a:moveTo>
                    <a:pt x="496" y="427"/>
                  </a:moveTo>
                  <a:cubicBezTo>
                    <a:pt x="485" y="425"/>
                    <a:pt x="476" y="422"/>
                    <a:pt x="470" y="420"/>
                  </a:cubicBezTo>
                  <a:cubicBezTo>
                    <a:pt x="444" y="409"/>
                    <a:pt x="423" y="389"/>
                    <a:pt x="405" y="367"/>
                  </a:cubicBezTo>
                  <a:cubicBezTo>
                    <a:pt x="405" y="367"/>
                    <a:pt x="392" y="385"/>
                    <a:pt x="380" y="398"/>
                  </a:cubicBezTo>
                  <a:cubicBezTo>
                    <a:pt x="362" y="417"/>
                    <a:pt x="343" y="425"/>
                    <a:pt x="333" y="428"/>
                  </a:cubicBezTo>
                  <a:cubicBezTo>
                    <a:pt x="333" y="429"/>
                    <a:pt x="333" y="429"/>
                    <a:pt x="333" y="429"/>
                  </a:cubicBezTo>
                  <a:cubicBezTo>
                    <a:pt x="501" y="429"/>
                    <a:pt x="501" y="429"/>
                    <a:pt x="501" y="429"/>
                  </a:cubicBezTo>
                  <a:cubicBezTo>
                    <a:pt x="501" y="428"/>
                    <a:pt x="501" y="428"/>
                    <a:pt x="501" y="428"/>
                  </a:cubicBezTo>
                  <a:cubicBezTo>
                    <a:pt x="501" y="428"/>
                    <a:pt x="499" y="427"/>
                    <a:pt x="496" y="427"/>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solidFill>
                  <a:srgbClr val="000000"/>
                </a:solidFill>
              </a:endParaRPr>
            </a:p>
          </p:txBody>
        </p:sp>
        <p:sp>
          <p:nvSpPr>
            <p:cNvPr id="23" name="Freeform 10"/>
            <p:cNvSpPr>
              <a:spLocks noEditPoints="1"/>
            </p:cNvSpPr>
            <p:nvPr userDrawn="1"/>
          </p:nvSpPr>
          <p:spPr bwMode="auto">
            <a:xfrm>
              <a:off x="2540" y="1904"/>
              <a:ext cx="2214" cy="770"/>
            </a:xfrm>
            <a:custGeom>
              <a:avLst/>
              <a:gdLst>
                <a:gd name="T0" fmla="*/ 171 w 937"/>
                <a:gd name="T1" fmla="*/ 136 h 326"/>
                <a:gd name="T2" fmla="*/ 78 w 937"/>
                <a:gd name="T3" fmla="*/ 89 h 326"/>
                <a:gd name="T4" fmla="*/ 125 w 937"/>
                <a:gd name="T5" fmla="*/ 53 h 326"/>
                <a:gd name="T6" fmla="*/ 186 w 937"/>
                <a:gd name="T7" fmla="*/ 100 h 326"/>
                <a:gd name="T8" fmla="*/ 253 w 937"/>
                <a:gd name="T9" fmla="*/ 100 h 326"/>
                <a:gd name="T10" fmla="*/ 128 w 937"/>
                <a:gd name="T11" fmla="*/ 0 h 326"/>
                <a:gd name="T12" fmla="*/ 12 w 937"/>
                <a:gd name="T13" fmla="*/ 94 h 326"/>
                <a:gd name="T14" fmla="*/ 104 w 937"/>
                <a:gd name="T15" fmla="*/ 183 h 326"/>
                <a:gd name="T16" fmla="*/ 197 w 937"/>
                <a:gd name="T17" fmla="*/ 234 h 326"/>
                <a:gd name="T18" fmla="*/ 136 w 937"/>
                <a:gd name="T19" fmla="*/ 273 h 326"/>
                <a:gd name="T20" fmla="*/ 67 w 937"/>
                <a:gd name="T21" fmla="*/ 215 h 326"/>
                <a:gd name="T22" fmla="*/ 1 w 937"/>
                <a:gd name="T23" fmla="*/ 215 h 326"/>
                <a:gd name="T24" fmla="*/ 134 w 937"/>
                <a:gd name="T25" fmla="*/ 326 h 326"/>
                <a:gd name="T26" fmla="*/ 263 w 937"/>
                <a:gd name="T27" fmla="*/ 226 h 326"/>
                <a:gd name="T28" fmla="*/ 171 w 937"/>
                <a:gd name="T29" fmla="*/ 136 h 326"/>
                <a:gd name="T30" fmla="*/ 541 w 937"/>
                <a:gd name="T31" fmla="*/ 121 h 326"/>
                <a:gd name="T32" fmla="*/ 541 w 937"/>
                <a:gd name="T33" fmla="*/ 121 h 326"/>
                <a:gd name="T34" fmla="*/ 473 w 937"/>
                <a:gd name="T35" fmla="*/ 87 h 326"/>
                <a:gd name="T36" fmla="*/ 374 w 937"/>
                <a:gd name="T37" fmla="*/ 204 h 326"/>
                <a:gd name="T38" fmla="*/ 475 w 937"/>
                <a:gd name="T39" fmla="*/ 325 h 326"/>
                <a:gd name="T40" fmla="*/ 543 w 937"/>
                <a:gd name="T41" fmla="*/ 290 h 326"/>
                <a:gd name="T42" fmla="*/ 544 w 937"/>
                <a:gd name="T43" fmla="*/ 290 h 326"/>
                <a:gd name="T44" fmla="*/ 544 w 937"/>
                <a:gd name="T45" fmla="*/ 319 h 326"/>
                <a:gd name="T46" fmla="*/ 603 w 937"/>
                <a:gd name="T47" fmla="*/ 319 h 326"/>
                <a:gd name="T48" fmla="*/ 603 w 937"/>
                <a:gd name="T49" fmla="*/ 8 h 326"/>
                <a:gd name="T50" fmla="*/ 541 w 937"/>
                <a:gd name="T51" fmla="*/ 8 h 326"/>
                <a:gd name="T52" fmla="*/ 541 w 937"/>
                <a:gd name="T53" fmla="*/ 121 h 326"/>
                <a:gd name="T54" fmla="*/ 490 w 937"/>
                <a:gd name="T55" fmla="*/ 278 h 326"/>
                <a:gd name="T56" fmla="*/ 436 w 937"/>
                <a:gd name="T57" fmla="*/ 206 h 326"/>
                <a:gd name="T58" fmla="*/ 490 w 937"/>
                <a:gd name="T59" fmla="*/ 134 h 326"/>
                <a:gd name="T60" fmla="*/ 543 w 937"/>
                <a:gd name="T61" fmla="*/ 205 h 326"/>
                <a:gd name="T62" fmla="*/ 490 w 937"/>
                <a:gd name="T63" fmla="*/ 278 h 326"/>
                <a:gd name="T64" fmla="*/ 741 w 937"/>
                <a:gd name="T65" fmla="*/ 87 h 326"/>
                <a:gd name="T66" fmla="*/ 626 w 937"/>
                <a:gd name="T67" fmla="*/ 206 h 326"/>
                <a:gd name="T68" fmla="*/ 741 w 937"/>
                <a:gd name="T69" fmla="*/ 325 h 326"/>
                <a:gd name="T70" fmla="*/ 846 w 937"/>
                <a:gd name="T71" fmla="*/ 249 h 326"/>
                <a:gd name="T72" fmla="*/ 792 w 937"/>
                <a:gd name="T73" fmla="*/ 249 h 326"/>
                <a:gd name="T74" fmla="*/ 743 w 937"/>
                <a:gd name="T75" fmla="*/ 278 h 326"/>
                <a:gd name="T76" fmla="*/ 687 w 937"/>
                <a:gd name="T77" fmla="*/ 221 h 326"/>
                <a:gd name="T78" fmla="*/ 850 w 937"/>
                <a:gd name="T79" fmla="*/ 221 h 326"/>
                <a:gd name="T80" fmla="*/ 741 w 937"/>
                <a:gd name="T81" fmla="*/ 87 h 326"/>
                <a:gd name="T82" fmla="*/ 687 w 937"/>
                <a:gd name="T83" fmla="*/ 182 h 326"/>
                <a:gd name="T84" fmla="*/ 739 w 937"/>
                <a:gd name="T85" fmla="*/ 134 h 326"/>
                <a:gd name="T86" fmla="*/ 788 w 937"/>
                <a:gd name="T87" fmla="*/ 182 h 326"/>
                <a:gd name="T88" fmla="*/ 687 w 937"/>
                <a:gd name="T89" fmla="*/ 182 h 326"/>
                <a:gd name="T90" fmla="*/ 875 w 937"/>
                <a:gd name="T91" fmla="*/ 319 h 326"/>
                <a:gd name="T92" fmla="*/ 937 w 937"/>
                <a:gd name="T93" fmla="*/ 319 h 326"/>
                <a:gd name="T94" fmla="*/ 937 w 937"/>
                <a:gd name="T95" fmla="*/ 8 h 326"/>
                <a:gd name="T96" fmla="*/ 875 w 937"/>
                <a:gd name="T97" fmla="*/ 8 h 326"/>
                <a:gd name="T98" fmla="*/ 875 w 937"/>
                <a:gd name="T99" fmla="*/ 319 h 326"/>
                <a:gd name="T100" fmla="*/ 286 w 937"/>
                <a:gd name="T101" fmla="*/ 319 h 326"/>
                <a:gd name="T102" fmla="*/ 348 w 937"/>
                <a:gd name="T103" fmla="*/ 319 h 326"/>
                <a:gd name="T104" fmla="*/ 348 w 937"/>
                <a:gd name="T105" fmla="*/ 93 h 326"/>
                <a:gd name="T106" fmla="*/ 286 w 937"/>
                <a:gd name="T107" fmla="*/ 93 h 326"/>
                <a:gd name="T108" fmla="*/ 286 w 937"/>
                <a:gd name="T109" fmla="*/ 319 h 326"/>
                <a:gd name="T110" fmla="*/ 286 w 937"/>
                <a:gd name="T111" fmla="*/ 59 h 326"/>
                <a:gd name="T112" fmla="*/ 348 w 937"/>
                <a:gd name="T113" fmla="*/ 59 h 326"/>
                <a:gd name="T114" fmla="*/ 348 w 937"/>
                <a:gd name="T115" fmla="*/ 8 h 326"/>
                <a:gd name="T116" fmla="*/ 286 w 937"/>
                <a:gd name="T117" fmla="*/ 8 h 326"/>
                <a:gd name="T118" fmla="*/ 286 w 937"/>
                <a:gd name="T119" fmla="*/ 59 h 3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937" h="326">
                  <a:moveTo>
                    <a:pt x="171" y="136"/>
                  </a:moveTo>
                  <a:cubicBezTo>
                    <a:pt x="93" y="116"/>
                    <a:pt x="78" y="113"/>
                    <a:pt x="78" y="89"/>
                  </a:cubicBezTo>
                  <a:cubicBezTo>
                    <a:pt x="78" y="63"/>
                    <a:pt x="103" y="53"/>
                    <a:pt x="125" y="53"/>
                  </a:cubicBezTo>
                  <a:cubicBezTo>
                    <a:pt x="158" y="53"/>
                    <a:pt x="184" y="63"/>
                    <a:pt x="186" y="100"/>
                  </a:cubicBezTo>
                  <a:cubicBezTo>
                    <a:pt x="253" y="100"/>
                    <a:pt x="253" y="100"/>
                    <a:pt x="253" y="100"/>
                  </a:cubicBezTo>
                  <a:cubicBezTo>
                    <a:pt x="253" y="29"/>
                    <a:pt x="193" y="0"/>
                    <a:pt x="128" y="0"/>
                  </a:cubicBezTo>
                  <a:cubicBezTo>
                    <a:pt x="72" y="0"/>
                    <a:pt x="12" y="31"/>
                    <a:pt x="12" y="94"/>
                  </a:cubicBezTo>
                  <a:cubicBezTo>
                    <a:pt x="12" y="153"/>
                    <a:pt x="58" y="171"/>
                    <a:pt x="104" y="183"/>
                  </a:cubicBezTo>
                  <a:cubicBezTo>
                    <a:pt x="150" y="195"/>
                    <a:pt x="197" y="201"/>
                    <a:pt x="197" y="234"/>
                  </a:cubicBezTo>
                  <a:cubicBezTo>
                    <a:pt x="197" y="266"/>
                    <a:pt x="160" y="273"/>
                    <a:pt x="136" y="273"/>
                  </a:cubicBezTo>
                  <a:cubicBezTo>
                    <a:pt x="100" y="273"/>
                    <a:pt x="67" y="257"/>
                    <a:pt x="67" y="215"/>
                  </a:cubicBezTo>
                  <a:cubicBezTo>
                    <a:pt x="1" y="215"/>
                    <a:pt x="1" y="215"/>
                    <a:pt x="1" y="215"/>
                  </a:cubicBezTo>
                  <a:cubicBezTo>
                    <a:pt x="0" y="292"/>
                    <a:pt x="65" y="326"/>
                    <a:pt x="134" y="326"/>
                  </a:cubicBezTo>
                  <a:cubicBezTo>
                    <a:pt x="218" y="326"/>
                    <a:pt x="263" y="283"/>
                    <a:pt x="263" y="226"/>
                  </a:cubicBezTo>
                  <a:cubicBezTo>
                    <a:pt x="263" y="156"/>
                    <a:pt x="193" y="141"/>
                    <a:pt x="171" y="136"/>
                  </a:cubicBezTo>
                  <a:moveTo>
                    <a:pt x="541" y="121"/>
                  </a:moveTo>
                  <a:cubicBezTo>
                    <a:pt x="541" y="121"/>
                    <a:pt x="541" y="121"/>
                    <a:pt x="541" y="121"/>
                  </a:cubicBezTo>
                  <a:cubicBezTo>
                    <a:pt x="526" y="99"/>
                    <a:pt x="500" y="87"/>
                    <a:pt x="473" y="87"/>
                  </a:cubicBezTo>
                  <a:cubicBezTo>
                    <a:pt x="407" y="87"/>
                    <a:pt x="374" y="144"/>
                    <a:pt x="374" y="204"/>
                  </a:cubicBezTo>
                  <a:cubicBezTo>
                    <a:pt x="374" y="266"/>
                    <a:pt x="407" y="325"/>
                    <a:pt x="475" y="325"/>
                  </a:cubicBezTo>
                  <a:cubicBezTo>
                    <a:pt x="504" y="325"/>
                    <a:pt x="529" y="314"/>
                    <a:pt x="543" y="290"/>
                  </a:cubicBezTo>
                  <a:cubicBezTo>
                    <a:pt x="544" y="290"/>
                    <a:pt x="544" y="290"/>
                    <a:pt x="544" y="290"/>
                  </a:cubicBezTo>
                  <a:cubicBezTo>
                    <a:pt x="544" y="319"/>
                    <a:pt x="544" y="319"/>
                    <a:pt x="544" y="319"/>
                  </a:cubicBezTo>
                  <a:cubicBezTo>
                    <a:pt x="603" y="319"/>
                    <a:pt x="603" y="319"/>
                    <a:pt x="603" y="319"/>
                  </a:cubicBezTo>
                  <a:cubicBezTo>
                    <a:pt x="603" y="8"/>
                    <a:pt x="603" y="8"/>
                    <a:pt x="603" y="8"/>
                  </a:cubicBezTo>
                  <a:cubicBezTo>
                    <a:pt x="541" y="8"/>
                    <a:pt x="541" y="8"/>
                    <a:pt x="541" y="8"/>
                  </a:cubicBezTo>
                  <a:lnTo>
                    <a:pt x="541" y="121"/>
                  </a:lnTo>
                  <a:close/>
                  <a:moveTo>
                    <a:pt x="490" y="278"/>
                  </a:moveTo>
                  <a:cubicBezTo>
                    <a:pt x="452" y="278"/>
                    <a:pt x="436" y="241"/>
                    <a:pt x="436" y="206"/>
                  </a:cubicBezTo>
                  <a:cubicBezTo>
                    <a:pt x="436" y="169"/>
                    <a:pt x="449" y="134"/>
                    <a:pt x="490" y="134"/>
                  </a:cubicBezTo>
                  <a:cubicBezTo>
                    <a:pt x="530" y="134"/>
                    <a:pt x="543" y="169"/>
                    <a:pt x="543" y="205"/>
                  </a:cubicBezTo>
                  <a:cubicBezTo>
                    <a:pt x="543" y="242"/>
                    <a:pt x="531" y="278"/>
                    <a:pt x="490" y="278"/>
                  </a:cubicBezTo>
                  <a:moveTo>
                    <a:pt x="741" y="87"/>
                  </a:moveTo>
                  <a:cubicBezTo>
                    <a:pt x="672" y="87"/>
                    <a:pt x="626" y="139"/>
                    <a:pt x="626" y="206"/>
                  </a:cubicBezTo>
                  <a:cubicBezTo>
                    <a:pt x="626" y="276"/>
                    <a:pt x="670" y="325"/>
                    <a:pt x="741" y="325"/>
                  </a:cubicBezTo>
                  <a:cubicBezTo>
                    <a:pt x="792" y="325"/>
                    <a:pt x="829" y="302"/>
                    <a:pt x="846" y="249"/>
                  </a:cubicBezTo>
                  <a:cubicBezTo>
                    <a:pt x="792" y="249"/>
                    <a:pt x="792" y="249"/>
                    <a:pt x="792" y="249"/>
                  </a:cubicBezTo>
                  <a:cubicBezTo>
                    <a:pt x="788" y="263"/>
                    <a:pt x="768" y="278"/>
                    <a:pt x="743" y="278"/>
                  </a:cubicBezTo>
                  <a:cubicBezTo>
                    <a:pt x="708" y="278"/>
                    <a:pt x="689" y="260"/>
                    <a:pt x="687" y="221"/>
                  </a:cubicBezTo>
                  <a:cubicBezTo>
                    <a:pt x="850" y="221"/>
                    <a:pt x="850" y="221"/>
                    <a:pt x="850" y="221"/>
                  </a:cubicBezTo>
                  <a:cubicBezTo>
                    <a:pt x="854" y="152"/>
                    <a:pt x="817" y="87"/>
                    <a:pt x="741" y="87"/>
                  </a:cubicBezTo>
                  <a:moveTo>
                    <a:pt x="687" y="182"/>
                  </a:moveTo>
                  <a:cubicBezTo>
                    <a:pt x="688" y="164"/>
                    <a:pt x="700" y="134"/>
                    <a:pt x="739" y="134"/>
                  </a:cubicBezTo>
                  <a:cubicBezTo>
                    <a:pt x="769" y="134"/>
                    <a:pt x="782" y="151"/>
                    <a:pt x="788" y="182"/>
                  </a:cubicBezTo>
                  <a:lnTo>
                    <a:pt x="687" y="182"/>
                  </a:lnTo>
                  <a:close/>
                  <a:moveTo>
                    <a:pt x="875" y="319"/>
                  </a:moveTo>
                  <a:cubicBezTo>
                    <a:pt x="937" y="319"/>
                    <a:pt x="937" y="319"/>
                    <a:pt x="937" y="319"/>
                  </a:cubicBezTo>
                  <a:cubicBezTo>
                    <a:pt x="937" y="8"/>
                    <a:pt x="937" y="8"/>
                    <a:pt x="937" y="8"/>
                  </a:cubicBezTo>
                  <a:cubicBezTo>
                    <a:pt x="875" y="8"/>
                    <a:pt x="875" y="8"/>
                    <a:pt x="875" y="8"/>
                  </a:cubicBezTo>
                  <a:lnTo>
                    <a:pt x="875" y="319"/>
                  </a:lnTo>
                  <a:close/>
                  <a:moveTo>
                    <a:pt x="286" y="319"/>
                  </a:moveTo>
                  <a:cubicBezTo>
                    <a:pt x="348" y="319"/>
                    <a:pt x="348" y="319"/>
                    <a:pt x="348" y="319"/>
                  </a:cubicBezTo>
                  <a:cubicBezTo>
                    <a:pt x="348" y="93"/>
                    <a:pt x="348" y="93"/>
                    <a:pt x="348" y="93"/>
                  </a:cubicBezTo>
                  <a:cubicBezTo>
                    <a:pt x="286" y="93"/>
                    <a:pt x="286" y="93"/>
                    <a:pt x="286" y="93"/>
                  </a:cubicBezTo>
                  <a:lnTo>
                    <a:pt x="286" y="319"/>
                  </a:lnTo>
                  <a:close/>
                  <a:moveTo>
                    <a:pt x="286" y="59"/>
                  </a:moveTo>
                  <a:cubicBezTo>
                    <a:pt x="348" y="59"/>
                    <a:pt x="348" y="59"/>
                    <a:pt x="348" y="59"/>
                  </a:cubicBezTo>
                  <a:cubicBezTo>
                    <a:pt x="348" y="8"/>
                    <a:pt x="348" y="8"/>
                    <a:pt x="348" y="8"/>
                  </a:cubicBezTo>
                  <a:cubicBezTo>
                    <a:pt x="286" y="8"/>
                    <a:pt x="286" y="8"/>
                    <a:pt x="286" y="8"/>
                  </a:cubicBezTo>
                  <a:lnTo>
                    <a:pt x="286" y="5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solidFill>
                  <a:srgbClr val="000000"/>
                </a:solidFill>
              </a:endParaRPr>
            </a:p>
          </p:txBody>
        </p:sp>
      </p:grpSp>
    </p:spTree>
    <p:extLst>
      <p:ext uri="{BB962C8B-B14F-4D97-AF65-F5344CB8AC3E}">
        <p14:creationId xmlns:p14="http://schemas.microsoft.com/office/powerpoint/2010/main" val="3149062613"/>
      </p:ext>
    </p:extLst>
  </p:cSld>
  <p:clrMapOvr>
    <a:masterClrMapping/>
  </p:clrMapOvr>
</p:sldLayout>
</file>

<file path=ppt/slideLayouts/slideLayout238.xml><?xml version="1.0" encoding="utf-8"?>
<p:sldLayout xmlns:a="http://schemas.openxmlformats.org/drawingml/2006/main" xmlns:r="http://schemas.openxmlformats.org/officeDocument/2006/relationships" xmlns:p="http://schemas.openxmlformats.org/presentationml/2006/main" showMasterSp="0" preserve="1" userDrawn="1">
  <p:cSld name="Last slide">
    <p:spTree>
      <p:nvGrpSpPr>
        <p:cNvPr id="1" name=""/>
        <p:cNvGrpSpPr/>
        <p:nvPr/>
      </p:nvGrpSpPr>
      <p:grpSpPr>
        <a:xfrm>
          <a:off x="0" y="0"/>
          <a:ext cx="0" cy="0"/>
          <a:chOff x="0" y="0"/>
          <a:chExt cx="0" cy="0"/>
        </a:xfrm>
      </p:grpSpPr>
      <p:grpSp>
        <p:nvGrpSpPr>
          <p:cNvPr id="13" name="Group 13"/>
          <p:cNvGrpSpPr>
            <a:grpSpLocks/>
          </p:cNvGrpSpPr>
          <p:nvPr userDrawn="1"/>
        </p:nvGrpSpPr>
        <p:grpSpPr bwMode="auto">
          <a:xfrm>
            <a:off x="0" y="0"/>
            <a:ext cx="9144000" cy="6858000"/>
            <a:chOff x="1723" y="0"/>
            <a:chExt cx="683" cy="4320"/>
          </a:xfrm>
          <a:gradFill flip="none" rotWithShape="1">
            <a:gsLst>
              <a:gs pos="0">
                <a:srgbClr val="969696"/>
              </a:gs>
              <a:gs pos="41000">
                <a:srgbClr val="FFFFFF"/>
              </a:gs>
              <a:gs pos="100000">
                <a:schemeClr val="bg1">
                  <a:lumMod val="95000"/>
                </a:schemeClr>
              </a:gs>
            </a:gsLst>
            <a:lin ang="16200000" scaled="0"/>
            <a:tileRect/>
          </a:gradFill>
        </p:grpSpPr>
        <p:sp>
          <p:nvSpPr>
            <p:cNvPr id="16" name="Rectangle 11"/>
            <p:cNvSpPr>
              <a:spLocks noChangeArrowheads="1"/>
            </p:cNvSpPr>
            <p:nvPr/>
          </p:nvSpPr>
          <p:spPr bwMode="auto">
            <a:xfrm>
              <a:off x="1723" y="0"/>
              <a:ext cx="683" cy="2235"/>
            </a:xfrm>
            <a:prstGeom prst="rect">
              <a:avLst/>
            </a:prstGeom>
            <a:grpFill/>
            <a:ln>
              <a:noFill/>
            </a:ln>
            <a:effectLst/>
            <a:extLs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0" tIns="0" rIns="0" bIns="0" anchor="ctr"/>
            <a:lstStyle/>
            <a:p>
              <a:pPr>
                <a:defRPr/>
              </a:pPr>
              <a:endParaRPr lang="fr-FR">
                <a:solidFill>
                  <a:srgbClr val="000000"/>
                </a:solidFill>
              </a:endParaRPr>
            </a:p>
          </p:txBody>
        </p:sp>
        <p:sp>
          <p:nvSpPr>
            <p:cNvPr id="17" name="Rectangle 12"/>
            <p:cNvSpPr>
              <a:spLocks noChangeArrowheads="1"/>
            </p:cNvSpPr>
            <p:nvPr/>
          </p:nvSpPr>
          <p:spPr bwMode="auto">
            <a:xfrm rot="10800000">
              <a:off x="1723" y="2235"/>
              <a:ext cx="683" cy="2085"/>
            </a:xfrm>
            <a:prstGeom prst="rect">
              <a:avLst/>
            </a:prstGeom>
            <a:grpFill/>
            <a:ln>
              <a:noFill/>
            </a:ln>
            <a:effectLst/>
            <a:extLs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rot="10800000" wrap="none" lIns="0" tIns="0" rIns="0" bIns="0" anchor="ctr"/>
            <a:lstStyle/>
            <a:p>
              <a:pPr>
                <a:defRPr/>
              </a:pPr>
              <a:endParaRPr lang="fr-FR">
                <a:solidFill>
                  <a:srgbClr val="000000"/>
                </a:solidFill>
              </a:endParaRPr>
            </a:p>
          </p:txBody>
        </p:sp>
      </p:grpSp>
      <p:pic>
        <p:nvPicPr>
          <p:cNvPr id="19" name="Picture 19" descr="Sidel_BM_no_bleed"/>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7605713" y="5981700"/>
            <a:ext cx="1108075" cy="887413"/>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2" name="Object 1" hidden="1"/>
          <p:cNvGraphicFramePr>
            <a:graphicFrameLocks noChangeAspect="1"/>
          </p:cNvGraphicFramePr>
          <p:nvPr userDrawn="1">
            <p:custDataLst>
              <p:tags r:id="rId2"/>
            </p:custDataLst>
            <p:extLst>
              <p:ext uri="{D42A27DB-BD31-4B8C-83A1-F6EECF244321}">
                <p14:modId xmlns:p14="http://schemas.microsoft.com/office/powerpoint/2010/main" val="282298420"/>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180250" name="think-cell Folie" r:id="rId5" imgW="270" imgH="270" progId="TCLayout.ActiveDocument.1">
                  <p:embed/>
                </p:oleObj>
              </mc:Choice>
              <mc:Fallback>
                <p:oleObj name="think-cell Folie" r:id="rId5" imgW="270" imgH="270" progId="TCLayout.ActiveDocument.1">
                  <p:embed/>
                  <p:pic>
                    <p:nvPicPr>
                      <p:cNvPr id="0" name=""/>
                      <p:cNvPicPr/>
                      <p:nvPr/>
                    </p:nvPicPr>
                    <p:blipFill>
                      <a:blip r:embed="rId6"/>
                      <a:stretch>
                        <a:fillRect/>
                      </a:stretch>
                    </p:blipFill>
                    <p:spPr>
                      <a:xfrm>
                        <a:off x="1588" y="1588"/>
                        <a:ext cx="1587" cy="1587"/>
                      </a:xfrm>
                      <a:prstGeom prst="rect">
                        <a:avLst/>
                      </a:prstGeom>
                    </p:spPr>
                  </p:pic>
                </p:oleObj>
              </mc:Fallback>
            </mc:AlternateContent>
          </a:graphicData>
        </a:graphic>
      </p:graphicFrame>
      <p:sp>
        <p:nvSpPr>
          <p:cNvPr id="15" name="Rectangle 2"/>
          <p:cNvSpPr>
            <a:spLocks noGrp="1" noChangeArrowheads="1"/>
          </p:cNvSpPr>
          <p:nvPr>
            <p:ph type="ctrTitle" hasCustomPrompt="1"/>
          </p:nvPr>
        </p:nvSpPr>
        <p:spPr bwMode="gray">
          <a:xfrm>
            <a:off x="647700" y="769938"/>
            <a:ext cx="7988300" cy="1557337"/>
          </a:xfrm>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defRPr sz="4000">
                <a:solidFill>
                  <a:schemeClr val="tx2"/>
                </a:solidFill>
              </a:defRPr>
            </a:lvl1pPr>
          </a:lstStyle>
          <a:p>
            <a:pPr lvl="0"/>
            <a:r>
              <a:rPr lang="en-GB" noProof="1"/>
              <a:t>Click to edit master title style</a:t>
            </a:r>
            <a:endParaRPr lang="en-GB" noProof="0" dirty="0"/>
          </a:p>
        </p:txBody>
      </p:sp>
      <p:sp>
        <p:nvSpPr>
          <p:cNvPr id="27" name="Title 1"/>
          <p:cNvSpPr>
            <a:spLocks/>
          </p:cNvSpPr>
          <p:nvPr userDrawn="1"/>
        </p:nvSpPr>
        <p:spPr bwMode="gray">
          <a:xfrm>
            <a:off x="6520106" y="6476331"/>
            <a:ext cx="921727" cy="15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p>
            <a:pPr algn="r" eaLnBrk="0" hangingPunct="0"/>
            <a:r>
              <a:rPr lang="en-GB" sz="1000" b="1" dirty="0">
                <a:solidFill>
                  <a:srgbClr val="FFFFFF"/>
                </a:solidFill>
              </a:rPr>
              <a:t>www.sidel.com</a:t>
            </a:r>
          </a:p>
        </p:txBody>
      </p:sp>
      <p:sp>
        <p:nvSpPr>
          <p:cNvPr id="20" name="Title 1"/>
          <p:cNvSpPr>
            <a:spLocks/>
          </p:cNvSpPr>
          <p:nvPr userDrawn="1"/>
        </p:nvSpPr>
        <p:spPr bwMode="gray">
          <a:xfrm>
            <a:off x="650875" y="6389944"/>
            <a:ext cx="327025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p>
            <a:pPr eaLnBrk="0" hangingPunct="0"/>
            <a:r>
              <a:rPr lang="en-GB" sz="800" dirty="0">
                <a:solidFill>
                  <a:srgbClr val="FFFFFF"/>
                </a:solidFill>
              </a:rPr>
              <a:t>All rights reserved. No part of this publication may be reproduced</a:t>
            </a:r>
            <a:br>
              <a:rPr lang="en-GB" sz="800" dirty="0">
                <a:solidFill>
                  <a:srgbClr val="FFFFFF"/>
                </a:solidFill>
              </a:rPr>
            </a:br>
            <a:r>
              <a:rPr lang="en-GB" sz="800" dirty="0">
                <a:solidFill>
                  <a:srgbClr val="FFFFFF"/>
                </a:solidFill>
              </a:rPr>
              <a:t>or electronically distributed without the prior permission of the publisher. </a:t>
            </a:r>
          </a:p>
        </p:txBody>
      </p:sp>
    </p:spTree>
    <p:extLst>
      <p:ext uri="{BB962C8B-B14F-4D97-AF65-F5344CB8AC3E}">
        <p14:creationId xmlns:p14="http://schemas.microsoft.com/office/powerpoint/2010/main" val="1189961678"/>
      </p:ext>
    </p:extLst>
  </p:cSld>
  <p:clrMapOvr>
    <a:masterClrMapping/>
  </p:clrMapOvr>
</p:sldLayout>
</file>

<file path=ppt/slideLayouts/slideLayout239.xml><?xml version="1.0" encoding="utf-8"?>
<p:sldLayout xmlns:a="http://schemas.openxmlformats.org/drawingml/2006/main" xmlns:r="http://schemas.openxmlformats.org/officeDocument/2006/relationships" xmlns:p="http://schemas.openxmlformats.org/presentationml/2006/main" type="obj">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u contenu 2"/>
          <p:cNvSpPr>
            <a:spLocks noGrp="1"/>
          </p:cNvSpPr>
          <p:nvPr>
            <p:ph idx="1"/>
          </p:nvPr>
        </p:nvSpPr>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Tree>
    <p:extLst>
      <p:ext uri="{BB962C8B-B14F-4D97-AF65-F5344CB8AC3E}">
        <p14:creationId xmlns:p14="http://schemas.microsoft.com/office/powerpoint/2010/main" val="1441338970"/>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userDrawn="1">
  <p:cSld name="1_Last slide">
    <p:spTree>
      <p:nvGrpSpPr>
        <p:cNvPr id="1" name=""/>
        <p:cNvGrpSpPr/>
        <p:nvPr/>
      </p:nvGrpSpPr>
      <p:grpSpPr>
        <a:xfrm>
          <a:off x="0" y="0"/>
          <a:ext cx="0" cy="0"/>
          <a:chOff x="0" y="0"/>
          <a:chExt cx="0" cy="0"/>
        </a:xfrm>
      </p:grpSpPr>
      <p:grpSp>
        <p:nvGrpSpPr>
          <p:cNvPr id="13" name="Group 13"/>
          <p:cNvGrpSpPr>
            <a:grpSpLocks/>
          </p:cNvGrpSpPr>
          <p:nvPr userDrawn="1"/>
        </p:nvGrpSpPr>
        <p:grpSpPr bwMode="auto">
          <a:xfrm>
            <a:off x="0" y="0"/>
            <a:ext cx="9144000" cy="6858000"/>
            <a:chOff x="1723" y="0"/>
            <a:chExt cx="683" cy="4320"/>
          </a:xfrm>
          <a:gradFill flip="none" rotWithShape="1">
            <a:gsLst>
              <a:gs pos="0">
                <a:srgbClr val="969696"/>
              </a:gs>
              <a:gs pos="41000">
                <a:srgbClr val="FFFFFF"/>
              </a:gs>
              <a:gs pos="100000">
                <a:schemeClr val="bg1">
                  <a:lumMod val="95000"/>
                </a:schemeClr>
              </a:gs>
            </a:gsLst>
            <a:lin ang="16200000" scaled="0"/>
            <a:tileRect/>
          </a:gradFill>
        </p:grpSpPr>
        <p:sp>
          <p:nvSpPr>
            <p:cNvPr id="16" name="Rectangle 11"/>
            <p:cNvSpPr>
              <a:spLocks noChangeArrowheads="1"/>
            </p:cNvSpPr>
            <p:nvPr/>
          </p:nvSpPr>
          <p:spPr bwMode="auto">
            <a:xfrm>
              <a:off x="1723" y="0"/>
              <a:ext cx="683" cy="2235"/>
            </a:xfrm>
            <a:prstGeom prst="rect">
              <a:avLst/>
            </a:prstGeom>
            <a:grpFill/>
            <a:ln>
              <a:noFill/>
            </a:ln>
            <a:effectLst/>
            <a:extLs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0" tIns="0" rIns="0" bIns="0" anchor="ctr"/>
            <a:lstStyle/>
            <a:p>
              <a:pPr>
                <a:defRPr/>
              </a:pPr>
              <a:endParaRPr lang="fr-FR">
                <a:solidFill>
                  <a:srgbClr val="000000"/>
                </a:solidFill>
              </a:endParaRPr>
            </a:p>
          </p:txBody>
        </p:sp>
        <p:sp>
          <p:nvSpPr>
            <p:cNvPr id="17" name="Rectangle 12"/>
            <p:cNvSpPr>
              <a:spLocks noChangeArrowheads="1"/>
            </p:cNvSpPr>
            <p:nvPr/>
          </p:nvSpPr>
          <p:spPr bwMode="auto">
            <a:xfrm rot="10800000">
              <a:off x="1723" y="2235"/>
              <a:ext cx="683" cy="2085"/>
            </a:xfrm>
            <a:prstGeom prst="rect">
              <a:avLst/>
            </a:prstGeom>
            <a:grpFill/>
            <a:ln>
              <a:noFill/>
            </a:ln>
            <a:effectLst/>
            <a:extLs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rot="10800000" wrap="none" lIns="0" tIns="0" rIns="0" bIns="0" anchor="ctr"/>
            <a:lstStyle/>
            <a:p>
              <a:pPr>
                <a:defRPr/>
              </a:pPr>
              <a:endParaRPr lang="fr-FR">
                <a:solidFill>
                  <a:srgbClr val="000000"/>
                </a:solidFill>
              </a:endParaRPr>
            </a:p>
          </p:txBody>
        </p:sp>
      </p:grpSp>
      <p:pic>
        <p:nvPicPr>
          <p:cNvPr id="19" name="Picture 19" descr="Sidel_BM_no_bleed"/>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7605713" y="5981700"/>
            <a:ext cx="1108075" cy="887413"/>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2" name="Object 1" hidden="1"/>
          <p:cNvGraphicFramePr>
            <a:graphicFrameLocks noChangeAspect="1"/>
          </p:cNvGraphicFramePr>
          <p:nvPr userDrawn="1">
            <p:custDataLst>
              <p:tags r:id="rId2"/>
            </p:custDataLst>
            <p:extLst>
              <p:ext uri="{D42A27DB-BD31-4B8C-83A1-F6EECF244321}">
                <p14:modId xmlns:p14="http://schemas.microsoft.com/office/powerpoint/2010/main" val="385424255"/>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17463" name="think-cell Folie" r:id="rId5" imgW="270" imgH="270" progId="TCLayout.ActiveDocument.1">
                  <p:embed/>
                </p:oleObj>
              </mc:Choice>
              <mc:Fallback>
                <p:oleObj name="think-cell Folie" r:id="rId5" imgW="270" imgH="270" progId="TCLayout.ActiveDocument.1">
                  <p:embed/>
                  <p:pic>
                    <p:nvPicPr>
                      <p:cNvPr id="0" name=""/>
                      <p:cNvPicPr/>
                      <p:nvPr/>
                    </p:nvPicPr>
                    <p:blipFill>
                      <a:blip r:embed="rId6"/>
                      <a:stretch>
                        <a:fillRect/>
                      </a:stretch>
                    </p:blipFill>
                    <p:spPr>
                      <a:xfrm>
                        <a:off x="1588" y="1588"/>
                        <a:ext cx="1587" cy="1587"/>
                      </a:xfrm>
                      <a:prstGeom prst="rect">
                        <a:avLst/>
                      </a:prstGeom>
                    </p:spPr>
                  </p:pic>
                </p:oleObj>
              </mc:Fallback>
            </mc:AlternateContent>
          </a:graphicData>
        </a:graphic>
      </p:graphicFrame>
      <p:sp>
        <p:nvSpPr>
          <p:cNvPr id="15" name="Rectangle 2"/>
          <p:cNvSpPr>
            <a:spLocks noGrp="1" noChangeArrowheads="1"/>
          </p:cNvSpPr>
          <p:nvPr>
            <p:ph type="ctrTitle" hasCustomPrompt="1"/>
          </p:nvPr>
        </p:nvSpPr>
        <p:spPr bwMode="gray">
          <a:xfrm>
            <a:off x="647700" y="769938"/>
            <a:ext cx="7988300" cy="1557337"/>
          </a:xfrm>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defRPr sz="4000">
                <a:solidFill>
                  <a:schemeClr val="tx2"/>
                </a:solidFill>
              </a:defRPr>
            </a:lvl1pPr>
          </a:lstStyle>
          <a:p>
            <a:pPr lvl="0"/>
            <a:r>
              <a:rPr lang="en-GB" noProof="1"/>
              <a:t>Click to edit master title style</a:t>
            </a:r>
            <a:endParaRPr lang="en-GB" noProof="0" dirty="0"/>
          </a:p>
        </p:txBody>
      </p:sp>
      <p:sp>
        <p:nvSpPr>
          <p:cNvPr id="27" name="Title 1"/>
          <p:cNvSpPr>
            <a:spLocks/>
          </p:cNvSpPr>
          <p:nvPr userDrawn="1"/>
        </p:nvSpPr>
        <p:spPr bwMode="gray">
          <a:xfrm>
            <a:off x="6520106" y="6476331"/>
            <a:ext cx="921727" cy="15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p>
            <a:pPr algn="r" eaLnBrk="0" hangingPunct="0"/>
            <a:r>
              <a:rPr lang="en-GB" sz="1000" b="1" dirty="0">
                <a:solidFill>
                  <a:srgbClr val="FFFFFF"/>
                </a:solidFill>
              </a:rPr>
              <a:t>www.sidel.com</a:t>
            </a:r>
          </a:p>
        </p:txBody>
      </p:sp>
      <p:sp>
        <p:nvSpPr>
          <p:cNvPr id="20" name="Title 1"/>
          <p:cNvSpPr>
            <a:spLocks/>
          </p:cNvSpPr>
          <p:nvPr userDrawn="1"/>
        </p:nvSpPr>
        <p:spPr bwMode="gray">
          <a:xfrm>
            <a:off x="650875" y="6389944"/>
            <a:ext cx="327025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p>
            <a:pPr eaLnBrk="0" hangingPunct="0"/>
            <a:r>
              <a:rPr lang="en-GB" sz="800" dirty="0">
                <a:solidFill>
                  <a:srgbClr val="FFFFFF"/>
                </a:solidFill>
              </a:rPr>
              <a:t>All rights reserved. No part of this publication may be reproduced</a:t>
            </a:r>
            <a:br>
              <a:rPr lang="en-GB" sz="800" dirty="0">
                <a:solidFill>
                  <a:srgbClr val="FFFFFF"/>
                </a:solidFill>
              </a:rPr>
            </a:br>
            <a:r>
              <a:rPr lang="en-GB" sz="800" dirty="0">
                <a:solidFill>
                  <a:srgbClr val="FFFFFF"/>
                </a:solidFill>
              </a:rPr>
              <a:t>or electronically distributed without the prior permission of the publisher. </a:t>
            </a:r>
          </a:p>
        </p:txBody>
      </p:sp>
    </p:spTree>
    <p:extLst>
      <p:ext uri="{BB962C8B-B14F-4D97-AF65-F5344CB8AC3E}">
        <p14:creationId xmlns:p14="http://schemas.microsoft.com/office/powerpoint/2010/main" val="1008611569"/>
      </p:ext>
    </p:extLst>
  </p:cSld>
  <p:clrMapOvr>
    <a:masterClrMapping/>
  </p:clrMapOvr>
</p:sldLayout>
</file>

<file path=ppt/slideLayouts/slideLayout240.xml><?xml version="1.0" encoding="utf-8"?>
<p:sldLayout xmlns:a="http://schemas.openxmlformats.org/drawingml/2006/main" xmlns:r="http://schemas.openxmlformats.org/officeDocument/2006/relationships" xmlns:p="http://schemas.openxmlformats.org/presentationml/2006/main" showMasterSp="0" userDrawn="1">
  <p:cSld name="1_Last slide">
    <p:spTree>
      <p:nvGrpSpPr>
        <p:cNvPr id="1" name=""/>
        <p:cNvGrpSpPr/>
        <p:nvPr/>
      </p:nvGrpSpPr>
      <p:grpSpPr>
        <a:xfrm>
          <a:off x="0" y="0"/>
          <a:ext cx="0" cy="0"/>
          <a:chOff x="0" y="0"/>
          <a:chExt cx="0" cy="0"/>
        </a:xfrm>
      </p:grpSpPr>
      <p:grpSp>
        <p:nvGrpSpPr>
          <p:cNvPr id="13" name="Group 13"/>
          <p:cNvGrpSpPr>
            <a:grpSpLocks/>
          </p:cNvGrpSpPr>
          <p:nvPr userDrawn="1"/>
        </p:nvGrpSpPr>
        <p:grpSpPr bwMode="auto">
          <a:xfrm>
            <a:off x="0" y="0"/>
            <a:ext cx="9144000" cy="6858000"/>
            <a:chOff x="1723" y="0"/>
            <a:chExt cx="683" cy="4320"/>
          </a:xfrm>
          <a:gradFill flip="none" rotWithShape="1">
            <a:gsLst>
              <a:gs pos="0">
                <a:srgbClr val="969696"/>
              </a:gs>
              <a:gs pos="41000">
                <a:srgbClr val="FFFFFF"/>
              </a:gs>
              <a:gs pos="100000">
                <a:schemeClr val="bg1">
                  <a:lumMod val="95000"/>
                </a:schemeClr>
              </a:gs>
            </a:gsLst>
            <a:lin ang="16200000" scaled="0"/>
            <a:tileRect/>
          </a:gradFill>
        </p:grpSpPr>
        <p:sp>
          <p:nvSpPr>
            <p:cNvPr id="16" name="Rectangle 11"/>
            <p:cNvSpPr>
              <a:spLocks noChangeArrowheads="1"/>
            </p:cNvSpPr>
            <p:nvPr/>
          </p:nvSpPr>
          <p:spPr bwMode="auto">
            <a:xfrm>
              <a:off x="1723" y="0"/>
              <a:ext cx="683" cy="2235"/>
            </a:xfrm>
            <a:prstGeom prst="rect">
              <a:avLst/>
            </a:prstGeom>
            <a:grpFill/>
            <a:ln>
              <a:noFill/>
            </a:ln>
            <a:effectLst/>
            <a:extLs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0" tIns="0" rIns="0" bIns="0" anchor="ctr"/>
            <a:lstStyle/>
            <a:p>
              <a:pPr>
                <a:defRPr/>
              </a:pPr>
              <a:endParaRPr lang="fr-FR">
                <a:solidFill>
                  <a:srgbClr val="000000"/>
                </a:solidFill>
              </a:endParaRPr>
            </a:p>
          </p:txBody>
        </p:sp>
        <p:sp>
          <p:nvSpPr>
            <p:cNvPr id="17" name="Rectangle 12"/>
            <p:cNvSpPr>
              <a:spLocks noChangeArrowheads="1"/>
            </p:cNvSpPr>
            <p:nvPr/>
          </p:nvSpPr>
          <p:spPr bwMode="auto">
            <a:xfrm rot="10800000">
              <a:off x="1723" y="2235"/>
              <a:ext cx="683" cy="2085"/>
            </a:xfrm>
            <a:prstGeom prst="rect">
              <a:avLst/>
            </a:prstGeom>
            <a:grpFill/>
            <a:ln>
              <a:noFill/>
            </a:ln>
            <a:effectLst/>
            <a:extLs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rot="10800000" wrap="none" lIns="0" tIns="0" rIns="0" bIns="0" anchor="ctr"/>
            <a:lstStyle/>
            <a:p>
              <a:pPr>
                <a:defRPr/>
              </a:pPr>
              <a:endParaRPr lang="fr-FR">
                <a:solidFill>
                  <a:srgbClr val="000000"/>
                </a:solidFill>
              </a:endParaRPr>
            </a:p>
          </p:txBody>
        </p:sp>
      </p:grpSp>
      <p:pic>
        <p:nvPicPr>
          <p:cNvPr id="19" name="Picture 19" descr="Sidel_BM_no_bleed"/>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7605713" y="5981700"/>
            <a:ext cx="1108075" cy="887413"/>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2" name="Object 1" hidden="1"/>
          <p:cNvGraphicFramePr>
            <a:graphicFrameLocks noChangeAspect="1"/>
          </p:cNvGraphicFramePr>
          <p:nvPr userDrawn="1">
            <p:custDataLst>
              <p:tags r:id="rId2"/>
            </p:custDataLst>
            <p:extLst>
              <p:ext uri="{D42A27DB-BD31-4B8C-83A1-F6EECF244321}">
                <p14:modId xmlns:p14="http://schemas.microsoft.com/office/powerpoint/2010/main" val="1285922004"/>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181274" name="think-cell Folie" r:id="rId5" imgW="270" imgH="270" progId="TCLayout.ActiveDocument.1">
                  <p:embed/>
                </p:oleObj>
              </mc:Choice>
              <mc:Fallback>
                <p:oleObj name="think-cell Folie" r:id="rId5" imgW="270" imgH="270" progId="TCLayout.ActiveDocument.1">
                  <p:embed/>
                  <p:pic>
                    <p:nvPicPr>
                      <p:cNvPr id="0" name=""/>
                      <p:cNvPicPr/>
                      <p:nvPr/>
                    </p:nvPicPr>
                    <p:blipFill>
                      <a:blip r:embed="rId6"/>
                      <a:stretch>
                        <a:fillRect/>
                      </a:stretch>
                    </p:blipFill>
                    <p:spPr>
                      <a:xfrm>
                        <a:off x="1588" y="1588"/>
                        <a:ext cx="1587" cy="1587"/>
                      </a:xfrm>
                      <a:prstGeom prst="rect">
                        <a:avLst/>
                      </a:prstGeom>
                    </p:spPr>
                  </p:pic>
                </p:oleObj>
              </mc:Fallback>
            </mc:AlternateContent>
          </a:graphicData>
        </a:graphic>
      </p:graphicFrame>
      <p:sp>
        <p:nvSpPr>
          <p:cNvPr id="15" name="Rectangle 2"/>
          <p:cNvSpPr>
            <a:spLocks noGrp="1" noChangeArrowheads="1"/>
          </p:cNvSpPr>
          <p:nvPr>
            <p:ph type="ctrTitle" hasCustomPrompt="1"/>
          </p:nvPr>
        </p:nvSpPr>
        <p:spPr bwMode="gray">
          <a:xfrm>
            <a:off x="647700" y="769938"/>
            <a:ext cx="7988300" cy="1557337"/>
          </a:xfrm>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defRPr sz="4000">
                <a:solidFill>
                  <a:schemeClr val="tx2"/>
                </a:solidFill>
              </a:defRPr>
            </a:lvl1pPr>
          </a:lstStyle>
          <a:p>
            <a:pPr lvl="0"/>
            <a:r>
              <a:rPr lang="en-GB" noProof="1"/>
              <a:t>Click to edit master title style</a:t>
            </a:r>
            <a:endParaRPr lang="en-GB" noProof="0" dirty="0"/>
          </a:p>
        </p:txBody>
      </p:sp>
      <p:sp>
        <p:nvSpPr>
          <p:cNvPr id="27" name="Title 1"/>
          <p:cNvSpPr>
            <a:spLocks/>
          </p:cNvSpPr>
          <p:nvPr userDrawn="1"/>
        </p:nvSpPr>
        <p:spPr bwMode="gray">
          <a:xfrm>
            <a:off x="6520106" y="6476331"/>
            <a:ext cx="921727" cy="15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p>
            <a:pPr algn="r" eaLnBrk="0" hangingPunct="0"/>
            <a:r>
              <a:rPr lang="en-GB" sz="1000" b="1" dirty="0">
                <a:solidFill>
                  <a:srgbClr val="FFFFFF"/>
                </a:solidFill>
              </a:rPr>
              <a:t>www.sidel.com</a:t>
            </a:r>
          </a:p>
        </p:txBody>
      </p:sp>
      <p:sp>
        <p:nvSpPr>
          <p:cNvPr id="20" name="Title 1"/>
          <p:cNvSpPr>
            <a:spLocks/>
          </p:cNvSpPr>
          <p:nvPr userDrawn="1"/>
        </p:nvSpPr>
        <p:spPr bwMode="gray">
          <a:xfrm>
            <a:off x="650875" y="6389944"/>
            <a:ext cx="327025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p>
            <a:pPr eaLnBrk="0" hangingPunct="0"/>
            <a:r>
              <a:rPr lang="en-GB" sz="800" dirty="0">
                <a:solidFill>
                  <a:srgbClr val="FFFFFF"/>
                </a:solidFill>
              </a:rPr>
              <a:t>All rights reserved. No part of this publication may be reproduced</a:t>
            </a:r>
            <a:br>
              <a:rPr lang="en-GB" sz="800" dirty="0">
                <a:solidFill>
                  <a:srgbClr val="FFFFFF"/>
                </a:solidFill>
              </a:rPr>
            </a:br>
            <a:r>
              <a:rPr lang="en-GB" sz="800" dirty="0">
                <a:solidFill>
                  <a:srgbClr val="FFFFFF"/>
                </a:solidFill>
              </a:rPr>
              <a:t>or electronically distributed without the prior permission of the publisher. </a:t>
            </a:r>
          </a:p>
        </p:txBody>
      </p:sp>
    </p:spTree>
    <p:extLst>
      <p:ext uri="{BB962C8B-B14F-4D97-AF65-F5344CB8AC3E}">
        <p14:creationId xmlns:p14="http://schemas.microsoft.com/office/powerpoint/2010/main" val="3258045107"/>
      </p:ext>
    </p:extLst>
  </p:cSld>
  <p:clrMapOvr>
    <a:masterClrMapping/>
  </p:clrMapOvr>
</p:sldLayout>
</file>

<file path=ppt/slideLayouts/slideLayout241.xml><?xml version="1.0" encoding="utf-8"?>
<p:sldLayout xmlns:a="http://schemas.openxmlformats.org/drawingml/2006/main" xmlns:r="http://schemas.openxmlformats.org/officeDocument/2006/relationships" xmlns:p="http://schemas.openxmlformats.org/presentationml/2006/main" showMasterSp="0" preserve="1" userDrawn="1">
  <p:cSld name="Cover slide">
    <p:spTree>
      <p:nvGrpSpPr>
        <p:cNvPr id="1" name=""/>
        <p:cNvGrpSpPr/>
        <p:nvPr/>
      </p:nvGrpSpPr>
      <p:grpSpPr>
        <a:xfrm>
          <a:off x="0" y="0"/>
          <a:ext cx="0" cy="0"/>
          <a:chOff x="0" y="0"/>
          <a:chExt cx="0" cy="0"/>
        </a:xfrm>
      </p:grpSpPr>
      <p:grpSp>
        <p:nvGrpSpPr>
          <p:cNvPr id="14" name="Group 13"/>
          <p:cNvGrpSpPr>
            <a:grpSpLocks/>
          </p:cNvGrpSpPr>
          <p:nvPr userDrawn="1"/>
        </p:nvGrpSpPr>
        <p:grpSpPr bwMode="auto">
          <a:xfrm>
            <a:off x="0" y="0"/>
            <a:ext cx="9144000" cy="6858000"/>
            <a:chOff x="1723" y="0"/>
            <a:chExt cx="683" cy="4320"/>
          </a:xfrm>
          <a:gradFill flip="none" rotWithShape="1">
            <a:gsLst>
              <a:gs pos="0">
                <a:srgbClr val="969696"/>
              </a:gs>
              <a:gs pos="41000">
                <a:srgbClr val="FFFFFF"/>
              </a:gs>
              <a:gs pos="100000">
                <a:schemeClr val="bg1">
                  <a:lumMod val="95000"/>
                </a:schemeClr>
              </a:gs>
            </a:gsLst>
            <a:lin ang="16200000" scaled="0"/>
            <a:tileRect/>
          </a:gradFill>
        </p:grpSpPr>
        <p:sp>
          <p:nvSpPr>
            <p:cNvPr id="20" name="Rectangle 11"/>
            <p:cNvSpPr>
              <a:spLocks noChangeArrowheads="1"/>
            </p:cNvSpPr>
            <p:nvPr/>
          </p:nvSpPr>
          <p:spPr bwMode="auto">
            <a:xfrm>
              <a:off x="1723" y="0"/>
              <a:ext cx="683" cy="2235"/>
            </a:xfrm>
            <a:prstGeom prst="rect">
              <a:avLst/>
            </a:prstGeom>
            <a:grpFill/>
            <a:ln>
              <a:noFill/>
            </a:ln>
            <a:effectLst/>
            <a:extLs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0" tIns="0" rIns="0" bIns="0" anchor="ctr"/>
            <a:lstStyle/>
            <a:p>
              <a:pPr>
                <a:defRPr/>
              </a:pPr>
              <a:endParaRPr lang="fr-FR">
                <a:solidFill>
                  <a:srgbClr val="000000"/>
                </a:solidFill>
              </a:endParaRPr>
            </a:p>
          </p:txBody>
        </p:sp>
        <p:sp>
          <p:nvSpPr>
            <p:cNvPr id="21" name="Rectangle 12"/>
            <p:cNvSpPr>
              <a:spLocks noChangeArrowheads="1"/>
            </p:cNvSpPr>
            <p:nvPr/>
          </p:nvSpPr>
          <p:spPr bwMode="auto">
            <a:xfrm rot="10800000">
              <a:off x="1723" y="2235"/>
              <a:ext cx="683" cy="2085"/>
            </a:xfrm>
            <a:prstGeom prst="rect">
              <a:avLst/>
            </a:prstGeom>
            <a:grpFill/>
            <a:ln>
              <a:noFill/>
            </a:ln>
            <a:effectLst/>
            <a:extLs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rot="10800000" wrap="none" lIns="0" tIns="0" rIns="0" bIns="0" anchor="ctr"/>
            <a:lstStyle/>
            <a:p>
              <a:pPr>
                <a:defRPr/>
              </a:pPr>
              <a:endParaRPr lang="fr-FR">
                <a:solidFill>
                  <a:srgbClr val="000000"/>
                </a:solidFill>
              </a:endParaRPr>
            </a:p>
          </p:txBody>
        </p:sp>
      </p:grpSp>
      <p:sp>
        <p:nvSpPr>
          <p:cNvPr id="25" name="Title 1"/>
          <p:cNvSpPr>
            <a:spLocks/>
          </p:cNvSpPr>
          <p:nvPr userDrawn="1"/>
        </p:nvSpPr>
        <p:spPr bwMode="gray">
          <a:xfrm>
            <a:off x="650875" y="6389944"/>
            <a:ext cx="327025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p>
            <a:pPr eaLnBrk="0" hangingPunct="0"/>
            <a:r>
              <a:rPr lang="en-GB" sz="800" dirty="0">
                <a:solidFill>
                  <a:srgbClr val="FFFFFF"/>
                </a:solidFill>
              </a:rPr>
              <a:t>All rights reserved. No part of this publication may be reproduced</a:t>
            </a:r>
            <a:br>
              <a:rPr lang="en-GB" sz="800" dirty="0">
                <a:solidFill>
                  <a:srgbClr val="FFFFFF"/>
                </a:solidFill>
              </a:rPr>
            </a:br>
            <a:r>
              <a:rPr lang="en-GB" sz="800" dirty="0">
                <a:solidFill>
                  <a:srgbClr val="FFFFFF"/>
                </a:solidFill>
              </a:rPr>
              <a:t>or electronically distributed without the prior permission of the publisher. </a:t>
            </a:r>
          </a:p>
        </p:txBody>
      </p:sp>
      <p:pic>
        <p:nvPicPr>
          <p:cNvPr id="26" name="Picture 19" descr="Sidel_BM_no_bleed"/>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7605713" y="5981700"/>
            <a:ext cx="1108075" cy="887413"/>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2" name="Object 1" hidden="1"/>
          <p:cNvGraphicFramePr>
            <a:graphicFrameLocks noChangeAspect="1"/>
          </p:cNvGraphicFramePr>
          <p:nvPr userDrawn="1">
            <p:custDataLst>
              <p:tags r:id="rId2"/>
            </p:custDataLst>
            <p:extLst>
              <p:ext uri="{D42A27DB-BD31-4B8C-83A1-F6EECF244321}">
                <p14:modId xmlns:p14="http://schemas.microsoft.com/office/powerpoint/2010/main" val="980067255"/>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184345" name="think-cell Folie" r:id="rId5" imgW="270" imgH="270" progId="TCLayout.ActiveDocument.1">
                  <p:embed/>
                </p:oleObj>
              </mc:Choice>
              <mc:Fallback>
                <p:oleObj name="think-cell Folie" r:id="rId5" imgW="270" imgH="270" progId="TCLayout.ActiveDocument.1">
                  <p:embed/>
                  <p:pic>
                    <p:nvPicPr>
                      <p:cNvPr id="0" name=""/>
                      <p:cNvPicPr/>
                      <p:nvPr/>
                    </p:nvPicPr>
                    <p:blipFill>
                      <a:blip r:embed="rId6"/>
                      <a:stretch>
                        <a:fillRect/>
                      </a:stretch>
                    </p:blipFill>
                    <p:spPr>
                      <a:xfrm>
                        <a:off x="1588" y="1588"/>
                        <a:ext cx="1587" cy="1587"/>
                      </a:xfrm>
                      <a:prstGeom prst="rect">
                        <a:avLst/>
                      </a:prstGeom>
                    </p:spPr>
                  </p:pic>
                </p:oleObj>
              </mc:Fallback>
            </mc:AlternateContent>
          </a:graphicData>
        </a:graphic>
      </p:graphicFrame>
      <p:sp>
        <p:nvSpPr>
          <p:cNvPr id="15" name="Rectangle 2"/>
          <p:cNvSpPr>
            <a:spLocks noGrp="1" noChangeArrowheads="1"/>
          </p:cNvSpPr>
          <p:nvPr>
            <p:ph type="ctrTitle" hasCustomPrompt="1"/>
          </p:nvPr>
        </p:nvSpPr>
        <p:spPr bwMode="gray">
          <a:xfrm>
            <a:off x="647700" y="769938"/>
            <a:ext cx="7988300" cy="1557337"/>
          </a:xfrm>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defRPr sz="4000">
                <a:solidFill>
                  <a:schemeClr val="tx2"/>
                </a:solidFill>
              </a:defRPr>
            </a:lvl1pPr>
          </a:lstStyle>
          <a:p>
            <a:pPr lvl="0"/>
            <a:r>
              <a:rPr lang="en-GB" noProof="1"/>
              <a:t>Click to edit master title style</a:t>
            </a:r>
            <a:endParaRPr lang="en-GB" noProof="0" dirty="0"/>
          </a:p>
        </p:txBody>
      </p:sp>
      <p:sp>
        <p:nvSpPr>
          <p:cNvPr id="16" name="Rectangle 3"/>
          <p:cNvSpPr>
            <a:spLocks noGrp="1" noChangeArrowheads="1"/>
          </p:cNvSpPr>
          <p:nvPr>
            <p:ph type="subTitle" idx="1"/>
          </p:nvPr>
        </p:nvSpPr>
        <p:spPr bwMode="gray">
          <a:xfrm>
            <a:off x="650875" y="2327275"/>
            <a:ext cx="5362575" cy="1738313"/>
          </a:xfrm>
          <a:prstGeom prst="rect">
            <a:avLst/>
          </a:prstGeom>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spcBef>
                <a:spcPct val="0"/>
              </a:spcBef>
              <a:buSzTx/>
              <a:defRPr>
                <a:solidFill>
                  <a:schemeClr val="accent4"/>
                </a:solidFill>
              </a:defRPr>
            </a:lvl1pPr>
          </a:lstStyle>
          <a:p>
            <a:pPr lvl="0"/>
            <a:r>
              <a:rPr lang="en-GB" noProof="0" dirty="0" err="1"/>
              <a:t>Formatvorlage</a:t>
            </a:r>
            <a:r>
              <a:rPr lang="en-GB" noProof="0" dirty="0"/>
              <a:t> des </a:t>
            </a:r>
            <a:r>
              <a:rPr lang="en-GB" noProof="0" dirty="0" err="1"/>
              <a:t>Untertitelmasters</a:t>
            </a:r>
            <a:r>
              <a:rPr lang="en-GB" noProof="0" dirty="0"/>
              <a:t> </a:t>
            </a:r>
            <a:r>
              <a:rPr lang="en-GB" noProof="0" dirty="0" err="1"/>
              <a:t>durch</a:t>
            </a:r>
            <a:r>
              <a:rPr lang="en-GB" noProof="0" dirty="0"/>
              <a:t> </a:t>
            </a:r>
            <a:r>
              <a:rPr lang="en-GB" noProof="0" dirty="0" err="1"/>
              <a:t>Klicken</a:t>
            </a:r>
            <a:r>
              <a:rPr lang="en-GB" noProof="0" dirty="0"/>
              <a:t> </a:t>
            </a:r>
            <a:r>
              <a:rPr lang="en-GB" noProof="0" dirty="0" err="1"/>
              <a:t>bearbeiten</a:t>
            </a:r>
            <a:endParaRPr lang="en-GB" noProof="0" dirty="0"/>
          </a:p>
        </p:txBody>
      </p:sp>
    </p:spTree>
    <p:extLst>
      <p:ext uri="{BB962C8B-B14F-4D97-AF65-F5344CB8AC3E}">
        <p14:creationId xmlns:p14="http://schemas.microsoft.com/office/powerpoint/2010/main" val="2888579633"/>
      </p:ext>
    </p:extLst>
  </p:cSld>
  <p:clrMapOvr>
    <a:masterClrMapping/>
  </p:clrMapOvr>
</p:sldLayout>
</file>

<file path=ppt/slideLayouts/slideLayout242.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GB"/>
              <a:t>Click to edit master title style</a:t>
            </a:r>
            <a:endParaRPr lang="en-GB" dirty="0"/>
          </a:p>
        </p:txBody>
      </p:sp>
    </p:spTree>
    <p:extLst>
      <p:ext uri="{BB962C8B-B14F-4D97-AF65-F5344CB8AC3E}">
        <p14:creationId xmlns:p14="http://schemas.microsoft.com/office/powerpoint/2010/main" val="781590812"/>
      </p:ext>
    </p:extLst>
  </p:cSld>
  <p:clrMapOvr>
    <a:masterClrMapping/>
  </p:clrMapOvr>
</p:sldLayout>
</file>

<file path=ppt/slideLayouts/slideLayout243.xml><?xml version="1.0" encoding="utf-8"?>
<p:sldLayout xmlns:a="http://schemas.openxmlformats.org/drawingml/2006/main" xmlns:r="http://schemas.openxmlformats.org/officeDocument/2006/relationships" xmlns:p="http://schemas.openxmlformats.org/presentationml/2006/main" preserve="1" userDrawn="1">
  <p:cSld name="Title and tex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GB"/>
              <a:t>Click to edit master title style</a:t>
            </a:r>
            <a:endParaRPr lang="en-GB" dirty="0"/>
          </a:p>
        </p:txBody>
      </p:sp>
      <p:sp>
        <p:nvSpPr>
          <p:cNvPr id="5" name="Text Placeholder 4"/>
          <p:cNvSpPr>
            <a:spLocks noGrp="1"/>
          </p:cNvSpPr>
          <p:nvPr>
            <p:ph type="body" sz="quarter" idx="10"/>
          </p:nvPr>
        </p:nvSpPr>
        <p:spPr>
          <a:xfrm>
            <a:off x="647700" y="1485900"/>
            <a:ext cx="7997825" cy="4762500"/>
          </a:xfrm>
        </p:spPr>
        <p:txBody>
          <a:bodyPr>
            <a:noAutofit/>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p>
        </p:txBody>
      </p:sp>
    </p:spTree>
    <p:extLst>
      <p:ext uri="{BB962C8B-B14F-4D97-AF65-F5344CB8AC3E}">
        <p14:creationId xmlns:p14="http://schemas.microsoft.com/office/powerpoint/2010/main" val="4196769232"/>
      </p:ext>
    </p:extLst>
  </p:cSld>
  <p:clrMapOvr>
    <a:masterClrMapping/>
  </p:clrMapOvr>
</p:sldLayout>
</file>

<file path=ppt/slideLayouts/slideLayout244.xml><?xml version="1.0" encoding="utf-8"?>
<p:sldLayout xmlns:a="http://schemas.openxmlformats.org/drawingml/2006/main" xmlns:r="http://schemas.openxmlformats.org/officeDocument/2006/relationships" xmlns:p="http://schemas.openxmlformats.org/presentationml/2006/main" preserve="1" userDrawn="1">
  <p:cSld name="Title and Sub-titl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48000" y="334800"/>
            <a:ext cx="7992000" cy="936000"/>
          </a:xfrm>
        </p:spPr>
        <p:txBody>
          <a:bodyPr/>
          <a:lstStyle>
            <a:lvl1pPr>
              <a:defRPr/>
            </a:lvl1pPr>
          </a:lstStyle>
          <a:p>
            <a:r>
              <a:rPr lang="en-GB"/>
              <a:t>Click to edit master title style</a:t>
            </a:r>
            <a:endParaRPr lang="en-GB" dirty="0"/>
          </a:p>
        </p:txBody>
      </p:sp>
      <p:sp>
        <p:nvSpPr>
          <p:cNvPr id="9" name="Text Placeholder 8"/>
          <p:cNvSpPr>
            <a:spLocks noGrp="1"/>
          </p:cNvSpPr>
          <p:nvPr>
            <p:ph type="body" sz="quarter" idx="10"/>
          </p:nvPr>
        </p:nvSpPr>
        <p:spPr>
          <a:xfrm>
            <a:off x="648000" y="1025525"/>
            <a:ext cx="7997825" cy="307777"/>
          </a:xfrm>
        </p:spPr>
        <p:txBody>
          <a:bodyPr>
            <a:spAutoFit/>
          </a:bodyPr>
          <a:lstStyle/>
          <a:p>
            <a:pPr lvl="0"/>
            <a:r>
              <a:rPr lang="en-GB" dirty="0"/>
              <a:t>Click to edit Master text styles</a:t>
            </a:r>
          </a:p>
        </p:txBody>
      </p:sp>
    </p:spTree>
    <p:extLst>
      <p:ext uri="{BB962C8B-B14F-4D97-AF65-F5344CB8AC3E}">
        <p14:creationId xmlns:p14="http://schemas.microsoft.com/office/powerpoint/2010/main" val="569174599"/>
      </p:ext>
    </p:extLst>
  </p:cSld>
  <p:clrMapOvr>
    <a:masterClrMapping/>
  </p:clrMapOvr>
</p:sldLayout>
</file>

<file path=ppt/slideLayouts/slideLayout245.xml><?xml version="1.0" encoding="utf-8"?>
<p:sldLayout xmlns:a="http://schemas.openxmlformats.org/drawingml/2006/main" xmlns:r="http://schemas.openxmlformats.org/officeDocument/2006/relationships" xmlns:p="http://schemas.openxmlformats.org/presentationml/2006/main" showMasterSp="0" preserve="1" userDrawn="1">
  <p:cSld name="Breaker slide">
    <p:bg>
      <p:bgPr>
        <a:solidFill>
          <a:schemeClr val="accent4"/>
        </a:solidFill>
        <a:effectLst/>
      </p:bgPr>
    </p:bg>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2"/>
            </p:custDataLst>
            <p:extLst>
              <p:ext uri="{D42A27DB-BD31-4B8C-83A1-F6EECF244321}">
                <p14:modId xmlns:p14="http://schemas.microsoft.com/office/powerpoint/2010/main" val="1621932279"/>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185369" name="think-cell Folie" r:id="rId4" imgW="270" imgH="270" progId="TCLayout.ActiveDocument.1">
                  <p:embed/>
                </p:oleObj>
              </mc:Choice>
              <mc:Fallback>
                <p:oleObj name="think-cell Folie" r:id="rId4" imgW="270" imgH="270" progId="TCLayout.ActiveDocument.1">
                  <p:embed/>
                  <p:pic>
                    <p:nvPicPr>
                      <p:cNvPr id="0" name=""/>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15" name="Rectangle 2"/>
          <p:cNvSpPr>
            <a:spLocks noGrp="1" noChangeArrowheads="1"/>
          </p:cNvSpPr>
          <p:nvPr>
            <p:ph type="ctrTitle" hasCustomPrompt="1"/>
          </p:nvPr>
        </p:nvSpPr>
        <p:spPr bwMode="gray">
          <a:xfrm>
            <a:off x="647700" y="769938"/>
            <a:ext cx="7988300" cy="1557337"/>
          </a:xfrm>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defRPr sz="4000">
                <a:solidFill>
                  <a:schemeClr val="bg1"/>
                </a:solidFill>
              </a:defRPr>
            </a:lvl1pPr>
          </a:lstStyle>
          <a:p>
            <a:pPr lvl="0"/>
            <a:r>
              <a:rPr lang="en-GB" noProof="1"/>
              <a:t>Click to edit master title style</a:t>
            </a:r>
            <a:endParaRPr lang="en-GB" noProof="0" dirty="0"/>
          </a:p>
        </p:txBody>
      </p:sp>
      <p:sp>
        <p:nvSpPr>
          <p:cNvPr id="16" name="Rectangle 3"/>
          <p:cNvSpPr>
            <a:spLocks noGrp="1" noChangeArrowheads="1"/>
          </p:cNvSpPr>
          <p:nvPr>
            <p:ph type="subTitle" idx="1"/>
          </p:nvPr>
        </p:nvSpPr>
        <p:spPr bwMode="gray">
          <a:xfrm>
            <a:off x="650875" y="2327275"/>
            <a:ext cx="5362575" cy="1738313"/>
          </a:xfrm>
          <a:prstGeom prst="rect">
            <a:avLst/>
          </a:prstGeom>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spcBef>
                <a:spcPct val="0"/>
              </a:spcBef>
              <a:buSzTx/>
              <a:defRPr>
                <a:solidFill>
                  <a:schemeClr val="bg1"/>
                </a:solidFill>
              </a:defRPr>
            </a:lvl1pPr>
          </a:lstStyle>
          <a:p>
            <a:pPr lvl="0"/>
            <a:r>
              <a:rPr lang="en-GB" noProof="0"/>
              <a:t>Formatvorlage des Untertitelmasters durch Klicken bearbeiten</a:t>
            </a:r>
            <a:endParaRPr lang="en-GB" noProof="0" dirty="0"/>
          </a:p>
        </p:txBody>
      </p:sp>
      <p:pic>
        <p:nvPicPr>
          <p:cNvPr id="11" name="Image 66" descr="shadow-v2.png"/>
          <p:cNvPicPr>
            <a:picLocks noChangeAspect="1"/>
          </p:cNvPicPr>
          <p:nvPr userDrawn="1"/>
        </p:nvPicPr>
        <p:blipFill>
          <a:blip r:embed="rId6">
            <a:extLst>
              <a:ext uri="{28A0092B-C50C-407E-A947-70E740481C1C}">
                <a14:useLocalDpi xmlns:a14="http://schemas.microsoft.com/office/drawing/2010/main" val="0"/>
              </a:ext>
            </a:extLst>
          </a:blip>
          <a:srcRect t="8528" b="51877"/>
          <a:stretch>
            <a:fillRect/>
          </a:stretch>
        </p:blipFill>
        <p:spPr bwMode="auto">
          <a:xfrm>
            <a:off x="0" y="6381750"/>
            <a:ext cx="8856663" cy="206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2" name="Group 7"/>
          <p:cNvGrpSpPr>
            <a:grpSpLocks/>
          </p:cNvGrpSpPr>
          <p:nvPr userDrawn="1"/>
        </p:nvGrpSpPr>
        <p:grpSpPr bwMode="auto">
          <a:xfrm>
            <a:off x="7777163" y="6526213"/>
            <a:ext cx="863600" cy="236537"/>
            <a:chOff x="1005" y="1644"/>
            <a:chExt cx="3749" cy="1030"/>
          </a:xfrm>
          <a:solidFill>
            <a:schemeClr val="bg1"/>
          </a:solidFill>
        </p:grpSpPr>
        <p:sp>
          <p:nvSpPr>
            <p:cNvPr id="13" name="Freeform 8"/>
            <p:cNvSpPr>
              <a:spLocks/>
            </p:cNvSpPr>
            <p:nvPr userDrawn="1"/>
          </p:nvSpPr>
          <p:spPr bwMode="auto">
            <a:xfrm>
              <a:off x="1962" y="2123"/>
              <a:ext cx="314" cy="256"/>
            </a:xfrm>
            <a:custGeom>
              <a:avLst/>
              <a:gdLst>
                <a:gd name="T0" fmla="*/ 108 w 314"/>
                <a:gd name="T1" fmla="*/ 256 h 256"/>
                <a:gd name="T2" fmla="*/ 314 w 314"/>
                <a:gd name="T3" fmla="*/ 0 h 256"/>
                <a:gd name="T4" fmla="*/ 101 w 314"/>
                <a:gd name="T5" fmla="*/ 0 h 256"/>
                <a:gd name="T6" fmla="*/ 0 w 314"/>
                <a:gd name="T7" fmla="*/ 126 h 256"/>
                <a:gd name="T8" fmla="*/ 108 w 314"/>
                <a:gd name="T9" fmla="*/ 256 h 256"/>
              </a:gdLst>
              <a:ahLst/>
              <a:cxnLst>
                <a:cxn ang="0">
                  <a:pos x="T0" y="T1"/>
                </a:cxn>
                <a:cxn ang="0">
                  <a:pos x="T2" y="T3"/>
                </a:cxn>
                <a:cxn ang="0">
                  <a:pos x="T4" y="T5"/>
                </a:cxn>
                <a:cxn ang="0">
                  <a:pos x="T6" y="T7"/>
                </a:cxn>
                <a:cxn ang="0">
                  <a:pos x="T8" y="T9"/>
                </a:cxn>
              </a:cxnLst>
              <a:rect l="0" t="0" r="r" b="b"/>
              <a:pathLst>
                <a:path w="314" h="256">
                  <a:moveTo>
                    <a:pt x="108" y="256"/>
                  </a:moveTo>
                  <a:lnTo>
                    <a:pt x="314" y="0"/>
                  </a:lnTo>
                  <a:lnTo>
                    <a:pt x="101" y="0"/>
                  </a:lnTo>
                  <a:lnTo>
                    <a:pt x="0" y="126"/>
                  </a:lnTo>
                  <a:lnTo>
                    <a:pt x="108" y="25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solidFill>
                  <a:srgbClr val="000000"/>
                </a:solidFill>
              </a:endParaRPr>
            </a:p>
          </p:txBody>
        </p:sp>
        <p:sp>
          <p:nvSpPr>
            <p:cNvPr id="22" name="Freeform 9"/>
            <p:cNvSpPr>
              <a:spLocks noEditPoints="1"/>
            </p:cNvSpPr>
            <p:nvPr userDrawn="1"/>
          </p:nvSpPr>
          <p:spPr bwMode="auto">
            <a:xfrm>
              <a:off x="1005" y="1644"/>
              <a:ext cx="1183" cy="1014"/>
            </a:xfrm>
            <a:custGeom>
              <a:avLst/>
              <a:gdLst>
                <a:gd name="T0" fmla="*/ 359 w 501"/>
                <a:gd name="T1" fmla="*/ 313 h 429"/>
                <a:gd name="T2" fmla="*/ 339 w 501"/>
                <a:gd name="T3" fmla="*/ 287 h 429"/>
                <a:gd name="T4" fmla="*/ 331 w 501"/>
                <a:gd name="T5" fmla="*/ 277 h 429"/>
                <a:gd name="T6" fmla="*/ 288 w 501"/>
                <a:gd name="T7" fmla="*/ 257 h 429"/>
                <a:gd name="T8" fmla="*/ 232 w 501"/>
                <a:gd name="T9" fmla="*/ 313 h 429"/>
                <a:gd name="T10" fmla="*/ 288 w 501"/>
                <a:gd name="T11" fmla="*/ 368 h 429"/>
                <a:gd name="T12" fmla="*/ 331 w 501"/>
                <a:gd name="T13" fmla="*/ 348 h 429"/>
                <a:gd name="T14" fmla="*/ 339 w 501"/>
                <a:gd name="T15" fmla="*/ 338 h 429"/>
                <a:gd name="T16" fmla="*/ 359 w 501"/>
                <a:gd name="T17" fmla="*/ 313 h 429"/>
                <a:gd name="T18" fmla="*/ 162 w 501"/>
                <a:gd name="T19" fmla="*/ 312 h 429"/>
                <a:gd name="T20" fmla="*/ 288 w 501"/>
                <a:gd name="T21" fmla="*/ 188 h 429"/>
                <a:gd name="T22" fmla="*/ 384 w 501"/>
                <a:gd name="T23" fmla="*/ 232 h 429"/>
                <a:gd name="T24" fmla="*/ 385 w 501"/>
                <a:gd name="T25" fmla="*/ 234 h 429"/>
                <a:gd name="T26" fmla="*/ 387 w 501"/>
                <a:gd name="T27" fmla="*/ 233 h 429"/>
                <a:gd name="T28" fmla="*/ 250 w 501"/>
                <a:gd name="T29" fmla="*/ 0 h 429"/>
                <a:gd name="T30" fmla="*/ 0 w 501"/>
                <a:gd name="T31" fmla="*/ 429 h 429"/>
                <a:gd name="T32" fmla="*/ 244 w 501"/>
                <a:gd name="T33" fmla="*/ 429 h 429"/>
                <a:gd name="T34" fmla="*/ 245 w 501"/>
                <a:gd name="T35" fmla="*/ 428 h 429"/>
                <a:gd name="T36" fmla="*/ 220 w 501"/>
                <a:gd name="T37" fmla="*/ 417 h 429"/>
                <a:gd name="T38" fmla="*/ 162 w 501"/>
                <a:gd name="T39" fmla="*/ 312 h 429"/>
                <a:gd name="T40" fmla="*/ 496 w 501"/>
                <a:gd name="T41" fmla="*/ 427 h 429"/>
                <a:gd name="T42" fmla="*/ 470 w 501"/>
                <a:gd name="T43" fmla="*/ 420 h 429"/>
                <a:gd name="T44" fmla="*/ 405 w 501"/>
                <a:gd name="T45" fmla="*/ 367 h 429"/>
                <a:gd name="T46" fmla="*/ 380 w 501"/>
                <a:gd name="T47" fmla="*/ 398 h 429"/>
                <a:gd name="T48" fmla="*/ 333 w 501"/>
                <a:gd name="T49" fmla="*/ 428 h 429"/>
                <a:gd name="T50" fmla="*/ 333 w 501"/>
                <a:gd name="T51" fmla="*/ 429 h 429"/>
                <a:gd name="T52" fmla="*/ 501 w 501"/>
                <a:gd name="T53" fmla="*/ 429 h 429"/>
                <a:gd name="T54" fmla="*/ 501 w 501"/>
                <a:gd name="T55" fmla="*/ 428 h 429"/>
                <a:gd name="T56" fmla="*/ 496 w 501"/>
                <a:gd name="T57" fmla="*/ 427 h 4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01" h="429">
                  <a:moveTo>
                    <a:pt x="359" y="313"/>
                  </a:moveTo>
                  <a:cubicBezTo>
                    <a:pt x="353" y="305"/>
                    <a:pt x="350" y="300"/>
                    <a:pt x="339" y="287"/>
                  </a:cubicBezTo>
                  <a:cubicBezTo>
                    <a:pt x="336" y="283"/>
                    <a:pt x="335" y="282"/>
                    <a:pt x="331" y="277"/>
                  </a:cubicBezTo>
                  <a:cubicBezTo>
                    <a:pt x="320" y="265"/>
                    <a:pt x="306" y="257"/>
                    <a:pt x="288" y="257"/>
                  </a:cubicBezTo>
                  <a:cubicBezTo>
                    <a:pt x="257" y="257"/>
                    <a:pt x="232" y="282"/>
                    <a:pt x="232" y="313"/>
                  </a:cubicBezTo>
                  <a:cubicBezTo>
                    <a:pt x="232" y="343"/>
                    <a:pt x="257" y="368"/>
                    <a:pt x="288" y="368"/>
                  </a:cubicBezTo>
                  <a:cubicBezTo>
                    <a:pt x="306" y="368"/>
                    <a:pt x="320" y="360"/>
                    <a:pt x="331" y="348"/>
                  </a:cubicBezTo>
                  <a:cubicBezTo>
                    <a:pt x="335" y="343"/>
                    <a:pt x="336" y="342"/>
                    <a:pt x="339" y="338"/>
                  </a:cubicBezTo>
                  <a:cubicBezTo>
                    <a:pt x="350" y="325"/>
                    <a:pt x="353" y="320"/>
                    <a:pt x="359" y="313"/>
                  </a:cubicBezTo>
                  <a:moveTo>
                    <a:pt x="162" y="312"/>
                  </a:moveTo>
                  <a:cubicBezTo>
                    <a:pt x="162" y="243"/>
                    <a:pt x="218" y="188"/>
                    <a:pt x="288" y="188"/>
                  </a:cubicBezTo>
                  <a:cubicBezTo>
                    <a:pt x="322" y="188"/>
                    <a:pt x="357" y="201"/>
                    <a:pt x="384" y="232"/>
                  </a:cubicBezTo>
                  <a:cubicBezTo>
                    <a:pt x="385" y="234"/>
                    <a:pt x="385" y="234"/>
                    <a:pt x="385" y="234"/>
                  </a:cubicBezTo>
                  <a:cubicBezTo>
                    <a:pt x="387" y="233"/>
                    <a:pt x="387" y="233"/>
                    <a:pt x="387" y="233"/>
                  </a:cubicBezTo>
                  <a:cubicBezTo>
                    <a:pt x="250" y="0"/>
                    <a:pt x="250" y="0"/>
                    <a:pt x="250" y="0"/>
                  </a:cubicBezTo>
                  <a:cubicBezTo>
                    <a:pt x="0" y="429"/>
                    <a:pt x="0" y="429"/>
                    <a:pt x="0" y="429"/>
                  </a:cubicBezTo>
                  <a:cubicBezTo>
                    <a:pt x="244" y="429"/>
                    <a:pt x="244" y="429"/>
                    <a:pt x="244" y="429"/>
                  </a:cubicBezTo>
                  <a:cubicBezTo>
                    <a:pt x="245" y="428"/>
                    <a:pt x="245" y="428"/>
                    <a:pt x="245" y="428"/>
                  </a:cubicBezTo>
                  <a:cubicBezTo>
                    <a:pt x="234" y="425"/>
                    <a:pt x="224" y="419"/>
                    <a:pt x="220" y="417"/>
                  </a:cubicBezTo>
                  <a:cubicBezTo>
                    <a:pt x="185" y="395"/>
                    <a:pt x="162" y="357"/>
                    <a:pt x="162" y="312"/>
                  </a:cubicBezTo>
                  <a:moveTo>
                    <a:pt x="496" y="427"/>
                  </a:moveTo>
                  <a:cubicBezTo>
                    <a:pt x="485" y="425"/>
                    <a:pt x="476" y="422"/>
                    <a:pt x="470" y="420"/>
                  </a:cubicBezTo>
                  <a:cubicBezTo>
                    <a:pt x="444" y="409"/>
                    <a:pt x="423" y="389"/>
                    <a:pt x="405" y="367"/>
                  </a:cubicBezTo>
                  <a:cubicBezTo>
                    <a:pt x="405" y="367"/>
                    <a:pt x="392" y="385"/>
                    <a:pt x="380" y="398"/>
                  </a:cubicBezTo>
                  <a:cubicBezTo>
                    <a:pt x="362" y="417"/>
                    <a:pt x="343" y="425"/>
                    <a:pt x="333" y="428"/>
                  </a:cubicBezTo>
                  <a:cubicBezTo>
                    <a:pt x="333" y="429"/>
                    <a:pt x="333" y="429"/>
                    <a:pt x="333" y="429"/>
                  </a:cubicBezTo>
                  <a:cubicBezTo>
                    <a:pt x="501" y="429"/>
                    <a:pt x="501" y="429"/>
                    <a:pt x="501" y="429"/>
                  </a:cubicBezTo>
                  <a:cubicBezTo>
                    <a:pt x="501" y="428"/>
                    <a:pt x="501" y="428"/>
                    <a:pt x="501" y="428"/>
                  </a:cubicBezTo>
                  <a:cubicBezTo>
                    <a:pt x="501" y="428"/>
                    <a:pt x="499" y="427"/>
                    <a:pt x="496" y="427"/>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solidFill>
                  <a:srgbClr val="000000"/>
                </a:solidFill>
              </a:endParaRPr>
            </a:p>
          </p:txBody>
        </p:sp>
        <p:sp>
          <p:nvSpPr>
            <p:cNvPr id="23" name="Freeform 10"/>
            <p:cNvSpPr>
              <a:spLocks noEditPoints="1"/>
            </p:cNvSpPr>
            <p:nvPr userDrawn="1"/>
          </p:nvSpPr>
          <p:spPr bwMode="auto">
            <a:xfrm>
              <a:off x="2540" y="1904"/>
              <a:ext cx="2214" cy="770"/>
            </a:xfrm>
            <a:custGeom>
              <a:avLst/>
              <a:gdLst>
                <a:gd name="T0" fmla="*/ 171 w 937"/>
                <a:gd name="T1" fmla="*/ 136 h 326"/>
                <a:gd name="T2" fmla="*/ 78 w 937"/>
                <a:gd name="T3" fmla="*/ 89 h 326"/>
                <a:gd name="T4" fmla="*/ 125 w 937"/>
                <a:gd name="T5" fmla="*/ 53 h 326"/>
                <a:gd name="T6" fmla="*/ 186 w 937"/>
                <a:gd name="T7" fmla="*/ 100 h 326"/>
                <a:gd name="T8" fmla="*/ 253 w 937"/>
                <a:gd name="T9" fmla="*/ 100 h 326"/>
                <a:gd name="T10" fmla="*/ 128 w 937"/>
                <a:gd name="T11" fmla="*/ 0 h 326"/>
                <a:gd name="T12" fmla="*/ 12 w 937"/>
                <a:gd name="T13" fmla="*/ 94 h 326"/>
                <a:gd name="T14" fmla="*/ 104 w 937"/>
                <a:gd name="T15" fmla="*/ 183 h 326"/>
                <a:gd name="T16" fmla="*/ 197 w 937"/>
                <a:gd name="T17" fmla="*/ 234 h 326"/>
                <a:gd name="T18" fmla="*/ 136 w 937"/>
                <a:gd name="T19" fmla="*/ 273 h 326"/>
                <a:gd name="T20" fmla="*/ 67 w 937"/>
                <a:gd name="T21" fmla="*/ 215 h 326"/>
                <a:gd name="T22" fmla="*/ 1 w 937"/>
                <a:gd name="T23" fmla="*/ 215 h 326"/>
                <a:gd name="T24" fmla="*/ 134 w 937"/>
                <a:gd name="T25" fmla="*/ 326 h 326"/>
                <a:gd name="T26" fmla="*/ 263 w 937"/>
                <a:gd name="T27" fmla="*/ 226 h 326"/>
                <a:gd name="T28" fmla="*/ 171 w 937"/>
                <a:gd name="T29" fmla="*/ 136 h 326"/>
                <a:gd name="T30" fmla="*/ 541 w 937"/>
                <a:gd name="T31" fmla="*/ 121 h 326"/>
                <a:gd name="T32" fmla="*/ 541 w 937"/>
                <a:gd name="T33" fmla="*/ 121 h 326"/>
                <a:gd name="T34" fmla="*/ 473 w 937"/>
                <a:gd name="T35" fmla="*/ 87 h 326"/>
                <a:gd name="T36" fmla="*/ 374 w 937"/>
                <a:gd name="T37" fmla="*/ 204 h 326"/>
                <a:gd name="T38" fmla="*/ 475 w 937"/>
                <a:gd name="T39" fmla="*/ 325 h 326"/>
                <a:gd name="T40" fmla="*/ 543 w 937"/>
                <a:gd name="T41" fmla="*/ 290 h 326"/>
                <a:gd name="T42" fmla="*/ 544 w 937"/>
                <a:gd name="T43" fmla="*/ 290 h 326"/>
                <a:gd name="T44" fmla="*/ 544 w 937"/>
                <a:gd name="T45" fmla="*/ 319 h 326"/>
                <a:gd name="T46" fmla="*/ 603 w 937"/>
                <a:gd name="T47" fmla="*/ 319 h 326"/>
                <a:gd name="T48" fmla="*/ 603 w 937"/>
                <a:gd name="T49" fmla="*/ 8 h 326"/>
                <a:gd name="T50" fmla="*/ 541 w 937"/>
                <a:gd name="T51" fmla="*/ 8 h 326"/>
                <a:gd name="T52" fmla="*/ 541 w 937"/>
                <a:gd name="T53" fmla="*/ 121 h 326"/>
                <a:gd name="T54" fmla="*/ 490 w 937"/>
                <a:gd name="T55" fmla="*/ 278 h 326"/>
                <a:gd name="T56" fmla="*/ 436 w 937"/>
                <a:gd name="T57" fmla="*/ 206 h 326"/>
                <a:gd name="T58" fmla="*/ 490 w 937"/>
                <a:gd name="T59" fmla="*/ 134 h 326"/>
                <a:gd name="T60" fmla="*/ 543 w 937"/>
                <a:gd name="T61" fmla="*/ 205 h 326"/>
                <a:gd name="T62" fmla="*/ 490 w 937"/>
                <a:gd name="T63" fmla="*/ 278 h 326"/>
                <a:gd name="T64" fmla="*/ 741 w 937"/>
                <a:gd name="T65" fmla="*/ 87 h 326"/>
                <a:gd name="T66" fmla="*/ 626 w 937"/>
                <a:gd name="T67" fmla="*/ 206 h 326"/>
                <a:gd name="T68" fmla="*/ 741 w 937"/>
                <a:gd name="T69" fmla="*/ 325 h 326"/>
                <a:gd name="T70" fmla="*/ 846 w 937"/>
                <a:gd name="T71" fmla="*/ 249 h 326"/>
                <a:gd name="T72" fmla="*/ 792 w 937"/>
                <a:gd name="T73" fmla="*/ 249 h 326"/>
                <a:gd name="T74" fmla="*/ 743 w 937"/>
                <a:gd name="T75" fmla="*/ 278 h 326"/>
                <a:gd name="T76" fmla="*/ 687 w 937"/>
                <a:gd name="T77" fmla="*/ 221 h 326"/>
                <a:gd name="T78" fmla="*/ 850 w 937"/>
                <a:gd name="T79" fmla="*/ 221 h 326"/>
                <a:gd name="T80" fmla="*/ 741 w 937"/>
                <a:gd name="T81" fmla="*/ 87 h 326"/>
                <a:gd name="T82" fmla="*/ 687 w 937"/>
                <a:gd name="T83" fmla="*/ 182 h 326"/>
                <a:gd name="T84" fmla="*/ 739 w 937"/>
                <a:gd name="T85" fmla="*/ 134 h 326"/>
                <a:gd name="T86" fmla="*/ 788 w 937"/>
                <a:gd name="T87" fmla="*/ 182 h 326"/>
                <a:gd name="T88" fmla="*/ 687 w 937"/>
                <a:gd name="T89" fmla="*/ 182 h 326"/>
                <a:gd name="T90" fmla="*/ 875 w 937"/>
                <a:gd name="T91" fmla="*/ 319 h 326"/>
                <a:gd name="T92" fmla="*/ 937 w 937"/>
                <a:gd name="T93" fmla="*/ 319 h 326"/>
                <a:gd name="T94" fmla="*/ 937 w 937"/>
                <a:gd name="T95" fmla="*/ 8 h 326"/>
                <a:gd name="T96" fmla="*/ 875 w 937"/>
                <a:gd name="T97" fmla="*/ 8 h 326"/>
                <a:gd name="T98" fmla="*/ 875 w 937"/>
                <a:gd name="T99" fmla="*/ 319 h 326"/>
                <a:gd name="T100" fmla="*/ 286 w 937"/>
                <a:gd name="T101" fmla="*/ 319 h 326"/>
                <a:gd name="T102" fmla="*/ 348 w 937"/>
                <a:gd name="T103" fmla="*/ 319 h 326"/>
                <a:gd name="T104" fmla="*/ 348 w 937"/>
                <a:gd name="T105" fmla="*/ 93 h 326"/>
                <a:gd name="T106" fmla="*/ 286 w 937"/>
                <a:gd name="T107" fmla="*/ 93 h 326"/>
                <a:gd name="T108" fmla="*/ 286 w 937"/>
                <a:gd name="T109" fmla="*/ 319 h 326"/>
                <a:gd name="T110" fmla="*/ 286 w 937"/>
                <a:gd name="T111" fmla="*/ 59 h 326"/>
                <a:gd name="T112" fmla="*/ 348 w 937"/>
                <a:gd name="T113" fmla="*/ 59 h 326"/>
                <a:gd name="T114" fmla="*/ 348 w 937"/>
                <a:gd name="T115" fmla="*/ 8 h 326"/>
                <a:gd name="T116" fmla="*/ 286 w 937"/>
                <a:gd name="T117" fmla="*/ 8 h 326"/>
                <a:gd name="T118" fmla="*/ 286 w 937"/>
                <a:gd name="T119" fmla="*/ 59 h 3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937" h="326">
                  <a:moveTo>
                    <a:pt x="171" y="136"/>
                  </a:moveTo>
                  <a:cubicBezTo>
                    <a:pt x="93" y="116"/>
                    <a:pt x="78" y="113"/>
                    <a:pt x="78" y="89"/>
                  </a:cubicBezTo>
                  <a:cubicBezTo>
                    <a:pt x="78" y="63"/>
                    <a:pt x="103" y="53"/>
                    <a:pt x="125" y="53"/>
                  </a:cubicBezTo>
                  <a:cubicBezTo>
                    <a:pt x="158" y="53"/>
                    <a:pt x="184" y="63"/>
                    <a:pt x="186" y="100"/>
                  </a:cubicBezTo>
                  <a:cubicBezTo>
                    <a:pt x="253" y="100"/>
                    <a:pt x="253" y="100"/>
                    <a:pt x="253" y="100"/>
                  </a:cubicBezTo>
                  <a:cubicBezTo>
                    <a:pt x="253" y="29"/>
                    <a:pt x="193" y="0"/>
                    <a:pt x="128" y="0"/>
                  </a:cubicBezTo>
                  <a:cubicBezTo>
                    <a:pt x="72" y="0"/>
                    <a:pt x="12" y="31"/>
                    <a:pt x="12" y="94"/>
                  </a:cubicBezTo>
                  <a:cubicBezTo>
                    <a:pt x="12" y="153"/>
                    <a:pt x="58" y="171"/>
                    <a:pt x="104" y="183"/>
                  </a:cubicBezTo>
                  <a:cubicBezTo>
                    <a:pt x="150" y="195"/>
                    <a:pt x="197" y="201"/>
                    <a:pt x="197" y="234"/>
                  </a:cubicBezTo>
                  <a:cubicBezTo>
                    <a:pt x="197" y="266"/>
                    <a:pt x="160" y="273"/>
                    <a:pt x="136" y="273"/>
                  </a:cubicBezTo>
                  <a:cubicBezTo>
                    <a:pt x="100" y="273"/>
                    <a:pt x="67" y="257"/>
                    <a:pt x="67" y="215"/>
                  </a:cubicBezTo>
                  <a:cubicBezTo>
                    <a:pt x="1" y="215"/>
                    <a:pt x="1" y="215"/>
                    <a:pt x="1" y="215"/>
                  </a:cubicBezTo>
                  <a:cubicBezTo>
                    <a:pt x="0" y="292"/>
                    <a:pt x="65" y="326"/>
                    <a:pt x="134" y="326"/>
                  </a:cubicBezTo>
                  <a:cubicBezTo>
                    <a:pt x="218" y="326"/>
                    <a:pt x="263" y="283"/>
                    <a:pt x="263" y="226"/>
                  </a:cubicBezTo>
                  <a:cubicBezTo>
                    <a:pt x="263" y="156"/>
                    <a:pt x="193" y="141"/>
                    <a:pt x="171" y="136"/>
                  </a:cubicBezTo>
                  <a:moveTo>
                    <a:pt x="541" y="121"/>
                  </a:moveTo>
                  <a:cubicBezTo>
                    <a:pt x="541" y="121"/>
                    <a:pt x="541" y="121"/>
                    <a:pt x="541" y="121"/>
                  </a:cubicBezTo>
                  <a:cubicBezTo>
                    <a:pt x="526" y="99"/>
                    <a:pt x="500" y="87"/>
                    <a:pt x="473" y="87"/>
                  </a:cubicBezTo>
                  <a:cubicBezTo>
                    <a:pt x="407" y="87"/>
                    <a:pt x="374" y="144"/>
                    <a:pt x="374" y="204"/>
                  </a:cubicBezTo>
                  <a:cubicBezTo>
                    <a:pt x="374" y="266"/>
                    <a:pt x="407" y="325"/>
                    <a:pt x="475" y="325"/>
                  </a:cubicBezTo>
                  <a:cubicBezTo>
                    <a:pt x="504" y="325"/>
                    <a:pt x="529" y="314"/>
                    <a:pt x="543" y="290"/>
                  </a:cubicBezTo>
                  <a:cubicBezTo>
                    <a:pt x="544" y="290"/>
                    <a:pt x="544" y="290"/>
                    <a:pt x="544" y="290"/>
                  </a:cubicBezTo>
                  <a:cubicBezTo>
                    <a:pt x="544" y="319"/>
                    <a:pt x="544" y="319"/>
                    <a:pt x="544" y="319"/>
                  </a:cubicBezTo>
                  <a:cubicBezTo>
                    <a:pt x="603" y="319"/>
                    <a:pt x="603" y="319"/>
                    <a:pt x="603" y="319"/>
                  </a:cubicBezTo>
                  <a:cubicBezTo>
                    <a:pt x="603" y="8"/>
                    <a:pt x="603" y="8"/>
                    <a:pt x="603" y="8"/>
                  </a:cubicBezTo>
                  <a:cubicBezTo>
                    <a:pt x="541" y="8"/>
                    <a:pt x="541" y="8"/>
                    <a:pt x="541" y="8"/>
                  </a:cubicBezTo>
                  <a:lnTo>
                    <a:pt x="541" y="121"/>
                  </a:lnTo>
                  <a:close/>
                  <a:moveTo>
                    <a:pt x="490" y="278"/>
                  </a:moveTo>
                  <a:cubicBezTo>
                    <a:pt x="452" y="278"/>
                    <a:pt x="436" y="241"/>
                    <a:pt x="436" y="206"/>
                  </a:cubicBezTo>
                  <a:cubicBezTo>
                    <a:pt x="436" y="169"/>
                    <a:pt x="449" y="134"/>
                    <a:pt x="490" y="134"/>
                  </a:cubicBezTo>
                  <a:cubicBezTo>
                    <a:pt x="530" y="134"/>
                    <a:pt x="543" y="169"/>
                    <a:pt x="543" y="205"/>
                  </a:cubicBezTo>
                  <a:cubicBezTo>
                    <a:pt x="543" y="242"/>
                    <a:pt x="531" y="278"/>
                    <a:pt x="490" y="278"/>
                  </a:cubicBezTo>
                  <a:moveTo>
                    <a:pt x="741" y="87"/>
                  </a:moveTo>
                  <a:cubicBezTo>
                    <a:pt x="672" y="87"/>
                    <a:pt x="626" y="139"/>
                    <a:pt x="626" y="206"/>
                  </a:cubicBezTo>
                  <a:cubicBezTo>
                    <a:pt x="626" y="276"/>
                    <a:pt x="670" y="325"/>
                    <a:pt x="741" y="325"/>
                  </a:cubicBezTo>
                  <a:cubicBezTo>
                    <a:pt x="792" y="325"/>
                    <a:pt x="829" y="302"/>
                    <a:pt x="846" y="249"/>
                  </a:cubicBezTo>
                  <a:cubicBezTo>
                    <a:pt x="792" y="249"/>
                    <a:pt x="792" y="249"/>
                    <a:pt x="792" y="249"/>
                  </a:cubicBezTo>
                  <a:cubicBezTo>
                    <a:pt x="788" y="263"/>
                    <a:pt x="768" y="278"/>
                    <a:pt x="743" y="278"/>
                  </a:cubicBezTo>
                  <a:cubicBezTo>
                    <a:pt x="708" y="278"/>
                    <a:pt x="689" y="260"/>
                    <a:pt x="687" y="221"/>
                  </a:cubicBezTo>
                  <a:cubicBezTo>
                    <a:pt x="850" y="221"/>
                    <a:pt x="850" y="221"/>
                    <a:pt x="850" y="221"/>
                  </a:cubicBezTo>
                  <a:cubicBezTo>
                    <a:pt x="854" y="152"/>
                    <a:pt x="817" y="87"/>
                    <a:pt x="741" y="87"/>
                  </a:cubicBezTo>
                  <a:moveTo>
                    <a:pt x="687" y="182"/>
                  </a:moveTo>
                  <a:cubicBezTo>
                    <a:pt x="688" y="164"/>
                    <a:pt x="700" y="134"/>
                    <a:pt x="739" y="134"/>
                  </a:cubicBezTo>
                  <a:cubicBezTo>
                    <a:pt x="769" y="134"/>
                    <a:pt x="782" y="151"/>
                    <a:pt x="788" y="182"/>
                  </a:cubicBezTo>
                  <a:lnTo>
                    <a:pt x="687" y="182"/>
                  </a:lnTo>
                  <a:close/>
                  <a:moveTo>
                    <a:pt x="875" y="319"/>
                  </a:moveTo>
                  <a:cubicBezTo>
                    <a:pt x="937" y="319"/>
                    <a:pt x="937" y="319"/>
                    <a:pt x="937" y="319"/>
                  </a:cubicBezTo>
                  <a:cubicBezTo>
                    <a:pt x="937" y="8"/>
                    <a:pt x="937" y="8"/>
                    <a:pt x="937" y="8"/>
                  </a:cubicBezTo>
                  <a:cubicBezTo>
                    <a:pt x="875" y="8"/>
                    <a:pt x="875" y="8"/>
                    <a:pt x="875" y="8"/>
                  </a:cubicBezTo>
                  <a:lnTo>
                    <a:pt x="875" y="319"/>
                  </a:lnTo>
                  <a:close/>
                  <a:moveTo>
                    <a:pt x="286" y="319"/>
                  </a:moveTo>
                  <a:cubicBezTo>
                    <a:pt x="348" y="319"/>
                    <a:pt x="348" y="319"/>
                    <a:pt x="348" y="319"/>
                  </a:cubicBezTo>
                  <a:cubicBezTo>
                    <a:pt x="348" y="93"/>
                    <a:pt x="348" y="93"/>
                    <a:pt x="348" y="93"/>
                  </a:cubicBezTo>
                  <a:cubicBezTo>
                    <a:pt x="286" y="93"/>
                    <a:pt x="286" y="93"/>
                    <a:pt x="286" y="93"/>
                  </a:cubicBezTo>
                  <a:lnTo>
                    <a:pt x="286" y="319"/>
                  </a:lnTo>
                  <a:close/>
                  <a:moveTo>
                    <a:pt x="286" y="59"/>
                  </a:moveTo>
                  <a:cubicBezTo>
                    <a:pt x="348" y="59"/>
                    <a:pt x="348" y="59"/>
                    <a:pt x="348" y="59"/>
                  </a:cubicBezTo>
                  <a:cubicBezTo>
                    <a:pt x="348" y="8"/>
                    <a:pt x="348" y="8"/>
                    <a:pt x="348" y="8"/>
                  </a:cubicBezTo>
                  <a:cubicBezTo>
                    <a:pt x="286" y="8"/>
                    <a:pt x="286" y="8"/>
                    <a:pt x="286" y="8"/>
                  </a:cubicBezTo>
                  <a:lnTo>
                    <a:pt x="286" y="5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solidFill>
                  <a:srgbClr val="000000"/>
                </a:solidFill>
              </a:endParaRPr>
            </a:p>
          </p:txBody>
        </p:sp>
      </p:grpSp>
    </p:spTree>
    <p:extLst>
      <p:ext uri="{BB962C8B-B14F-4D97-AF65-F5344CB8AC3E}">
        <p14:creationId xmlns:p14="http://schemas.microsoft.com/office/powerpoint/2010/main" val="348597697"/>
      </p:ext>
    </p:extLst>
  </p:cSld>
  <p:clrMapOvr>
    <a:masterClrMapping/>
  </p:clrMapOvr>
</p:sldLayout>
</file>

<file path=ppt/slideLayouts/slideLayout246.xml><?xml version="1.0" encoding="utf-8"?>
<p:sldLayout xmlns:a="http://schemas.openxmlformats.org/drawingml/2006/main" xmlns:r="http://schemas.openxmlformats.org/officeDocument/2006/relationships" xmlns:p="http://schemas.openxmlformats.org/presentationml/2006/main" showMasterSp="0" preserve="1" userDrawn="1">
  <p:cSld name="Last slide">
    <p:spTree>
      <p:nvGrpSpPr>
        <p:cNvPr id="1" name=""/>
        <p:cNvGrpSpPr/>
        <p:nvPr/>
      </p:nvGrpSpPr>
      <p:grpSpPr>
        <a:xfrm>
          <a:off x="0" y="0"/>
          <a:ext cx="0" cy="0"/>
          <a:chOff x="0" y="0"/>
          <a:chExt cx="0" cy="0"/>
        </a:xfrm>
      </p:grpSpPr>
      <p:grpSp>
        <p:nvGrpSpPr>
          <p:cNvPr id="13" name="Group 13"/>
          <p:cNvGrpSpPr>
            <a:grpSpLocks/>
          </p:cNvGrpSpPr>
          <p:nvPr userDrawn="1"/>
        </p:nvGrpSpPr>
        <p:grpSpPr bwMode="auto">
          <a:xfrm>
            <a:off x="0" y="0"/>
            <a:ext cx="9144000" cy="6858000"/>
            <a:chOff x="1723" y="0"/>
            <a:chExt cx="683" cy="4320"/>
          </a:xfrm>
          <a:gradFill flip="none" rotWithShape="1">
            <a:gsLst>
              <a:gs pos="0">
                <a:srgbClr val="969696"/>
              </a:gs>
              <a:gs pos="41000">
                <a:srgbClr val="FFFFFF"/>
              </a:gs>
              <a:gs pos="100000">
                <a:schemeClr val="bg1">
                  <a:lumMod val="95000"/>
                </a:schemeClr>
              </a:gs>
            </a:gsLst>
            <a:lin ang="16200000" scaled="0"/>
            <a:tileRect/>
          </a:gradFill>
        </p:grpSpPr>
        <p:sp>
          <p:nvSpPr>
            <p:cNvPr id="16" name="Rectangle 11"/>
            <p:cNvSpPr>
              <a:spLocks noChangeArrowheads="1"/>
            </p:cNvSpPr>
            <p:nvPr/>
          </p:nvSpPr>
          <p:spPr bwMode="auto">
            <a:xfrm>
              <a:off x="1723" y="0"/>
              <a:ext cx="683" cy="2235"/>
            </a:xfrm>
            <a:prstGeom prst="rect">
              <a:avLst/>
            </a:prstGeom>
            <a:grpFill/>
            <a:ln>
              <a:noFill/>
            </a:ln>
            <a:effectLst/>
            <a:extLs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0" tIns="0" rIns="0" bIns="0" anchor="ctr"/>
            <a:lstStyle/>
            <a:p>
              <a:pPr>
                <a:defRPr/>
              </a:pPr>
              <a:endParaRPr lang="fr-FR">
                <a:solidFill>
                  <a:srgbClr val="000000"/>
                </a:solidFill>
              </a:endParaRPr>
            </a:p>
          </p:txBody>
        </p:sp>
        <p:sp>
          <p:nvSpPr>
            <p:cNvPr id="17" name="Rectangle 12"/>
            <p:cNvSpPr>
              <a:spLocks noChangeArrowheads="1"/>
            </p:cNvSpPr>
            <p:nvPr/>
          </p:nvSpPr>
          <p:spPr bwMode="auto">
            <a:xfrm rot="10800000">
              <a:off x="1723" y="2235"/>
              <a:ext cx="683" cy="2085"/>
            </a:xfrm>
            <a:prstGeom prst="rect">
              <a:avLst/>
            </a:prstGeom>
            <a:grpFill/>
            <a:ln>
              <a:noFill/>
            </a:ln>
            <a:effectLst/>
            <a:extLs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rot="10800000" wrap="none" lIns="0" tIns="0" rIns="0" bIns="0" anchor="ctr"/>
            <a:lstStyle/>
            <a:p>
              <a:pPr>
                <a:defRPr/>
              </a:pPr>
              <a:endParaRPr lang="fr-FR">
                <a:solidFill>
                  <a:srgbClr val="000000"/>
                </a:solidFill>
              </a:endParaRPr>
            </a:p>
          </p:txBody>
        </p:sp>
      </p:grpSp>
      <p:pic>
        <p:nvPicPr>
          <p:cNvPr id="19" name="Picture 19" descr="Sidel_BM_no_bleed"/>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7605713" y="5981700"/>
            <a:ext cx="1108075" cy="887413"/>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2" name="Object 1" hidden="1"/>
          <p:cNvGraphicFramePr>
            <a:graphicFrameLocks noChangeAspect="1"/>
          </p:cNvGraphicFramePr>
          <p:nvPr userDrawn="1">
            <p:custDataLst>
              <p:tags r:id="rId2"/>
            </p:custDataLst>
            <p:extLst>
              <p:ext uri="{D42A27DB-BD31-4B8C-83A1-F6EECF244321}">
                <p14:modId xmlns:p14="http://schemas.microsoft.com/office/powerpoint/2010/main" val="306411055"/>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186393" name="think-cell Folie" r:id="rId5" imgW="270" imgH="270" progId="TCLayout.ActiveDocument.1">
                  <p:embed/>
                </p:oleObj>
              </mc:Choice>
              <mc:Fallback>
                <p:oleObj name="think-cell Folie" r:id="rId5" imgW="270" imgH="270" progId="TCLayout.ActiveDocument.1">
                  <p:embed/>
                  <p:pic>
                    <p:nvPicPr>
                      <p:cNvPr id="0" name=""/>
                      <p:cNvPicPr/>
                      <p:nvPr/>
                    </p:nvPicPr>
                    <p:blipFill>
                      <a:blip r:embed="rId6"/>
                      <a:stretch>
                        <a:fillRect/>
                      </a:stretch>
                    </p:blipFill>
                    <p:spPr>
                      <a:xfrm>
                        <a:off x="1588" y="1588"/>
                        <a:ext cx="1587" cy="1587"/>
                      </a:xfrm>
                      <a:prstGeom prst="rect">
                        <a:avLst/>
                      </a:prstGeom>
                    </p:spPr>
                  </p:pic>
                </p:oleObj>
              </mc:Fallback>
            </mc:AlternateContent>
          </a:graphicData>
        </a:graphic>
      </p:graphicFrame>
      <p:sp>
        <p:nvSpPr>
          <p:cNvPr id="15" name="Rectangle 2"/>
          <p:cNvSpPr>
            <a:spLocks noGrp="1" noChangeArrowheads="1"/>
          </p:cNvSpPr>
          <p:nvPr>
            <p:ph type="ctrTitle" hasCustomPrompt="1"/>
          </p:nvPr>
        </p:nvSpPr>
        <p:spPr bwMode="gray">
          <a:xfrm>
            <a:off x="647700" y="769938"/>
            <a:ext cx="7988300" cy="1557337"/>
          </a:xfrm>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defRPr sz="4000">
                <a:solidFill>
                  <a:schemeClr val="tx2"/>
                </a:solidFill>
              </a:defRPr>
            </a:lvl1pPr>
          </a:lstStyle>
          <a:p>
            <a:pPr lvl="0"/>
            <a:r>
              <a:rPr lang="en-GB" noProof="1"/>
              <a:t>Click to edit master title style</a:t>
            </a:r>
            <a:endParaRPr lang="en-GB" noProof="0" dirty="0"/>
          </a:p>
        </p:txBody>
      </p:sp>
      <p:sp>
        <p:nvSpPr>
          <p:cNvPr id="27" name="Title 1"/>
          <p:cNvSpPr>
            <a:spLocks/>
          </p:cNvSpPr>
          <p:nvPr userDrawn="1"/>
        </p:nvSpPr>
        <p:spPr bwMode="gray">
          <a:xfrm>
            <a:off x="6520106" y="6476331"/>
            <a:ext cx="921727" cy="15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p>
            <a:pPr algn="r" eaLnBrk="0" hangingPunct="0"/>
            <a:r>
              <a:rPr lang="en-GB" sz="1000" b="1" dirty="0">
                <a:solidFill>
                  <a:srgbClr val="FFFFFF"/>
                </a:solidFill>
              </a:rPr>
              <a:t>www.sidel.com</a:t>
            </a:r>
          </a:p>
        </p:txBody>
      </p:sp>
      <p:sp>
        <p:nvSpPr>
          <p:cNvPr id="20" name="Title 1"/>
          <p:cNvSpPr>
            <a:spLocks/>
          </p:cNvSpPr>
          <p:nvPr userDrawn="1"/>
        </p:nvSpPr>
        <p:spPr bwMode="gray">
          <a:xfrm>
            <a:off x="650875" y="6389944"/>
            <a:ext cx="327025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p>
            <a:pPr eaLnBrk="0" hangingPunct="0"/>
            <a:r>
              <a:rPr lang="en-GB" sz="800" dirty="0">
                <a:solidFill>
                  <a:srgbClr val="FFFFFF"/>
                </a:solidFill>
              </a:rPr>
              <a:t>All rights reserved. No part of this publication may be reproduced</a:t>
            </a:r>
            <a:br>
              <a:rPr lang="en-GB" sz="800" dirty="0">
                <a:solidFill>
                  <a:srgbClr val="FFFFFF"/>
                </a:solidFill>
              </a:rPr>
            </a:br>
            <a:r>
              <a:rPr lang="en-GB" sz="800" dirty="0">
                <a:solidFill>
                  <a:srgbClr val="FFFFFF"/>
                </a:solidFill>
              </a:rPr>
              <a:t>or electronically distributed without the prior permission of the publisher. </a:t>
            </a:r>
          </a:p>
        </p:txBody>
      </p:sp>
    </p:spTree>
    <p:extLst>
      <p:ext uri="{BB962C8B-B14F-4D97-AF65-F5344CB8AC3E}">
        <p14:creationId xmlns:p14="http://schemas.microsoft.com/office/powerpoint/2010/main" val="1328564350"/>
      </p:ext>
    </p:extLst>
  </p:cSld>
  <p:clrMapOvr>
    <a:masterClrMapping/>
  </p:clrMapOvr>
</p:sldLayout>
</file>

<file path=ppt/slideLayouts/slideLayout247.xml><?xml version="1.0" encoding="utf-8"?>
<p:sldLayout xmlns:a="http://schemas.openxmlformats.org/drawingml/2006/main" xmlns:r="http://schemas.openxmlformats.org/officeDocument/2006/relationships" xmlns:p="http://schemas.openxmlformats.org/presentationml/2006/main" type="obj">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u contenu 2"/>
          <p:cNvSpPr>
            <a:spLocks noGrp="1"/>
          </p:cNvSpPr>
          <p:nvPr>
            <p:ph idx="1"/>
          </p:nvPr>
        </p:nvSpPr>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Tree>
    <p:extLst>
      <p:ext uri="{BB962C8B-B14F-4D97-AF65-F5344CB8AC3E}">
        <p14:creationId xmlns:p14="http://schemas.microsoft.com/office/powerpoint/2010/main" val="306406675"/>
      </p:ext>
    </p:extLst>
  </p:cSld>
  <p:clrMapOvr>
    <a:masterClrMapping/>
  </p:clrMapOvr>
</p:sldLayout>
</file>

<file path=ppt/slideLayouts/slideLayout248.xml><?xml version="1.0" encoding="utf-8"?>
<p:sldLayout xmlns:a="http://schemas.openxmlformats.org/drawingml/2006/main" xmlns:r="http://schemas.openxmlformats.org/officeDocument/2006/relationships" xmlns:p="http://schemas.openxmlformats.org/presentationml/2006/main" showMasterSp="0" userDrawn="1">
  <p:cSld name="1_Last slide">
    <p:spTree>
      <p:nvGrpSpPr>
        <p:cNvPr id="1" name=""/>
        <p:cNvGrpSpPr/>
        <p:nvPr/>
      </p:nvGrpSpPr>
      <p:grpSpPr>
        <a:xfrm>
          <a:off x="0" y="0"/>
          <a:ext cx="0" cy="0"/>
          <a:chOff x="0" y="0"/>
          <a:chExt cx="0" cy="0"/>
        </a:xfrm>
      </p:grpSpPr>
      <p:grpSp>
        <p:nvGrpSpPr>
          <p:cNvPr id="13" name="Group 13"/>
          <p:cNvGrpSpPr>
            <a:grpSpLocks/>
          </p:cNvGrpSpPr>
          <p:nvPr userDrawn="1"/>
        </p:nvGrpSpPr>
        <p:grpSpPr bwMode="auto">
          <a:xfrm>
            <a:off x="0" y="0"/>
            <a:ext cx="9144000" cy="6858000"/>
            <a:chOff x="1723" y="0"/>
            <a:chExt cx="683" cy="4320"/>
          </a:xfrm>
          <a:gradFill flip="none" rotWithShape="1">
            <a:gsLst>
              <a:gs pos="0">
                <a:srgbClr val="969696"/>
              </a:gs>
              <a:gs pos="41000">
                <a:srgbClr val="FFFFFF"/>
              </a:gs>
              <a:gs pos="100000">
                <a:schemeClr val="bg1">
                  <a:lumMod val="95000"/>
                </a:schemeClr>
              </a:gs>
            </a:gsLst>
            <a:lin ang="16200000" scaled="0"/>
            <a:tileRect/>
          </a:gradFill>
        </p:grpSpPr>
        <p:sp>
          <p:nvSpPr>
            <p:cNvPr id="16" name="Rectangle 11"/>
            <p:cNvSpPr>
              <a:spLocks noChangeArrowheads="1"/>
            </p:cNvSpPr>
            <p:nvPr/>
          </p:nvSpPr>
          <p:spPr bwMode="auto">
            <a:xfrm>
              <a:off x="1723" y="0"/>
              <a:ext cx="683" cy="2235"/>
            </a:xfrm>
            <a:prstGeom prst="rect">
              <a:avLst/>
            </a:prstGeom>
            <a:grpFill/>
            <a:ln>
              <a:noFill/>
            </a:ln>
            <a:effectLst/>
            <a:extLs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0" tIns="0" rIns="0" bIns="0" anchor="ctr"/>
            <a:lstStyle/>
            <a:p>
              <a:pPr>
                <a:defRPr/>
              </a:pPr>
              <a:endParaRPr lang="fr-FR">
                <a:solidFill>
                  <a:srgbClr val="000000"/>
                </a:solidFill>
              </a:endParaRPr>
            </a:p>
          </p:txBody>
        </p:sp>
        <p:sp>
          <p:nvSpPr>
            <p:cNvPr id="17" name="Rectangle 12"/>
            <p:cNvSpPr>
              <a:spLocks noChangeArrowheads="1"/>
            </p:cNvSpPr>
            <p:nvPr/>
          </p:nvSpPr>
          <p:spPr bwMode="auto">
            <a:xfrm rot="10800000">
              <a:off x="1723" y="2235"/>
              <a:ext cx="683" cy="2085"/>
            </a:xfrm>
            <a:prstGeom prst="rect">
              <a:avLst/>
            </a:prstGeom>
            <a:grpFill/>
            <a:ln>
              <a:noFill/>
            </a:ln>
            <a:effectLst/>
            <a:extLs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rot="10800000" wrap="none" lIns="0" tIns="0" rIns="0" bIns="0" anchor="ctr"/>
            <a:lstStyle/>
            <a:p>
              <a:pPr>
                <a:defRPr/>
              </a:pPr>
              <a:endParaRPr lang="fr-FR">
                <a:solidFill>
                  <a:srgbClr val="000000"/>
                </a:solidFill>
              </a:endParaRPr>
            </a:p>
          </p:txBody>
        </p:sp>
      </p:grpSp>
      <p:pic>
        <p:nvPicPr>
          <p:cNvPr id="19" name="Picture 19" descr="Sidel_BM_no_bleed"/>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7605713" y="5981700"/>
            <a:ext cx="1108075" cy="887413"/>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2" name="Object 1" hidden="1"/>
          <p:cNvGraphicFramePr>
            <a:graphicFrameLocks noChangeAspect="1"/>
          </p:cNvGraphicFramePr>
          <p:nvPr userDrawn="1">
            <p:custDataLst>
              <p:tags r:id="rId2"/>
            </p:custDataLst>
            <p:extLst>
              <p:ext uri="{D42A27DB-BD31-4B8C-83A1-F6EECF244321}">
                <p14:modId xmlns:p14="http://schemas.microsoft.com/office/powerpoint/2010/main" val="1598001929"/>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187417" name="think-cell Folie" r:id="rId5" imgW="270" imgH="270" progId="TCLayout.ActiveDocument.1">
                  <p:embed/>
                </p:oleObj>
              </mc:Choice>
              <mc:Fallback>
                <p:oleObj name="think-cell Folie" r:id="rId5" imgW="270" imgH="270" progId="TCLayout.ActiveDocument.1">
                  <p:embed/>
                  <p:pic>
                    <p:nvPicPr>
                      <p:cNvPr id="0" name=""/>
                      <p:cNvPicPr/>
                      <p:nvPr/>
                    </p:nvPicPr>
                    <p:blipFill>
                      <a:blip r:embed="rId6"/>
                      <a:stretch>
                        <a:fillRect/>
                      </a:stretch>
                    </p:blipFill>
                    <p:spPr>
                      <a:xfrm>
                        <a:off x="1588" y="1588"/>
                        <a:ext cx="1587" cy="1587"/>
                      </a:xfrm>
                      <a:prstGeom prst="rect">
                        <a:avLst/>
                      </a:prstGeom>
                    </p:spPr>
                  </p:pic>
                </p:oleObj>
              </mc:Fallback>
            </mc:AlternateContent>
          </a:graphicData>
        </a:graphic>
      </p:graphicFrame>
      <p:sp>
        <p:nvSpPr>
          <p:cNvPr id="15" name="Rectangle 2"/>
          <p:cNvSpPr>
            <a:spLocks noGrp="1" noChangeArrowheads="1"/>
          </p:cNvSpPr>
          <p:nvPr>
            <p:ph type="ctrTitle" hasCustomPrompt="1"/>
          </p:nvPr>
        </p:nvSpPr>
        <p:spPr bwMode="gray">
          <a:xfrm>
            <a:off x="647700" y="769938"/>
            <a:ext cx="7988300" cy="1557337"/>
          </a:xfrm>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defRPr sz="4000">
                <a:solidFill>
                  <a:schemeClr val="tx2"/>
                </a:solidFill>
              </a:defRPr>
            </a:lvl1pPr>
          </a:lstStyle>
          <a:p>
            <a:pPr lvl="0"/>
            <a:r>
              <a:rPr lang="en-GB" noProof="1"/>
              <a:t>Click to edit master title style</a:t>
            </a:r>
            <a:endParaRPr lang="en-GB" noProof="0" dirty="0"/>
          </a:p>
        </p:txBody>
      </p:sp>
      <p:sp>
        <p:nvSpPr>
          <p:cNvPr id="27" name="Title 1"/>
          <p:cNvSpPr>
            <a:spLocks/>
          </p:cNvSpPr>
          <p:nvPr userDrawn="1"/>
        </p:nvSpPr>
        <p:spPr bwMode="gray">
          <a:xfrm>
            <a:off x="6520106" y="6476331"/>
            <a:ext cx="921727" cy="15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p>
            <a:pPr algn="r" eaLnBrk="0" hangingPunct="0"/>
            <a:r>
              <a:rPr lang="en-GB" sz="1000" b="1" dirty="0">
                <a:solidFill>
                  <a:srgbClr val="FFFFFF"/>
                </a:solidFill>
              </a:rPr>
              <a:t>www.sidel.com</a:t>
            </a:r>
          </a:p>
        </p:txBody>
      </p:sp>
      <p:sp>
        <p:nvSpPr>
          <p:cNvPr id="20" name="Title 1"/>
          <p:cNvSpPr>
            <a:spLocks/>
          </p:cNvSpPr>
          <p:nvPr userDrawn="1"/>
        </p:nvSpPr>
        <p:spPr bwMode="gray">
          <a:xfrm>
            <a:off x="650875" y="6389944"/>
            <a:ext cx="327025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p>
            <a:pPr eaLnBrk="0" hangingPunct="0"/>
            <a:r>
              <a:rPr lang="en-GB" sz="800" dirty="0">
                <a:solidFill>
                  <a:srgbClr val="FFFFFF"/>
                </a:solidFill>
              </a:rPr>
              <a:t>All rights reserved. No part of this publication may be reproduced</a:t>
            </a:r>
            <a:br>
              <a:rPr lang="en-GB" sz="800" dirty="0">
                <a:solidFill>
                  <a:srgbClr val="FFFFFF"/>
                </a:solidFill>
              </a:rPr>
            </a:br>
            <a:r>
              <a:rPr lang="en-GB" sz="800" dirty="0">
                <a:solidFill>
                  <a:srgbClr val="FFFFFF"/>
                </a:solidFill>
              </a:rPr>
              <a:t>or electronically distributed without the prior permission of the publisher. </a:t>
            </a:r>
          </a:p>
        </p:txBody>
      </p:sp>
    </p:spTree>
    <p:extLst>
      <p:ext uri="{BB962C8B-B14F-4D97-AF65-F5344CB8AC3E}">
        <p14:creationId xmlns:p14="http://schemas.microsoft.com/office/powerpoint/2010/main" val="1913540461"/>
      </p:ext>
    </p:extLst>
  </p:cSld>
  <p:clrMapOvr>
    <a:masterClrMapping/>
  </p:clrMapOvr>
</p:sldLayout>
</file>

<file path=ppt/slideLayouts/slideLayout249.xml><?xml version="1.0" encoding="utf-8"?>
<p:sldLayout xmlns:a="http://schemas.openxmlformats.org/drawingml/2006/main" xmlns:r="http://schemas.openxmlformats.org/officeDocument/2006/relationships" xmlns:p="http://schemas.openxmlformats.org/presentationml/2006/main" showMasterSp="0" preserve="1" userDrawn="1">
  <p:cSld name="Cover slide">
    <p:spTree>
      <p:nvGrpSpPr>
        <p:cNvPr id="1" name=""/>
        <p:cNvGrpSpPr/>
        <p:nvPr/>
      </p:nvGrpSpPr>
      <p:grpSpPr>
        <a:xfrm>
          <a:off x="0" y="0"/>
          <a:ext cx="0" cy="0"/>
          <a:chOff x="0" y="0"/>
          <a:chExt cx="0" cy="0"/>
        </a:xfrm>
      </p:grpSpPr>
      <p:grpSp>
        <p:nvGrpSpPr>
          <p:cNvPr id="14" name="Group 13"/>
          <p:cNvGrpSpPr>
            <a:grpSpLocks/>
          </p:cNvGrpSpPr>
          <p:nvPr userDrawn="1"/>
        </p:nvGrpSpPr>
        <p:grpSpPr bwMode="auto">
          <a:xfrm>
            <a:off x="0" y="0"/>
            <a:ext cx="9144000" cy="6858000"/>
            <a:chOff x="1723" y="0"/>
            <a:chExt cx="683" cy="4320"/>
          </a:xfrm>
          <a:gradFill flip="none" rotWithShape="1">
            <a:gsLst>
              <a:gs pos="0">
                <a:srgbClr val="969696"/>
              </a:gs>
              <a:gs pos="41000">
                <a:srgbClr val="FFFFFF"/>
              </a:gs>
              <a:gs pos="100000">
                <a:schemeClr val="bg1">
                  <a:lumMod val="95000"/>
                </a:schemeClr>
              </a:gs>
            </a:gsLst>
            <a:lin ang="16200000" scaled="0"/>
            <a:tileRect/>
          </a:gradFill>
        </p:grpSpPr>
        <p:sp>
          <p:nvSpPr>
            <p:cNvPr id="20" name="Rectangle 11"/>
            <p:cNvSpPr>
              <a:spLocks noChangeArrowheads="1"/>
            </p:cNvSpPr>
            <p:nvPr/>
          </p:nvSpPr>
          <p:spPr bwMode="auto">
            <a:xfrm>
              <a:off x="1723" y="0"/>
              <a:ext cx="683" cy="2235"/>
            </a:xfrm>
            <a:prstGeom prst="rect">
              <a:avLst/>
            </a:prstGeom>
            <a:grpFill/>
            <a:ln>
              <a:noFill/>
            </a:ln>
            <a:effectLst/>
            <a:extLs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0" tIns="0" rIns="0" bIns="0" anchor="ctr"/>
            <a:lstStyle/>
            <a:p>
              <a:pPr>
                <a:defRPr/>
              </a:pPr>
              <a:endParaRPr lang="fr-FR">
                <a:solidFill>
                  <a:srgbClr val="000000"/>
                </a:solidFill>
              </a:endParaRPr>
            </a:p>
          </p:txBody>
        </p:sp>
        <p:sp>
          <p:nvSpPr>
            <p:cNvPr id="21" name="Rectangle 12"/>
            <p:cNvSpPr>
              <a:spLocks noChangeArrowheads="1"/>
            </p:cNvSpPr>
            <p:nvPr/>
          </p:nvSpPr>
          <p:spPr bwMode="auto">
            <a:xfrm rot="10800000">
              <a:off x="1723" y="2235"/>
              <a:ext cx="683" cy="2085"/>
            </a:xfrm>
            <a:prstGeom prst="rect">
              <a:avLst/>
            </a:prstGeom>
            <a:grpFill/>
            <a:ln>
              <a:noFill/>
            </a:ln>
            <a:effectLst/>
            <a:extLs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rot="10800000" wrap="none" lIns="0" tIns="0" rIns="0" bIns="0" anchor="ctr"/>
            <a:lstStyle/>
            <a:p>
              <a:pPr>
                <a:defRPr/>
              </a:pPr>
              <a:endParaRPr lang="fr-FR">
                <a:solidFill>
                  <a:srgbClr val="000000"/>
                </a:solidFill>
              </a:endParaRPr>
            </a:p>
          </p:txBody>
        </p:sp>
      </p:grpSp>
      <p:sp>
        <p:nvSpPr>
          <p:cNvPr id="25" name="Title 1"/>
          <p:cNvSpPr>
            <a:spLocks/>
          </p:cNvSpPr>
          <p:nvPr userDrawn="1"/>
        </p:nvSpPr>
        <p:spPr bwMode="gray">
          <a:xfrm>
            <a:off x="650875" y="6389944"/>
            <a:ext cx="327025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p>
            <a:pPr eaLnBrk="0" hangingPunct="0"/>
            <a:r>
              <a:rPr lang="en-GB" sz="800" dirty="0">
                <a:solidFill>
                  <a:srgbClr val="FFFFFF"/>
                </a:solidFill>
              </a:rPr>
              <a:t>All rights reserved. No part of this publication may be reproduced</a:t>
            </a:r>
            <a:br>
              <a:rPr lang="en-GB" sz="800" dirty="0">
                <a:solidFill>
                  <a:srgbClr val="FFFFFF"/>
                </a:solidFill>
              </a:rPr>
            </a:br>
            <a:r>
              <a:rPr lang="en-GB" sz="800" dirty="0">
                <a:solidFill>
                  <a:srgbClr val="FFFFFF"/>
                </a:solidFill>
              </a:rPr>
              <a:t>or electronically distributed without the prior permission of the publisher. </a:t>
            </a:r>
          </a:p>
        </p:txBody>
      </p:sp>
      <p:pic>
        <p:nvPicPr>
          <p:cNvPr id="26" name="Picture 19" descr="Sidel_BM_no_bleed"/>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7605713" y="5981700"/>
            <a:ext cx="1108075" cy="887413"/>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2" name="Object 1" hidden="1"/>
          <p:cNvGraphicFramePr>
            <a:graphicFrameLocks noChangeAspect="1"/>
          </p:cNvGraphicFramePr>
          <p:nvPr userDrawn="1">
            <p:custDataLst>
              <p:tags r:id="rId2"/>
            </p:custDataLst>
            <p:extLst>
              <p:ext uri="{D42A27DB-BD31-4B8C-83A1-F6EECF244321}">
                <p14:modId xmlns:p14="http://schemas.microsoft.com/office/powerpoint/2010/main" val="3781080311"/>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190488" name="think-cell Folie" r:id="rId5" imgW="270" imgH="270" progId="TCLayout.ActiveDocument.1">
                  <p:embed/>
                </p:oleObj>
              </mc:Choice>
              <mc:Fallback>
                <p:oleObj name="think-cell Folie" r:id="rId5" imgW="270" imgH="270" progId="TCLayout.ActiveDocument.1">
                  <p:embed/>
                  <p:pic>
                    <p:nvPicPr>
                      <p:cNvPr id="0" name=""/>
                      <p:cNvPicPr/>
                      <p:nvPr/>
                    </p:nvPicPr>
                    <p:blipFill>
                      <a:blip r:embed="rId6"/>
                      <a:stretch>
                        <a:fillRect/>
                      </a:stretch>
                    </p:blipFill>
                    <p:spPr>
                      <a:xfrm>
                        <a:off x="1588" y="1588"/>
                        <a:ext cx="1587" cy="1587"/>
                      </a:xfrm>
                      <a:prstGeom prst="rect">
                        <a:avLst/>
                      </a:prstGeom>
                    </p:spPr>
                  </p:pic>
                </p:oleObj>
              </mc:Fallback>
            </mc:AlternateContent>
          </a:graphicData>
        </a:graphic>
      </p:graphicFrame>
      <p:sp>
        <p:nvSpPr>
          <p:cNvPr id="15" name="Rectangle 2"/>
          <p:cNvSpPr>
            <a:spLocks noGrp="1" noChangeArrowheads="1"/>
          </p:cNvSpPr>
          <p:nvPr>
            <p:ph type="ctrTitle" hasCustomPrompt="1"/>
          </p:nvPr>
        </p:nvSpPr>
        <p:spPr bwMode="gray">
          <a:xfrm>
            <a:off x="647700" y="769938"/>
            <a:ext cx="7988300" cy="1557337"/>
          </a:xfrm>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defRPr sz="4000">
                <a:solidFill>
                  <a:schemeClr val="tx2"/>
                </a:solidFill>
              </a:defRPr>
            </a:lvl1pPr>
          </a:lstStyle>
          <a:p>
            <a:pPr lvl="0"/>
            <a:r>
              <a:rPr lang="en-GB" noProof="1"/>
              <a:t>Click to edit master title style</a:t>
            </a:r>
            <a:endParaRPr lang="en-GB" noProof="0" dirty="0"/>
          </a:p>
        </p:txBody>
      </p:sp>
      <p:sp>
        <p:nvSpPr>
          <p:cNvPr id="16" name="Rectangle 3"/>
          <p:cNvSpPr>
            <a:spLocks noGrp="1" noChangeArrowheads="1"/>
          </p:cNvSpPr>
          <p:nvPr>
            <p:ph type="subTitle" idx="1"/>
          </p:nvPr>
        </p:nvSpPr>
        <p:spPr bwMode="gray">
          <a:xfrm>
            <a:off x="650875" y="2327275"/>
            <a:ext cx="5362575" cy="1738313"/>
          </a:xfrm>
          <a:prstGeom prst="rect">
            <a:avLst/>
          </a:prstGeom>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spcBef>
                <a:spcPct val="0"/>
              </a:spcBef>
              <a:buSzTx/>
              <a:defRPr>
                <a:solidFill>
                  <a:schemeClr val="accent4"/>
                </a:solidFill>
              </a:defRPr>
            </a:lvl1pPr>
          </a:lstStyle>
          <a:p>
            <a:pPr lvl="0"/>
            <a:r>
              <a:rPr lang="en-GB" noProof="0" dirty="0" err="1"/>
              <a:t>Formatvorlage</a:t>
            </a:r>
            <a:r>
              <a:rPr lang="en-GB" noProof="0" dirty="0"/>
              <a:t> des </a:t>
            </a:r>
            <a:r>
              <a:rPr lang="en-GB" noProof="0" dirty="0" err="1"/>
              <a:t>Untertitelmasters</a:t>
            </a:r>
            <a:r>
              <a:rPr lang="en-GB" noProof="0" dirty="0"/>
              <a:t> </a:t>
            </a:r>
            <a:r>
              <a:rPr lang="en-GB" noProof="0" dirty="0" err="1"/>
              <a:t>durch</a:t>
            </a:r>
            <a:r>
              <a:rPr lang="en-GB" noProof="0" dirty="0"/>
              <a:t> </a:t>
            </a:r>
            <a:r>
              <a:rPr lang="en-GB" noProof="0" dirty="0" err="1"/>
              <a:t>Klicken</a:t>
            </a:r>
            <a:r>
              <a:rPr lang="en-GB" noProof="0" dirty="0"/>
              <a:t> </a:t>
            </a:r>
            <a:r>
              <a:rPr lang="en-GB" noProof="0" dirty="0" err="1"/>
              <a:t>bearbeiten</a:t>
            </a:r>
            <a:endParaRPr lang="en-GB" noProof="0" dirty="0"/>
          </a:p>
        </p:txBody>
      </p:sp>
    </p:spTree>
    <p:extLst>
      <p:ext uri="{BB962C8B-B14F-4D97-AF65-F5344CB8AC3E}">
        <p14:creationId xmlns:p14="http://schemas.microsoft.com/office/powerpoint/2010/main" val="1393215278"/>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preserve="1" userDrawn="1">
  <p:cSld name="Cover slide">
    <p:spTree>
      <p:nvGrpSpPr>
        <p:cNvPr id="1" name=""/>
        <p:cNvGrpSpPr/>
        <p:nvPr/>
      </p:nvGrpSpPr>
      <p:grpSpPr>
        <a:xfrm>
          <a:off x="0" y="0"/>
          <a:ext cx="0" cy="0"/>
          <a:chOff x="0" y="0"/>
          <a:chExt cx="0" cy="0"/>
        </a:xfrm>
      </p:grpSpPr>
      <p:grpSp>
        <p:nvGrpSpPr>
          <p:cNvPr id="14" name="Group 13"/>
          <p:cNvGrpSpPr>
            <a:grpSpLocks/>
          </p:cNvGrpSpPr>
          <p:nvPr userDrawn="1"/>
        </p:nvGrpSpPr>
        <p:grpSpPr bwMode="auto">
          <a:xfrm>
            <a:off x="0" y="0"/>
            <a:ext cx="9144000" cy="6858000"/>
            <a:chOff x="1723" y="0"/>
            <a:chExt cx="683" cy="4320"/>
          </a:xfrm>
          <a:gradFill flip="none" rotWithShape="1">
            <a:gsLst>
              <a:gs pos="0">
                <a:srgbClr val="969696"/>
              </a:gs>
              <a:gs pos="41000">
                <a:srgbClr val="FFFFFF"/>
              </a:gs>
              <a:gs pos="100000">
                <a:schemeClr val="bg1">
                  <a:lumMod val="95000"/>
                </a:schemeClr>
              </a:gs>
            </a:gsLst>
            <a:lin ang="16200000" scaled="0"/>
            <a:tileRect/>
          </a:gradFill>
        </p:grpSpPr>
        <p:sp>
          <p:nvSpPr>
            <p:cNvPr id="20" name="Rectangle 11"/>
            <p:cNvSpPr>
              <a:spLocks noChangeArrowheads="1"/>
            </p:cNvSpPr>
            <p:nvPr/>
          </p:nvSpPr>
          <p:spPr bwMode="auto">
            <a:xfrm>
              <a:off x="1723" y="0"/>
              <a:ext cx="683" cy="2235"/>
            </a:xfrm>
            <a:prstGeom prst="rect">
              <a:avLst/>
            </a:prstGeom>
            <a:grpFill/>
            <a:ln>
              <a:noFill/>
            </a:ln>
            <a:effectLst/>
            <a:extLs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0" tIns="0" rIns="0" bIns="0" anchor="ctr"/>
            <a:lstStyle/>
            <a:p>
              <a:pPr>
                <a:defRPr/>
              </a:pPr>
              <a:endParaRPr lang="fr-FR">
                <a:solidFill>
                  <a:srgbClr val="000000"/>
                </a:solidFill>
              </a:endParaRPr>
            </a:p>
          </p:txBody>
        </p:sp>
        <p:sp>
          <p:nvSpPr>
            <p:cNvPr id="21" name="Rectangle 12"/>
            <p:cNvSpPr>
              <a:spLocks noChangeArrowheads="1"/>
            </p:cNvSpPr>
            <p:nvPr/>
          </p:nvSpPr>
          <p:spPr bwMode="auto">
            <a:xfrm rot="10800000">
              <a:off x="1723" y="2235"/>
              <a:ext cx="683" cy="2085"/>
            </a:xfrm>
            <a:prstGeom prst="rect">
              <a:avLst/>
            </a:prstGeom>
            <a:grpFill/>
            <a:ln>
              <a:noFill/>
            </a:ln>
            <a:effectLst/>
            <a:extLs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rot="10800000" wrap="none" lIns="0" tIns="0" rIns="0" bIns="0" anchor="ctr"/>
            <a:lstStyle/>
            <a:p>
              <a:pPr>
                <a:defRPr/>
              </a:pPr>
              <a:endParaRPr lang="fr-FR">
                <a:solidFill>
                  <a:srgbClr val="000000"/>
                </a:solidFill>
              </a:endParaRPr>
            </a:p>
          </p:txBody>
        </p:sp>
      </p:grpSp>
      <p:sp>
        <p:nvSpPr>
          <p:cNvPr id="25" name="Title 1"/>
          <p:cNvSpPr>
            <a:spLocks/>
          </p:cNvSpPr>
          <p:nvPr userDrawn="1"/>
        </p:nvSpPr>
        <p:spPr bwMode="gray">
          <a:xfrm>
            <a:off x="650875" y="6389944"/>
            <a:ext cx="327025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p>
            <a:pPr eaLnBrk="0" hangingPunct="0"/>
            <a:r>
              <a:rPr lang="en-GB" sz="800" dirty="0">
                <a:solidFill>
                  <a:srgbClr val="FFFFFF"/>
                </a:solidFill>
              </a:rPr>
              <a:t>All rights reserved. No part of this publication may be reproduced</a:t>
            </a:r>
            <a:br>
              <a:rPr lang="en-GB" sz="800" dirty="0">
                <a:solidFill>
                  <a:srgbClr val="FFFFFF"/>
                </a:solidFill>
              </a:rPr>
            </a:br>
            <a:r>
              <a:rPr lang="en-GB" sz="800" dirty="0">
                <a:solidFill>
                  <a:srgbClr val="FFFFFF"/>
                </a:solidFill>
              </a:rPr>
              <a:t>or electronically distributed without the prior permission of the publisher. </a:t>
            </a:r>
          </a:p>
        </p:txBody>
      </p:sp>
      <p:pic>
        <p:nvPicPr>
          <p:cNvPr id="26" name="Picture 19" descr="Sidel_BM_no_bleed"/>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7605713" y="5981700"/>
            <a:ext cx="1108075" cy="887413"/>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2" name="Object 1" hidden="1"/>
          <p:cNvGraphicFramePr>
            <a:graphicFrameLocks noChangeAspect="1"/>
          </p:cNvGraphicFramePr>
          <p:nvPr userDrawn="1">
            <p:custDataLst>
              <p:tags r:id="rId2"/>
            </p:custDataLst>
            <p:extLst>
              <p:ext uri="{D42A27DB-BD31-4B8C-83A1-F6EECF244321}">
                <p14:modId xmlns:p14="http://schemas.microsoft.com/office/powerpoint/2010/main" val="3907014298"/>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19509" name="think-cell Folie" r:id="rId5" imgW="270" imgH="270" progId="TCLayout.ActiveDocument.1">
                  <p:embed/>
                </p:oleObj>
              </mc:Choice>
              <mc:Fallback>
                <p:oleObj name="think-cell Folie" r:id="rId5" imgW="270" imgH="270" progId="TCLayout.ActiveDocument.1">
                  <p:embed/>
                  <p:pic>
                    <p:nvPicPr>
                      <p:cNvPr id="0" name=""/>
                      <p:cNvPicPr/>
                      <p:nvPr/>
                    </p:nvPicPr>
                    <p:blipFill>
                      <a:blip r:embed="rId6"/>
                      <a:stretch>
                        <a:fillRect/>
                      </a:stretch>
                    </p:blipFill>
                    <p:spPr>
                      <a:xfrm>
                        <a:off x="1588" y="1588"/>
                        <a:ext cx="1587" cy="1587"/>
                      </a:xfrm>
                      <a:prstGeom prst="rect">
                        <a:avLst/>
                      </a:prstGeom>
                    </p:spPr>
                  </p:pic>
                </p:oleObj>
              </mc:Fallback>
            </mc:AlternateContent>
          </a:graphicData>
        </a:graphic>
      </p:graphicFrame>
      <p:sp>
        <p:nvSpPr>
          <p:cNvPr id="15" name="Rectangle 2"/>
          <p:cNvSpPr>
            <a:spLocks noGrp="1" noChangeArrowheads="1"/>
          </p:cNvSpPr>
          <p:nvPr>
            <p:ph type="ctrTitle" hasCustomPrompt="1"/>
          </p:nvPr>
        </p:nvSpPr>
        <p:spPr bwMode="gray">
          <a:xfrm>
            <a:off x="647700" y="769938"/>
            <a:ext cx="7988300" cy="1557337"/>
          </a:xfrm>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defRPr sz="4000">
                <a:solidFill>
                  <a:schemeClr val="tx2"/>
                </a:solidFill>
              </a:defRPr>
            </a:lvl1pPr>
          </a:lstStyle>
          <a:p>
            <a:pPr lvl="0"/>
            <a:r>
              <a:rPr lang="en-GB" noProof="1"/>
              <a:t>Click to edit master title style</a:t>
            </a:r>
            <a:endParaRPr lang="en-GB" noProof="0" dirty="0"/>
          </a:p>
        </p:txBody>
      </p:sp>
      <p:sp>
        <p:nvSpPr>
          <p:cNvPr id="16" name="Rectangle 3"/>
          <p:cNvSpPr>
            <a:spLocks noGrp="1" noChangeArrowheads="1"/>
          </p:cNvSpPr>
          <p:nvPr>
            <p:ph type="subTitle" idx="1"/>
          </p:nvPr>
        </p:nvSpPr>
        <p:spPr bwMode="gray">
          <a:xfrm>
            <a:off x="650875" y="2327275"/>
            <a:ext cx="5362575" cy="1738313"/>
          </a:xfrm>
          <a:prstGeom prst="rect">
            <a:avLst/>
          </a:prstGeom>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spcBef>
                <a:spcPct val="0"/>
              </a:spcBef>
              <a:buSzTx/>
              <a:defRPr>
                <a:solidFill>
                  <a:schemeClr val="accent4"/>
                </a:solidFill>
              </a:defRPr>
            </a:lvl1pPr>
          </a:lstStyle>
          <a:p>
            <a:pPr lvl="0"/>
            <a:r>
              <a:rPr lang="en-GB" noProof="0" dirty="0" err="1"/>
              <a:t>Formatvorlage</a:t>
            </a:r>
            <a:r>
              <a:rPr lang="en-GB" noProof="0" dirty="0"/>
              <a:t> des </a:t>
            </a:r>
            <a:r>
              <a:rPr lang="en-GB" noProof="0" dirty="0" err="1"/>
              <a:t>Untertitelmasters</a:t>
            </a:r>
            <a:r>
              <a:rPr lang="en-GB" noProof="0" dirty="0"/>
              <a:t> </a:t>
            </a:r>
            <a:r>
              <a:rPr lang="en-GB" noProof="0" dirty="0" err="1"/>
              <a:t>durch</a:t>
            </a:r>
            <a:r>
              <a:rPr lang="en-GB" noProof="0" dirty="0"/>
              <a:t> </a:t>
            </a:r>
            <a:r>
              <a:rPr lang="en-GB" noProof="0" dirty="0" err="1"/>
              <a:t>Klicken</a:t>
            </a:r>
            <a:r>
              <a:rPr lang="en-GB" noProof="0" dirty="0"/>
              <a:t> </a:t>
            </a:r>
            <a:r>
              <a:rPr lang="en-GB" noProof="0" dirty="0" err="1"/>
              <a:t>bearbeiten</a:t>
            </a:r>
            <a:endParaRPr lang="en-GB" noProof="0" dirty="0"/>
          </a:p>
        </p:txBody>
      </p:sp>
    </p:spTree>
    <p:extLst>
      <p:ext uri="{BB962C8B-B14F-4D97-AF65-F5344CB8AC3E}">
        <p14:creationId xmlns:p14="http://schemas.microsoft.com/office/powerpoint/2010/main" val="1355024099"/>
      </p:ext>
    </p:extLst>
  </p:cSld>
  <p:clrMapOvr>
    <a:masterClrMapping/>
  </p:clrMapOvr>
</p:sldLayout>
</file>

<file path=ppt/slideLayouts/slideLayout250.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GB"/>
              <a:t>Click to edit master title style</a:t>
            </a:r>
            <a:endParaRPr lang="en-GB" dirty="0"/>
          </a:p>
        </p:txBody>
      </p:sp>
    </p:spTree>
    <p:extLst>
      <p:ext uri="{BB962C8B-B14F-4D97-AF65-F5344CB8AC3E}">
        <p14:creationId xmlns:p14="http://schemas.microsoft.com/office/powerpoint/2010/main" val="3219235570"/>
      </p:ext>
    </p:extLst>
  </p:cSld>
  <p:clrMapOvr>
    <a:masterClrMapping/>
  </p:clrMapOvr>
</p:sldLayout>
</file>

<file path=ppt/slideLayouts/slideLayout251.xml><?xml version="1.0" encoding="utf-8"?>
<p:sldLayout xmlns:a="http://schemas.openxmlformats.org/drawingml/2006/main" xmlns:r="http://schemas.openxmlformats.org/officeDocument/2006/relationships" xmlns:p="http://schemas.openxmlformats.org/presentationml/2006/main" preserve="1" userDrawn="1">
  <p:cSld name="Title and tex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GB"/>
              <a:t>Click to edit master title style</a:t>
            </a:r>
            <a:endParaRPr lang="en-GB" dirty="0"/>
          </a:p>
        </p:txBody>
      </p:sp>
      <p:sp>
        <p:nvSpPr>
          <p:cNvPr id="5" name="Text Placeholder 4"/>
          <p:cNvSpPr>
            <a:spLocks noGrp="1"/>
          </p:cNvSpPr>
          <p:nvPr>
            <p:ph type="body" sz="quarter" idx="10"/>
          </p:nvPr>
        </p:nvSpPr>
        <p:spPr>
          <a:xfrm>
            <a:off x="647700" y="1485900"/>
            <a:ext cx="7997825" cy="4762500"/>
          </a:xfrm>
        </p:spPr>
        <p:txBody>
          <a:bodyPr>
            <a:noAutofit/>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p>
        </p:txBody>
      </p:sp>
    </p:spTree>
    <p:extLst>
      <p:ext uri="{BB962C8B-B14F-4D97-AF65-F5344CB8AC3E}">
        <p14:creationId xmlns:p14="http://schemas.microsoft.com/office/powerpoint/2010/main" val="486595214"/>
      </p:ext>
    </p:extLst>
  </p:cSld>
  <p:clrMapOvr>
    <a:masterClrMapping/>
  </p:clrMapOvr>
</p:sldLayout>
</file>

<file path=ppt/slideLayouts/slideLayout252.xml><?xml version="1.0" encoding="utf-8"?>
<p:sldLayout xmlns:a="http://schemas.openxmlformats.org/drawingml/2006/main" xmlns:r="http://schemas.openxmlformats.org/officeDocument/2006/relationships" xmlns:p="http://schemas.openxmlformats.org/presentationml/2006/main" preserve="1" userDrawn="1">
  <p:cSld name="Title and Sub-titl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48000" y="334800"/>
            <a:ext cx="7992000" cy="936000"/>
          </a:xfrm>
        </p:spPr>
        <p:txBody>
          <a:bodyPr/>
          <a:lstStyle>
            <a:lvl1pPr>
              <a:defRPr/>
            </a:lvl1pPr>
          </a:lstStyle>
          <a:p>
            <a:r>
              <a:rPr lang="en-GB"/>
              <a:t>Click to edit master title style</a:t>
            </a:r>
            <a:endParaRPr lang="en-GB" dirty="0"/>
          </a:p>
        </p:txBody>
      </p:sp>
      <p:sp>
        <p:nvSpPr>
          <p:cNvPr id="9" name="Text Placeholder 8"/>
          <p:cNvSpPr>
            <a:spLocks noGrp="1"/>
          </p:cNvSpPr>
          <p:nvPr>
            <p:ph type="body" sz="quarter" idx="10"/>
          </p:nvPr>
        </p:nvSpPr>
        <p:spPr>
          <a:xfrm>
            <a:off x="648000" y="1025525"/>
            <a:ext cx="7997825" cy="307777"/>
          </a:xfrm>
        </p:spPr>
        <p:txBody>
          <a:bodyPr>
            <a:spAutoFit/>
          </a:bodyPr>
          <a:lstStyle/>
          <a:p>
            <a:pPr lvl="0"/>
            <a:r>
              <a:rPr lang="en-GB" dirty="0"/>
              <a:t>Click to edit Master text styles</a:t>
            </a:r>
          </a:p>
        </p:txBody>
      </p:sp>
    </p:spTree>
    <p:extLst>
      <p:ext uri="{BB962C8B-B14F-4D97-AF65-F5344CB8AC3E}">
        <p14:creationId xmlns:p14="http://schemas.microsoft.com/office/powerpoint/2010/main" val="2517777535"/>
      </p:ext>
    </p:extLst>
  </p:cSld>
  <p:clrMapOvr>
    <a:masterClrMapping/>
  </p:clrMapOvr>
</p:sldLayout>
</file>

<file path=ppt/slideLayouts/slideLayout253.xml><?xml version="1.0" encoding="utf-8"?>
<p:sldLayout xmlns:a="http://schemas.openxmlformats.org/drawingml/2006/main" xmlns:r="http://schemas.openxmlformats.org/officeDocument/2006/relationships" xmlns:p="http://schemas.openxmlformats.org/presentationml/2006/main" showMasterSp="0" preserve="1" userDrawn="1">
  <p:cSld name="Breaker slide">
    <p:bg>
      <p:bgPr>
        <a:solidFill>
          <a:schemeClr val="accent4"/>
        </a:solidFill>
        <a:effectLst/>
      </p:bgPr>
    </p:bg>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2"/>
            </p:custDataLst>
            <p:extLst>
              <p:ext uri="{D42A27DB-BD31-4B8C-83A1-F6EECF244321}">
                <p14:modId xmlns:p14="http://schemas.microsoft.com/office/powerpoint/2010/main" val="3144229303"/>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191512" name="think-cell Folie" r:id="rId4" imgW="270" imgH="270" progId="TCLayout.ActiveDocument.1">
                  <p:embed/>
                </p:oleObj>
              </mc:Choice>
              <mc:Fallback>
                <p:oleObj name="think-cell Folie" r:id="rId4" imgW="270" imgH="270" progId="TCLayout.ActiveDocument.1">
                  <p:embed/>
                  <p:pic>
                    <p:nvPicPr>
                      <p:cNvPr id="0" name=""/>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15" name="Rectangle 2"/>
          <p:cNvSpPr>
            <a:spLocks noGrp="1" noChangeArrowheads="1"/>
          </p:cNvSpPr>
          <p:nvPr>
            <p:ph type="ctrTitle" hasCustomPrompt="1"/>
          </p:nvPr>
        </p:nvSpPr>
        <p:spPr bwMode="gray">
          <a:xfrm>
            <a:off x="647700" y="769938"/>
            <a:ext cx="7988300" cy="1557337"/>
          </a:xfrm>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defRPr sz="4000">
                <a:solidFill>
                  <a:schemeClr val="bg1"/>
                </a:solidFill>
              </a:defRPr>
            </a:lvl1pPr>
          </a:lstStyle>
          <a:p>
            <a:pPr lvl="0"/>
            <a:r>
              <a:rPr lang="en-GB" noProof="1"/>
              <a:t>Click to edit master title style</a:t>
            </a:r>
            <a:endParaRPr lang="en-GB" noProof="0" dirty="0"/>
          </a:p>
        </p:txBody>
      </p:sp>
      <p:sp>
        <p:nvSpPr>
          <p:cNvPr id="16" name="Rectangle 3"/>
          <p:cNvSpPr>
            <a:spLocks noGrp="1" noChangeArrowheads="1"/>
          </p:cNvSpPr>
          <p:nvPr>
            <p:ph type="subTitle" idx="1"/>
          </p:nvPr>
        </p:nvSpPr>
        <p:spPr bwMode="gray">
          <a:xfrm>
            <a:off x="650875" y="2327275"/>
            <a:ext cx="5362575" cy="1738313"/>
          </a:xfrm>
          <a:prstGeom prst="rect">
            <a:avLst/>
          </a:prstGeom>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spcBef>
                <a:spcPct val="0"/>
              </a:spcBef>
              <a:buSzTx/>
              <a:defRPr>
                <a:solidFill>
                  <a:schemeClr val="bg1"/>
                </a:solidFill>
              </a:defRPr>
            </a:lvl1pPr>
          </a:lstStyle>
          <a:p>
            <a:pPr lvl="0"/>
            <a:r>
              <a:rPr lang="en-GB" noProof="0"/>
              <a:t>Formatvorlage des Untertitelmasters durch Klicken bearbeiten</a:t>
            </a:r>
            <a:endParaRPr lang="en-GB" noProof="0" dirty="0"/>
          </a:p>
        </p:txBody>
      </p:sp>
      <p:pic>
        <p:nvPicPr>
          <p:cNvPr id="11" name="Image 66" descr="shadow-v2.png"/>
          <p:cNvPicPr>
            <a:picLocks noChangeAspect="1"/>
          </p:cNvPicPr>
          <p:nvPr userDrawn="1"/>
        </p:nvPicPr>
        <p:blipFill>
          <a:blip r:embed="rId6">
            <a:extLst>
              <a:ext uri="{28A0092B-C50C-407E-A947-70E740481C1C}">
                <a14:useLocalDpi xmlns:a14="http://schemas.microsoft.com/office/drawing/2010/main" val="0"/>
              </a:ext>
            </a:extLst>
          </a:blip>
          <a:srcRect t="8528" b="51877"/>
          <a:stretch>
            <a:fillRect/>
          </a:stretch>
        </p:blipFill>
        <p:spPr bwMode="auto">
          <a:xfrm>
            <a:off x="0" y="6381750"/>
            <a:ext cx="8856663" cy="206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2" name="Group 7"/>
          <p:cNvGrpSpPr>
            <a:grpSpLocks/>
          </p:cNvGrpSpPr>
          <p:nvPr userDrawn="1"/>
        </p:nvGrpSpPr>
        <p:grpSpPr bwMode="auto">
          <a:xfrm>
            <a:off x="7777163" y="6526213"/>
            <a:ext cx="863600" cy="236537"/>
            <a:chOff x="1005" y="1644"/>
            <a:chExt cx="3749" cy="1030"/>
          </a:xfrm>
          <a:solidFill>
            <a:schemeClr val="bg1"/>
          </a:solidFill>
        </p:grpSpPr>
        <p:sp>
          <p:nvSpPr>
            <p:cNvPr id="13" name="Freeform 8"/>
            <p:cNvSpPr>
              <a:spLocks/>
            </p:cNvSpPr>
            <p:nvPr userDrawn="1"/>
          </p:nvSpPr>
          <p:spPr bwMode="auto">
            <a:xfrm>
              <a:off x="1962" y="2123"/>
              <a:ext cx="314" cy="256"/>
            </a:xfrm>
            <a:custGeom>
              <a:avLst/>
              <a:gdLst>
                <a:gd name="T0" fmla="*/ 108 w 314"/>
                <a:gd name="T1" fmla="*/ 256 h 256"/>
                <a:gd name="T2" fmla="*/ 314 w 314"/>
                <a:gd name="T3" fmla="*/ 0 h 256"/>
                <a:gd name="T4" fmla="*/ 101 w 314"/>
                <a:gd name="T5" fmla="*/ 0 h 256"/>
                <a:gd name="T6" fmla="*/ 0 w 314"/>
                <a:gd name="T7" fmla="*/ 126 h 256"/>
                <a:gd name="T8" fmla="*/ 108 w 314"/>
                <a:gd name="T9" fmla="*/ 256 h 256"/>
              </a:gdLst>
              <a:ahLst/>
              <a:cxnLst>
                <a:cxn ang="0">
                  <a:pos x="T0" y="T1"/>
                </a:cxn>
                <a:cxn ang="0">
                  <a:pos x="T2" y="T3"/>
                </a:cxn>
                <a:cxn ang="0">
                  <a:pos x="T4" y="T5"/>
                </a:cxn>
                <a:cxn ang="0">
                  <a:pos x="T6" y="T7"/>
                </a:cxn>
                <a:cxn ang="0">
                  <a:pos x="T8" y="T9"/>
                </a:cxn>
              </a:cxnLst>
              <a:rect l="0" t="0" r="r" b="b"/>
              <a:pathLst>
                <a:path w="314" h="256">
                  <a:moveTo>
                    <a:pt x="108" y="256"/>
                  </a:moveTo>
                  <a:lnTo>
                    <a:pt x="314" y="0"/>
                  </a:lnTo>
                  <a:lnTo>
                    <a:pt x="101" y="0"/>
                  </a:lnTo>
                  <a:lnTo>
                    <a:pt x="0" y="126"/>
                  </a:lnTo>
                  <a:lnTo>
                    <a:pt x="108" y="25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solidFill>
                  <a:srgbClr val="000000"/>
                </a:solidFill>
              </a:endParaRPr>
            </a:p>
          </p:txBody>
        </p:sp>
        <p:sp>
          <p:nvSpPr>
            <p:cNvPr id="22" name="Freeform 9"/>
            <p:cNvSpPr>
              <a:spLocks noEditPoints="1"/>
            </p:cNvSpPr>
            <p:nvPr userDrawn="1"/>
          </p:nvSpPr>
          <p:spPr bwMode="auto">
            <a:xfrm>
              <a:off x="1005" y="1644"/>
              <a:ext cx="1183" cy="1014"/>
            </a:xfrm>
            <a:custGeom>
              <a:avLst/>
              <a:gdLst>
                <a:gd name="T0" fmla="*/ 359 w 501"/>
                <a:gd name="T1" fmla="*/ 313 h 429"/>
                <a:gd name="T2" fmla="*/ 339 w 501"/>
                <a:gd name="T3" fmla="*/ 287 h 429"/>
                <a:gd name="T4" fmla="*/ 331 w 501"/>
                <a:gd name="T5" fmla="*/ 277 h 429"/>
                <a:gd name="T6" fmla="*/ 288 w 501"/>
                <a:gd name="T7" fmla="*/ 257 h 429"/>
                <a:gd name="T8" fmla="*/ 232 w 501"/>
                <a:gd name="T9" fmla="*/ 313 h 429"/>
                <a:gd name="T10" fmla="*/ 288 w 501"/>
                <a:gd name="T11" fmla="*/ 368 h 429"/>
                <a:gd name="T12" fmla="*/ 331 w 501"/>
                <a:gd name="T13" fmla="*/ 348 h 429"/>
                <a:gd name="T14" fmla="*/ 339 w 501"/>
                <a:gd name="T15" fmla="*/ 338 h 429"/>
                <a:gd name="T16" fmla="*/ 359 w 501"/>
                <a:gd name="T17" fmla="*/ 313 h 429"/>
                <a:gd name="T18" fmla="*/ 162 w 501"/>
                <a:gd name="T19" fmla="*/ 312 h 429"/>
                <a:gd name="T20" fmla="*/ 288 w 501"/>
                <a:gd name="T21" fmla="*/ 188 h 429"/>
                <a:gd name="T22" fmla="*/ 384 w 501"/>
                <a:gd name="T23" fmla="*/ 232 h 429"/>
                <a:gd name="T24" fmla="*/ 385 w 501"/>
                <a:gd name="T25" fmla="*/ 234 h 429"/>
                <a:gd name="T26" fmla="*/ 387 w 501"/>
                <a:gd name="T27" fmla="*/ 233 h 429"/>
                <a:gd name="T28" fmla="*/ 250 w 501"/>
                <a:gd name="T29" fmla="*/ 0 h 429"/>
                <a:gd name="T30" fmla="*/ 0 w 501"/>
                <a:gd name="T31" fmla="*/ 429 h 429"/>
                <a:gd name="T32" fmla="*/ 244 w 501"/>
                <a:gd name="T33" fmla="*/ 429 h 429"/>
                <a:gd name="T34" fmla="*/ 245 w 501"/>
                <a:gd name="T35" fmla="*/ 428 h 429"/>
                <a:gd name="T36" fmla="*/ 220 w 501"/>
                <a:gd name="T37" fmla="*/ 417 h 429"/>
                <a:gd name="T38" fmla="*/ 162 w 501"/>
                <a:gd name="T39" fmla="*/ 312 h 429"/>
                <a:gd name="T40" fmla="*/ 496 w 501"/>
                <a:gd name="T41" fmla="*/ 427 h 429"/>
                <a:gd name="T42" fmla="*/ 470 w 501"/>
                <a:gd name="T43" fmla="*/ 420 h 429"/>
                <a:gd name="T44" fmla="*/ 405 w 501"/>
                <a:gd name="T45" fmla="*/ 367 h 429"/>
                <a:gd name="T46" fmla="*/ 380 w 501"/>
                <a:gd name="T47" fmla="*/ 398 h 429"/>
                <a:gd name="T48" fmla="*/ 333 w 501"/>
                <a:gd name="T49" fmla="*/ 428 h 429"/>
                <a:gd name="T50" fmla="*/ 333 w 501"/>
                <a:gd name="T51" fmla="*/ 429 h 429"/>
                <a:gd name="T52" fmla="*/ 501 w 501"/>
                <a:gd name="T53" fmla="*/ 429 h 429"/>
                <a:gd name="T54" fmla="*/ 501 w 501"/>
                <a:gd name="T55" fmla="*/ 428 h 429"/>
                <a:gd name="T56" fmla="*/ 496 w 501"/>
                <a:gd name="T57" fmla="*/ 427 h 4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01" h="429">
                  <a:moveTo>
                    <a:pt x="359" y="313"/>
                  </a:moveTo>
                  <a:cubicBezTo>
                    <a:pt x="353" y="305"/>
                    <a:pt x="350" y="300"/>
                    <a:pt x="339" y="287"/>
                  </a:cubicBezTo>
                  <a:cubicBezTo>
                    <a:pt x="336" y="283"/>
                    <a:pt x="335" y="282"/>
                    <a:pt x="331" y="277"/>
                  </a:cubicBezTo>
                  <a:cubicBezTo>
                    <a:pt x="320" y="265"/>
                    <a:pt x="306" y="257"/>
                    <a:pt x="288" y="257"/>
                  </a:cubicBezTo>
                  <a:cubicBezTo>
                    <a:pt x="257" y="257"/>
                    <a:pt x="232" y="282"/>
                    <a:pt x="232" y="313"/>
                  </a:cubicBezTo>
                  <a:cubicBezTo>
                    <a:pt x="232" y="343"/>
                    <a:pt x="257" y="368"/>
                    <a:pt x="288" y="368"/>
                  </a:cubicBezTo>
                  <a:cubicBezTo>
                    <a:pt x="306" y="368"/>
                    <a:pt x="320" y="360"/>
                    <a:pt x="331" y="348"/>
                  </a:cubicBezTo>
                  <a:cubicBezTo>
                    <a:pt x="335" y="343"/>
                    <a:pt x="336" y="342"/>
                    <a:pt x="339" y="338"/>
                  </a:cubicBezTo>
                  <a:cubicBezTo>
                    <a:pt x="350" y="325"/>
                    <a:pt x="353" y="320"/>
                    <a:pt x="359" y="313"/>
                  </a:cubicBezTo>
                  <a:moveTo>
                    <a:pt x="162" y="312"/>
                  </a:moveTo>
                  <a:cubicBezTo>
                    <a:pt x="162" y="243"/>
                    <a:pt x="218" y="188"/>
                    <a:pt x="288" y="188"/>
                  </a:cubicBezTo>
                  <a:cubicBezTo>
                    <a:pt x="322" y="188"/>
                    <a:pt x="357" y="201"/>
                    <a:pt x="384" y="232"/>
                  </a:cubicBezTo>
                  <a:cubicBezTo>
                    <a:pt x="385" y="234"/>
                    <a:pt x="385" y="234"/>
                    <a:pt x="385" y="234"/>
                  </a:cubicBezTo>
                  <a:cubicBezTo>
                    <a:pt x="387" y="233"/>
                    <a:pt x="387" y="233"/>
                    <a:pt x="387" y="233"/>
                  </a:cubicBezTo>
                  <a:cubicBezTo>
                    <a:pt x="250" y="0"/>
                    <a:pt x="250" y="0"/>
                    <a:pt x="250" y="0"/>
                  </a:cubicBezTo>
                  <a:cubicBezTo>
                    <a:pt x="0" y="429"/>
                    <a:pt x="0" y="429"/>
                    <a:pt x="0" y="429"/>
                  </a:cubicBezTo>
                  <a:cubicBezTo>
                    <a:pt x="244" y="429"/>
                    <a:pt x="244" y="429"/>
                    <a:pt x="244" y="429"/>
                  </a:cubicBezTo>
                  <a:cubicBezTo>
                    <a:pt x="245" y="428"/>
                    <a:pt x="245" y="428"/>
                    <a:pt x="245" y="428"/>
                  </a:cubicBezTo>
                  <a:cubicBezTo>
                    <a:pt x="234" y="425"/>
                    <a:pt x="224" y="419"/>
                    <a:pt x="220" y="417"/>
                  </a:cubicBezTo>
                  <a:cubicBezTo>
                    <a:pt x="185" y="395"/>
                    <a:pt x="162" y="357"/>
                    <a:pt x="162" y="312"/>
                  </a:cubicBezTo>
                  <a:moveTo>
                    <a:pt x="496" y="427"/>
                  </a:moveTo>
                  <a:cubicBezTo>
                    <a:pt x="485" y="425"/>
                    <a:pt x="476" y="422"/>
                    <a:pt x="470" y="420"/>
                  </a:cubicBezTo>
                  <a:cubicBezTo>
                    <a:pt x="444" y="409"/>
                    <a:pt x="423" y="389"/>
                    <a:pt x="405" y="367"/>
                  </a:cubicBezTo>
                  <a:cubicBezTo>
                    <a:pt x="405" y="367"/>
                    <a:pt x="392" y="385"/>
                    <a:pt x="380" y="398"/>
                  </a:cubicBezTo>
                  <a:cubicBezTo>
                    <a:pt x="362" y="417"/>
                    <a:pt x="343" y="425"/>
                    <a:pt x="333" y="428"/>
                  </a:cubicBezTo>
                  <a:cubicBezTo>
                    <a:pt x="333" y="429"/>
                    <a:pt x="333" y="429"/>
                    <a:pt x="333" y="429"/>
                  </a:cubicBezTo>
                  <a:cubicBezTo>
                    <a:pt x="501" y="429"/>
                    <a:pt x="501" y="429"/>
                    <a:pt x="501" y="429"/>
                  </a:cubicBezTo>
                  <a:cubicBezTo>
                    <a:pt x="501" y="428"/>
                    <a:pt x="501" y="428"/>
                    <a:pt x="501" y="428"/>
                  </a:cubicBezTo>
                  <a:cubicBezTo>
                    <a:pt x="501" y="428"/>
                    <a:pt x="499" y="427"/>
                    <a:pt x="496" y="427"/>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solidFill>
                  <a:srgbClr val="000000"/>
                </a:solidFill>
              </a:endParaRPr>
            </a:p>
          </p:txBody>
        </p:sp>
        <p:sp>
          <p:nvSpPr>
            <p:cNvPr id="23" name="Freeform 10"/>
            <p:cNvSpPr>
              <a:spLocks noEditPoints="1"/>
            </p:cNvSpPr>
            <p:nvPr userDrawn="1"/>
          </p:nvSpPr>
          <p:spPr bwMode="auto">
            <a:xfrm>
              <a:off x="2540" y="1904"/>
              <a:ext cx="2214" cy="770"/>
            </a:xfrm>
            <a:custGeom>
              <a:avLst/>
              <a:gdLst>
                <a:gd name="T0" fmla="*/ 171 w 937"/>
                <a:gd name="T1" fmla="*/ 136 h 326"/>
                <a:gd name="T2" fmla="*/ 78 w 937"/>
                <a:gd name="T3" fmla="*/ 89 h 326"/>
                <a:gd name="T4" fmla="*/ 125 w 937"/>
                <a:gd name="T5" fmla="*/ 53 h 326"/>
                <a:gd name="T6" fmla="*/ 186 w 937"/>
                <a:gd name="T7" fmla="*/ 100 h 326"/>
                <a:gd name="T8" fmla="*/ 253 w 937"/>
                <a:gd name="T9" fmla="*/ 100 h 326"/>
                <a:gd name="T10" fmla="*/ 128 w 937"/>
                <a:gd name="T11" fmla="*/ 0 h 326"/>
                <a:gd name="T12" fmla="*/ 12 w 937"/>
                <a:gd name="T13" fmla="*/ 94 h 326"/>
                <a:gd name="T14" fmla="*/ 104 w 937"/>
                <a:gd name="T15" fmla="*/ 183 h 326"/>
                <a:gd name="T16" fmla="*/ 197 w 937"/>
                <a:gd name="T17" fmla="*/ 234 h 326"/>
                <a:gd name="T18" fmla="*/ 136 w 937"/>
                <a:gd name="T19" fmla="*/ 273 h 326"/>
                <a:gd name="T20" fmla="*/ 67 w 937"/>
                <a:gd name="T21" fmla="*/ 215 h 326"/>
                <a:gd name="T22" fmla="*/ 1 w 937"/>
                <a:gd name="T23" fmla="*/ 215 h 326"/>
                <a:gd name="T24" fmla="*/ 134 w 937"/>
                <a:gd name="T25" fmla="*/ 326 h 326"/>
                <a:gd name="T26" fmla="*/ 263 w 937"/>
                <a:gd name="T27" fmla="*/ 226 h 326"/>
                <a:gd name="T28" fmla="*/ 171 w 937"/>
                <a:gd name="T29" fmla="*/ 136 h 326"/>
                <a:gd name="T30" fmla="*/ 541 w 937"/>
                <a:gd name="T31" fmla="*/ 121 h 326"/>
                <a:gd name="T32" fmla="*/ 541 w 937"/>
                <a:gd name="T33" fmla="*/ 121 h 326"/>
                <a:gd name="T34" fmla="*/ 473 w 937"/>
                <a:gd name="T35" fmla="*/ 87 h 326"/>
                <a:gd name="T36" fmla="*/ 374 w 937"/>
                <a:gd name="T37" fmla="*/ 204 h 326"/>
                <a:gd name="T38" fmla="*/ 475 w 937"/>
                <a:gd name="T39" fmla="*/ 325 h 326"/>
                <a:gd name="T40" fmla="*/ 543 w 937"/>
                <a:gd name="T41" fmla="*/ 290 h 326"/>
                <a:gd name="T42" fmla="*/ 544 w 937"/>
                <a:gd name="T43" fmla="*/ 290 h 326"/>
                <a:gd name="T44" fmla="*/ 544 w 937"/>
                <a:gd name="T45" fmla="*/ 319 h 326"/>
                <a:gd name="T46" fmla="*/ 603 w 937"/>
                <a:gd name="T47" fmla="*/ 319 h 326"/>
                <a:gd name="T48" fmla="*/ 603 w 937"/>
                <a:gd name="T49" fmla="*/ 8 h 326"/>
                <a:gd name="T50" fmla="*/ 541 w 937"/>
                <a:gd name="T51" fmla="*/ 8 h 326"/>
                <a:gd name="T52" fmla="*/ 541 w 937"/>
                <a:gd name="T53" fmla="*/ 121 h 326"/>
                <a:gd name="T54" fmla="*/ 490 w 937"/>
                <a:gd name="T55" fmla="*/ 278 h 326"/>
                <a:gd name="T56" fmla="*/ 436 w 937"/>
                <a:gd name="T57" fmla="*/ 206 h 326"/>
                <a:gd name="T58" fmla="*/ 490 w 937"/>
                <a:gd name="T59" fmla="*/ 134 h 326"/>
                <a:gd name="T60" fmla="*/ 543 w 937"/>
                <a:gd name="T61" fmla="*/ 205 h 326"/>
                <a:gd name="T62" fmla="*/ 490 w 937"/>
                <a:gd name="T63" fmla="*/ 278 h 326"/>
                <a:gd name="T64" fmla="*/ 741 w 937"/>
                <a:gd name="T65" fmla="*/ 87 h 326"/>
                <a:gd name="T66" fmla="*/ 626 w 937"/>
                <a:gd name="T67" fmla="*/ 206 h 326"/>
                <a:gd name="T68" fmla="*/ 741 w 937"/>
                <a:gd name="T69" fmla="*/ 325 h 326"/>
                <a:gd name="T70" fmla="*/ 846 w 937"/>
                <a:gd name="T71" fmla="*/ 249 h 326"/>
                <a:gd name="T72" fmla="*/ 792 w 937"/>
                <a:gd name="T73" fmla="*/ 249 h 326"/>
                <a:gd name="T74" fmla="*/ 743 w 937"/>
                <a:gd name="T75" fmla="*/ 278 h 326"/>
                <a:gd name="T76" fmla="*/ 687 w 937"/>
                <a:gd name="T77" fmla="*/ 221 h 326"/>
                <a:gd name="T78" fmla="*/ 850 w 937"/>
                <a:gd name="T79" fmla="*/ 221 h 326"/>
                <a:gd name="T80" fmla="*/ 741 w 937"/>
                <a:gd name="T81" fmla="*/ 87 h 326"/>
                <a:gd name="T82" fmla="*/ 687 w 937"/>
                <a:gd name="T83" fmla="*/ 182 h 326"/>
                <a:gd name="T84" fmla="*/ 739 w 937"/>
                <a:gd name="T85" fmla="*/ 134 h 326"/>
                <a:gd name="T86" fmla="*/ 788 w 937"/>
                <a:gd name="T87" fmla="*/ 182 h 326"/>
                <a:gd name="T88" fmla="*/ 687 w 937"/>
                <a:gd name="T89" fmla="*/ 182 h 326"/>
                <a:gd name="T90" fmla="*/ 875 w 937"/>
                <a:gd name="T91" fmla="*/ 319 h 326"/>
                <a:gd name="T92" fmla="*/ 937 w 937"/>
                <a:gd name="T93" fmla="*/ 319 h 326"/>
                <a:gd name="T94" fmla="*/ 937 w 937"/>
                <a:gd name="T95" fmla="*/ 8 h 326"/>
                <a:gd name="T96" fmla="*/ 875 w 937"/>
                <a:gd name="T97" fmla="*/ 8 h 326"/>
                <a:gd name="T98" fmla="*/ 875 w 937"/>
                <a:gd name="T99" fmla="*/ 319 h 326"/>
                <a:gd name="T100" fmla="*/ 286 w 937"/>
                <a:gd name="T101" fmla="*/ 319 h 326"/>
                <a:gd name="T102" fmla="*/ 348 w 937"/>
                <a:gd name="T103" fmla="*/ 319 h 326"/>
                <a:gd name="T104" fmla="*/ 348 w 937"/>
                <a:gd name="T105" fmla="*/ 93 h 326"/>
                <a:gd name="T106" fmla="*/ 286 w 937"/>
                <a:gd name="T107" fmla="*/ 93 h 326"/>
                <a:gd name="T108" fmla="*/ 286 w 937"/>
                <a:gd name="T109" fmla="*/ 319 h 326"/>
                <a:gd name="T110" fmla="*/ 286 w 937"/>
                <a:gd name="T111" fmla="*/ 59 h 326"/>
                <a:gd name="T112" fmla="*/ 348 w 937"/>
                <a:gd name="T113" fmla="*/ 59 h 326"/>
                <a:gd name="T114" fmla="*/ 348 w 937"/>
                <a:gd name="T115" fmla="*/ 8 h 326"/>
                <a:gd name="T116" fmla="*/ 286 w 937"/>
                <a:gd name="T117" fmla="*/ 8 h 326"/>
                <a:gd name="T118" fmla="*/ 286 w 937"/>
                <a:gd name="T119" fmla="*/ 59 h 3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937" h="326">
                  <a:moveTo>
                    <a:pt x="171" y="136"/>
                  </a:moveTo>
                  <a:cubicBezTo>
                    <a:pt x="93" y="116"/>
                    <a:pt x="78" y="113"/>
                    <a:pt x="78" y="89"/>
                  </a:cubicBezTo>
                  <a:cubicBezTo>
                    <a:pt x="78" y="63"/>
                    <a:pt x="103" y="53"/>
                    <a:pt x="125" y="53"/>
                  </a:cubicBezTo>
                  <a:cubicBezTo>
                    <a:pt x="158" y="53"/>
                    <a:pt x="184" y="63"/>
                    <a:pt x="186" y="100"/>
                  </a:cubicBezTo>
                  <a:cubicBezTo>
                    <a:pt x="253" y="100"/>
                    <a:pt x="253" y="100"/>
                    <a:pt x="253" y="100"/>
                  </a:cubicBezTo>
                  <a:cubicBezTo>
                    <a:pt x="253" y="29"/>
                    <a:pt x="193" y="0"/>
                    <a:pt x="128" y="0"/>
                  </a:cubicBezTo>
                  <a:cubicBezTo>
                    <a:pt x="72" y="0"/>
                    <a:pt x="12" y="31"/>
                    <a:pt x="12" y="94"/>
                  </a:cubicBezTo>
                  <a:cubicBezTo>
                    <a:pt x="12" y="153"/>
                    <a:pt x="58" y="171"/>
                    <a:pt x="104" y="183"/>
                  </a:cubicBezTo>
                  <a:cubicBezTo>
                    <a:pt x="150" y="195"/>
                    <a:pt x="197" y="201"/>
                    <a:pt x="197" y="234"/>
                  </a:cubicBezTo>
                  <a:cubicBezTo>
                    <a:pt x="197" y="266"/>
                    <a:pt x="160" y="273"/>
                    <a:pt x="136" y="273"/>
                  </a:cubicBezTo>
                  <a:cubicBezTo>
                    <a:pt x="100" y="273"/>
                    <a:pt x="67" y="257"/>
                    <a:pt x="67" y="215"/>
                  </a:cubicBezTo>
                  <a:cubicBezTo>
                    <a:pt x="1" y="215"/>
                    <a:pt x="1" y="215"/>
                    <a:pt x="1" y="215"/>
                  </a:cubicBezTo>
                  <a:cubicBezTo>
                    <a:pt x="0" y="292"/>
                    <a:pt x="65" y="326"/>
                    <a:pt x="134" y="326"/>
                  </a:cubicBezTo>
                  <a:cubicBezTo>
                    <a:pt x="218" y="326"/>
                    <a:pt x="263" y="283"/>
                    <a:pt x="263" y="226"/>
                  </a:cubicBezTo>
                  <a:cubicBezTo>
                    <a:pt x="263" y="156"/>
                    <a:pt x="193" y="141"/>
                    <a:pt x="171" y="136"/>
                  </a:cubicBezTo>
                  <a:moveTo>
                    <a:pt x="541" y="121"/>
                  </a:moveTo>
                  <a:cubicBezTo>
                    <a:pt x="541" y="121"/>
                    <a:pt x="541" y="121"/>
                    <a:pt x="541" y="121"/>
                  </a:cubicBezTo>
                  <a:cubicBezTo>
                    <a:pt x="526" y="99"/>
                    <a:pt x="500" y="87"/>
                    <a:pt x="473" y="87"/>
                  </a:cubicBezTo>
                  <a:cubicBezTo>
                    <a:pt x="407" y="87"/>
                    <a:pt x="374" y="144"/>
                    <a:pt x="374" y="204"/>
                  </a:cubicBezTo>
                  <a:cubicBezTo>
                    <a:pt x="374" y="266"/>
                    <a:pt x="407" y="325"/>
                    <a:pt x="475" y="325"/>
                  </a:cubicBezTo>
                  <a:cubicBezTo>
                    <a:pt x="504" y="325"/>
                    <a:pt x="529" y="314"/>
                    <a:pt x="543" y="290"/>
                  </a:cubicBezTo>
                  <a:cubicBezTo>
                    <a:pt x="544" y="290"/>
                    <a:pt x="544" y="290"/>
                    <a:pt x="544" y="290"/>
                  </a:cubicBezTo>
                  <a:cubicBezTo>
                    <a:pt x="544" y="319"/>
                    <a:pt x="544" y="319"/>
                    <a:pt x="544" y="319"/>
                  </a:cubicBezTo>
                  <a:cubicBezTo>
                    <a:pt x="603" y="319"/>
                    <a:pt x="603" y="319"/>
                    <a:pt x="603" y="319"/>
                  </a:cubicBezTo>
                  <a:cubicBezTo>
                    <a:pt x="603" y="8"/>
                    <a:pt x="603" y="8"/>
                    <a:pt x="603" y="8"/>
                  </a:cubicBezTo>
                  <a:cubicBezTo>
                    <a:pt x="541" y="8"/>
                    <a:pt x="541" y="8"/>
                    <a:pt x="541" y="8"/>
                  </a:cubicBezTo>
                  <a:lnTo>
                    <a:pt x="541" y="121"/>
                  </a:lnTo>
                  <a:close/>
                  <a:moveTo>
                    <a:pt x="490" y="278"/>
                  </a:moveTo>
                  <a:cubicBezTo>
                    <a:pt x="452" y="278"/>
                    <a:pt x="436" y="241"/>
                    <a:pt x="436" y="206"/>
                  </a:cubicBezTo>
                  <a:cubicBezTo>
                    <a:pt x="436" y="169"/>
                    <a:pt x="449" y="134"/>
                    <a:pt x="490" y="134"/>
                  </a:cubicBezTo>
                  <a:cubicBezTo>
                    <a:pt x="530" y="134"/>
                    <a:pt x="543" y="169"/>
                    <a:pt x="543" y="205"/>
                  </a:cubicBezTo>
                  <a:cubicBezTo>
                    <a:pt x="543" y="242"/>
                    <a:pt x="531" y="278"/>
                    <a:pt x="490" y="278"/>
                  </a:cubicBezTo>
                  <a:moveTo>
                    <a:pt x="741" y="87"/>
                  </a:moveTo>
                  <a:cubicBezTo>
                    <a:pt x="672" y="87"/>
                    <a:pt x="626" y="139"/>
                    <a:pt x="626" y="206"/>
                  </a:cubicBezTo>
                  <a:cubicBezTo>
                    <a:pt x="626" y="276"/>
                    <a:pt x="670" y="325"/>
                    <a:pt x="741" y="325"/>
                  </a:cubicBezTo>
                  <a:cubicBezTo>
                    <a:pt x="792" y="325"/>
                    <a:pt x="829" y="302"/>
                    <a:pt x="846" y="249"/>
                  </a:cubicBezTo>
                  <a:cubicBezTo>
                    <a:pt x="792" y="249"/>
                    <a:pt x="792" y="249"/>
                    <a:pt x="792" y="249"/>
                  </a:cubicBezTo>
                  <a:cubicBezTo>
                    <a:pt x="788" y="263"/>
                    <a:pt x="768" y="278"/>
                    <a:pt x="743" y="278"/>
                  </a:cubicBezTo>
                  <a:cubicBezTo>
                    <a:pt x="708" y="278"/>
                    <a:pt x="689" y="260"/>
                    <a:pt x="687" y="221"/>
                  </a:cubicBezTo>
                  <a:cubicBezTo>
                    <a:pt x="850" y="221"/>
                    <a:pt x="850" y="221"/>
                    <a:pt x="850" y="221"/>
                  </a:cubicBezTo>
                  <a:cubicBezTo>
                    <a:pt x="854" y="152"/>
                    <a:pt x="817" y="87"/>
                    <a:pt x="741" y="87"/>
                  </a:cubicBezTo>
                  <a:moveTo>
                    <a:pt x="687" y="182"/>
                  </a:moveTo>
                  <a:cubicBezTo>
                    <a:pt x="688" y="164"/>
                    <a:pt x="700" y="134"/>
                    <a:pt x="739" y="134"/>
                  </a:cubicBezTo>
                  <a:cubicBezTo>
                    <a:pt x="769" y="134"/>
                    <a:pt x="782" y="151"/>
                    <a:pt x="788" y="182"/>
                  </a:cubicBezTo>
                  <a:lnTo>
                    <a:pt x="687" y="182"/>
                  </a:lnTo>
                  <a:close/>
                  <a:moveTo>
                    <a:pt x="875" y="319"/>
                  </a:moveTo>
                  <a:cubicBezTo>
                    <a:pt x="937" y="319"/>
                    <a:pt x="937" y="319"/>
                    <a:pt x="937" y="319"/>
                  </a:cubicBezTo>
                  <a:cubicBezTo>
                    <a:pt x="937" y="8"/>
                    <a:pt x="937" y="8"/>
                    <a:pt x="937" y="8"/>
                  </a:cubicBezTo>
                  <a:cubicBezTo>
                    <a:pt x="875" y="8"/>
                    <a:pt x="875" y="8"/>
                    <a:pt x="875" y="8"/>
                  </a:cubicBezTo>
                  <a:lnTo>
                    <a:pt x="875" y="319"/>
                  </a:lnTo>
                  <a:close/>
                  <a:moveTo>
                    <a:pt x="286" y="319"/>
                  </a:moveTo>
                  <a:cubicBezTo>
                    <a:pt x="348" y="319"/>
                    <a:pt x="348" y="319"/>
                    <a:pt x="348" y="319"/>
                  </a:cubicBezTo>
                  <a:cubicBezTo>
                    <a:pt x="348" y="93"/>
                    <a:pt x="348" y="93"/>
                    <a:pt x="348" y="93"/>
                  </a:cubicBezTo>
                  <a:cubicBezTo>
                    <a:pt x="286" y="93"/>
                    <a:pt x="286" y="93"/>
                    <a:pt x="286" y="93"/>
                  </a:cubicBezTo>
                  <a:lnTo>
                    <a:pt x="286" y="319"/>
                  </a:lnTo>
                  <a:close/>
                  <a:moveTo>
                    <a:pt x="286" y="59"/>
                  </a:moveTo>
                  <a:cubicBezTo>
                    <a:pt x="348" y="59"/>
                    <a:pt x="348" y="59"/>
                    <a:pt x="348" y="59"/>
                  </a:cubicBezTo>
                  <a:cubicBezTo>
                    <a:pt x="348" y="8"/>
                    <a:pt x="348" y="8"/>
                    <a:pt x="348" y="8"/>
                  </a:cubicBezTo>
                  <a:cubicBezTo>
                    <a:pt x="286" y="8"/>
                    <a:pt x="286" y="8"/>
                    <a:pt x="286" y="8"/>
                  </a:cubicBezTo>
                  <a:lnTo>
                    <a:pt x="286" y="5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solidFill>
                  <a:srgbClr val="000000"/>
                </a:solidFill>
              </a:endParaRPr>
            </a:p>
          </p:txBody>
        </p:sp>
      </p:grpSp>
    </p:spTree>
    <p:extLst>
      <p:ext uri="{BB962C8B-B14F-4D97-AF65-F5344CB8AC3E}">
        <p14:creationId xmlns:p14="http://schemas.microsoft.com/office/powerpoint/2010/main" val="3270791299"/>
      </p:ext>
    </p:extLst>
  </p:cSld>
  <p:clrMapOvr>
    <a:masterClrMapping/>
  </p:clrMapOvr>
</p:sldLayout>
</file>

<file path=ppt/slideLayouts/slideLayout254.xml><?xml version="1.0" encoding="utf-8"?>
<p:sldLayout xmlns:a="http://schemas.openxmlformats.org/drawingml/2006/main" xmlns:r="http://schemas.openxmlformats.org/officeDocument/2006/relationships" xmlns:p="http://schemas.openxmlformats.org/presentationml/2006/main" showMasterSp="0" preserve="1" userDrawn="1">
  <p:cSld name="Last slide">
    <p:spTree>
      <p:nvGrpSpPr>
        <p:cNvPr id="1" name=""/>
        <p:cNvGrpSpPr/>
        <p:nvPr/>
      </p:nvGrpSpPr>
      <p:grpSpPr>
        <a:xfrm>
          <a:off x="0" y="0"/>
          <a:ext cx="0" cy="0"/>
          <a:chOff x="0" y="0"/>
          <a:chExt cx="0" cy="0"/>
        </a:xfrm>
      </p:grpSpPr>
      <p:grpSp>
        <p:nvGrpSpPr>
          <p:cNvPr id="13" name="Group 13"/>
          <p:cNvGrpSpPr>
            <a:grpSpLocks/>
          </p:cNvGrpSpPr>
          <p:nvPr userDrawn="1"/>
        </p:nvGrpSpPr>
        <p:grpSpPr bwMode="auto">
          <a:xfrm>
            <a:off x="0" y="0"/>
            <a:ext cx="9144000" cy="6858000"/>
            <a:chOff x="1723" y="0"/>
            <a:chExt cx="683" cy="4320"/>
          </a:xfrm>
          <a:gradFill flip="none" rotWithShape="1">
            <a:gsLst>
              <a:gs pos="0">
                <a:srgbClr val="969696"/>
              </a:gs>
              <a:gs pos="41000">
                <a:srgbClr val="FFFFFF"/>
              </a:gs>
              <a:gs pos="100000">
                <a:schemeClr val="bg1">
                  <a:lumMod val="95000"/>
                </a:schemeClr>
              </a:gs>
            </a:gsLst>
            <a:lin ang="16200000" scaled="0"/>
            <a:tileRect/>
          </a:gradFill>
        </p:grpSpPr>
        <p:sp>
          <p:nvSpPr>
            <p:cNvPr id="16" name="Rectangle 11"/>
            <p:cNvSpPr>
              <a:spLocks noChangeArrowheads="1"/>
            </p:cNvSpPr>
            <p:nvPr/>
          </p:nvSpPr>
          <p:spPr bwMode="auto">
            <a:xfrm>
              <a:off x="1723" y="0"/>
              <a:ext cx="683" cy="2235"/>
            </a:xfrm>
            <a:prstGeom prst="rect">
              <a:avLst/>
            </a:prstGeom>
            <a:grpFill/>
            <a:ln>
              <a:noFill/>
            </a:ln>
            <a:effectLst/>
            <a:extLs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0" tIns="0" rIns="0" bIns="0" anchor="ctr"/>
            <a:lstStyle/>
            <a:p>
              <a:pPr>
                <a:defRPr/>
              </a:pPr>
              <a:endParaRPr lang="fr-FR">
                <a:solidFill>
                  <a:srgbClr val="000000"/>
                </a:solidFill>
              </a:endParaRPr>
            </a:p>
          </p:txBody>
        </p:sp>
        <p:sp>
          <p:nvSpPr>
            <p:cNvPr id="17" name="Rectangle 12"/>
            <p:cNvSpPr>
              <a:spLocks noChangeArrowheads="1"/>
            </p:cNvSpPr>
            <p:nvPr/>
          </p:nvSpPr>
          <p:spPr bwMode="auto">
            <a:xfrm rot="10800000">
              <a:off x="1723" y="2235"/>
              <a:ext cx="683" cy="2085"/>
            </a:xfrm>
            <a:prstGeom prst="rect">
              <a:avLst/>
            </a:prstGeom>
            <a:grpFill/>
            <a:ln>
              <a:noFill/>
            </a:ln>
            <a:effectLst/>
            <a:extLs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rot="10800000" wrap="none" lIns="0" tIns="0" rIns="0" bIns="0" anchor="ctr"/>
            <a:lstStyle/>
            <a:p>
              <a:pPr>
                <a:defRPr/>
              </a:pPr>
              <a:endParaRPr lang="fr-FR">
                <a:solidFill>
                  <a:srgbClr val="000000"/>
                </a:solidFill>
              </a:endParaRPr>
            </a:p>
          </p:txBody>
        </p:sp>
      </p:grpSp>
      <p:pic>
        <p:nvPicPr>
          <p:cNvPr id="19" name="Picture 19" descr="Sidel_BM_no_bleed"/>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7605713" y="5981700"/>
            <a:ext cx="1108075" cy="887413"/>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2" name="Object 1" hidden="1"/>
          <p:cNvGraphicFramePr>
            <a:graphicFrameLocks noChangeAspect="1"/>
          </p:cNvGraphicFramePr>
          <p:nvPr userDrawn="1">
            <p:custDataLst>
              <p:tags r:id="rId2"/>
            </p:custDataLst>
            <p:extLst>
              <p:ext uri="{D42A27DB-BD31-4B8C-83A1-F6EECF244321}">
                <p14:modId xmlns:p14="http://schemas.microsoft.com/office/powerpoint/2010/main" val="3666818185"/>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192536" name="think-cell Folie" r:id="rId5" imgW="270" imgH="270" progId="TCLayout.ActiveDocument.1">
                  <p:embed/>
                </p:oleObj>
              </mc:Choice>
              <mc:Fallback>
                <p:oleObj name="think-cell Folie" r:id="rId5" imgW="270" imgH="270" progId="TCLayout.ActiveDocument.1">
                  <p:embed/>
                  <p:pic>
                    <p:nvPicPr>
                      <p:cNvPr id="0" name=""/>
                      <p:cNvPicPr/>
                      <p:nvPr/>
                    </p:nvPicPr>
                    <p:blipFill>
                      <a:blip r:embed="rId6"/>
                      <a:stretch>
                        <a:fillRect/>
                      </a:stretch>
                    </p:blipFill>
                    <p:spPr>
                      <a:xfrm>
                        <a:off x="1588" y="1588"/>
                        <a:ext cx="1587" cy="1587"/>
                      </a:xfrm>
                      <a:prstGeom prst="rect">
                        <a:avLst/>
                      </a:prstGeom>
                    </p:spPr>
                  </p:pic>
                </p:oleObj>
              </mc:Fallback>
            </mc:AlternateContent>
          </a:graphicData>
        </a:graphic>
      </p:graphicFrame>
      <p:sp>
        <p:nvSpPr>
          <p:cNvPr id="15" name="Rectangle 2"/>
          <p:cNvSpPr>
            <a:spLocks noGrp="1" noChangeArrowheads="1"/>
          </p:cNvSpPr>
          <p:nvPr>
            <p:ph type="ctrTitle" hasCustomPrompt="1"/>
          </p:nvPr>
        </p:nvSpPr>
        <p:spPr bwMode="gray">
          <a:xfrm>
            <a:off x="647700" y="769938"/>
            <a:ext cx="7988300" cy="1557337"/>
          </a:xfrm>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defRPr sz="4000">
                <a:solidFill>
                  <a:schemeClr val="tx2"/>
                </a:solidFill>
              </a:defRPr>
            </a:lvl1pPr>
          </a:lstStyle>
          <a:p>
            <a:pPr lvl="0"/>
            <a:r>
              <a:rPr lang="en-GB" noProof="1"/>
              <a:t>Click to edit master title style</a:t>
            </a:r>
            <a:endParaRPr lang="en-GB" noProof="0" dirty="0"/>
          </a:p>
        </p:txBody>
      </p:sp>
      <p:sp>
        <p:nvSpPr>
          <p:cNvPr id="27" name="Title 1"/>
          <p:cNvSpPr>
            <a:spLocks/>
          </p:cNvSpPr>
          <p:nvPr userDrawn="1"/>
        </p:nvSpPr>
        <p:spPr bwMode="gray">
          <a:xfrm>
            <a:off x="6520106" y="6476331"/>
            <a:ext cx="921727" cy="15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p>
            <a:pPr algn="r" eaLnBrk="0" hangingPunct="0"/>
            <a:r>
              <a:rPr lang="en-GB" sz="1000" b="1" dirty="0">
                <a:solidFill>
                  <a:srgbClr val="FFFFFF"/>
                </a:solidFill>
              </a:rPr>
              <a:t>www.sidel.com</a:t>
            </a:r>
          </a:p>
        </p:txBody>
      </p:sp>
      <p:sp>
        <p:nvSpPr>
          <p:cNvPr id="20" name="Title 1"/>
          <p:cNvSpPr>
            <a:spLocks/>
          </p:cNvSpPr>
          <p:nvPr userDrawn="1"/>
        </p:nvSpPr>
        <p:spPr bwMode="gray">
          <a:xfrm>
            <a:off x="650875" y="6389944"/>
            <a:ext cx="327025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p>
            <a:pPr eaLnBrk="0" hangingPunct="0"/>
            <a:r>
              <a:rPr lang="en-GB" sz="800" dirty="0">
                <a:solidFill>
                  <a:srgbClr val="FFFFFF"/>
                </a:solidFill>
              </a:rPr>
              <a:t>All rights reserved. No part of this publication may be reproduced</a:t>
            </a:r>
            <a:br>
              <a:rPr lang="en-GB" sz="800" dirty="0">
                <a:solidFill>
                  <a:srgbClr val="FFFFFF"/>
                </a:solidFill>
              </a:rPr>
            </a:br>
            <a:r>
              <a:rPr lang="en-GB" sz="800" dirty="0">
                <a:solidFill>
                  <a:srgbClr val="FFFFFF"/>
                </a:solidFill>
              </a:rPr>
              <a:t>or electronically distributed without the prior permission of the publisher. </a:t>
            </a:r>
          </a:p>
        </p:txBody>
      </p:sp>
    </p:spTree>
    <p:extLst>
      <p:ext uri="{BB962C8B-B14F-4D97-AF65-F5344CB8AC3E}">
        <p14:creationId xmlns:p14="http://schemas.microsoft.com/office/powerpoint/2010/main" val="1310911486"/>
      </p:ext>
    </p:extLst>
  </p:cSld>
  <p:clrMapOvr>
    <a:masterClrMapping/>
  </p:clrMapOvr>
</p:sldLayout>
</file>

<file path=ppt/slideLayouts/slideLayout255.xml><?xml version="1.0" encoding="utf-8"?>
<p:sldLayout xmlns:a="http://schemas.openxmlformats.org/drawingml/2006/main" xmlns:r="http://schemas.openxmlformats.org/officeDocument/2006/relationships" xmlns:p="http://schemas.openxmlformats.org/presentationml/2006/main" type="obj">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u contenu 2"/>
          <p:cNvSpPr>
            <a:spLocks noGrp="1"/>
          </p:cNvSpPr>
          <p:nvPr>
            <p:ph idx="1"/>
          </p:nvPr>
        </p:nvSpPr>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Tree>
    <p:extLst>
      <p:ext uri="{BB962C8B-B14F-4D97-AF65-F5344CB8AC3E}">
        <p14:creationId xmlns:p14="http://schemas.microsoft.com/office/powerpoint/2010/main" val="1225132610"/>
      </p:ext>
    </p:extLst>
  </p:cSld>
  <p:clrMapOvr>
    <a:masterClrMapping/>
  </p:clrMapOvr>
</p:sldLayout>
</file>

<file path=ppt/slideLayouts/slideLayout256.xml><?xml version="1.0" encoding="utf-8"?>
<p:sldLayout xmlns:a="http://schemas.openxmlformats.org/drawingml/2006/main" xmlns:r="http://schemas.openxmlformats.org/officeDocument/2006/relationships" xmlns:p="http://schemas.openxmlformats.org/presentationml/2006/main" showMasterSp="0" userDrawn="1">
  <p:cSld name="1_Last slide">
    <p:spTree>
      <p:nvGrpSpPr>
        <p:cNvPr id="1" name=""/>
        <p:cNvGrpSpPr/>
        <p:nvPr/>
      </p:nvGrpSpPr>
      <p:grpSpPr>
        <a:xfrm>
          <a:off x="0" y="0"/>
          <a:ext cx="0" cy="0"/>
          <a:chOff x="0" y="0"/>
          <a:chExt cx="0" cy="0"/>
        </a:xfrm>
      </p:grpSpPr>
      <p:grpSp>
        <p:nvGrpSpPr>
          <p:cNvPr id="13" name="Group 13"/>
          <p:cNvGrpSpPr>
            <a:grpSpLocks/>
          </p:cNvGrpSpPr>
          <p:nvPr userDrawn="1"/>
        </p:nvGrpSpPr>
        <p:grpSpPr bwMode="auto">
          <a:xfrm>
            <a:off x="0" y="0"/>
            <a:ext cx="9144000" cy="6858000"/>
            <a:chOff x="1723" y="0"/>
            <a:chExt cx="683" cy="4320"/>
          </a:xfrm>
          <a:gradFill flip="none" rotWithShape="1">
            <a:gsLst>
              <a:gs pos="0">
                <a:srgbClr val="969696"/>
              </a:gs>
              <a:gs pos="41000">
                <a:srgbClr val="FFFFFF"/>
              </a:gs>
              <a:gs pos="100000">
                <a:schemeClr val="bg1">
                  <a:lumMod val="95000"/>
                </a:schemeClr>
              </a:gs>
            </a:gsLst>
            <a:lin ang="16200000" scaled="0"/>
            <a:tileRect/>
          </a:gradFill>
        </p:grpSpPr>
        <p:sp>
          <p:nvSpPr>
            <p:cNvPr id="16" name="Rectangle 11"/>
            <p:cNvSpPr>
              <a:spLocks noChangeArrowheads="1"/>
            </p:cNvSpPr>
            <p:nvPr/>
          </p:nvSpPr>
          <p:spPr bwMode="auto">
            <a:xfrm>
              <a:off x="1723" y="0"/>
              <a:ext cx="683" cy="2235"/>
            </a:xfrm>
            <a:prstGeom prst="rect">
              <a:avLst/>
            </a:prstGeom>
            <a:grpFill/>
            <a:ln>
              <a:noFill/>
            </a:ln>
            <a:effectLst/>
            <a:extLs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0" tIns="0" rIns="0" bIns="0" anchor="ctr"/>
            <a:lstStyle/>
            <a:p>
              <a:pPr>
                <a:defRPr/>
              </a:pPr>
              <a:endParaRPr lang="fr-FR">
                <a:solidFill>
                  <a:srgbClr val="000000"/>
                </a:solidFill>
              </a:endParaRPr>
            </a:p>
          </p:txBody>
        </p:sp>
        <p:sp>
          <p:nvSpPr>
            <p:cNvPr id="17" name="Rectangle 12"/>
            <p:cNvSpPr>
              <a:spLocks noChangeArrowheads="1"/>
            </p:cNvSpPr>
            <p:nvPr/>
          </p:nvSpPr>
          <p:spPr bwMode="auto">
            <a:xfrm rot="10800000">
              <a:off x="1723" y="2235"/>
              <a:ext cx="683" cy="2085"/>
            </a:xfrm>
            <a:prstGeom prst="rect">
              <a:avLst/>
            </a:prstGeom>
            <a:grpFill/>
            <a:ln>
              <a:noFill/>
            </a:ln>
            <a:effectLst/>
            <a:extLs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rot="10800000" wrap="none" lIns="0" tIns="0" rIns="0" bIns="0" anchor="ctr"/>
            <a:lstStyle/>
            <a:p>
              <a:pPr>
                <a:defRPr/>
              </a:pPr>
              <a:endParaRPr lang="fr-FR">
                <a:solidFill>
                  <a:srgbClr val="000000"/>
                </a:solidFill>
              </a:endParaRPr>
            </a:p>
          </p:txBody>
        </p:sp>
      </p:grpSp>
      <p:pic>
        <p:nvPicPr>
          <p:cNvPr id="19" name="Picture 19" descr="Sidel_BM_no_bleed"/>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7605713" y="5981700"/>
            <a:ext cx="1108075" cy="887413"/>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2" name="Object 1" hidden="1"/>
          <p:cNvGraphicFramePr>
            <a:graphicFrameLocks noChangeAspect="1"/>
          </p:cNvGraphicFramePr>
          <p:nvPr userDrawn="1">
            <p:custDataLst>
              <p:tags r:id="rId2"/>
            </p:custDataLst>
            <p:extLst>
              <p:ext uri="{D42A27DB-BD31-4B8C-83A1-F6EECF244321}">
                <p14:modId xmlns:p14="http://schemas.microsoft.com/office/powerpoint/2010/main" val="3641265563"/>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193560" name="think-cell Folie" r:id="rId5" imgW="270" imgH="270" progId="TCLayout.ActiveDocument.1">
                  <p:embed/>
                </p:oleObj>
              </mc:Choice>
              <mc:Fallback>
                <p:oleObj name="think-cell Folie" r:id="rId5" imgW="270" imgH="270" progId="TCLayout.ActiveDocument.1">
                  <p:embed/>
                  <p:pic>
                    <p:nvPicPr>
                      <p:cNvPr id="0" name=""/>
                      <p:cNvPicPr/>
                      <p:nvPr/>
                    </p:nvPicPr>
                    <p:blipFill>
                      <a:blip r:embed="rId6"/>
                      <a:stretch>
                        <a:fillRect/>
                      </a:stretch>
                    </p:blipFill>
                    <p:spPr>
                      <a:xfrm>
                        <a:off x="1588" y="1588"/>
                        <a:ext cx="1587" cy="1587"/>
                      </a:xfrm>
                      <a:prstGeom prst="rect">
                        <a:avLst/>
                      </a:prstGeom>
                    </p:spPr>
                  </p:pic>
                </p:oleObj>
              </mc:Fallback>
            </mc:AlternateContent>
          </a:graphicData>
        </a:graphic>
      </p:graphicFrame>
      <p:sp>
        <p:nvSpPr>
          <p:cNvPr id="15" name="Rectangle 2"/>
          <p:cNvSpPr>
            <a:spLocks noGrp="1" noChangeArrowheads="1"/>
          </p:cNvSpPr>
          <p:nvPr>
            <p:ph type="ctrTitle" hasCustomPrompt="1"/>
          </p:nvPr>
        </p:nvSpPr>
        <p:spPr bwMode="gray">
          <a:xfrm>
            <a:off x="647700" y="769938"/>
            <a:ext cx="7988300" cy="1557337"/>
          </a:xfrm>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defRPr sz="4000">
                <a:solidFill>
                  <a:schemeClr val="tx2"/>
                </a:solidFill>
              </a:defRPr>
            </a:lvl1pPr>
          </a:lstStyle>
          <a:p>
            <a:pPr lvl="0"/>
            <a:r>
              <a:rPr lang="en-GB" noProof="1"/>
              <a:t>Click to edit master title style</a:t>
            </a:r>
            <a:endParaRPr lang="en-GB" noProof="0" dirty="0"/>
          </a:p>
        </p:txBody>
      </p:sp>
      <p:sp>
        <p:nvSpPr>
          <p:cNvPr id="27" name="Title 1"/>
          <p:cNvSpPr>
            <a:spLocks/>
          </p:cNvSpPr>
          <p:nvPr userDrawn="1"/>
        </p:nvSpPr>
        <p:spPr bwMode="gray">
          <a:xfrm>
            <a:off x="6520106" y="6476331"/>
            <a:ext cx="921727" cy="15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p>
            <a:pPr algn="r" eaLnBrk="0" hangingPunct="0"/>
            <a:r>
              <a:rPr lang="en-GB" sz="1000" b="1" dirty="0">
                <a:solidFill>
                  <a:srgbClr val="FFFFFF"/>
                </a:solidFill>
              </a:rPr>
              <a:t>www.sidel.com</a:t>
            </a:r>
          </a:p>
        </p:txBody>
      </p:sp>
      <p:sp>
        <p:nvSpPr>
          <p:cNvPr id="20" name="Title 1"/>
          <p:cNvSpPr>
            <a:spLocks/>
          </p:cNvSpPr>
          <p:nvPr userDrawn="1"/>
        </p:nvSpPr>
        <p:spPr bwMode="gray">
          <a:xfrm>
            <a:off x="650875" y="6389944"/>
            <a:ext cx="327025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p>
            <a:pPr eaLnBrk="0" hangingPunct="0"/>
            <a:r>
              <a:rPr lang="en-GB" sz="800" dirty="0">
                <a:solidFill>
                  <a:srgbClr val="FFFFFF"/>
                </a:solidFill>
              </a:rPr>
              <a:t>All rights reserved. No part of this publication may be reproduced</a:t>
            </a:r>
            <a:br>
              <a:rPr lang="en-GB" sz="800" dirty="0">
                <a:solidFill>
                  <a:srgbClr val="FFFFFF"/>
                </a:solidFill>
              </a:rPr>
            </a:br>
            <a:r>
              <a:rPr lang="en-GB" sz="800" dirty="0">
                <a:solidFill>
                  <a:srgbClr val="FFFFFF"/>
                </a:solidFill>
              </a:rPr>
              <a:t>or electronically distributed without the prior permission of the publisher. </a:t>
            </a:r>
          </a:p>
        </p:txBody>
      </p:sp>
    </p:spTree>
    <p:extLst>
      <p:ext uri="{BB962C8B-B14F-4D97-AF65-F5344CB8AC3E}">
        <p14:creationId xmlns:p14="http://schemas.microsoft.com/office/powerpoint/2010/main" val="3372758209"/>
      </p:ext>
    </p:extLst>
  </p:cSld>
  <p:clrMapOvr>
    <a:masterClrMapping/>
  </p:clrMapOvr>
</p:sldLayout>
</file>

<file path=ppt/slideLayouts/slideLayout257.xml><?xml version="1.0" encoding="utf-8"?>
<p:sldLayout xmlns:a="http://schemas.openxmlformats.org/drawingml/2006/main" xmlns:r="http://schemas.openxmlformats.org/officeDocument/2006/relationships" xmlns:p="http://schemas.openxmlformats.org/presentationml/2006/main" showMasterSp="0" preserve="1" userDrawn="1">
  <p:cSld name="Cover slide">
    <p:spTree>
      <p:nvGrpSpPr>
        <p:cNvPr id="1" name=""/>
        <p:cNvGrpSpPr/>
        <p:nvPr/>
      </p:nvGrpSpPr>
      <p:grpSpPr>
        <a:xfrm>
          <a:off x="0" y="0"/>
          <a:ext cx="0" cy="0"/>
          <a:chOff x="0" y="0"/>
          <a:chExt cx="0" cy="0"/>
        </a:xfrm>
      </p:grpSpPr>
      <p:grpSp>
        <p:nvGrpSpPr>
          <p:cNvPr id="14" name="Group 13"/>
          <p:cNvGrpSpPr>
            <a:grpSpLocks/>
          </p:cNvGrpSpPr>
          <p:nvPr userDrawn="1"/>
        </p:nvGrpSpPr>
        <p:grpSpPr bwMode="auto">
          <a:xfrm>
            <a:off x="0" y="0"/>
            <a:ext cx="9144000" cy="6858000"/>
            <a:chOff x="1723" y="0"/>
            <a:chExt cx="683" cy="4320"/>
          </a:xfrm>
          <a:gradFill flip="none" rotWithShape="1">
            <a:gsLst>
              <a:gs pos="0">
                <a:srgbClr val="969696"/>
              </a:gs>
              <a:gs pos="41000">
                <a:srgbClr val="FFFFFF"/>
              </a:gs>
              <a:gs pos="100000">
                <a:schemeClr val="bg1">
                  <a:lumMod val="95000"/>
                </a:schemeClr>
              </a:gs>
            </a:gsLst>
            <a:lin ang="16200000" scaled="0"/>
            <a:tileRect/>
          </a:gradFill>
        </p:grpSpPr>
        <p:sp>
          <p:nvSpPr>
            <p:cNvPr id="20" name="Rectangle 11"/>
            <p:cNvSpPr>
              <a:spLocks noChangeArrowheads="1"/>
            </p:cNvSpPr>
            <p:nvPr/>
          </p:nvSpPr>
          <p:spPr bwMode="auto">
            <a:xfrm>
              <a:off x="1723" y="0"/>
              <a:ext cx="683" cy="2235"/>
            </a:xfrm>
            <a:prstGeom prst="rect">
              <a:avLst/>
            </a:prstGeom>
            <a:grpFill/>
            <a:ln>
              <a:noFill/>
            </a:ln>
            <a:effectLst/>
            <a:extLs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0" tIns="0" rIns="0" bIns="0" anchor="ctr"/>
            <a:lstStyle/>
            <a:p>
              <a:pPr>
                <a:defRPr/>
              </a:pPr>
              <a:endParaRPr lang="fr-FR">
                <a:solidFill>
                  <a:srgbClr val="000000"/>
                </a:solidFill>
              </a:endParaRPr>
            </a:p>
          </p:txBody>
        </p:sp>
        <p:sp>
          <p:nvSpPr>
            <p:cNvPr id="21" name="Rectangle 12"/>
            <p:cNvSpPr>
              <a:spLocks noChangeArrowheads="1"/>
            </p:cNvSpPr>
            <p:nvPr/>
          </p:nvSpPr>
          <p:spPr bwMode="auto">
            <a:xfrm rot="10800000">
              <a:off x="1723" y="2235"/>
              <a:ext cx="683" cy="2085"/>
            </a:xfrm>
            <a:prstGeom prst="rect">
              <a:avLst/>
            </a:prstGeom>
            <a:grpFill/>
            <a:ln>
              <a:noFill/>
            </a:ln>
            <a:effectLst/>
            <a:extLs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rot="10800000" wrap="none" lIns="0" tIns="0" rIns="0" bIns="0" anchor="ctr"/>
            <a:lstStyle/>
            <a:p>
              <a:pPr>
                <a:defRPr/>
              </a:pPr>
              <a:endParaRPr lang="fr-FR">
                <a:solidFill>
                  <a:srgbClr val="000000"/>
                </a:solidFill>
              </a:endParaRPr>
            </a:p>
          </p:txBody>
        </p:sp>
      </p:grpSp>
      <p:sp>
        <p:nvSpPr>
          <p:cNvPr id="25" name="Title 1"/>
          <p:cNvSpPr>
            <a:spLocks/>
          </p:cNvSpPr>
          <p:nvPr userDrawn="1"/>
        </p:nvSpPr>
        <p:spPr bwMode="gray">
          <a:xfrm>
            <a:off x="650875" y="6389944"/>
            <a:ext cx="327025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p>
            <a:pPr eaLnBrk="0" hangingPunct="0"/>
            <a:r>
              <a:rPr lang="en-GB" sz="800" dirty="0">
                <a:solidFill>
                  <a:srgbClr val="FFFFFF"/>
                </a:solidFill>
              </a:rPr>
              <a:t>All rights reserved. No part of this publication may be reproduced</a:t>
            </a:r>
            <a:br>
              <a:rPr lang="en-GB" sz="800" dirty="0">
                <a:solidFill>
                  <a:srgbClr val="FFFFFF"/>
                </a:solidFill>
              </a:rPr>
            </a:br>
            <a:r>
              <a:rPr lang="en-GB" sz="800" dirty="0">
                <a:solidFill>
                  <a:srgbClr val="FFFFFF"/>
                </a:solidFill>
              </a:rPr>
              <a:t>or electronically distributed without the prior permission of the publisher. </a:t>
            </a:r>
          </a:p>
        </p:txBody>
      </p:sp>
      <p:pic>
        <p:nvPicPr>
          <p:cNvPr id="26" name="Picture 19" descr="Sidel_BM_no_bleed"/>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7605713" y="5981700"/>
            <a:ext cx="1108075" cy="887413"/>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2" name="Object 1" hidden="1"/>
          <p:cNvGraphicFramePr>
            <a:graphicFrameLocks noChangeAspect="1"/>
          </p:cNvGraphicFramePr>
          <p:nvPr userDrawn="1">
            <p:custDataLst>
              <p:tags r:id="rId2"/>
            </p:custDataLst>
            <p:extLst>
              <p:ext uri="{D42A27DB-BD31-4B8C-83A1-F6EECF244321}">
                <p14:modId xmlns:p14="http://schemas.microsoft.com/office/powerpoint/2010/main" val="1419569828"/>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196631" name="think-cell Folie" r:id="rId5" imgW="270" imgH="270" progId="TCLayout.ActiveDocument.1">
                  <p:embed/>
                </p:oleObj>
              </mc:Choice>
              <mc:Fallback>
                <p:oleObj name="think-cell Folie" r:id="rId5" imgW="270" imgH="270" progId="TCLayout.ActiveDocument.1">
                  <p:embed/>
                  <p:pic>
                    <p:nvPicPr>
                      <p:cNvPr id="0" name=""/>
                      <p:cNvPicPr/>
                      <p:nvPr/>
                    </p:nvPicPr>
                    <p:blipFill>
                      <a:blip r:embed="rId6"/>
                      <a:stretch>
                        <a:fillRect/>
                      </a:stretch>
                    </p:blipFill>
                    <p:spPr>
                      <a:xfrm>
                        <a:off x="1588" y="1588"/>
                        <a:ext cx="1587" cy="1587"/>
                      </a:xfrm>
                      <a:prstGeom prst="rect">
                        <a:avLst/>
                      </a:prstGeom>
                    </p:spPr>
                  </p:pic>
                </p:oleObj>
              </mc:Fallback>
            </mc:AlternateContent>
          </a:graphicData>
        </a:graphic>
      </p:graphicFrame>
      <p:sp>
        <p:nvSpPr>
          <p:cNvPr id="15" name="Rectangle 2"/>
          <p:cNvSpPr>
            <a:spLocks noGrp="1" noChangeArrowheads="1"/>
          </p:cNvSpPr>
          <p:nvPr>
            <p:ph type="ctrTitle" hasCustomPrompt="1"/>
          </p:nvPr>
        </p:nvSpPr>
        <p:spPr bwMode="gray">
          <a:xfrm>
            <a:off x="647700" y="769938"/>
            <a:ext cx="7988300" cy="1557337"/>
          </a:xfrm>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defRPr sz="4000">
                <a:solidFill>
                  <a:schemeClr val="tx2"/>
                </a:solidFill>
              </a:defRPr>
            </a:lvl1pPr>
          </a:lstStyle>
          <a:p>
            <a:pPr lvl="0"/>
            <a:r>
              <a:rPr lang="en-GB" noProof="1"/>
              <a:t>Click to edit master title style</a:t>
            </a:r>
            <a:endParaRPr lang="en-GB" noProof="0" dirty="0"/>
          </a:p>
        </p:txBody>
      </p:sp>
      <p:sp>
        <p:nvSpPr>
          <p:cNvPr id="16" name="Rectangle 3"/>
          <p:cNvSpPr>
            <a:spLocks noGrp="1" noChangeArrowheads="1"/>
          </p:cNvSpPr>
          <p:nvPr>
            <p:ph type="subTitle" idx="1"/>
          </p:nvPr>
        </p:nvSpPr>
        <p:spPr bwMode="gray">
          <a:xfrm>
            <a:off x="650875" y="2327275"/>
            <a:ext cx="5362575" cy="1738313"/>
          </a:xfrm>
          <a:prstGeom prst="rect">
            <a:avLst/>
          </a:prstGeom>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spcBef>
                <a:spcPct val="0"/>
              </a:spcBef>
              <a:buSzTx/>
              <a:defRPr>
                <a:solidFill>
                  <a:schemeClr val="accent4"/>
                </a:solidFill>
              </a:defRPr>
            </a:lvl1pPr>
          </a:lstStyle>
          <a:p>
            <a:pPr lvl="0"/>
            <a:r>
              <a:rPr lang="en-GB" noProof="0" dirty="0" err="1"/>
              <a:t>Formatvorlage</a:t>
            </a:r>
            <a:r>
              <a:rPr lang="en-GB" noProof="0" dirty="0"/>
              <a:t> des </a:t>
            </a:r>
            <a:r>
              <a:rPr lang="en-GB" noProof="0" dirty="0" err="1"/>
              <a:t>Untertitelmasters</a:t>
            </a:r>
            <a:r>
              <a:rPr lang="en-GB" noProof="0" dirty="0"/>
              <a:t> </a:t>
            </a:r>
            <a:r>
              <a:rPr lang="en-GB" noProof="0" dirty="0" err="1"/>
              <a:t>durch</a:t>
            </a:r>
            <a:r>
              <a:rPr lang="en-GB" noProof="0" dirty="0"/>
              <a:t> </a:t>
            </a:r>
            <a:r>
              <a:rPr lang="en-GB" noProof="0" dirty="0" err="1"/>
              <a:t>Klicken</a:t>
            </a:r>
            <a:r>
              <a:rPr lang="en-GB" noProof="0" dirty="0"/>
              <a:t> </a:t>
            </a:r>
            <a:r>
              <a:rPr lang="en-GB" noProof="0" dirty="0" err="1"/>
              <a:t>bearbeiten</a:t>
            </a:r>
            <a:endParaRPr lang="en-GB" noProof="0" dirty="0"/>
          </a:p>
        </p:txBody>
      </p:sp>
    </p:spTree>
    <p:extLst>
      <p:ext uri="{BB962C8B-B14F-4D97-AF65-F5344CB8AC3E}">
        <p14:creationId xmlns:p14="http://schemas.microsoft.com/office/powerpoint/2010/main" val="3743701475"/>
      </p:ext>
    </p:extLst>
  </p:cSld>
  <p:clrMapOvr>
    <a:masterClrMapping/>
  </p:clrMapOvr>
</p:sldLayout>
</file>

<file path=ppt/slideLayouts/slideLayout258.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GB"/>
              <a:t>Click to edit master title style</a:t>
            </a:r>
            <a:endParaRPr lang="en-GB" dirty="0"/>
          </a:p>
        </p:txBody>
      </p:sp>
    </p:spTree>
    <p:extLst>
      <p:ext uri="{BB962C8B-B14F-4D97-AF65-F5344CB8AC3E}">
        <p14:creationId xmlns:p14="http://schemas.microsoft.com/office/powerpoint/2010/main" val="1770599073"/>
      </p:ext>
    </p:extLst>
  </p:cSld>
  <p:clrMapOvr>
    <a:masterClrMapping/>
  </p:clrMapOvr>
</p:sldLayout>
</file>

<file path=ppt/slideLayouts/slideLayout259.xml><?xml version="1.0" encoding="utf-8"?>
<p:sldLayout xmlns:a="http://schemas.openxmlformats.org/drawingml/2006/main" xmlns:r="http://schemas.openxmlformats.org/officeDocument/2006/relationships" xmlns:p="http://schemas.openxmlformats.org/presentationml/2006/main" preserve="1" userDrawn="1">
  <p:cSld name="Title and tex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GB"/>
              <a:t>Click to edit master title style</a:t>
            </a:r>
            <a:endParaRPr lang="en-GB" dirty="0"/>
          </a:p>
        </p:txBody>
      </p:sp>
      <p:sp>
        <p:nvSpPr>
          <p:cNvPr id="5" name="Text Placeholder 4"/>
          <p:cNvSpPr>
            <a:spLocks noGrp="1"/>
          </p:cNvSpPr>
          <p:nvPr>
            <p:ph type="body" sz="quarter" idx="10"/>
          </p:nvPr>
        </p:nvSpPr>
        <p:spPr>
          <a:xfrm>
            <a:off x="647700" y="1485900"/>
            <a:ext cx="7997825" cy="4762500"/>
          </a:xfrm>
        </p:spPr>
        <p:txBody>
          <a:bodyPr>
            <a:noAutofit/>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p>
        </p:txBody>
      </p:sp>
    </p:spTree>
    <p:extLst>
      <p:ext uri="{BB962C8B-B14F-4D97-AF65-F5344CB8AC3E}">
        <p14:creationId xmlns:p14="http://schemas.microsoft.com/office/powerpoint/2010/main" val="618422832"/>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GB"/>
              <a:t>Click to edit master title style</a:t>
            </a:r>
            <a:endParaRPr lang="en-GB" dirty="0"/>
          </a:p>
        </p:txBody>
      </p:sp>
    </p:spTree>
    <p:extLst>
      <p:ext uri="{BB962C8B-B14F-4D97-AF65-F5344CB8AC3E}">
        <p14:creationId xmlns:p14="http://schemas.microsoft.com/office/powerpoint/2010/main" val="791076370"/>
      </p:ext>
    </p:extLst>
  </p:cSld>
  <p:clrMapOvr>
    <a:masterClrMapping/>
  </p:clrMapOvr>
</p:sldLayout>
</file>

<file path=ppt/slideLayouts/slideLayout260.xml><?xml version="1.0" encoding="utf-8"?>
<p:sldLayout xmlns:a="http://schemas.openxmlformats.org/drawingml/2006/main" xmlns:r="http://schemas.openxmlformats.org/officeDocument/2006/relationships" xmlns:p="http://schemas.openxmlformats.org/presentationml/2006/main" preserve="1" userDrawn="1">
  <p:cSld name="Title and Sub-titl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48000" y="334800"/>
            <a:ext cx="7992000" cy="936000"/>
          </a:xfrm>
        </p:spPr>
        <p:txBody>
          <a:bodyPr/>
          <a:lstStyle>
            <a:lvl1pPr>
              <a:defRPr/>
            </a:lvl1pPr>
          </a:lstStyle>
          <a:p>
            <a:r>
              <a:rPr lang="en-GB"/>
              <a:t>Click to edit master title style</a:t>
            </a:r>
            <a:endParaRPr lang="en-GB" dirty="0"/>
          </a:p>
        </p:txBody>
      </p:sp>
      <p:sp>
        <p:nvSpPr>
          <p:cNvPr id="9" name="Text Placeholder 8"/>
          <p:cNvSpPr>
            <a:spLocks noGrp="1"/>
          </p:cNvSpPr>
          <p:nvPr>
            <p:ph type="body" sz="quarter" idx="10"/>
          </p:nvPr>
        </p:nvSpPr>
        <p:spPr>
          <a:xfrm>
            <a:off x="648000" y="1025525"/>
            <a:ext cx="7997825" cy="307777"/>
          </a:xfrm>
        </p:spPr>
        <p:txBody>
          <a:bodyPr>
            <a:spAutoFit/>
          </a:bodyPr>
          <a:lstStyle/>
          <a:p>
            <a:pPr lvl="0"/>
            <a:r>
              <a:rPr lang="en-GB" dirty="0"/>
              <a:t>Click to edit Master text styles</a:t>
            </a:r>
          </a:p>
        </p:txBody>
      </p:sp>
    </p:spTree>
    <p:extLst>
      <p:ext uri="{BB962C8B-B14F-4D97-AF65-F5344CB8AC3E}">
        <p14:creationId xmlns:p14="http://schemas.microsoft.com/office/powerpoint/2010/main" val="3582855211"/>
      </p:ext>
    </p:extLst>
  </p:cSld>
  <p:clrMapOvr>
    <a:masterClrMapping/>
  </p:clrMapOvr>
</p:sldLayout>
</file>

<file path=ppt/slideLayouts/slideLayout261.xml><?xml version="1.0" encoding="utf-8"?>
<p:sldLayout xmlns:a="http://schemas.openxmlformats.org/drawingml/2006/main" xmlns:r="http://schemas.openxmlformats.org/officeDocument/2006/relationships" xmlns:p="http://schemas.openxmlformats.org/presentationml/2006/main" showMasterSp="0" preserve="1" userDrawn="1">
  <p:cSld name="Breaker slide">
    <p:bg>
      <p:bgPr>
        <a:solidFill>
          <a:schemeClr val="accent4"/>
        </a:solidFill>
        <a:effectLst/>
      </p:bgPr>
    </p:bg>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2"/>
            </p:custDataLst>
            <p:extLst>
              <p:ext uri="{D42A27DB-BD31-4B8C-83A1-F6EECF244321}">
                <p14:modId xmlns:p14="http://schemas.microsoft.com/office/powerpoint/2010/main" val="480643067"/>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197655" name="think-cell Folie" r:id="rId4" imgW="270" imgH="270" progId="TCLayout.ActiveDocument.1">
                  <p:embed/>
                </p:oleObj>
              </mc:Choice>
              <mc:Fallback>
                <p:oleObj name="think-cell Folie" r:id="rId4" imgW="270" imgH="270" progId="TCLayout.ActiveDocument.1">
                  <p:embed/>
                  <p:pic>
                    <p:nvPicPr>
                      <p:cNvPr id="0" name=""/>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15" name="Rectangle 2"/>
          <p:cNvSpPr>
            <a:spLocks noGrp="1" noChangeArrowheads="1"/>
          </p:cNvSpPr>
          <p:nvPr>
            <p:ph type="ctrTitle" hasCustomPrompt="1"/>
          </p:nvPr>
        </p:nvSpPr>
        <p:spPr bwMode="gray">
          <a:xfrm>
            <a:off x="647700" y="769938"/>
            <a:ext cx="7988300" cy="1557337"/>
          </a:xfrm>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defRPr sz="4000">
                <a:solidFill>
                  <a:schemeClr val="bg1"/>
                </a:solidFill>
              </a:defRPr>
            </a:lvl1pPr>
          </a:lstStyle>
          <a:p>
            <a:pPr lvl="0"/>
            <a:r>
              <a:rPr lang="en-GB" noProof="1"/>
              <a:t>Click to edit master title style</a:t>
            </a:r>
            <a:endParaRPr lang="en-GB" noProof="0" dirty="0"/>
          </a:p>
        </p:txBody>
      </p:sp>
      <p:sp>
        <p:nvSpPr>
          <p:cNvPr id="16" name="Rectangle 3"/>
          <p:cNvSpPr>
            <a:spLocks noGrp="1" noChangeArrowheads="1"/>
          </p:cNvSpPr>
          <p:nvPr>
            <p:ph type="subTitle" idx="1"/>
          </p:nvPr>
        </p:nvSpPr>
        <p:spPr bwMode="gray">
          <a:xfrm>
            <a:off x="650875" y="2327275"/>
            <a:ext cx="5362575" cy="1738313"/>
          </a:xfrm>
          <a:prstGeom prst="rect">
            <a:avLst/>
          </a:prstGeom>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spcBef>
                <a:spcPct val="0"/>
              </a:spcBef>
              <a:buSzTx/>
              <a:defRPr>
                <a:solidFill>
                  <a:schemeClr val="bg1"/>
                </a:solidFill>
              </a:defRPr>
            </a:lvl1pPr>
          </a:lstStyle>
          <a:p>
            <a:pPr lvl="0"/>
            <a:r>
              <a:rPr lang="en-GB" noProof="0"/>
              <a:t>Formatvorlage des Untertitelmasters durch Klicken bearbeiten</a:t>
            </a:r>
            <a:endParaRPr lang="en-GB" noProof="0" dirty="0"/>
          </a:p>
        </p:txBody>
      </p:sp>
      <p:pic>
        <p:nvPicPr>
          <p:cNvPr id="11" name="Image 66" descr="shadow-v2.png"/>
          <p:cNvPicPr>
            <a:picLocks noChangeAspect="1"/>
          </p:cNvPicPr>
          <p:nvPr userDrawn="1"/>
        </p:nvPicPr>
        <p:blipFill>
          <a:blip r:embed="rId6">
            <a:extLst>
              <a:ext uri="{28A0092B-C50C-407E-A947-70E740481C1C}">
                <a14:useLocalDpi xmlns:a14="http://schemas.microsoft.com/office/drawing/2010/main" val="0"/>
              </a:ext>
            </a:extLst>
          </a:blip>
          <a:srcRect t="8528" b="51877"/>
          <a:stretch>
            <a:fillRect/>
          </a:stretch>
        </p:blipFill>
        <p:spPr bwMode="auto">
          <a:xfrm>
            <a:off x="0" y="6381750"/>
            <a:ext cx="8856663" cy="206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2" name="Group 7"/>
          <p:cNvGrpSpPr>
            <a:grpSpLocks/>
          </p:cNvGrpSpPr>
          <p:nvPr userDrawn="1"/>
        </p:nvGrpSpPr>
        <p:grpSpPr bwMode="auto">
          <a:xfrm>
            <a:off x="7777163" y="6526213"/>
            <a:ext cx="863600" cy="236537"/>
            <a:chOff x="1005" y="1644"/>
            <a:chExt cx="3749" cy="1030"/>
          </a:xfrm>
          <a:solidFill>
            <a:schemeClr val="bg1"/>
          </a:solidFill>
        </p:grpSpPr>
        <p:sp>
          <p:nvSpPr>
            <p:cNvPr id="13" name="Freeform 8"/>
            <p:cNvSpPr>
              <a:spLocks/>
            </p:cNvSpPr>
            <p:nvPr userDrawn="1"/>
          </p:nvSpPr>
          <p:spPr bwMode="auto">
            <a:xfrm>
              <a:off x="1962" y="2123"/>
              <a:ext cx="314" cy="256"/>
            </a:xfrm>
            <a:custGeom>
              <a:avLst/>
              <a:gdLst>
                <a:gd name="T0" fmla="*/ 108 w 314"/>
                <a:gd name="T1" fmla="*/ 256 h 256"/>
                <a:gd name="T2" fmla="*/ 314 w 314"/>
                <a:gd name="T3" fmla="*/ 0 h 256"/>
                <a:gd name="T4" fmla="*/ 101 w 314"/>
                <a:gd name="T5" fmla="*/ 0 h 256"/>
                <a:gd name="T6" fmla="*/ 0 w 314"/>
                <a:gd name="T7" fmla="*/ 126 h 256"/>
                <a:gd name="T8" fmla="*/ 108 w 314"/>
                <a:gd name="T9" fmla="*/ 256 h 256"/>
              </a:gdLst>
              <a:ahLst/>
              <a:cxnLst>
                <a:cxn ang="0">
                  <a:pos x="T0" y="T1"/>
                </a:cxn>
                <a:cxn ang="0">
                  <a:pos x="T2" y="T3"/>
                </a:cxn>
                <a:cxn ang="0">
                  <a:pos x="T4" y="T5"/>
                </a:cxn>
                <a:cxn ang="0">
                  <a:pos x="T6" y="T7"/>
                </a:cxn>
                <a:cxn ang="0">
                  <a:pos x="T8" y="T9"/>
                </a:cxn>
              </a:cxnLst>
              <a:rect l="0" t="0" r="r" b="b"/>
              <a:pathLst>
                <a:path w="314" h="256">
                  <a:moveTo>
                    <a:pt x="108" y="256"/>
                  </a:moveTo>
                  <a:lnTo>
                    <a:pt x="314" y="0"/>
                  </a:lnTo>
                  <a:lnTo>
                    <a:pt x="101" y="0"/>
                  </a:lnTo>
                  <a:lnTo>
                    <a:pt x="0" y="126"/>
                  </a:lnTo>
                  <a:lnTo>
                    <a:pt x="108" y="25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solidFill>
                  <a:srgbClr val="000000"/>
                </a:solidFill>
              </a:endParaRPr>
            </a:p>
          </p:txBody>
        </p:sp>
        <p:sp>
          <p:nvSpPr>
            <p:cNvPr id="22" name="Freeform 9"/>
            <p:cNvSpPr>
              <a:spLocks noEditPoints="1"/>
            </p:cNvSpPr>
            <p:nvPr userDrawn="1"/>
          </p:nvSpPr>
          <p:spPr bwMode="auto">
            <a:xfrm>
              <a:off x="1005" y="1644"/>
              <a:ext cx="1183" cy="1014"/>
            </a:xfrm>
            <a:custGeom>
              <a:avLst/>
              <a:gdLst>
                <a:gd name="T0" fmla="*/ 359 w 501"/>
                <a:gd name="T1" fmla="*/ 313 h 429"/>
                <a:gd name="T2" fmla="*/ 339 w 501"/>
                <a:gd name="T3" fmla="*/ 287 h 429"/>
                <a:gd name="T4" fmla="*/ 331 w 501"/>
                <a:gd name="T5" fmla="*/ 277 h 429"/>
                <a:gd name="T6" fmla="*/ 288 w 501"/>
                <a:gd name="T7" fmla="*/ 257 h 429"/>
                <a:gd name="T8" fmla="*/ 232 w 501"/>
                <a:gd name="T9" fmla="*/ 313 h 429"/>
                <a:gd name="T10" fmla="*/ 288 w 501"/>
                <a:gd name="T11" fmla="*/ 368 h 429"/>
                <a:gd name="T12" fmla="*/ 331 w 501"/>
                <a:gd name="T13" fmla="*/ 348 h 429"/>
                <a:gd name="T14" fmla="*/ 339 w 501"/>
                <a:gd name="T15" fmla="*/ 338 h 429"/>
                <a:gd name="T16" fmla="*/ 359 w 501"/>
                <a:gd name="T17" fmla="*/ 313 h 429"/>
                <a:gd name="T18" fmla="*/ 162 w 501"/>
                <a:gd name="T19" fmla="*/ 312 h 429"/>
                <a:gd name="T20" fmla="*/ 288 w 501"/>
                <a:gd name="T21" fmla="*/ 188 h 429"/>
                <a:gd name="T22" fmla="*/ 384 w 501"/>
                <a:gd name="T23" fmla="*/ 232 h 429"/>
                <a:gd name="T24" fmla="*/ 385 w 501"/>
                <a:gd name="T25" fmla="*/ 234 h 429"/>
                <a:gd name="T26" fmla="*/ 387 w 501"/>
                <a:gd name="T27" fmla="*/ 233 h 429"/>
                <a:gd name="T28" fmla="*/ 250 w 501"/>
                <a:gd name="T29" fmla="*/ 0 h 429"/>
                <a:gd name="T30" fmla="*/ 0 w 501"/>
                <a:gd name="T31" fmla="*/ 429 h 429"/>
                <a:gd name="T32" fmla="*/ 244 w 501"/>
                <a:gd name="T33" fmla="*/ 429 h 429"/>
                <a:gd name="T34" fmla="*/ 245 w 501"/>
                <a:gd name="T35" fmla="*/ 428 h 429"/>
                <a:gd name="T36" fmla="*/ 220 w 501"/>
                <a:gd name="T37" fmla="*/ 417 h 429"/>
                <a:gd name="T38" fmla="*/ 162 w 501"/>
                <a:gd name="T39" fmla="*/ 312 h 429"/>
                <a:gd name="T40" fmla="*/ 496 w 501"/>
                <a:gd name="T41" fmla="*/ 427 h 429"/>
                <a:gd name="T42" fmla="*/ 470 w 501"/>
                <a:gd name="T43" fmla="*/ 420 h 429"/>
                <a:gd name="T44" fmla="*/ 405 w 501"/>
                <a:gd name="T45" fmla="*/ 367 h 429"/>
                <a:gd name="T46" fmla="*/ 380 w 501"/>
                <a:gd name="T47" fmla="*/ 398 h 429"/>
                <a:gd name="T48" fmla="*/ 333 w 501"/>
                <a:gd name="T49" fmla="*/ 428 h 429"/>
                <a:gd name="T50" fmla="*/ 333 w 501"/>
                <a:gd name="T51" fmla="*/ 429 h 429"/>
                <a:gd name="T52" fmla="*/ 501 w 501"/>
                <a:gd name="T53" fmla="*/ 429 h 429"/>
                <a:gd name="T54" fmla="*/ 501 w 501"/>
                <a:gd name="T55" fmla="*/ 428 h 429"/>
                <a:gd name="T56" fmla="*/ 496 w 501"/>
                <a:gd name="T57" fmla="*/ 427 h 4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01" h="429">
                  <a:moveTo>
                    <a:pt x="359" y="313"/>
                  </a:moveTo>
                  <a:cubicBezTo>
                    <a:pt x="353" y="305"/>
                    <a:pt x="350" y="300"/>
                    <a:pt x="339" y="287"/>
                  </a:cubicBezTo>
                  <a:cubicBezTo>
                    <a:pt x="336" y="283"/>
                    <a:pt x="335" y="282"/>
                    <a:pt x="331" y="277"/>
                  </a:cubicBezTo>
                  <a:cubicBezTo>
                    <a:pt x="320" y="265"/>
                    <a:pt x="306" y="257"/>
                    <a:pt x="288" y="257"/>
                  </a:cubicBezTo>
                  <a:cubicBezTo>
                    <a:pt x="257" y="257"/>
                    <a:pt x="232" y="282"/>
                    <a:pt x="232" y="313"/>
                  </a:cubicBezTo>
                  <a:cubicBezTo>
                    <a:pt x="232" y="343"/>
                    <a:pt x="257" y="368"/>
                    <a:pt x="288" y="368"/>
                  </a:cubicBezTo>
                  <a:cubicBezTo>
                    <a:pt x="306" y="368"/>
                    <a:pt x="320" y="360"/>
                    <a:pt x="331" y="348"/>
                  </a:cubicBezTo>
                  <a:cubicBezTo>
                    <a:pt x="335" y="343"/>
                    <a:pt x="336" y="342"/>
                    <a:pt x="339" y="338"/>
                  </a:cubicBezTo>
                  <a:cubicBezTo>
                    <a:pt x="350" y="325"/>
                    <a:pt x="353" y="320"/>
                    <a:pt x="359" y="313"/>
                  </a:cubicBezTo>
                  <a:moveTo>
                    <a:pt x="162" y="312"/>
                  </a:moveTo>
                  <a:cubicBezTo>
                    <a:pt x="162" y="243"/>
                    <a:pt x="218" y="188"/>
                    <a:pt x="288" y="188"/>
                  </a:cubicBezTo>
                  <a:cubicBezTo>
                    <a:pt x="322" y="188"/>
                    <a:pt x="357" y="201"/>
                    <a:pt x="384" y="232"/>
                  </a:cubicBezTo>
                  <a:cubicBezTo>
                    <a:pt x="385" y="234"/>
                    <a:pt x="385" y="234"/>
                    <a:pt x="385" y="234"/>
                  </a:cubicBezTo>
                  <a:cubicBezTo>
                    <a:pt x="387" y="233"/>
                    <a:pt x="387" y="233"/>
                    <a:pt x="387" y="233"/>
                  </a:cubicBezTo>
                  <a:cubicBezTo>
                    <a:pt x="250" y="0"/>
                    <a:pt x="250" y="0"/>
                    <a:pt x="250" y="0"/>
                  </a:cubicBezTo>
                  <a:cubicBezTo>
                    <a:pt x="0" y="429"/>
                    <a:pt x="0" y="429"/>
                    <a:pt x="0" y="429"/>
                  </a:cubicBezTo>
                  <a:cubicBezTo>
                    <a:pt x="244" y="429"/>
                    <a:pt x="244" y="429"/>
                    <a:pt x="244" y="429"/>
                  </a:cubicBezTo>
                  <a:cubicBezTo>
                    <a:pt x="245" y="428"/>
                    <a:pt x="245" y="428"/>
                    <a:pt x="245" y="428"/>
                  </a:cubicBezTo>
                  <a:cubicBezTo>
                    <a:pt x="234" y="425"/>
                    <a:pt x="224" y="419"/>
                    <a:pt x="220" y="417"/>
                  </a:cubicBezTo>
                  <a:cubicBezTo>
                    <a:pt x="185" y="395"/>
                    <a:pt x="162" y="357"/>
                    <a:pt x="162" y="312"/>
                  </a:cubicBezTo>
                  <a:moveTo>
                    <a:pt x="496" y="427"/>
                  </a:moveTo>
                  <a:cubicBezTo>
                    <a:pt x="485" y="425"/>
                    <a:pt x="476" y="422"/>
                    <a:pt x="470" y="420"/>
                  </a:cubicBezTo>
                  <a:cubicBezTo>
                    <a:pt x="444" y="409"/>
                    <a:pt x="423" y="389"/>
                    <a:pt x="405" y="367"/>
                  </a:cubicBezTo>
                  <a:cubicBezTo>
                    <a:pt x="405" y="367"/>
                    <a:pt x="392" y="385"/>
                    <a:pt x="380" y="398"/>
                  </a:cubicBezTo>
                  <a:cubicBezTo>
                    <a:pt x="362" y="417"/>
                    <a:pt x="343" y="425"/>
                    <a:pt x="333" y="428"/>
                  </a:cubicBezTo>
                  <a:cubicBezTo>
                    <a:pt x="333" y="429"/>
                    <a:pt x="333" y="429"/>
                    <a:pt x="333" y="429"/>
                  </a:cubicBezTo>
                  <a:cubicBezTo>
                    <a:pt x="501" y="429"/>
                    <a:pt x="501" y="429"/>
                    <a:pt x="501" y="429"/>
                  </a:cubicBezTo>
                  <a:cubicBezTo>
                    <a:pt x="501" y="428"/>
                    <a:pt x="501" y="428"/>
                    <a:pt x="501" y="428"/>
                  </a:cubicBezTo>
                  <a:cubicBezTo>
                    <a:pt x="501" y="428"/>
                    <a:pt x="499" y="427"/>
                    <a:pt x="496" y="427"/>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solidFill>
                  <a:srgbClr val="000000"/>
                </a:solidFill>
              </a:endParaRPr>
            </a:p>
          </p:txBody>
        </p:sp>
        <p:sp>
          <p:nvSpPr>
            <p:cNvPr id="23" name="Freeform 10"/>
            <p:cNvSpPr>
              <a:spLocks noEditPoints="1"/>
            </p:cNvSpPr>
            <p:nvPr userDrawn="1"/>
          </p:nvSpPr>
          <p:spPr bwMode="auto">
            <a:xfrm>
              <a:off x="2540" y="1904"/>
              <a:ext cx="2214" cy="770"/>
            </a:xfrm>
            <a:custGeom>
              <a:avLst/>
              <a:gdLst>
                <a:gd name="T0" fmla="*/ 171 w 937"/>
                <a:gd name="T1" fmla="*/ 136 h 326"/>
                <a:gd name="T2" fmla="*/ 78 w 937"/>
                <a:gd name="T3" fmla="*/ 89 h 326"/>
                <a:gd name="T4" fmla="*/ 125 w 937"/>
                <a:gd name="T5" fmla="*/ 53 h 326"/>
                <a:gd name="T6" fmla="*/ 186 w 937"/>
                <a:gd name="T7" fmla="*/ 100 h 326"/>
                <a:gd name="T8" fmla="*/ 253 w 937"/>
                <a:gd name="T9" fmla="*/ 100 h 326"/>
                <a:gd name="T10" fmla="*/ 128 w 937"/>
                <a:gd name="T11" fmla="*/ 0 h 326"/>
                <a:gd name="T12" fmla="*/ 12 w 937"/>
                <a:gd name="T13" fmla="*/ 94 h 326"/>
                <a:gd name="T14" fmla="*/ 104 w 937"/>
                <a:gd name="T15" fmla="*/ 183 h 326"/>
                <a:gd name="T16" fmla="*/ 197 w 937"/>
                <a:gd name="T17" fmla="*/ 234 h 326"/>
                <a:gd name="T18" fmla="*/ 136 w 937"/>
                <a:gd name="T19" fmla="*/ 273 h 326"/>
                <a:gd name="T20" fmla="*/ 67 w 937"/>
                <a:gd name="T21" fmla="*/ 215 h 326"/>
                <a:gd name="T22" fmla="*/ 1 w 937"/>
                <a:gd name="T23" fmla="*/ 215 h 326"/>
                <a:gd name="T24" fmla="*/ 134 w 937"/>
                <a:gd name="T25" fmla="*/ 326 h 326"/>
                <a:gd name="T26" fmla="*/ 263 w 937"/>
                <a:gd name="T27" fmla="*/ 226 h 326"/>
                <a:gd name="T28" fmla="*/ 171 w 937"/>
                <a:gd name="T29" fmla="*/ 136 h 326"/>
                <a:gd name="T30" fmla="*/ 541 w 937"/>
                <a:gd name="T31" fmla="*/ 121 h 326"/>
                <a:gd name="T32" fmla="*/ 541 w 937"/>
                <a:gd name="T33" fmla="*/ 121 h 326"/>
                <a:gd name="T34" fmla="*/ 473 w 937"/>
                <a:gd name="T35" fmla="*/ 87 h 326"/>
                <a:gd name="T36" fmla="*/ 374 w 937"/>
                <a:gd name="T37" fmla="*/ 204 h 326"/>
                <a:gd name="T38" fmla="*/ 475 w 937"/>
                <a:gd name="T39" fmla="*/ 325 h 326"/>
                <a:gd name="T40" fmla="*/ 543 w 937"/>
                <a:gd name="T41" fmla="*/ 290 h 326"/>
                <a:gd name="T42" fmla="*/ 544 w 937"/>
                <a:gd name="T43" fmla="*/ 290 h 326"/>
                <a:gd name="T44" fmla="*/ 544 w 937"/>
                <a:gd name="T45" fmla="*/ 319 h 326"/>
                <a:gd name="T46" fmla="*/ 603 w 937"/>
                <a:gd name="T47" fmla="*/ 319 h 326"/>
                <a:gd name="T48" fmla="*/ 603 w 937"/>
                <a:gd name="T49" fmla="*/ 8 h 326"/>
                <a:gd name="T50" fmla="*/ 541 w 937"/>
                <a:gd name="T51" fmla="*/ 8 h 326"/>
                <a:gd name="T52" fmla="*/ 541 w 937"/>
                <a:gd name="T53" fmla="*/ 121 h 326"/>
                <a:gd name="T54" fmla="*/ 490 w 937"/>
                <a:gd name="T55" fmla="*/ 278 h 326"/>
                <a:gd name="T56" fmla="*/ 436 w 937"/>
                <a:gd name="T57" fmla="*/ 206 h 326"/>
                <a:gd name="T58" fmla="*/ 490 w 937"/>
                <a:gd name="T59" fmla="*/ 134 h 326"/>
                <a:gd name="T60" fmla="*/ 543 w 937"/>
                <a:gd name="T61" fmla="*/ 205 h 326"/>
                <a:gd name="T62" fmla="*/ 490 w 937"/>
                <a:gd name="T63" fmla="*/ 278 h 326"/>
                <a:gd name="T64" fmla="*/ 741 w 937"/>
                <a:gd name="T65" fmla="*/ 87 h 326"/>
                <a:gd name="T66" fmla="*/ 626 w 937"/>
                <a:gd name="T67" fmla="*/ 206 h 326"/>
                <a:gd name="T68" fmla="*/ 741 w 937"/>
                <a:gd name="T69" fmla="*/ 325 h 326"/>
                <a:gd name="T70" fmla="*/ 846 w 937"/>
                <a:gd name="T71" fmla="*/ 249 h 326"/>
                <a:gd name="T72" fmla="*/ 792 w 937"/>
                <a:gd name="T73" fmla="*/ 249 h 326"/>
                <a:gd name="T74" fmla="*/ 743 w 937"/>
                <a:gd name="T75" fmla="*/ 278 h 326"/>
                <a:gd name="T76" fmla="*/ 687 w 937"/>
                <a:gd name="T77" fmla="*/ 221 h 326"/>
                <a:gd name="T78" fmla="*/ 850 w 937"/>
                <a:gd name="T79" fmla="*/ 221 h 326"/>
                <a:gd name="T80" fmla="*/ 741 w 937"/>
                <a:gd name="T81" fmla="*/ 87 h 326"/>
                <a:gd name="T82" fmla="*/ 687 w 937"/>
                <a:gd name="T83" fmla="*/ 182 h 326"/>
                <a:gd name="T84" fmla="*/ 739 w 937"/>
                <a:gd name="T85" fmla="*/ 134 h 326"/>
                <a:gd name="T86" fmla="*/ 788 w 937"/>
                <a:gd name="T87" fmla="*/ 182 h 326"/>
                <a:gd name="T88" fmla="*/ 687 w 937"/>
                <a:gd name="T89" fmla="*/ 182 h 326"/>
                <a:gd name="T90" fmla="*/ 875 w 937"/>
                <a:gd name="T91" fmla="*/ 319 h 326"/>
                <a:gd name="T92" fmla="*/ 937 w 937"/>
                <a:gd name="T93" fmla="*/ 319 h 326"/>
                <a:gd name="T94" fmla="*/ 937 w 937"/>
                <a:gd name="T95" fmla="*/ 8 h 326"/>
                <a:gd name="T96" fmla="*/ 875 w 937"/>
                <a:gd name="T97" fmla="*/ 8 h 326"/>
                <a:gd name="T98" fmla="*/ 875 w 937"/>
                <a:gd name="T99" fmla="*/ 319 h 326"/>
                <a:gd name="T100" fmla="*/ 286 w 937"/>
                <a:gd name="T101" fmla="*/ 319 h 326"/>
                <a:gd name="T102" fmla="*/ 348 w 937"/>
                <a:gd name="T103" fmla="*/ 319 h 326"/>
                <a:gd name="T104" fmla="*/ 348 w 937"/>
                <a:gd name="T105" fmla="*/ 93 h 326"/>
                <a:gd name="T106" fmla="*/ 286 w 937"/>
                <a:gd name="T107" fmla="*/ 93 h 326"/>
                <a:gd name="T108" fmla="*/ 286 w 937"/>
                <a:gd name="T109" fmla="*/ 319 h 326"/>
                <a:gd name="T110" fmla="*/ 286 w 937"/>
                <a:gd name="T111" fmla="*/ 59 h 326"/>
                <a:gd name="T112" fmla="*/ 348 w 937"/>
                <a:gd name="T113" fmla="*/ 59 h 326"/>
                <a:gd name="T114" fmla="*/ 348 w 937"/>
                <a:gd name="T115" fmla="*/ 8 h 326"/>
                <a:gd name="T116" fmla="*/ 286 w 937"/>
                <a:gd name="T117" fmla="*/ 8 h 326"/>
                <a:gd name="T118" fmla="*/ 286 w 937"/>
                <a:gd name="T119" fmla="*/ 59 h 3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937" h="326">
                  <a:moveTo>
                    <a:pt x="171" y="136"/>
                  </a:moveTo>
                  <a:cubicBezTo>
                    <a:pt x="93" y="116"/>
                    <a:pt x="78" y="113"/>
                    <a:pt x="78" y="89"/>
                  </a:cubicBezTo>
                  <a:cubicBezTo>
                    <a:pt x="78" y="63"/>
                    <a:pt x="103" y="53"/>
                    <a:pt x="125" y="53"/>
                  </a:cubicBezTo>
                  <a:cubicBezTo>
                    <a:pt x="158" y="53"/>
                    <a:pt x="184" y="63"/>
                    <a:pt x="186" y="100"/>
                  </a:cubicBezTo>
                  <a:cubicBezTo>
                    <a:pt x="253" y="100"/>
                    <a:pt x="253" y="100"/>
                    <a:pt x="253" y="100"/>
                  </a:cubicBezTo>
                  <a:cubicBezTo>
                    <a:pt x="253" y="29"/>
                    <a:pt x="193" y="0"/>
                    <a:pt x="128" y="0"/>
                  </a:cubicBezTo>
                  <a:cubicBezTo>
                    <a:pt x="72" y="0"/>
                    <a:pt x="12" y="31"/>
                    <a:pt x="12" y="94"/>
                  </a:cubicBezTo>
                  <a:cubicBezTo>
                    <a:pt x="12" y="153"/>
                    <a:pt x="58" y="171"/>
                    <a:pt x="104" y="183"/>
                  </a:cubicBezTo>
                  <a:cubicBezTo>
                    <a:pt x="150" y="195"/>
                    <a:pt x="197" y="201"/>
                    <a:pt x="197" y="234"/>
                  </a:cubicBezTo>
                  <a:cubicBezTo>
                    <a:pt x="197" y="266"/>
                    <a:pt x="160" y="273"/>
                    <a:pt x="136" y="273"/>
                  </a:cubicBezTo>
                  <a:cubicBezTo>
                    <a:pt x="100" y="273"/>
                    <a:pt x="67" y="257"/>
                    <a:pt x="67" y="215"/>
                  </a:cubicBezTo>
                  <a:cubicBezTo>
                    <a:pt x="1" y="215"/>
                    <a:pt x="1" y="215"/>
                    <a:pt x="1" y="215"/>
                  </a:cubicBezTo>
                  <a:cubicBezTo>
                    <a:pt x="0" y="292"/>
                    <a:pt x="65" y="326"/>
                    <a:pt x="134" y="326"/>
                  </a:cubicBezTo>
                  <a:cubicBezTo>
                    <a:pt x="218" y="326"/>
                    <a:pt x="263" y="283"/>
                    <a:pt x="263" y="226"/>
                  </a:cubicBezTo>
                  <a:cubicBezTo>
                    <a:pt x="263" y="156"/>
                    <a:pt x="193" y="141"/>
                    <a:pt x="171" y="136"/>
                  </a:cubicBezTo>
                  <a:moveTo>
                    <a:pt x="541" y="121"/>
                  </a:moveTo>
                  <a:cubicBezTo>
                    <a:pt x="541" y="121"/>
                    <a:pt x="541" y="121"/>
                    <a:pt x="541" y="121"/>
                  </a:cubicBezTo>
                  <a:cubicBezTo>
                    <a:pt x="526" y="99"/>
                    <a:pt x="500" y="87"/>
                    <a:pt x="473" y="87"/>
                  </a:cubicBezTo>
                  <a:cubicBezTo>
                    <a:pt x="407" y="87"/>
                    <a:pt x="374" y="144"/>
                    <a:pt x="374" y="204"/>
                  </a:cubicBezTo>
                  <a:cubicBezTo>
                    <a:pt x="374" y="266"/>
                    <a:pt x="407" y="325"/>
                    <a:pt x="475" y="325"/>
                  </a:cubicBezTo>
                  <a:cubicBezTo>
                    <a:pt x="504" y="325"/>
                    <a:pt x="529" y="314"/>
                    <a:pt x="543" y="290"/>
                  </a:cubicBezTo>
                  <a:cubicBezTo>
                    <a:pt x="544" y="290"/>
                    <a:pt x="544" y="290"/>
                    <a:pt x="544" y="290"/>
                  </a:cubicBezTo>
                  <a:cubicBezTo>
                    <a:pt x="544" y="319"/>
                    <a:pt x="544" y="319"/>
                    <a:pt x="544" y="319"/>
                  </a:cubicBezTo>
                  <a:cubicBezTo>
                    <a:pt x="603" y="319"/>
                    <a:pt x="603" y="319"/>
                    <a:pt x="603" y="319"/>
                  </a:cubicBezTo>
                  <a:cubicBezTo>
                    <a:pt x="603" y="8"/>
                    <a:pt x="603" y="8"/>
                    <a:pt x="603" y="8"/>
                  </a:cubicBezTo>
                  <a:cubicBezTo>
                    <a:pt x="541" y="8"/>
                    <a:pt x="541" y="8"/>
                    <a:pt x="541" y="8"/>
                  </a:cubicBezTo>
                  <a:lnTo>
                    <a:pt x="541" y="121"/>
                  </a:lnTo>
                  <a:close/>
                  <a:moveTo>
                    <a:pt x="490" y="278"/>
                  </a:moveTo>
                  <a:cubicBezTo>
                    <a:pt x="452" y="278"/>
                    <a:pt x="436" y="241"/>
                    <a:pt x="436" y="206"/>
                  </a:cubicBezTo>
                  <a:cubicBezTo>
                    <a:pt x="436" y="169"/>
                    <a:pt x="449" y="134"/>
                    <a:pt x="490" y="134"/>
                  </a:cubicBezTo>
                  <a:cubicBezTo>
                    <a:pt x="530" y="134"/>
                    <a:pt x="543" y="169"/>
                    <a:pt x="543" y="205"/>
                  </a:cubicBezTo>
                  <a:cubicBezTo>
                    <a:pt x="543" y="242"/>
                    <a:pt x="531" y="278"/>
                    <a:pt x="490" y="278"/>
                  </a:cubicBezTo>
                  <a:moveTo>
                    <a:pt x="741" y="87"/>
                  </a:moveTo>
                  <a:cubicBezTo>
                    <a:pt x="672" y="87"/>
                    <a:pt x="626" y="139"/>
                    <a:pt x="626" y="206"/>
                  </a:cubicBezTo>
                  <a:cubicBezTo>
                    <a:pt x="626" y="276"/>
                    <a:pt x="670" y="325"/>
                    <a:pt x="741" y="325"/>
                  </a:cubicBezTo>
                  <a:cubicBezTo>
                    <a:pt x="792" y="325"/>
                    <a:pt x="829" y="302"/>
                    <a:pt x="846" y="249"/>
                  </a:cubicBezTo>
                  <a:cubicBezTo>
                    <a:pt x="792" y="249"/>
                    <a:pt x="792" y="249"/>
                    <a:pt x="792" y="249"/>
                  </a:cubicBezTo>
                  <a:cubicBezTo>
                    <a:pt x="788" y="263"/>
                    <a:pt x="768" y="278"/>
                    <a:pt x="743" y="278"/>
                  </a:cubicBezTo>
                  <a:cubicBezTo>
                    <a:pt x="708" y="278"/>
                    <a:pt x="689" y="260"/>
                    <a:pt x="687" y="221"/>
                  </a:cubicBezTo>
                  <a:cubicBezTo>
                    <a:pt x="850" y="221"/>
                    <a:pt x="850" y="221"/>
                    <a:pt x="850" y="221"/>
                  </a:cubicBezTo>
                  <a:cubicBezTo>
                    <a:pt x="854" y="152"/>
                    <a:pt x="817" y="87"/>
                    <a:pt x="741" y="87"/>
                  </a:cubicBezTo>
                  <a:moveTo>
                    <a:pt x="687" y="182"/>
                  </a:moveTo>
                  <a:cubicBezTo>
                    <a:pt x="688" y="164"/>
                    <a:pt x="700" y="134"/>
                    <a:pt x="739" y="134"/>
                  </a:cubicBezTo>
                  <a:cubicBezTo>
                    <a:pt x="769" y="134"/>
                    <a:pt x="782" y="151"/>
                    <a:pt x="788" y="182"/>
                  </a:cubicBezTo>
                  <a:lnTo>
                    <a:pt x="687" y="182"/>
                  </a:lnTo>
                  <a:close/>
                  <a:moveTo>
                    <a:pt x="875" y="319"/>
                  </a:moveTo>
                  <a:cubicBezTo>
                    <a:pt x="937" y="319"/>
                    <a:pt x="937" y="319"/>
                    <a:pt x="937" y="319"/>
                  </a:cubicBezTo>
                  <a:cubicBezTo>
                    <a:pt x="937" y="8"/>
                    <a:pt x="937" y="8"/>
                    <a:pt x="937" y="8"/>
                  </a:cubicBezTo>
                  <a:cubicBezTo>
                    <a:pt x="875" y="8"/>
                    <a:pt x="875" y="8"/>
                    <a:pt x="875" y="8"/>
                  </a:cubicBezTo>
                  <a:lnTo>
                    <a:pt x="875" y="319"/>
                  </a:lnTo>
                  <a:close/>
                  <a:moveTo>
                    <a:pt x="286" y="319"/>
                  </a:moveTo>
                  <a:cubicBezTo>
                    <a:pt x="348" y="319"/>
                    <a:pt x="348" y="319"/>
                    <a:pt x="348" y="319"/>
                  </a:cubicBezTo>
                  <a:cubicBezTo>
                    <a:pt x="348" y="93"/>
                    <a:pt x="348" y="93"/>
                    <a:pt x="348" y="93"/>
                  </a:cubicBezTo>
                  <a:cubicBezTo>
                    <a:pt x="286" y="93"/>
                    <a:pt x="286" y="93"/>
                    <a:pt x="286" y="93"/>
                  </a:cubicBezTo>
                  <a:lnTo>
                    <a:pt x="286" y="319"/>
                  </a:lnTo>
                  <a:close/>
                  <a:moveTo>
                    <a:pt x="286" y="59"/>
                  </a:moveTo>
                  <a:cubicBezTo>
                    <a:pt x="348" y="59"/>
                    <a:pt x="348" y="59"/>
                    <a:pt x="348" y="59"/>
                  </a:cubicBezTo>
                  <a:cubicBezTo>
                    <a:pt x="348" y="8"/>
                    <a:pt x="348" y="8"/>
                    <a:pt x="348" y="8"/>
                  </a:cubicBezTo>
                  <a:cubicBezTo>
                    <a:pt x="286" y="8"/>
                    <a:pt x="286" y="8"/>
                    <a:pt x="286" y="8"/>
                  </a:cubicBezTo>
                  <a:lnTo>
                    <a:pt x="286" y="5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solidFill>
                  <a:srgbClr val="000000"/>
                </a:solidFill>
              </a:endParaRPr>
            </a:p>
          </p:txBody>
        </p:sp>
      </p:grpSp>
    </p:spTree>
    <p:extLst>
      <p:ext uri="{BB962C8B-B14F-4D97-AF65-F5344CB8AC3E}">
        <p14:creationId xmlns:p14="http://schemas.microsoft.com/office/powerpoint/2010/main" val="4149366815"/>
      </p:ext>
    </p:extLst>
  </p:cSld>
  <p:clrMapOvr>
    <a:masterClrMapping/>
  </p:clrMapOvr>
</p:sldLayout>
</file>

<file path=ppt/slideLayouts/slideLayout262.xml><?xml version="1.0" encoding="utf-8"?>
<p:sldLayout xmlns:a="http://schemas.openxmlformats.org/drawingml/2006/main" xmlns:r="http://schemas.openxmlformats.org/officeDocument/2006/relationships" xmlns:p="http://schemas.openxmlformats.org/presentationml/2006/main" showMasterSp="0" preserve="1" userDrawn="1">
  <p:cSld name="Last slide">
    <p:spTree>
      <p:nvGrpSpPr>
        <p:cNvPr id="1" name=""/>
        <p:cNvGrpSpPr/>
        <p:nvPr/>
      </p:nvGrpSpPr>
      <p:grpSpPr>
        <a:xfrm>
          <a:off x="0" y="0"/>
          <a:ext cx="0" cy="0"/>
          <a:chOff x="0" y="0"/>
          <a:chExt cx="0" cy="0"/>
        </a:xfrm>
      </p:grpSpPr>
      <p:grpSp>
        <p:nvGrpSpPr>
          <p:cNvPr id="13" name="Group 13"/>
          <p:cNvGrpSpPr>
            <a:grpSpLocks/>
          </p:cNvGrpSpPr>
          <p:nvPr userDrawn="1"/>
        </p:nvGrpSpPr>
        <p:grpSpPr bwMode="auto">
          <a:xfrm>
            <a:off x="0" y="0"/>
            <a:ext cx="9144000" cy="6858000"/>
            <a:chOff x="1723" y="0"/>
            <a:chExt cx="683" cy="4320"/>
          </a:xfrm>
          <a:gradFill flip="none" rotWithShape="1">
            <a:gsLst>
              <a:gs pos="0">
                <a:srgbClr val="969696"/>
              </a:gs>
              <a:gs pos="41000">
                <a:srgbClr val="FFFFFF"/>
              </a:gs>
              <a:gs pos="100000">
                <a:schemeClr val="bg1">
                  <a:lumMod val="95000"/>
                </a:schemeClr>
              </a:gs>
            </a:gsLst>
            <a:lin ang="16200000" scaled="0"/>
            <a:tileRect/>
          </a:gradFill>
        </p:grpSpPr>
        <p:sp>
          <p:nvSpPr>
            <p:cNvPr id="16" name="Rectangle 11"/>
            <p:cNvSpPr>
              <a:spLocks noChangeArrowheads="1"/>
            </p:cNvSpPr>
            <p:nvPr/>
          </p:nvSpPr>
          <p:spPr bwMode="auto">
            <a:xfrm>
              <a:off x="1723" y="0"/>
              <a:ext cx="683" cy="2235"/>
            </a:xfrm>
            <a:prstGeom prst="rect">
              <a:avLst/>
            </a:prstGeom>
            <a:grpFill/>
            <a:ln>
              <a:noFill/>
            </a:ln>
            <a:effectLst/>
            <a:extLs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0" tIns="0" rIns="0" bIns="0" anchor="ctr"/>
            <a:lstStyle/>
            <a:p>
              <a:pPr>
                <a:defRPr/>
              </a:pPr>
              <a:endParaRPr lang="fr-FR">
                <a:solidFill>
                  <a:srgbClr val="000000"/>
                </a:solidFill>
              </a:endParaRPr>
            </a:p>
          </p:txBody>
        </p:sp>
        <p:sp>
          <p:nvSpPr>
            <p:cNvPr id="17" name="Rectangle 12"/>
            <p:cNvSpPr>
              <a:spLocks noChangeArrowheads="1"/>
            </p:cNvSpPr>
            <p:nvPr/>
          </p:nvSpPr>
          <p:spPr bwMode="auto">
            <a:xfrm rot="10800000">
              <a:off x="1723" y="2235"/>
              <a:ext cx="683" cy="2085"/>
            </a:xfrm>
            <a:prstGeom prst="rect">
              <a:avLst/>
            </a:prstGeom>
            <a:grpFill/>
            <a:ln>
              <a:noFill/>
            </a:ln>
            <a:effectLst/>
            <a:extLs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rot="10800000" wrap="none" lIns="0" tIns="0" rIns="0" bIns="0" anchor="ctr"/>
            <a:lstStyle/>
            <a:p>
              <a:pPr>
                <a:defRPr/>
              </a:pPr>
              <a:endParaRPr lang="fr-FR">
                <a:solidFill>
                  <a:srgbClr val="000000"/>
                </a:solidFill>
              </a:endParaRPr>
            </a:p>
          </p:txBody>
        </p:sp>
      </p:grpSp>
      <p:pic>
        <p:nvPicPr>
          <p:cNvPr id="19" name="Picture 19" descr="Sidel_BM_no_bleed"/>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7605713" y="5981700"/>
            <a:ext cx="1108075" cy="887413"/>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2" name="Object 1" hidden="1"/>
          <p:cNvGraphicFramePr>
            <a:graphicFrameLocks noChangeAspect="1"/>
          </p:cNvGraphicFramePr>
          <p:nvPr userDrawn="1">
            <p:custDataLst>
              <p:tags r:id="rId2"/>
            </p:custDataLst>
            <p:extLst>
              <p:ext uri="{D42A27DB-BD31-4B8C-83A1-F6EECF244321}">
                <p14:modId xmlns:p14="http://schemas.microsoft.com/office/powerpoint/2010/main" val="349966976"/>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198679" name="think-cell Folie" r:id="rId5" imgW="270" imgH="270" progId="TCLayout.ActiveDocument.1">
                  <p:embed/>
                </p:oleObj>
              </mc:Choice>
              <mc:Fallback>
                <p:oleObj name="think-cell Folie" r:id="rId5" imgW="270" imgH="270" progId="TCLayout.ActiveDocument.1">
                  <p:embed/>
                  <p:pic>
                    <p:nvPicPr>
                      <p:cNvPr id="0" name=""/>
                      <p:cNvPicPr/>
                      <p:nvPr/>
                    </p:nvPicPr>
                    <p:blipFill>
                      <a:blip r:embed="rId6"/>
                      <a:stretch>
                        <a:fillRect/>
                      </a:stretch>
                    </p:blipFill>
                    <p:spPr>
                      <a:xfrm>
                        <a:off x="1588" y="1588"/>
                        <a:ext cx="1587" cy="1587"/>
                      </a:xfrm>
                      <a:prstGeom prst="rect">
                        <a:avLst/>
                      </a:prstGeom>
                    </p:spPr>
                  </p:pic>
                </p:oleObj>
              </mc:Fallback>
            </mc:AlternateContent>
          </a:graphicData>
        </a:graphic>
      </p:graphicFrame>
      <p:sp>
        <p:nvSpPr>
          <p:cNvPr id="15" name="Rectangle 2"/>
          <p:cNvSpPr>
            <a:spLocks noGrp="1" noChangeArrowheads="1"/>
          </p:cNvSpPr>
          <p:nvPr>
            <p:ph type="ctrTitle" hasCustomPrompt="1"/>
          </p:nvPr>
        </p:nvSpPr>
        <p:spPr bwMode="gray">
          <a:xfrm>
            <a:off x="647700" y="769938"/>
            <a:ext cx="7988300" cy="1557337"/>
          </a:xfrm>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defRPr sz="4000">
                <a:solidFill>
                  <a:schemeClr val="tx2"/>
                </a:solidFill>
              </a:defRPr>
            </a:lvl1pPr>
          </a:lstStyle>
          <a:p>
            <a:pPr lvl="0"/>
            <a:r>
              <a:rPr lang="en-GB" noProof="1"/>
              <a:t>Click to edit master title style</a:t>
            </a:r>
            <a:endParaRPr lang="en-GB" noProof="0" dirty="0"/>
          </a:p>
        </p:txBody>
      </p:sp>
      <p:sp>
        <p:nvSpPr>
          <p:cNvPr id="27" name="Title 1"/>
          <p:cNvSpPr>
            <a:spLocks/>
          </p:cNvSpPr>
          <p:nvPr userDrawn="1"/>
        </p:nvSpPr>
        <p:spPr bwMode="gray">
          <a:xfrm>
            <a:off x="6520106" y="6476331"/>
            <a:ext cx="921727" cy="15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p>
            <a:pPr algn="r" eaLnBrk="0" hangingPunct="0"/>
            <a:r>
              <a:rPr lang="en-GB" sz="1000" b="1" dirty="0">
                <a:solidFill>
                  <a:srgbClr val="FFFFFF"/>
                </a:solidFill>
              </a:rPr>
              <a:t>www.sidel.com</a:t>
            </a:r>
          </a:p>
        </p:txBody>
      </p:sp>
      <p:sp>
        <p:nvSpPr>
          <p:cNvPr id="20" name="Title 1"/>
          <p:cNvSpPr>
            <a:spLocks/>
          </p:cNvSpPr>
          <p:nvPr userDrawn="1"/>
        </p:nvSpPr>
        <p:spPr bwMode="gray">
          <a:xfrm>
            <a:off x="650875" y="6389944"/>
            <a:ext cx="327025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p>
            <a:pPr eaLnBrk="0" hangingPunct="0"/>
            <a:r>
              <a:rPr lang="en-GB" sz="800" dirty="0">
                <a:solidFill>
                  <a:srgbClr val="FFFFFF"/>
                </a:solidFill>
              </a:rPr>
              <a:t>All rights reserved. No part of this publication may be reproduced</a:t>
            </a:r>
            <a:br>
              <a:rPr lang="en-GB" sz="800" dirty="0">
                <a:solidFill>
                  <a:srgbClr val="FFFFFF"/>
                </a:solidFill>
              </a:rPr>
            </a:br>
            <a:r>
              <a:rPr lang="en-GB" sz="800" dirty="0">
                <a:solidFill>
                  <a:srgbClr val="FFFFFF"/>
                </a:solidFill>
              </a:rPr>
              <a:t>or electronically distributed without the prior permission of the publisher. </a:t>
            </a:r>
          </a:p>
        </p:txBody>
      </p:sp>
    </p:spTree>
    <p:extLst>
      <p:ext uri="{BB962C8B-B14F-4D97-AF65-F5344CB8AC3E}">
        <p14:creationId xmlns:p14="http://schemas.microsoft.com/office/powerpoint/2010/main" val="2281800447"/>
      </p:ext>
    </p:extLst>
  </p:cSld>
  <p:clrMapOvr>
    <a:masterClrMapping/>
  </p:clrMapOvr>
</p:sldLayout>
</file>

<file path=ppt/slideLayouts/slideLayout263.xml><?xml version="1.0" encoding="utf-8"?>
<p:sldLayout xmlns:a="http://schemas.openxmlformats.org/drawingml/2006/main" xmlns:r="http://schemas.openxmlformats.org/officeDocument/2006/relationships" xmlns:p="http://schemas.openxmlformats.org/presentationml/2006/main" type="obj">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u contenu 2"/>
          <p:cNvSpPr>
            <a:spLocks noGrp="1"/>
          </p:cNvSpPr>
          <p:nvPr>
            <p:ph idx="1"/>
          </p:nvPr>
        </p:nvSpPr>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Tree>
    <p:extLst>
      <p:ext uri="{BB962C8B-B14F-4D97-AF65-F5344CB8AC3E}">
        <p14:creationId xmlns:p14="http://schemas.microsoft.com/office/powerpoint/2010/main" val="120363114"/>
      </p:ext>
    </p:extLst>
  </p:cSld>
  <p:clrMapOvr>
    <a:masterClrMapping/>
  </p:clrMapOvr>
</p:sldLayout>
</file>

<file path=ppt/slideLayouts/slideLayout264.xml><?xml version="1.0" encoding="utf-8"?>
<p:sldLayout xmlns:a="http://schemas.openxmlformats.org/drawingml/2006/main" xmlns:r="http://schemas.openxmlformats.org/officeDocument/2006/relationships" xmlns:p="http://schemas.openxmlformats.org/presentationml/2006/main" showMasterSp="0" userDrawn="1">
  <p:cSld name="1_Last slide">
    <p:spTree>
      <p:nvGrpSpPr>
        <p:cNvPr id="1" name=""/>
        <p:cNvGrpSpPr/>
        <p:nvPr/>
      </p:nvGrpSpPr>
      <p:grpSpPr>
        <a:xfrm>
          <a:off x="0" y="0"/>
          <a:ext cx="0" cy="0"/>
          <a:chOff x="0" y="0"/>
          <a:chExt cx="0" cy="0"/>
        </a:xfrm>
      </p:grpSpPr>
      <p:grpSp>
        <p:nvGrpSpPr>
          <p:cNvPr id="13" name="Group 13"/>
          <p:cNvGrpSpPr>
            <a:grpSpLocks/>
          </p:cNvGrpSpPr>
          <p:nvPr userDrawn="1"/>
        </p:nvGrpSpPr>
        <p:grpSpPr bwMode="auto">
          <a:xfrm>
            <a:off x="0" y="0"/>
            <a:ext cx="9144000" cy="6858000"/>
            <a:chOff x="1723" y="0"/>
            <a:chExt cx="683" cy="4320"/>
          </a:xfrm>
          <a:gradFill flip="none" rotWithShape="1">
            <a:gsLst>
              <a:gs pos="0">
                <a:srgbClr val="969696"/>
              </a:gs>
              <a:gs pos="41000">
                <a:srgbClr val="FFFFFF"/>
              </a:gs>
              <a:gs pos="100000">
                <a:schemeClr val="bg1">
                  <a:lumMod val="95000"/>
                </a:schemeClr>
              </a:gs>
            </a:gsLst>
            <a:lin ang="16200000" scaled="0"/>
            <a:tileRect/>
          </a:gradFill>
        </p:grpSpPr>
        <p:sp>
          <p:nvSpPr>
            <p:cNvPr id="16" name="Rectangle 11"/>
            <p:cNvSpPr>
              <a:spLocks noChangeArrowheads="1"/>
            </p:cNvSpPr>
            <p:nvPr/>
          </p:nvSpPr>
          <p:spPr bwMode="auto">
            <a:xfrm>
              <a:off x="1723" y="0"/>
              <a:ext cx="683" cy="2235"/>
            </a:xfrm>
            <a:prstGeom prst="rect">
              <a:avLst/>
            </a:prstGeom>
            <a:grpFill/>
            <a:ln>
              <a:noFill/>
            </a:ln>
            <a:effectLst/>
            <a:extLs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0" tIns="0" rIns="0" bIns="0" anchor="ctr"/>
            <a:lstStyle/>
            <a:p>
              <a:pPr>
                <a:defRPr/>
              </a:pPr>
              <a:endParaRPr lang="fr-FR">
                <a:solidFill>
                  <a:srgbClr val="000000"/>
                </a:solidFill>
              </a:endParaRPr>
            </a:p>
          </p:txBody>
        </p:sp>
        <p:sp>
          <p:nvSpPr>
            <p:cNvPr id="17" name="Rectangle 12"/>
            <p:cNvSpPr>
              <a:spLocks noChangeArrowheads="1"/>
            </p:cNvSpPr>
            <p:nvPr/>
          </p:nvSpPr>
          <p:spPr bwMode="auto">
            <a:xfrm rot="10800000">
              <a:off x="1723" y="2235"/>
              <a:ext cx="683" cy="2085"/>
            </a:xfrm>
            <a:prstGeom prst="rect">
              <a:avLst/>
            </a:prstGeom>
            <a:grpFill/>
            <a:ln>
              <a:noFill/>
            </a:ln>
            <a:effectLst/>
            <a:extLs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rot="10800000" wrap="none" lIns="0" tIns="0" rIns="0" bIns="0" anchor="ctr"/>
            <a:lstStyle/>
            <a:p>
              <a:pPr>
                <a:defRPr/>
              </a:pPr>
              <a:endParaRPr lang="fr-FR">
                <a:solidFill>
                  <a:srgbClr val="000000"/>
                </a:solidFill>
              </a:endParaRPr>
            </a:p>
          </p:txBody>
        </p:sp>
      </p:grpSp>
      <p:pic>
        <p:nvPicPr>
          <p:cNvPr id="19" name="Picture 19" descr="Sidel_BM_no_bleed"/>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7605713" y="5981700"/>
            <a:ext cx="1108075" cy="887413"/>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2" name="Object 1" hidden="1"/>
          <p:cNvGraphicFramePr>
            <a:graphicFrameLocks noChangeAspect="1"/>
          </p:cNvGraphicFramePr>
          <p:nvPr userDrawn="1">
            <p:custDataLst>
              <p:tags r:id="rId2"/>
            </p:custDataLst>
            <p:extLst>
              <p:ext uri="{D42A27DB-BD31-4B8C-83A1-F6EECF244321}">
                <p14:modId xmlns:p14="http://schemas.microsoft.com/office/powerpoint/2010/main" val="1218922616"/>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199703" name="think-cell Folie" r:id="rId5" imgW="270" imgH="270" progId="TCLayout.ActiveDocument.1">
                  <p:embed/>
                </p:oleObj>
              </mc:Choice>
              <mc:Fallback>
                <p:oleObj name="think-cell Folie" r:id="rId5" imgW="270" imgH="270" progId="TCLayout.ActiveDocument.1">
                  <p:embed/>
                  <p:pic>
                    <p:nvPicPr>
                      <p:cNvPr id="0" name=""/>
                      <p:cNvPicPr/>
                      <p:nvPr/>
                    </p:nvPicPr>
                    <p:blipFill>
                      <a:blip r:embed="rId6"/>
                      <a:stretch>
                        <a:fillRect/>
                      </a:stretch>
                    </p:blipFill>
                    <p:spPr>
                      <a:xfrm>
                        <a:off x="1588" y="1588"/>
                        <a:ext cx="1587" cy="1587"/>
                      </a:xfrm>
                      <a:prstGeom prst="rect">
                        <a:avLst/>
                      </a:prstGeom>
                    </p:spPr>
                  </p:pic>
                </p:oleObj>
              </mc:Fallback>
            </mc:AlternateContent>
          </a:graphicData>
        </a:graphic>
      </p:graphicFrame>
      <p:sp>
        <p:nvSpPr>
          <p:cNvPr id="15" name="Rectangle 2"/>
          <p:cNvSpPr>
            <a:spLocks noGrp="1" noChangeArrowheads="1"/>
          </p:cNvSpPr>
          <p:nvPr>
            <p:ph type="ctrTitle" hasCustomPrompt="1"/>
          </p:nvPr>
        </p:nvSpPr>
        <p:spPr bwMode="gray">
          <a:xfrm>
            <a:off x="647700" y="769938"/>
            <a:ext cx="7988300" cy="1557337"/>
          </a:xfrm>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defRPr sz="4000">
                <a:solidFill>
                  <a:schemeClr val="tx2"/>
                </a:solidFill>
              </a:defRPr>
            </a:lvl1pPr>
          </a:lstStyle>
          <a:p>
            <a:pPr lvl="0"/>
            <a:r>
              <a:rPr lang="en-GB" noProof="1"/>
              <a:t>Click to edit master title style</a:t>
            </a:r>
            <a:endParaRPr lang="en-GB" noProof="0" dirty="0"/>
          </a:p>
        </p:txBody>
      </p:sp>
      <p:sp>
        <p:nvSpPr>
          <p:cNvPr id="27" name="Title 1"/>
          <p:cNvSpPr>
            <a:spLocks/>
          </p:cNvSpPr>
          <p:nvPr userDrawn="1"/>
        </p:nvSpPr>
        <p:spPr bwMode="gray">
          <a:xfrm>
            <a:off x="6520106" y="6476331"/>
            <a:ext cx="921727" cy="15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p>
            <a:pPr algn="r" eaLnBrk="0" hangingPunct="0"/>
            <a:r>
              <a:rPr lang="en-GB" sz="1000" b="1" dirty="0">
                <a:solidFill>
                  <a:srgbClr val="FFFFFF"/>
                </a:solidFill>
              </a:rPr>
              <a:t>www.sidel.com</a:t>
            </a:r>
          </a:p>
        </p:txBody>
      </p:sp>
      <p:sp>
        <p:nvSpPr>
          <p:cNvPr id="20" name="Title 1"/>
          <p:cNvSpPr>
            <a:spLocks/>
          </p:cNvSpPr>
          <p:nvPr userDrawn="1"/>
        </p:nvSpPr>
        <p:spPr bwMode="gray">
          <a:xfrm>
            <a:off x="650875" y="6389944"/>
            <a:ext cx="327025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p>
            <a:pPr eaLnBrk="0" hangingPunct="0"/>
            <a:r>
              <a:rPr lang="en-GB" sz="800" dirty="0">
                <a:solidFill>
                  <a:srgbClr val="FFFFFF"/>
                </a:solidFill>
              </a:rPr>
              <a:t>All rights reserved. No part of this publication may be reproduced</a:t>
            </a:r>
            <a:br>
              <a:rPr lang="en-GB" sz="800" dirty="0">
                <a:solidFill>
                  <a:srgbClr val="FFFFFF"/>
                </a:solidFill>
              </a:rPr>
            </a:br>
            <a:r>
              <a:rPr lang="en-GB" sz="800" dirty="0">
                <a:solidFill>
                  <a:srgbClr val="FFFFFF"/>
                </a:solidFill>
              </a:rPr>
              <a:t>or electronically distributed without the prior permission of the publisher. </a:t>
            </a:r>
          </a:p>
        </p:txBody>
      </p:sp>
    </p:spTree>
    <p:extLst>
      <p:ext uri="{BB962C8B-B14F-4D97-AF65-F5344CB8AC3E}">
        <p14:creationId xmlns:p14="http://schemas.microsoft.com/office/powerpoint/2010/main" val="150287585"/>
      </p:ext>
    </p:extLst>
  </p:cSld>
  <p:clrMapOvr>
    <a:masterClrMapping/>
  </p:clrMapOvr>
</p:sldLayout>
</file>

<file path=ppt/slideLayouts/slideLayout265.xml><?xml version="1.0" encoding="utf-8"?>
<p:sldLayout xmlns:a="http://schemas.openxmlformats.org/drawingml/2006/main" xmlns:r="http://schemas.openxmlformats.org/officeDocument/2006/relationships" xmlns:p="http://schemas.openxmlformats.org/presentationml/2006/main" showMasterSp="0" preserve="1" userDrawn="1">
  <p:cSld name="Cover slide">
    <p:spTree>
      <p:nvGrpSpPr>
        <p:cNvPr id="1" name=""/>
        <p:cNvGrpSpPr/>
        <p:nvPr/>
      </p:nvGrpSpPr>
      <p:grpSpPr>
        <a:xfrm>
          <a:off x="0" y="0"/>
          <a:ext cx="0" cy="0"/>
          <a:chOff x="0" y="0"/>
          <a:chExt cx="0" cy="0"/>
        </a:xfrm>
      </p:grpSpPr>
      <p:grpSp>
        <p:nvGrpSpPr>
          <p:cNvPr id="14" name="Group 13"/>
          <p:cNvGrpSpPr>
            <a:grpSpLocks/>
          </p:cNvGrpSpPr>
          <p:nvPr userDrawn="1"/>
        </p:nvGrpSpPr>
        <p:grpSpPr bwMode="auto">
          <a:xfrm>
            <a:off x="0" y="0"/>
            <a:ext cx="9144000" cy="6858000"/>
            <a:chOff x="1723" y="0"/>
            <a:chExt cx="683" cy="4320"/>
          </a:xfrm>
          <a:gradFill flip="none" rotWithShape="1">
            <a:gsLst>
              <a:gs pos="0">
                <a:srgbClr val="969696"/>
              </a:gs>
              <a:gs pos="41000">
                <a:srgbClr val="FFFFFF"/>
              </a:gs>
              <a:gs pos="100000">
                <a:schemeClr val="bg1">
                  <a:lumMod val="95000"/>
                </a:schemeClr>
              </a:gs>
            </a:gsLst>
            <a:lin ang="16200000" scaled="0"/>
            <a:tileRect/>
          </a:gradFill>
        </p:grpSpPr>
        <p:sp>
          <p:nvSpPr>
            <p:cNvPr id="20" name="Rectangle 11"/>
            <p:cNvSpPr>
              <a:spLocks noChangeArrowheads="1"/>
            </p:cNvSpPr>
            <p:nvPr/>
          </p:nvSpPr>
          <p:spPr bwMode="auto">
            <a:xfrm>
              <a:off x="1723" y="0"/>
              <a:ext cx="683" cy="2235"/>
            </a:xfrm>
            <a:prstGeom prst="rect">
              <a:avLst/>
            </a:prstGeom>
            <a:grpFill/>
            <a:ln>
              <a:noFill/>
            </a:ln>
            <a:effectLst/>
            <a:extLs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0" tIns="0" rIns="0" bIns="0" anchor="ctr"/>
            <a:lstStyle/>
            <a:p>
              <a:pPr>
                <a:defRPr/>
              </a:pPr>
              <a:endParaRPr lang="fr-FR">
                <a:solidFill>
                  <a:srgbClr val="000000"/>
                </a:solidFill>
              </a:endParaRPr>
            </a:p>
          </p:txBody>
        </p:sp>
        <p:sp>
          <p:nvSpPr>
            <p:cNvPr id="21" name="Rectangle 12"/>
            <p:cNvSpPr>
              <a:spLocks noChangeArrowheads="1"/>
            </p:cNvSpPr>
            <p:nvPr/>
          </p:nvSpPr>
          <p:spPr bwMode="auto">
            <a:xfrm rot="10800000">
              <a:off x="1723" y="2235"/>
              <a:ext cx="683" cy="2085"/>
            </a:xfrm>
            <a:prstGeom prst="rect">
              <a:avLst/>
            </a:prstGeom>
            <a:grpFill/>
            <a:ln>
              <a:noFill/>
            </a:ln>
            <a:effectLst/>
            <a:extLs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rot="10800000" wrap="none" lIns="0" tIns="0" rIns="0" bIns="0" anchor="ctr"/>
            <a:lstStyle/>
            <a:p>
              <a:pPr>
                <a:defRPr/>
              </a:pPr>
              <a:endParaRPr lang="fr-FR">
                <a:solidFill>
                  <a:srgbClr val="000000"/>
                </a:solidFill>
              </a:endParaRPr>
            </a:p>
          </p:txBody>
        </p:sp>
      </p:grpSp>
      <p:sp>
        <p:nvSpPr>
          <p:cNvPr id="25" name="Title 1"/>
          <p:cNvSpPr>
            <a:spLocks/>
          </p:cNvSpPr>
          <p:nvPr userDrawn="1"/>
        </p:nvSpPr>
        <p:spPr bwMode="gray">
          <a:xfrm>
            <a:off x="650875" y="6389944"/>
            <a:ext cx="327025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p>
            <a:pPr eaLnBrk="0" hangingPunct="0"/>
            <a:r>
              <a:rPr lang="en-GB" sz="800" dirty="0">
                <a:solidFill>
                  <a:srgbClr val="FFFFFF"/>
                </a:solidFill>
              </a:rPr>
              <a:t>All rights reserved. No part of this publication may be reproduced</a:t>
            </a:r>
            <a:br>
              <a:rPr lang="en-GB" sz="800" dirty="0">
                <a:solidFill>
                  <a:srgbClr val="FFFFFF"/>
                </a:solidFill>
              </a:rPr>
            </a:br>
            <a:r>
              <a:rPr lang="en-GB" sz="800" dirty="0">
                <a:solidFill>
                  <a:srgbClr val="FFFFFF"/>
                </a:solidFill>
              </a:rPr>
              <a:t>or electronically distributed without the prior permission of the publisher. </a:t>
            </a:r>
          </a:p>
        </p:txBody>
      </p:sp>
      <p:pic>
        <p:nvPicPr>
          <p:cNvPr id="26" name="Picture 19" descr="Sidel_BM_no_bleed"/>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7605713" y="5981700"/>
            <a:ext cx="1108075" cy="887413"/>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2" name="Object 1" hidden="1"/>
          <p:cNvGraphicFramePr>
            <a:graphicFrameLocks noChangeAspect="1"/>
          </p:cNvGraphicFramePr>
          <p:nvPr userDrawn="1">
            <p:custDataLst>
              <p:tags r:id="rId2"/>
            </p:custDataLst>
            <p:extLst>
              <p:ext uri="{D42A27DB-BD31-4B8C-83A1-F6EECF244321}">
                <p14:modId xmlns:p14="http://schemas.microsoft.com/office/powerpoint/2010/main" val="2126605692"/>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202774" name="think-cell Folie" r:id="rId5" imgW="270" imgH="270" progId="TCLayout.ActiveDocument.1">
                  <p:embed/>
                </p:oleObj>
              </mc:Choice>
              <mc:Fallback>
                <p:oleObj name="think-cell Folie" r:id="rId5" imgW="270" imgH="270" progId="TCLayout.ActiveDocument.1">
                  <p:embed/>
                  <p:pic>
                    <p:nvPicPr>
                      <p:cNvPr id="0" name=""/>
                      <p:cNvPicPr/>
                      <p:nvPr/>
                    </p:nvPicPr>
                    <p:blipFill>
                      <a:blip r:embed="rId6"/>
                      <a:stretch>
                        <a:fillRect/>
                      </a:stretch>
                    </p:blipFill>
                    <p:spPr>
                      <a:xfrm>
                        <a:off x="1588" y="1588"/>
                        <a:ext cx="1587" cy="1587"/>
                      </a:xfrm>
                      <a:prstGeom prst="rect">
                        <a:avLst/>
                      </a:prstGeom>
                    </p:spPr>
                  </p:pic>
                </p:oleObj>
              </mc:Fallback>
            </mc:AlternateContent>
          </a:graphicData>
        </a:graphic>
      </p:graphicFrame>
      <p:sp>
        <p:nvSpPr>
          <p:cNvPr id="15" name="Rectangle 2"/>
          <p:cNvSpPr>
            <a:spLocks noGrp="1" noChangeArrowheads="1"/>
          </p:cNvSpPr>
          <p:nvPr>
            <p:ph type="ctrTitle" hasCustomPrompt="1"/>
          </p:nvPr>
        </p:nvSpPr>
        <p:spPr bwMode="gray">
          <a:xfrm>
            <a:off x="647700" y="769938"/>
            <a:ext cx="7988300" cy="1557337"/>
          </a:xfrm>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defRPr sz="4000">
                <a:solidFill>
                  <a:schemeClr val="tx2"/>
                </a:solidFill>
              </a:defRPr>
            </a:lvl1pPr>
          </a:lstStyle>
          <a:p>
            <a:pPr lvl="0"/>
            <a:r>
              <a:rPr lang="en-GB" noProof="1"/>
              <a:t>Click to edit master title style</a:t>
            </a:r>
            <a:endParaRPr lang="en-GB" noProof="0" dirty="0"/>
          </a:p>
        </p:txBody>
      </p:sp>
      <p:sp>
        <p:nvSpPr>
          <p:cNvPr id="16" name="Rectangle 3"/>
          <p:cNvSpPr>
            <a:spLocks noGrp="1" noChangeArrowheads="1"/>
          </p:cNvSpPr>
          <p:nvPr>
            <p:ph type="subTitle" idx="1"/>
          </p:nvPr>
        </p:nvSpPr>
        <p:spPr bwMode="gray">
          <a:xfrm>
            <a:off x="650875" y="2327275"/>
            <a:ext cx="5362575" cy="1738313"/>
          </a:xfrm>
          <a:prstGeom prst="rect">
            <a:avLst/>
          </a:prstGeom>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spcBef>
                <a:spcPct val="0"/>
              </a:spcBef>
              <a:buSzTx/>
              <a:defRPr>
                <a:solidFill>
                  <a:schemeClr val="accent4"/>
                </a:solidFill>
              </a:defRPr>
            </a:lvl1pPr>
          </a:lstStyle>
          <a:p>
            <a:pPr lvl="0"/>
            <a:r>
              <a:rPr lang="en-GB" noProof="0" dirty="0" err="1"/>
              <a:t>Formatvorlage</a:t>
            </a:r>
            <a:r>
              <a:rPr lang="en-GB" noProof="0" dirty="0"/>
              <a:t> des </a:t>
            </a:r>
            <a:r>
              <a:rPr lang="en-GB" noProof="0" dirty="0" err="1"/>
              <a:t>Untertitelmasters</a:t>
            </a:r>
            <a:r>
              <a:rPr lang="en-GB" noProof="0" dirty="0"/>
              <a:t> </a:t>
            </a:r>
            <a:r>
              <a:rPr lang="en-GB" noProof="0" dirty="0" err="1"/>
              <a:t>durch</a:t>
            </a:r>
            <a:r>
              <a:rPr lang="en-GB" noProof="0" dirty="0"/>
              <a:t> </a:t>
            </a:r>
            <a:r>
              <a:rPr lang="en-GB" noProof="0" dirty="0" err="1"/>
              <a:t>Klicken</a:t>
            </a:r>
            <a:r>
              <a:rPr lang="en-GB" noProof="0" dirty="0"/>
              <a:t> </a:t>
            </a:r>
            <a:r>
              <a:rPr lang="en-GB" noProof="0" dirty="0" err="1"/>
              <a:t>bearbeiten</a:t>
            </a:r>
            <a:endParaRPr lang="en-GB" noProof="0" dirty="0"/>
          </a:p>
        </p:txBody>
      </p:sp>
    </p:spTree>
    <p:extLst>
      <p:ext uri="{BB962C8B-B14F-4D97-AF65-F5344CB8AC3E}">
        <p14:creationId xmlns:p14="http://schemas.microsoft.com/office/powerpoint/2010/main" val="2857391912"/>
      </p:ext>
    </p:extLst>
  </p:cSld>
  <p:clrMapOvr>
    <a:masterClrMapping/>
  </p:clrMapOvr>
</p:sldLayout>
</file>

<file path=ppt/slideLayouts/slideLayout26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GB"/>
              <a:t>Click to edit master title style</a:t>
            </a:r>
            <a:endParaRPr lang="en-GB" dirty="0"/>
          </a:p>
        </p:txBody>
      </p:sp>
    </p:spTree>
    <p:extLst>
      <p:ext uri="{BB962C8B-B14F-4D97-AF65-F5344CB8AC3E}">
        <p14:creationId xmlns:p14="http://schemas.microsoft.com/office/powerpoint/2010/main" val="2669949929"/>
      </p:ext>
    </p:extLst>
  </p:cSld>
  <p:clrMapOvr>
    <a:masterClrMapping/>
  </p:clrMapOvr>
</p:sldLayout>
</file>

<file path=ppt/slideLayouts/slideLayout267.xml><?xml version="1.0" encoding="utf-8"?>
<p:sldLayout xmlns:a="http://schemas.openxmlformats.org/drawingml/2006/main" xmlns:r="http://schemas.openxmlformats.org/officeDocument/2006/relationships" xmlns:p="http://schemas.openxmlformats.org/presentationml/2006/main" preserve="1" userDrawn="1">
  <p:cSld name="Title and tex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GB"/>
              <a:t>Click to edit master title style</a:t>
            </a:r>
            <a:endParaRPr lang="en-GB" dirty="0"/>
          </a:p>
        </p:txBody>
      </p:sp>
      <p:sp>
        <p:nvSpPr>
          <p:cNvPr id="5" name="Text Placeholder 4"/>
          <p:cNvSpPr>
            <a:spLocks noGrp="1"/>
          </p:cNvSpPr>
          <p:nvPr>
            <p:ph type="body" sz="quarter" idx="10"/>
          </p:nvPr>
        </p:nvSpPr>
        <p:spPr>
          <a:xfrm>
            <a:off x="647700" y="1485900"/>
            <a:ext cx="7997825" cy="4762500"/>
          </a:xfrm>
        </p:spPr>
        <p:txBody>
          <a:bodyPr>
            <a:noAutofit/>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p>
        </p:txBody>
      </p:sp>
    </p:spTree>
    <p:extLst>
      <p:ext uri="{BB962C8B-B14F-4D97-AF65-F5344CB8AC3E}">
        <p14:creationId xmlns:p14="http://schemas.microsoft.com/office/powerpoint/2010/main" val="1818325036"/>
      </p:ext>
    </p:extLst>
  </p:cSld>
  <p:clrMapOvr>
    <a:masterClrMapping/>
  </p:clrMapOvr>
</p:sldLayout>
</file>

<file path=ppt/slideLayouts/slideLayout268.xml><?xml version="1.0" encoding="utf-8"?>
<p:sldLayout xmlns:a="http://schemas.openxmlformats.org/drawingml/2006/main" xmlns:r="http://schemas.openxmlformats.org/officeDocument/2006/relationships" xmlns:p="http://schemas.openxmlformats.org/presentationml/2006/main" preserve="1" userDrawn="1">
  <p:cSld name="Title and Sub-titl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48000" y="334800"/>
            <a:ext cx="7992000" cy="936000"/>
          </a:xfrm>
        </p:spPr>
        <p:txBody>
          <a:bodyPr/>
          <a:lstStyle>
            <a:lvl1pPr>
              <a:defRPr/>
            </a:lvl1pPr>
          </a:lstStyle>
          <a:p>
            <a:r>
              <a:rPr lang="en-GB"/>
              <a:t>Click to edit master title style</a:t>
            </a:r>
            <a:endParaRPr lang="en-GB" dirty="0"/>
          </a:p>
        </p:txBody>
      </p:sp>
      <p:sp>
        <p:nvSpPr>
          <p:cNvPr id="9" name="Text Placeholder 8"/>
          <p:cNvSpPr>
            <a:spLocks noGrp="1"/>
          </p:cNvSpPr>
          <p:nvPr>
            <p:ph type="body" sz="quarter" idx="10"/>
          </p:nvPr>
        </p:nvSpPr>
        <p:spPr>
          <a:xfrm>
            <a:off x="648000" y="1025525"/>
            <a:ext cx="7997825" cy="307777"/>
          </a:xfrm>
        </p:spPr>
        <p:txBody>
          <a:bodyPr>
            <a:spAutoFit/>
          </a:bodyPr>
          <a:lstStyle/>
          <a:p>
            <a:pPr lvl="0"/>
            <a:r>
              <a:rPr lang="en-GB" dirty="0"/>
              <a:t>Click to edit Master text styles</a:t>
            </a:r>
          </a:p>
        </p:txBody>
      </p:sp>
    </p:spTree>
    <p:extLst>
      <p:ext uri="{BB962C8B-B14F-4D97-AF65-F5344CB8AC3E}">
        <p14:creationId xmlns:p14="http://schemas.microsoft.com/office/powerpoint/2010/main" val="4203381880"/>
      </p:ext>
    </p:extLst>
  </p:cSld>
  <p:clrMapOvr>
    <a:masterClrMapping/>
  </p:clrMapOvr>
</p:sldLayout>
</file>

<file path=ppt/slideLayouts/slideLayout269.xml><?xml version="1.0" encoding="utf-8"?>
<p:sldLayout xmlns:a="http://schemas.openxmlformats.org/drawingml/2006/main" xmlns:r="http://schemas.openxmlformats.org/officeDocument/2006/relationships" xmlns:p="http://schemas.openxmlformats.org/presentationml/2006/main" showMasterSp="0" preserve="1" userDrawn="1">
  <p:cSld name="Breaker slide">
    <p:bg>
      <p:bgPr>
        <a:solidFill>
          <a:schemeClr val="accent4"/>
        </a:solidFill>
        <a:effectLst/>
      </p:bgPr>
    </p:bg>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2"/>
            </p:custDataLst>
            <p:extLst>
              <p:ext uri="{D42A27DB-BD31-4B8C-83A1-F6EECF244321}">
                <p14:modId xmlns:p14="http://schemas.microsoft.com/office/powerpoint/2010/main" val="1897846696"/>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203798" name="think-cell Folie" r:id="rId4" imgW="270" imgH="270" progId="TCLayout.ActiveDocument.1">
                  <p:embed/>
                </p:oleObj>
              </mc:Choice>
              <mc:Fallback>
                <p:oleObj name="think-cell Folie" r:id="rId4" imgW="270" imgH="270" progId="TCLayout.ActiveDocument.1">
                  <p:embed/>
                  <p:pic>
                    <p:nvPicPr>
                      <p:cNvPr id="0" name=""/>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15" name="Rectangle 2"/>
          <p:cNvSpPr>
            <a:spLocks noGrp="1" noChangeArrowheads="1"/>
          </p:cNvSpPr>
          <p:nvPr>
            <p:ph type="ctrTitle" hasCustomPrompt="1"/>
          </p:nvPr>
        </p:nvSpPr>
        <p:spPr bwMode="gray">
          <a:xfrm>
            <a:off x="647700" y="769938"/>
            <a:ext cx="7988300" cy="1557337"/>
          </a:xfrm>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defRPr sz="4000">
                <a:solidFill>
                  <a:schemeClr val="bg1"/>
                </a:solidFill>
              </a:defRPr>
            </a:lvl1pPr>
          </a:lstStyle>
          <a:p>
            <a:pPr lvl="0"/>
            <a:r>
              <a:rPr lang="en-GB" noProof="1"/>
              <a:t>Click to edit master title style</a:t>
            </a:r>
            <a:endParaRPr lang="en-GB" noProof="0" dirty="0"/>
          </a:p>
        </p:txBody>
      </p:sp>
      <p:sp>
        <p:nvSpPr>
          <p:cNvPr id="16" name="Rectangle 3"/>
          <p:cNvSpPr>
            <a:spLocks noGrp="1" noChangeArrowheads="1"/>
          </p:cNvSpPr>
          <p:nvPr>
            <p:ph type="subTitle" idx="1"/>
          </p:nvPr>
        </p:nvSpPr>
        <p:spPr bwMode="gray">
          <a:xfrm>
            <a:off x="650875" y="2327275"/>
            <a:ext cx="5362575" cy="1738313"/>
          </a:xfrm>
          <a:prstGeom prst="rect">
            <a:avLst/>
          </a:prstGeom>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spcBef>
                <a:spcPct val="0"/>
              </a:spcBef>
              <a:buSzTx/>
              <a:defRPr>
                <a:solidFill>
                  <a:schemeClr val="bg1"/>
                </a:solidFill>
              </a:defRPr>
            </a:lvl1pPr>
          </a:lstStyle>
          <a:p>
            <a:pPr lvl="0"/>
            <a:r>
              <a:rPr lang="en-GB" noProof="0"/>
              <a:t>Formatvorlage des Untertitelmasters durch Klicken bearbeiten</a:t>
            </a:r>
            <a:endParaRPr lang="en-GB" noProof="0" dirty="0"/>
          </a:p>
        </p:txBody>
      </p:sp>
      <p:pic>
        <p:nvPicPr>
          <p:cNvPr id="11" name="Image 66" descr="shadow-v2.png"/>
          <p:cNvPicPr>
            <a:picLocks noChangeAspect="1"/>
          </p:cNvPicPr>
          <p:nvPr userDrawn="1"/>
        </p:nvPicPr>
        <p:blipFill>
          <a:blip r:embed="rId6">
            <a:extLst>
              <a:ext uri="{28A0092B-C50C-407E-A947-70E740481C1C}">
                <a14:useLocalDpi xmlns:a14="http://schemas.microsoft.com/office/drawing/2010/main" val="0"/>
              </a:ext>
            </a:extLst>
          </a:blip>
          <a:srcRect t="8528" b="51877"/>
          <a:stretch>
            <a:fillRect/>
          </a:stretch>
        </p:blipFill>
        <p:spPr bwMode="auto">
          <a:xfrm>
            <a:off x="0" y="6381750"/>
            <a:ext cx="8856663" cy="206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2" name="Group 7"/>
          <p:cNvGrpSpPr>
            <a:grpSpLocks/>
          </p:cNvGrpSpPr>
          <p:nvPr userDrawn="1"/>
        </p:nvGrpSpPr>
        <p:grpSpPr bwMode="auto">
          <a:xfrm>
            <a:off x="7777163" y="6526213"/>
            <a:ext cx="863600" cy="236537"/>
            <a:chOff x="1005" y="1644"/>
            <a:chExt cx="3749" cy="1030"/>
          </a:xfrm>
          <a:solidFill>
            <a:schemeClr val="bg1"/>
          </a:solidFill>
        </p:grpSpPr>
        <p:sp>
          <p:nvSpPr>
            <p:cNvPr id="13" name="Freeform 8"/>
            <p:cNvSpPr>
              <a:spLocks/>
            </p:cNvSpPr>
            <p:nvPr userDrawn="1"/>
          </p:nvSpPr>
          <p:spPr bwMode="auto">
            <a:xfrm>
              <a:off x="1962" y="2123"/>
              <a:ext cx="314" cy="256"/>
            </a:xfrm>
            <a:custGeom>
              <a:avLst/>
              <a:gdLst>
                <a:gd name="T0" fmla="*/ 108 w 314"/>
                <a:gd name="T1" fmla="*/ 256 h 256"/>
                <a:gd name="T2" fmla="*/ 314 w 314"/>
                <a:gd name="T3" fmla="*/ 0 h 256"/>
                <a:gd name="T4" fmla="*/ 101 w 314"/>
                <a:gd name="T5" fmla="*/ 0 h 256"/>
                <a:gd name="T6" fmla="*/ 0 w 314"/>
                <a:gd name="T7" fmla="*/ 126 h 256"/>
                <a:gd name="T8" fmla="*/ 108 w 314"/>
                <a:gd name="T9" fmla="*/ 256 h 256"/>
              </a:gdLst>
              <a:ahLst/>
              <a:cxnLst>
                <a:cxn ang="0">
                  <a:pos x="T0" y="T1"/>
                </a:cxn>
                <a:cxn ang="0">
                  <a:pos x="T2" y="T3"/>
                </a:cxn>
                <a:cxn ang="0">
                  <a:pos x="T4" y="T5"/>
                </a:cxn>
                <a:cxn ang="0">
                  <a:pos x="T6" y="T7"/>
                </a:cxn>
                <a:cxn ang="0">
                  <a:pos x="T8" y="T9"/>
                </a:cxn>
              </a:cxnLst>
              <a:rect l="0" t="0" r="r" b="b"/>
              <a:pathLst>
                <a:path w="314" h="256">
                  <a:moveTo>
                    <a:pt x="108" y="256"/>
                  </a:moveTo>
                  <a:lnTo>
                    <a:pt x="314" y="0"/>
                  </a:lnTo>
                  <a:lnTo>
                    <a:pt x="101" y="0"/>
                  </a:lnTo>
                  <a:lnTo>
                    <a:pt x="0" y="126"/>
                  </a:lnTo>
                  <a:lnTo>
                    <a:pt x="108" y="25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solidFill>
                  <a:srgbClr val="000000"/>
                </a:solidFill>
              </a:endParaRPr>
            </a:p>
          </p:txBody>
        </p:sp>
        <p:sp>
          <p:nvSpPr>
            <p:cNvPr id="22" name="Freeform 9"/>
            <p:cNvSpPr>
              <a:spLocks noEditPoints="1"/>
            </p:cNvSpPr>
            <p:nvPr userDrawn="1"/>
          </p:nvSpPr>
          <p:spPr bwMode="auto">
            <a:xfrm>
              <a:off x="1005" y="1644"/>
              <a:ext cx="1183" cy="1014"/>
            </a:xfrm>
            <a:custGeom>
              <a:avLst/>
              <a:gdLst>
                <a:gd name="T0" fmla="*/ 359 w 501"/>
                <a:gd name="T1" fmla="*/ 313 h 429"/>
                <a:gd name="T2" fmla="*/ 339 w 501"/>
                <a:gd name="T3" fmla="*/ 287 h 429"/>
                <a:gd name="T4" fmla="*/ 331 w 501"/>
                <a:gd name="T5" fmla="*/ 277 h 429"/>
                <a:gd name="T6" fmla="*/ 288 w 501"/>
                <a:gd name="T7" fmla="*/ 257 h 429"/>
                <a:gd name="T8" fmla="*/ 232 w 501"/>
                <a:gd name="T9" fmla="*/ 313 h 429"/>
                <a:gd name="T10" fmla="*/ 288 w 501"/>
                <a:gd name="T11" fmla="*/ 368 h 429"/>
                <a:gd name="T12" fmla="*/ 331 w 501"/>
                <a:gd name="T13" fmla="*/ 348 h 429"/>
                <a:gd name="T14" fmla="*/ 339 w 501"/>
                <a:gd name="T15" fmla="*/ 338 h 429"/>
                <a:gd name="T16" fmla="*/ 359 w 501"/>
                <a:gd name="T17" fmla="*/ 313 h 429"/>
                <a:gd name="T18" fmla="*/ 162 w 501"/>
                <a:gd name="T19" fmla="*/ 312 h 429"/>
                <a:gd name="T20" fmla="*/ 288 w 501"/>
                <a:gd name="T21" fmla="*/ 188 h 429"/>
                <a:gd name="T22" fmla="*/ 384 w 501"/>
                <a:gd name="T23" fmla="*/ 232 h 429"/>
                <a:gd name="T24" fmla="*/ 385 w 501"/>
                <a:gd name="T25" fmla="*/ 234 h 429"/>
                <a:gd name="T26" fmla="*/ 387 w 501"/>
                <a:gd name="T27" fmla="*/ 233 h 429"/>
                <a:gd name="T28" fmla="*/ 250 w 501"/>
                <a:gd name="T29" fmla="*/ 0 h 429"/>
                <a:gd name="T30" fmla="*/ 0 w 501"/>
                <a:gd name="T31" fmla="*/ 429 h 429"/>
                <a:gd name="T32" fmla="*/ 244 w 501"/>
                <a:gd name="T33" fmla="*/ 429 h 429"/>
                <a:gd name="T34" fmla="*/ 245 w 501"/>
                <a:gd name="T35" fmla="*/ 428 h 429"/>
                <a:gd name="T36" fmla="*/ 220 w 501"/>
                <a:gd name="T37" fmla="*/ 417 h 429"/>
                <a:gd name="T38" fmla="*/ 162 w 501"/>
                <a:gd name="T39" fmla="*/ 312 h 429"/>
                <a:gd name="T40" fmla="*/ 496 w 501"/>
                <a:gd name="T41" fmla="*/ 427 h 429"/>
                <a:gd name="T42" fmla="*/ 470 w 501"/>
                <a:gd name="T43" fmla="*/ 420 h 429"/>
                <a:gd name="T44" fmla="*/ 405 w 501"/>
                <a:gd name="T45" fmla="*/ 367 h 429"/>
                <a:gd name="T46" fmla="*/ 380 w 501"/>
                <a:gd name="T47" fmla="*/ 398 h 429"/>
                <a:gd name="T48" fmla="*/ 333 w 501"/>
                <a:gd name="T49" fmla="*/ 428 h 429"/>
                <a:gd name="T50" fmla="*/ 333 w 501"/>
                <a:gd name="T51" fmla="*/ 429 h 429"/>
                <a:gd name="T52" fmla="*/ 501 w 501"/>
                <a:gd name="T53" fmla="*/ 429 h 429"/>
                <a:gd name="T54" fmla="*/ 501 w 501"/>
                <a:gd name="T55" fmla="*/ 428 h 429"/>
                <a:gd name="T56" fmla="*/ 496 w 501"/>
                <a:gd name="T57" fmla="*/ 427 h 4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01" h="429">
                  <a:moveTo>
                    <a:pt x="359" y="313"/>
                  </a:moveTo>
                  <a:cubicBezTo>
                    <a:pt x="353" y="305"/>
                    <a:pt x="350" y="300"/>
                    <a:pt x="339" y="287"/>
                  </a:cubicBezTo>
                  <a:cubicBezTo>
                    <a:pt x="336" y="283"/>
                    <a:pt x="335" y="282"/>
                    <a:pt x="331" y="277"/>
                  </a:cubicBezTo>
                  <a:cubicBezTo>
                    <a:pt x="320" y="265"/>
                    <a:pt x="306" y="257"/>
                    <a:pt x="288" y="257"/>
                  </a:cubicBezTo>
                  <a:cubicBezTo>
                    <a:pt x="257" y="257"/>
                    <a:pt x="232" y="282"/>
                    <a:pt x="232" y="313"/>
                  </a:cubicBezTo>
                  <a:cubicBezTo>
                    <a:pt x="232" y="343"/>
                    <a:pt x="257" y="368"/>
                    <a:pt x="288" y="368"/>
                  </a:cubicBezTo>
                  <a:cubicBezTo>
                    <a:pt x="306" y="368"/>
                    <a:pt x="320" y="360"/>
                    <a:pt x="331" y="348"/>
                  </a:cubicBezTo>
                  <a:cubicBezTo>
                    <a:pt x="335" y="343"/>
                    <a:pt x="336" y="342"/>
                    <a:pt x="339" y="338"/>
                  </a:cubicBezTo>
                  <a:cubicBezTo>
                    <a:pt x="350" y="325"/>
                    <a:pt x="353" y="320"/>
                    <a:pt x="359" y="313"/>
                  </a:cubicBezTo>
                  <a:moveTo>
                    <a:pt x="162" y="312"/>
                  </a:moveTo>
                  <a:cubicBezTo>
                    <a:pt x="162" y="243"/>
                    <a:pt x="218" y="188"/>
                    <a:pt x="288" y="188"/>
                  </a:cubicBezTo>
                  <a:cubicBezTo>
                    <a:pt x="322" y="188"/>
                    <a:pt x="357" y="201"/>
                    <a:pt x="384" y="232"/>
                  </a:cubicBezTo>
                  <a:cubicBezTo>
                    <a:pt x="385" y="234"/>
                    <a:pt x="385" y="234"/>
                    <a:pt x="385" y="234"/>
                  </a:cubicBezTo>
                  <a:cubicBezTo>
                    <a:pt x="387" y="233"/>
                    <a:pt x="387" y="233"/>
                    <a:pt x="387" y="233"/>
                  </a:cubicBezTo>
                  <a:cubicBezTo>
                    <a:pt x="250" y="0"/>
                    <a:pt x="250" y="0"/>
                    <a:pt x="250" y="0"/>
                  </a:cubicBezTo>
                  <a:cubicBezTo>
                    <a:pt x="0" y="429"/>
                    <a:pt x="0" y="429"/>
                    <a:pt x="0" y="429"/>
                  </a:cubicBezTo>
                  <a:cubicBezTo>
                    <a:pt x="244" y="429"/>
                    <a:pt x="244" y="429"/>
                    <a:pt x="244" y="429"/>
                  </a:cubicBezTo>
                  <a:cubicBezTo>
                    <a:pt x="245" y="428"/>
                    <a:pt x="245" y="428"/>
                    <a:pt x="245" y="428"/>
                  </a:cubicBezTo>
                  <a:cubicBezTo>
                    <a:pt x="234" y="425"/>
                    <a:pt x="224" y="419"/>
                    <a:pt x="220" y="417"/>
                  </a:cubicBezTo>
                  <a:cubicBezTo>
                    <a:pt x="185" y="395"/>
                    <a:pt x="162" y="357"/>
                    <a:pt x="162" y="312"/>
                  </a:cubicBezTo>
                  <a:moveTo>
                    <a:pt x="496" y="427"/>
                  </a:moveTo>
                  <a:cubicBezTo>
                    <a:pt x="485" y="425"/>
                    <a:pt x="476" y="422"/>
                    <a:pt x="470" y="420"/>
                  </a:cubicBezTo>
                  <a:cubicBezTo>
                    <a:pt x="444" y="409"/>
                    <a:pt x="423" y="389"/>
                    <a:pt x="405" y="367"/>
                  </a:cubicBezTo>
                  <a:cubicBezTo>
                    <a:pt x="405" y="367"/>
                    <a:pt x="392" y="385"/>
                    <a:pt x="380" y="398"/>
                  </a:cubicBezTo>
                  <a:cubicBezTo>
                    <a:pt x="362" y="417"/>
                    <a:pt x="343" y="425"/>
                    <a:pt x="333" y="428"/>
                  </a:cubicBezTo>
                  <a:cubicBezTo>
                    <a:pt x="333" y="429"/>
                    <a:pt x="333" y="429"/>
                    <a:pt x="333" y="429"/>
                  </a:cubicBezTo>
                  <a:cubicBezTo>
                    <a:pt x="501" y="429"/>
                    <a:pt x="501" y="429"/>
                    <a:pt x="501" y="429"/>
                  </a:cubicBezTo>
                  <a:cubicBezTo>
                    <a:pt x="501" y="428"/>
                    <a:pt x="501" y="428"/>
                    <a:pt x="501" y="428"/>
                  </a:cubicBezTo>
                  <a:cubicBezTo>
                    <a:pt x="501" y="428"/>
                    <a:pt x="499" y="427"/>
                    <a:pt x="496" y="427"/>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solidFill>
                  <a:srgbClr val="000000"/>
                </a:solidFill>
              </a:endParaRPr>
            </a:p>
          </p:txBody>
        </p:sp>
        <p:sp>
          <p:nvSpPr>
            <p:cNvPr id="23" name="Freeform 10"/>
            <p:cNvSpPr>
              <a:spLocks noEditPoints="1"/>
            </p:cNvSpPr>
            <p:nvPr userDrawn="1"/>
          </p:nvSpPr>
          <p:spPr bwMode="auto">
            <a:xfrm>
              <a:off x="2540" y="1904"/>
              <a:ext cx="2214" cy="770"/>
            </a:xfrm>
            <a:custGeom>
              <a:avLst/>
              <a:gdLst>
                <a:gd name="T0" fmla="*/ 171 w 937"/>
                <a:gd name="T1" fmla="*/ 136 h 326"/>
                <a:gd name="T2" fmla="*/ 78 w 937"/>
                <a:gd name="T3" fmla="*/ 89 h 326"/>
                <a:gd name="T4" fmla="*/ 125 w 937"/>
                <a:gd name="T5" fmla="*/ 53 h 326"/>
                <a:gd name="T6" fmla="*/ 186 w 937"/>
                <a:gd name="T7" fmla="*/ 100 h 326"/>
                <a:gd name="T8" fmla="*/ 253 w 937"/>
                <a:gd name="T9" fmla="*/ 100 h 326"/>
                <a:gd name="T10" fmla="*/ 128 w 937"/>
                <a:gd name="T11" fmla="*/ 0 h 326"/>
                <a:gd name="T12" fmla="*/ 12 w 937"/>
                <a:gd name="T13" fmla="*/ 94 h 326"/>
                <a:gd name="T14" fmla="*/ 104 w 937"/>
                <a:gd name="T15" fmla="*/ 183 h 326"/>
                <a:gd name="T16" fmla="*/ 197 w 937"/>
                <a:gd name="T17" fmla="*/ 234 h 326"/>
                <a:gd name="T18" fmla="*/ 136 w 937"/>
                <a:gd name="T19" fmla="*/ 273 h 326"/>
                <a:gd name="T20" fmla="*/ 67 w 937"/>
                <a:gd name="T21" fmla="*/ 215 h 326"/>
                <a:gd name="T22" fmla="*/ 1 w 937"/>
                <a:gd name="T23" fmla="*/ 215 h 326"/>
                <a:gd name="T24" fmla="*/ 134 w 937"/>
                <a:gd name="T25" fmla="*/ 326 h 326"/>
                <a:gd name="T26" fmla="*/ 263 w 937"/>
                <a:gd name="T27" fmla="*/ 226 h 326"/>
                <a:gd name="T28" fmla="*/ 171 w 937"/>
                <a:gd name="T29" fmla="*/ 136 h 326"/>
                <a:gd name="T30" fmla="*/ 541 w 937"/>
                <a:gd name="T31" fmla="*/ 121 h 326"/>
                <a:gd name="T32" fmla="*/ 541 w 937"/>
                <a:gd name="T33" fmla="*/ 121 h 326"/>
                <a:gd name="T34" fmla="*/ 473 w 937"/>
                <a:gd name="T35" fmla="*/ 87 h 326"/>
                <a:gd name="T36" fmla="*/ 374 w 937"/>
                <a:gd name="T37" fmla="*/ 204 h 326"/>
                <a:gd name="T38" fmla="*/ 475 w 937"/>
                <a:gd name="T39" fmla="*/ 325 h 326"/>
                <a:gd name="T40" fmla="*/ 543 w 937"/>
                <a:gd name="T41" fmla="*/ 290 h 326"/>
                <a:gd name="T42" fmla="*/ 544 w 937"/>
                <a:gd name="T43" fmla="*/ 290 h 326"/>
                <a:gd name="T44" fmla="*/ 544 w 937"/>
                <a:gd name="T45" fmla="*/ 319 h 326"/>
                <a:gd name="T46" fmla="*/ 603 w 937"/>
                <a:gd name="T47" fmla="*/ 319 h 326"/>
                <a:gd name="T48" fmla="*/ 603 w 937"/>
                <a:gd name="T49" fmla="*/ 8 h 326"/>
                <a:gd name="T50" fmla="*/ 541 w 937"/>
                <a:gd name="T51" fmla="*/ 8 h 326"/>
                <a:gd name="T52" fmla="*/ 541 w 937"/>
                <a:gd name="T53" fmla="*/ 121 h 326"/>
                <a:gd name="T54" fmla="*/ 490 w 937"/>
                <a:gd name="T55" fmla="*/ 278 h 326"/>
                <a:gd name="T56" fmla="*/ 436 w 937"/>
                <a:gd name="T57" fmla="*/ 206 h 326"/>
                <a:gd name="T58" fmla="*/ 490 w 937"/>
                <a:gd name="T59" fmla="*/ 134 h 326"/>
                <a:gd name="T60" fmla="*/ 543 w 937"/>
                <a:gd name="T61" fmla="*/ 205 h 326"/>
                <a:gd name="T62" fmla="*/ 490 w 937"/>
                <a:gd name="T63" fmla="*/ 278 h 326"/>
                <a:gd name="T64" fmla="*/ 741 w 937"/>
                <a:gd name="T65" fmla="*/ 87 h 326"/>
                <a:gd name="T66" fmla="*/ 626 w 937"/>
                <a:gd name="T67" fmla="*/ 206 h 326"/>
                <a:gd name="T68" fmla="*/ 741 w 937"/>
                <a:gd name="T69" fmla="*/ 325 h 326"/>
                <a:gd name="T70" fmla="*/ 846 w 937"/>
                <a:gd name="T71" fmla="*/ 249 h 326"/>
                <a:gd name="T72" fmla="*/ 792 w 937"/>
                <a:gd name="T73" fmla="*/ 249 h 326"/>
                <a:gd name="T74" fmla="*/ 743 w 937"/>
                <a:gd name="T75" fmla="*/ 278 h 326"/>
                <a:gd name="T76" fmla="*/ 687 w 937"/>
                <a:gd name="T77" fmla="*/ 221 h 326"/>
                <a:gd name="T78" fmla="*/ 850 w 937"/>
                <a:gd name="T79" fmla="*/ 221 h 326"/>
                <a:gd name="T80" fmla="*/ 741 w 937"/>
                <a:gd name="T81" fmla="*/ 87 h 326"/>
                <a:gd name="T82" fmla="*/ 687 w 937"/>
                <a:gd name="T83" fmla="*/ 182 h 326"/>
                <a:gd name="T84" fmla="*/ 739 w 937"/>
                <a:gd name="T85" fmla="*/ 134 h 326"/>
                <a:gd name="T86" fmla="*/ 788 w 937"/>
                <a:gd name="T87" fmla="*/ 182 h 326"/>
                <a:gd name="T88" fmla="*/ 687 w 937"/>
                <a:gd name="T89" fmla="*/ 182 h 326"/>
                <a:gd name="T90" fmla="*/ 875 w 937"/>
                <a:gd name="T91" fmla="*/ 319 h 326"/>
                <a:gd name="T92" fmla="*/ 937 w 937"/>
                <a:gd name="T93" fmla="*/ 319 h 326"/>
                <a:gd name="T94" fmla="*/ 937 w 937"/>
                <a:gd name="T95" fmla="*/ 8 h 326"/>
                <a:gd name="T96" fmla="*/ 875 w 937"/>
                <a:gd name="T97" fmla="*/ 8 h 326"/>
                <a:gd name="T98" fmla="*/ 875 w 937"/>
                <a:gd name="T99" fmla="*/ 319 h 326"/>
                <a:gd name="T100" fmla="*/ 286 w 937"/>
                <a:gd name="T101" fmla="*/ 319 h 326"/>
                <a:gd name="T102" fmla="*/ 348 w 937"/>
                <a:gd name="T103" fmla="*/ 319 h 326"/>
                <a:gd name="T104" fmla="*/ 348 w 937"/>
                <a:gd name="T105" fmla="*/ 93 h 326"/>
                <a:gd name="T106" fmla="*/ 286 w 937"/>
                <a:gd name="T107" fmla="*/ 93 h 326"/>
                <a:gd name="T108" fmla="*/ 286 w 937"/>
                <a:gd name="T109" fmla="*/ 319 h 326"/>
                <a:gd name="T110" fmla="*/ 286 w 937"/>
                <a:gd name="T111" fmla="*/ 59 h 326"/>
                <a:gd name="T112" fmla="*/ 348 w 937"/>
                <a:gd name="T113" fmla="*/ 59 h 326"/>
                <a:gd name="T114" fmla="*/ 348 w 937"/>
                <a:gd name="T115" fmla="*/ 8 h 326"/>
                <a:gd name="T116" fmla="*/ 286 w 937"/>
                <a:gd name="T117" fmla="*/ 8 h 326"/>
                <a:gd name="T118" fmla="*/ 286 w 937"/>
                <a:gd name="T119" fmla="*/ 59 h 3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937" h="326">
                  <a:moveTo>
                    <a:pt x="171" y="136"/>
                  </a:moveTo>
                  <a:cubicBezTo>
                    <a:pt x="93" y="116"/>
                    <a:pt x="78" y="113"/>
                    <a:pt x="78" y="89"/>
                  </a:cubicBezTo>
                  <a:cubicBezTo>
                    <a:pt x="78" y="63"/>
                    <a:pt x="103" y="53"/>
                    <a:pt x="125" y="53"/>
                  </a:cubicBezTo>
                  <a:cubicBezTo>
                    <a:pt x="158" y="53"/>
                    <a:pt x="184" y="63"/>
                    <a:pt x="186" y="100"/>
                  </a:cubicBezTo>
                  <a:cubicBezTo>
                    <a:pt x="253" y="100"/>
                    <a:pt x="253" y="100"/>
                    <a:pt x="253" y="100"/>
                  </a:cubicBezTo>
                  <a:cubicBezTo>
                    <a:pt x="253" y="29"/>
                    <a:pt x="193" y="0"/>
                    <a:pt x="128" y="0"/>
                  </a:cubicBezTo>
                  <a:cubicBezTo>
                    <a:pt x="72" y="0"/>
                    <a:pt x="12" y="31"/>
                    <a:pt x="12" y="94"/>
                  </a:cubicBezTo>
                  <a:cubicBezTo>
                    <a:pt x="12" y="153"/>
                    <a:pt x="58" y="171"/>
                    <a:pt x="104" y="183"/>
                  </a:cubicBezTo>
                  <a:cubicBezTo>
                    <a:pt x="150" y="195"/>
                    <a:pt x="197" y="201"/>
                    <a:pt x="197" y="234"/>
                  </a:cubicBezTo>
                  <a:cubicBezTo>
                    <a:pt x="197" y="266"/>
                    <a:pt x="160" y="273"/>
                    <a:pt x="136" y="273"/>
                  </a:cubicBezTo>
                  <a:cubicBezTo>
                    <a:pt x="100" y="273"/>
                    <a:pt x="67" y="257"/>
                    <a:pt x="67" y="215"/>
                  </a:cubicBezTo>
                  <a:cubicBezTo>
                    <a:pt x="1" y="215"/>
                    <a:pt x="1" y="215"/>
                    <a:pt x="1" y="215"/>
                  </a:cubicBezTo>
                  <a:cubicBezTo>
                    <a:pt x="0" y="292"/>
                    <a:pt x="65" y="326"/>
                    <a:pt x="134" y="326"/>
                  </a:cubicBezTo>
                  <a:cubicBezTo>
                    <a:pt x="218" y="326"/>
                    <a:pt x="263" y="283"/>
                    <a:pt x="263" y="226"/>
                  </a:cubicBezTo>
                  <a:cubicBezTo>
                    <a:pt x="263" y="156"/>
                    <a:pt x="193" y="141"/>
                    <a:pt x="171" y="136"/>
                  </a:cubicBezTo>
                  <a:moveTo>
                    <a:pt x="541" y="121"/>
                  </a:moveTo>
                  <a:cubicBezTo>
                    <a:pt x="541" y="121"/>
                    <a:pt x="541" y="121"/>
                    <a:pt x="541" y="121"/>
                  </a:cubicBezTo>
                  <a:cubicBezTo>
                    <a:pt x="526" y="99"/>
                    <a:pt x="500" y="87"/>
                    <a:pt x="473" y="87"/>
                  </a:cubicBezTo>
                  <a:cubicBezTo>
                    <a:pt x="407" y="87"/>
                    <a:pt x="374" y="144"/>
                    <a:pt x="374" y="204"/>
                  </a:cubicBezTo>
                  <a:cubicBezTo>
                    <a:pt x="374" y="266"/>
                    <a:pt x="407" y="325"/>
                    <a:pt x="475" y="325"/>
                  </a:cubicBezTo>
                  <a:cubicBezTo>
                    <a:pt x="504" y="325"/>
                    <a:pt x="529" y="314"/>
                    <a:pt x="543" y="290"/>
                  </a:cubicBezTo>
                  <a:cubicBezTo>
                    <a:pt x="544" y="290"/>
                    <a:pt x="544" y="290"/>
                    <a:pt x="544" y="290"/>
                  </a:cubicBezTo>
                  <a:cubicBezTo>
                    <a:pt x="544" y="319"/>
                    <a:pt x="544" y="319"/>
                    <a:pt x="544" y="319"/>
                  </a:cubicBezTo>
                  <a:cubicBezTo>
                    <a:pt x="603" y="319"/>
                    <a:pt x="603" y="319"/>
                    <a:pt x="603" y="319"/>
                  </a:cubicBezTo>
                  <a:cubicBezTo>
                    <a:pt x="603" y="8"/>
                    <a:pt x="603" y="8"/>
                    <a:pt x="603" y="8"/>
                  </a:cubicBezTo>
                  <a:cubicBezTo>
                    <a:pt x="541" y="8"/>
                    <a:pt x="541" y="8"/>
                    <a:pt x="541" y="8"/>
                  </a:cubicBezTo>
                  <a:lnTo>
                    <a:pt x="541" y="121"/>
                  </a:lnTo>
                  <a:close/>
                  <a:moveTo>
                    <a:pt x="490" y="278"/>
                  </a:moveTo>
                  <a:cubicBezTo>
                    <a:pt x="452" y="278"/>
                    <a:pt x="436" y="241"/>
                    <a:pt x="436" y="206"/>
                  </a:cubicBezTo>
                  <a:cubicBezTo>
                    <a:pt x="436" y="169"/>
                    <a:pt x="449" y="134"/>
                    <a:pt x="490" y="134"/>
                  </a:cubicBezTo>
                  <a:cubicBezTo>
                    <a:pt x="530" y="134"/>
                    <a:pt x="543" y="169"/>
                    <a:pt x="543" y="205"/>
                  </a:cubicBezTo>
                  <a:cubicBezTo>
                    <a:pt x="543" y="242"/>
                    <a:pt x="531" y="278"/>
                    <a:pt x="490" y="278"/>
                  </a:cubicBezTo>
                  <a:moveTo>
                    <a:pt x="741" y="87"/>
                  </a:moveTo>
                  <a:cubicBezTo>
                    <a:pt x="672" y="87"/>
                    <a:pt x="626" y="139"/>
                    <a:pt x="626" y="206"/>
                  </a:cubicBezTo>
                  <a:cubicBezTo>
                    <a:pt x="626" y="276"/>
                    <a:pt x="670" y="325"/>
                    <a:pt x="741" y="325"/>
                  </a:cubicBezTo>
                  <a:cubicBezTo>
                    <a:pt x="792" y="325"/>
                    <a:pt x="829" y="302"/>
                    <a:pt x="846" y="249"/>
                  </a:cubicBezTo>
                  <a:cubicBezTo>
                    <a:pt x="792" y="249"/>
                    <a:pt x="792" y="249"/>
                    <a:pt x="792" y="249"/>
                  </a:cubicBezTo>
                  <a:cubicBezTo>
                    <a:pt x="788" y="263"/>
                    <a:pt x="768" y="278"/>
                    <a:pt x="743" y="278"/>
                  </a:cubicBezTo>
                  <a:cubicBezTo>
                    <a:pt x="708" y="278"/>
                    <a:pt x="689" y="260"/>
                    <a:pt x="687" y="221"/>
                  </a:cubicBezTo>
                  <a:cubicBezTo>
                    <a:pt x="850" y="221"/>
                    <a:pt x="850" y="221"/>
                    <a:pt x="850" y="221"/>
                  </a:cubicBezTo>
                  <a:cubicBezTo>
                    <a:pt x="854" y="152"/>
                    <a:pt x="817" y="87"/>
                    <a:pt x="741" y="87"/>
                  </a:cubicBezTo>
                  <a:moveTo>
                    <a:pt x="687" y="182"/>
                  </a:moveTo>
                  <a:cubicBezTo>
                    <a:pt x="688" y="164"/>
                    <a:pt x="700" y="134"/>
                    <a:pt x="739" y="134"/>
                  </a:cubicBezTo>
                  <a:cubicBezTo>
                    <a:pt x="769" y="134"/>
                    <a:pt x="782" y="151"/>
                    <a:pt x="788" y="182"/>
                  </a:cubicBezTo>
                  <a:lnTo>
                    <a:pt x="687" y="182"/>
                  </a:lnTo>
                  <a:close/>
                  <a:moveTo>
                    <a:pt x="875" y="319"/>
                  </a:moveTo>
                  <a:cubicBezTo>
                    <a:pt x="937" y="319"/>
                    <a:pt x="937" y="319"/>
                    <a:pt x="937" y="319"/>
                  </a:cubicBezTo>
                  <a:cubicBezTo>
                    <a:pt x="937" y="8"/>
                    <a:pt x="937" y="8"/>
                    <a:pt x="937" y="8"/>
                  </a:cubicBezTo>
                  <a:cubicBezTo>
                    <a:pt x="875" y="8"/>
                    <a:pt x="875" y="8"/>
                    <a:pt x="875" y="8"/>
                  </a:cubicBezTo>
                  <a:lnTo>
                    <a:pt x="875" y="319"/>
                  </a:lnTo>
                  <a:close/>
                  <a:moveTo>
                    <a:pt x="286" y="319"/>
                  </a:moveTo>
                  <a:cubicBezTo>
                    <a:pt x="348" y="319"/>
                    <a:pt x="348" y="319"/>
                    <a:pt x="348" y="319"/>
                  </a:cubicBezTo>
                  <a:cubicBezTo>
                    <a:pt x="348" y="93"/>
                    <a:pt x="348" y="93"/>
                    <a:pt x="348" y="93"/>
                  </a:cubicBezTo>
                  <a:cubicBezTo>
                    <a:pt x="286" y="93"/>
                    <a:pt x="286" y="93"/>
                    <a:pt x="286" y="93"/>
                  </a:cubicBezTo>
                  <a:lnTo>
                    <a:pt x="286" y="319"/>
                  </a:lnTo>
                  <a:close/>
                  <a:moveTo>
                    <a:pt x="286" y="59"/>
                  </a:moveTo>
                  <a:cubicBezTo>
                    <a:pt x="348" y="59"/>
                    <a:pt x="348" y="59"/>
                    <a:pt x="348" y="59"/>
                  </a:cubicBezTo>
                  <a:cubicBezTo>
                    <a:pt x="348" y="8"/>
                    <a:pt x="348" y="8"/>
                    <a:pt x="348" y="8"/>
                  </a:cubicBezTo>
                  <a:cubicBezTo>
                    <a:pt x="286" y="8"/>
                    <a:pt x="286" y="8"/>
                    <a:pt x="286" y="8"/>
                  </a:cubicBezTo>
                  <a:lnTo>
                    <a:pt x="286" y="5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solidFill>
                  <a:srgbClr val="000000"/>
                </a:solidFill>
              </a:endParaRPr>
            </a:p>
          </p:txBody>
        </p:sp>
      </p:grpSp>
    </p:spTree>
    <p:extLst>
      <p:ext uri="{BB962C8B-B14F-4D97-AF65-F5344CB8AC3E}">
        <p14:creationId xmlns:p14="http://schemas.microsoft.com/office/powerpoint/2010/main" val="2447526"/>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Title and tex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GB"/>
              <a:t>Click to edit master title style</a:t>
            </a:r>
            <a:endParaRPr lang="en-GB" dirty="0"/>
          </a:p>
        </p:txBody>
      </p:sp>
      <p:sp>
        <p:nvSpPr>
          <p:cNvPr id="5" name="Text Placeholder 4"/>
          <p:cNvSpPr>
            <a:spLocks noGrp="1"/>
          </p:cNvSpPr>
          <p:nvPr>
            <p:ph type="body" sz="quarter" idx="10"/>
          </p:nvPr>
        </p:nvSpPr>
        <p:spPr>
          <a:xfrm>
            <a:off x="647700" y="1485900"/>
            <a:ext cx="7997825" cy="4762500"/>
          </a:xfrm>
        </p:spPr>
        <p:txBody>
          <a:bodyPr>
            <a:noAutofit/>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p>
        </p:txBody>
      </p:sp>
    </p:spTree>
    <p:extLst>
      <p:ext uri="{BB962C8B-B14F-4D97-AF65-F5344CB8AC3E}">
        <p14:creationId xmlns:p14="http://schemas.microsoft.com/office/powerpoint/2010/main" val="1602000255"/>
      </p:ext>
    </p:extLst>
  </p:cSld>
  <p:clrMapOvr>
    <a:masterClrMapping/>
  </p:clrMapOvr>
</p:sldLayout>
</file>

<file path=ppt/slideLayouts/slideLayout270.xml><?xml version="1.0" encoding="utf-8"?>
<p:sldLayout xmlns:a="http://schemas.openxmlformats.org/drawingml/2006/main" xmlns:r="http://schemas.openxmlformats.org/officeDocument/2006/relationships" xmlns:p="http://schemas.openxmlformats.org/presentationml/2006/main" showMasterSp="0" preserve="1" userDrawn="1">
  <p:cSld name="Last slide">
    <p:spTree>
      <p:nvGrpSpPr>
        <p:cNvPr id="1" name=""/>
        <p:cNvGrpSpPr/>
        <p:nvPr/>
      </p:nvGrpSpPr>
      <p:grpSpPr>
        <a:xfrm>
          <a:off x="0" y="0"/>
          <a:ext cx="0" cy="0"/>
          <a:chOff x="0" y="0"/>
          <a:chExt cx="0" cy="0"/>
        </a:xfrm>
      </p:grpSpPr>
      <p:grpSp>
        <p:nvGrpSpPr>
          <p:cNvPr id="13" name="Group 13"/>
          <p:cNvGrpSpPr>
            <a:grpSpLocks/>
          </p:cNvGrpSpPr>
          <p:nvPr userDrawn="1"/>
        </p:nvGrpSpPr>
        <p:grpSpPr bwMode="auto">
          <a:xfrm>
            <a:off x="0" y="0"/>
            <a:ext cx="9144000" cy="6858000"/>
            <a:chOff x="1723" y="0"/>
            <a:chExt cx="683" cy="4320"/>
          </a:xfrm>
          <a:gradFill flip="none" rotWithShape="1">
            <a:gsLst>
              <a:gs pos="0">
                <a:srgbClr val="969696"/>
              </a:gs>
              <a:gs pos="41000">
                <a:srgbClr val="FFFFFF"/>
              </a:gs>
              <a:gs pos="100000">
                <a:schemeClr val="bg1">
                  <a:lumMod val="95000"/>
                </a:schemeClr>
              </a:gs>
            </a:gsLst>
            <a:lin ang="16200000" scaled="0"/>
            <a:tileRect/>
          </a:gradFill>
        </p:grpSpPr>
        <p:sp>
          <p:nvSpPr>
            <p:cNvPr id="16" name="Rectangle 11"/>
            <p:cNvSpPr>
              <a:spLocks noChangeArrowheads="1"/>
            </p:cNvSpPr>
            <p:nvPr/>
          </p:nvSpPr>
          <p:spPr bwMode="auto">
            <a:xfrm>
              <a:off x="1723" y="0"/>
              <a:ext cx="683" cy="2235"/>
            </a:xfrm>
            <a:prstGeom prst="rect">
              <a:avLst/>
            </a:prstGeom>
            <a:grpFill/>
            <a:ln>
              <a:noFill/>
            </a:ln>
            <a:effectLst/>
            <a:extLs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0" tIns="0" rIns="0" bIns="0" anchor="ctr"/>
            <a:lstStyle/>
            <a:p>
              <a:pPr>
                <a:defRPr/>
              </a:pPr>
              <a:endParaRPr lang="fr-FR">
                <a:solidFill>
                  <a:srgbClr val="000000"/>
                </a:solidFill>
              </a:endParaRPr>
            </a:p>
          </p:txBody>
        </p:sp>
        <p:sp>
          <p:nvSpPr>
            <p:cNvPr id="17" name="Rectangle 12"/>
            <p:cNvSpPr>
              <a:spLocks noChangeArrowheads="1"/>
            </p:cNvSpPr>
            <p:nvPr/>
          </p:nvSpPr>
          <p:spPr bwMode="auto">
            <a:xfrm rot="10800000">
              <a:off x="1723" y="2235"/>
              <a:ext cx="683" cy="2085"/>
            </a:xfrm>
            <a:prstGeom prst="rect">
              <a:avLst/>
            </a:prstGeom>
            <a:grpFill/>
            <a:ln>
              <a:noFill/>
            </a:ln>
            <a:effectLst/>
            <a:extLs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rot="10800000" wrap="none" lIns="0" tIns="0" rIns="0" bIns="0" anchor="ctr"/>
            <a:lstStyle/>
            <a:p>
              <a:pPr>
                <a:defRPr/>
              </a:pPr>
              <a:endParaRPr lang="fr-FR">
                <a:solidFill>
                  <a:srgbClr val="000000"/>
                </a:solidFill>
              </a:endParaRPr>
            </a:p>
          </p:txBody>
        </p:sp>
      </p:grpSp>
      <p:pic>
        <p:nvPicPr>
          <p:cNvPr id="19" name="Picture 19" descr="Sidel_BM_no_bleed"/>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7605713" y="5981700"/>
            <a:ext cx="1108075" cy="887413"/>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2" name="Object 1" hidden="1"/>
          <p:cNvGraphicFramePr>
            <a:graphicFrameLocks noChangeAspect="1"/>
          </p:cNvGraphicFramePr>
          <p:nvPr userDrawn="1">
            <p:custDataLst>
              <p:tags r:id="rId2"/>
            </p:custDataLst>
            <p:extLst>
              <p:ext uri="{D42A27DB-BD31-4B8C-83A1-F6EECF244321}">
                <p14:modId xmlns:p14="http://schemas.microsoft.com/office/powerpoint/2010/main" val="1146249259"/>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204822" name="think-cell Folie" r:id="rId5" imgW="270" imgH="270" progId="TCLayout.ActiveDocument.1">
                  <p:embed/>
                </p:oleObj>
              </mc:Choice>
              <mc:Fallback>
                <p:oleObj name="think-cell Folie" r:id="rId5" imgW="270" imgH="270" progId="TCLayout.ActiveDocument.1">
                  <p:embed/>
                  <p:pic>
                    <p:nvPicPr>
                      <p:cNvPr id="0" name=""/>
                      <p:cNvPicPr/>
                      <p:nvPr/>
                    </p:nvPicPr>
                    <p:blipFill>
                      <a:blip r:embed="rId6"/>
                      <a:stretch>
                        <a:fillRect/>
                      </a:stretch>
                    </p:blipFill>
                    <p:spPr>
                      <a:xfrm>
                        <a:off x="1588" y="1588"/>
                        <a:ext cx="1587" cy="1587"/>
                      </a:xfrm>
                      <a:prstGeom prst="rect">
                        <a:avLst/>
                      </a:prstGeom>
                    </p:spPr>
                  </p:pic>
                </p:oleObj>
              </mc:Fallback>
            </mc:AlternateContent>
          </a:graphicData>
        </a:graphic>
      </p:graphicFrame>
      <p:sp>
        <p:nvSpPr>
          <p:cNvPr id="15" name="Rectangle 2"/>
          <p:cNvSpPr>
            <a:spLocks noGrp="1" noChangeArrowheads="1"/>
          </p:cNvSpPr>
          <p:nvPr>
            <p:ph type="ctrTitle" hasCustomPrompt="1"/>
          </p:nvPr>
        </p:nvSpPr>
        <p:spPr bwMode="gray">
          <a:xfrm>
            <a:off x="647700" y="769938"/>
            <a:ext cx="7988300" cy="1557337"/>
          </a:xfrm>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defRPr sz="4000">
                <a:solidFill>
                  <a:schemeClr val="tx2"/>
                </a:solidFill>
              </a:defRPr>
            </a:lvl1pPr>
          </a:lstStyle>
          <a:p>
            <a:pPr lvl="0"/>
            <a:r>
              <a:rPr lang="en-GB" noProof="1"/>
              <a:t>Click to edit master title style</a:t>
            </a:r>
            <a:endParaRPr lang="en-GB" noProof="0" dirty="0"/>
          </a:p>
        </p:txBody>
      </p:sp>
      <p:sp>
        <p:nvSpPr>
          <p:cNvPr id="27" name="Title 1"/>
          <p:cNvSpPr>
            <a:spLocks/>
          </p:cNvSpPr>
          <p:nvPr userDrawn="1"/>
        </p:nvSpPr>
        <p:spPr bwMode="gray">
          <a:xfrm>
            <a:off x="6520106" y="6476331"/>
            <a:ext cx="921727" cy="15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p>
            <a:pPr algn="r" eaLnBrk="0" hangingPunct="0"/>
            <a:r>
              <a:rPr lang="en-GB" sz="1000" b="1" dirty="0">
                <a:solidFill>
                  <a:srgbClr val="FFFFFF"/>
                </a:solidFill>
              </a:rPr>
              <a:t>www.sidel.com</a:t>
            </a:r>
          </a:p>
        </p:txBody>
      </p:sp>
      <p:sp>
        <p:nvSpPr>
          <p:cNvPr id="20" name="Title 1"/>
          <p:cNvSpPr>
            <a:spLocks/>
          </p:cNvSpPr>
          <p:nvPr userDrawn="1"/>
        </p:nvSpPr>
        <p:spPr bwMode="gray">
          <a:xfrm>
            <a:off x="650875" y="6389944"/>
            <a:ext cx="327025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p>
            <a:pPr eaLnBrk="0" hangingPunct="0"/>
            <a:r>
              <a:rPr lang="en-GB" sz="800" dirty="0">
                <a:solidFill>
                  <a:srgbClr val="FFFFFF"/>
                </a:solidFill>
              </a:rPr>
              <a:t>All rights reserved. No part of this publication may be reproduced</a:t>
            </a:r>
            <a:br>
              <a:rPr lang="en-GB" sz="800" dirty="0">
                <a:solidFill>
                  <a:srgbClr val="FFFFFF"/>
                </a:solidFill>
              </a:rPr>
            </a:br>
            <a:r>
              <a:rPr lang="en-GB" sz="800" dirty="0">
                <a:solidFill>
                  <a:srgbClr val="FFFFFF"/>
                </a:solidFill>
              </a:rPr>
              <a:t>or electronically distributed without the prior permission of the publisher. </a:t>
            </a:r>
          </a:p>
        </p:txBody>
      </p:sp>
    </p:spTree>
    <p:extLst>
      <p:ext uri="{BB962C8B-B14F-4D97-AF65-F5344CB8AC3E}">
        <p14:creationId xmlns:p14="http://schemas.microsoft.com/office/powerpoint/2010/main" val="914446694"/>
      </p:ext>
    </p:extLst>
  </p:cSld>
  <p:clrMapOvr>
    <a:masterClrMapping/>
  </p:clrMapOvr>
</p:sldLayout>
</file>

<file path=ppt/slideLayouts/slideLayout271.xml><?xml version="1.0" encoding="utf-8"?>
<p:sldLayout xmlns:a="http://schemas.openxmlformats.org/drawingml/2006/main" xmlns:r="http://schemas.openxmlformats.org/officeDocument/2006/relationships" xmlns:p="http://schemas.openxmlformats.org/presentationml/2006/main" type="obj">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u contenu 2"/>
          <p:cNvSpPr>
            <a:spLocks noGrp="1"/>
          </p:cNvSpPr>
          <p:nvPr>
            <p:ph idx="1"/>
          </p:nvPr>
        </p:nvSpPr>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Tree>
    <p:extLst>
      <p:ext uri="{BB962C8B-B14F-4D97-AF65-F5344CB8AC3E}">
        <p14:creationId xmlns:p14="http://schemas.microsoft.com/office/powerpoint/2010/main" val="2884417776"/>
      </p:ext>
    </p:extLst>
  </p:cSld>
  <p:clrMapOvr>
    <a:masterClrMapping/>
  </p:clrMapOvr>
</p:sldLayout>
</file>

<file path=ppt/slideLayouts/slideLayout272.xml><?xml version="1.0" encoding="utf-8"?>
<p:sldLayout xmlns:a="http://schemas.openxmlformats.org/drawingml/2006/main" xmlns:r="http://schemas.openxmlformats.org/officeDocument/2006/relationships" xmlns:p="http://schemas.openxmlformats.org/presentationml/2006/main" showMasterSp="0" userDrawn="1">
  <p:cSld name="1_Last slide">
    <p:spTree>
      <p:nvGrpSpPr>
        <p:cNvPr id="1" name=""/>
        <p:cNvGrpSpPr/>
        <p:nvPr/>
      </p:nvGrpSpPr>
      <p:grpSpPr>
        <a:xfrm>
          <a:off x="0" y="0"/>
          <a:ext cx="0" cy="0"/>
          <a:chOff x="0" y="0"/>
          <a:chExt cx="0" cy="0"/>
        </a:xfrm>
      </p:grpSpPr>
      <p:grpSp>
        <p:nvGrpSpPr>
          <p:cNvPr id="13" name="Group 13"/>
          <p:cNvGrpSpPr>
            <a:grpSpLocks/>
          </p:cNvGrpSpPr>
          <p:nvPr userDrawn="1"/>
        </p:nvGrpSpPr>
        <p:grpSpPr bwMode="auto">
          <a:xfrm>
            <a:off x="0" y="0"/>
            <a:ext cx="9144000" cy="6858000"/>
            <a:chOff x="1723" y="0"/>
            <a:chExt cx="683" cy="4320"/>
          </a:xfrm>
          <a:gradFill flip="none" rotWithShape="1">
            <a:gsLst>
              <a:gs pos="0">
                <a:srgbClr val="969696"/>
              </a:gs>
              <a:gs pos="41000">
                <a:srgbClr val="FFFFFF"/>
              </a:gs>
              <a:gs pos="100000">
                <a:schemeClr val="bg1">
                  <a:lumMod val="95000"/>
                </a:schemeClr>
              </a:gs>
            </a:gsLst>
            <a:lin ang="16200000" scaled="0"/>
            <a:tileRect/>
          </a:gradFill>
        </p:grpSpPr>
        <p:sp>
          <p:nvSpPr>
            <p:cNvPr id="16" name="Rectangle 11"/>
            <p:cNvSpPr>
              <a:spLocks noChangeArrowheads="1"/>
            </p:cNvSpPr>
            <p:nvPr/>
          </p:nvSpPr>
          <p:spPr bwMode="auto">
            <a:xfrm>
              <a:off x="1723" y="0"/>
              <a:ext cx="683" cy="2235"/>
            </a:xfrm>
            <a:prstGeom prst="rect">
              <a:avLst/>
            </a:prstGeom>
            <a:grpFill/>
            <a:ln>
              <a:noFill/>
            </a:ln>
            <a:effectLst/>
            <a:extLs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0" tIns="0" rIns="0" bIns="0" anchor="ctr"/>
            <a:lstStyle/>
            <a:p>
              <a:pPr>
                <a:defRPr/>
              </a:pPr>
              <a:endParaRPr lang="fr-FR">
                <a:solidFill>
                  <a:srgbClr val="000000"/>
                </a:solidFill>
              </a:endParaRPr>
            </a:p>
          </p:txBody>
        </p:sp>
        <p:sp>
          <p:nvSpPr>
            <p:cNvPr id="17" name="Rectangle 12"/>
            <p:cNvSpPr>
              <a:spLocks noChangeArrowheads="1"/>
            </p:cNvSpPr>
            <p:nvPr/>
          </p:nvSpPr>
          <p:spPr bwMode="auto">
            <a:xfrm rot="10800000">
              <a:off x="1723" y="2235"/>
              <a:ext cx="683" cy="2085"/>
            </a:xfrm>
            <a:prstGeom prst="rect">
              <a:avLst/>
            </a:prstGeom>
            <a:grpFill/>
            <a:ln>
              <a:noFill/>
            </a:ln>
            <a:effectLst/>
            <a:extLs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rot="10800000" wrap="none" lIns="0" tIns="0" rIns="0" bIns="0" anchor="ctr"/>
            <a:lstStyle/>
            <a:p>
              <a:pPr>
                <a:defRPr/>
              </a:pPr>
              <a:endParaRPr lang="fr-FR">
                <a:solidFill>
                  <a:srgbClr val="000000"/>
                </a:solidFill>
              </a:endParaRPr>
            </a:p>
          </p:txBody>
        </p:sp>
      </p:grpSp>
      <p:pic>
        <p:nvPicPr>
          <p:cNvPr id="19" name="Picture 19" descr="Sidel_BM_no_bleed"/>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7605713" y="5981700"/>
            <a:ext cx="1108075" cy="887413"/>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2" name="Object 1" hidden="1"/>
          <p:cNvGraphicFramePr>
            <a:graphicFrameLocks noChangeAspect="1"/>
          </p:cNvGraphicFramePr>
          <p:nvPr userDrawn="1">
            <p:custDataLst>
              <p:tags r:id="rId2"/>
            </p:custDataLst>
            <p:extLst>
              <p:ext uri="{D42A27DB-BD31-4B8C-83A1-F6EECF244321}">
                <p14:modId xmlns:p14="http://schemas.microsoft.com/office/powerpoint/2010/main" val="3825384748"/>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205846" name="think-cell Folie" r:id="rId5" imgW="270" imgH="270" progId="TCLayout.ActiveDocument.1">
                  <p:embed/>
                </p:oleObj>
              </mc:Choice>
              <mc:Fallback>
                <p:oleObj name="think-cell Folie" r:id="rId5" imgW="270" imgH="270" progId="TCLayout.ActiveDocument.1">
                  <p:embed/>
                  <p:pic>
                    <p:nvPicPr>
                      <p:cNvPr id="0" name=""/>
                      <p:cNvPicPr/>
                      <p:nvPr/>
                    </p:nvPicPr>
                    <p:blipFill>
                      <a:blip r:embed="rId6"/>
                      <a:stretch>
                        <a:fillRect/>
                      </a:stretch>
                    </p:blipFill>
                    <p:spPr>
                      <a:xfrm>
                        <a:off x="1588" y="1588"/>
                        <a:ext cx="1587" cy="1587"/>
                      </a:xfrm>
                      <a:prstGeom prst="rect">
                        <a:avLst/>
                      </a:prstGeom>
                    </p:spPr>
                  </p:pic>
                </p:oleObj>
              </mc:Fallback>
            </mc:AlternateContent>
          </a:graphicData>
        </a:graphic>
      </p:graphicFrame>
      <p:sp>
        <p:nvSpPr>
          <p:cNvPr id="15" name="Rectangle 2"/>
          <p:cNvSpPr>
            <a:spLocks noGrp="1" noChangeArrowheads="1"/>
          </p:cNvSpPr>
          <p:nvPr>
            <p:ph type="ctrTitle" hasCustomPrompt="1"/>
          </p:nvPr>
        </p:nvSpPr>
        <p:spPr bwMode="gray">
          <a:xfrm>
            <a:off x="647700" y="769938"/>
            <a:ext cx="7988300" cy="1557337"/>
          </a:xfrm>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defRPr sz="4000">
                <a:solidFill>
                  <a:schemeClr val="tx2"/>
                </a:solidFill>
              </a:defRPr>
            </a:lvl1pPr>
          </a:lstStyle>
          <a:p>
            <a:pPr lvl="0"/>
            <a:r>
              <a:rPr lang="en-GB" noProof="1"/>
              <a:t>Click to edit master title style</a:t>
            </a:r>
            <a:endParaRPr lang="en-GB" noProof="0" dirty="0"/>
          </a:p>
        </p:txBody>
      </p:sp>
      <p:sp>
        <p:nvSpPr>
          <p:cNvPr id="27" name="Title 1"/>
          <p:cNvSpPr>
            <a:spLocks/>
          </p:cNvSpPr>
          <p:nvPr userDrawn="1"/>
        </p:nvSpPr>
        <p:spPr bwMode="gray">
          <a:xfrm>
            <a:off x="6520106" y="6476331"/>
            <a:ext cx="921727" cy="15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p>
            <a:pPr algn="r" eaLnBrk="0" hangingPunct="0"/>
            <a:r>
              <a:rPr lang="en-GB" sz="1000" b="1" dirty="0">
                <a:solidFill>
                  <a:srgbClr val="FFFFFF"/>
                </a:solidFill>
              </a:rPr>
              <a:t>www.sidel.com</a:t>
            </a:r>
          </a:p>
        </p:txBody>
      </p:sp>
      <p:sp>
        <p:nvSpPr>
          <p:cNvPr id="20" name="Title 1"/>
          <p:cNvSpPr>
            <a:spLocks/>
          </p:cNvSpPr>
          <p:nvPr userDrawn="1"/>
        </p:nvSpPr>
        <p:spPr bwMode="gray">
          <a:xfrm>
            <a:off x="650875" y="6389944"/>
            <a:ext cx="327025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p>
            <a:pPr eaLnBrk="0" hangingPunct="0"/>
            <a:r>
              <a:rPr lang="en-GB" sz="800" dirty="0">
                <a:solidFill>
                  <a:srgbClr val="FFFFFF"/>
                </a:solidFill>
              </a:rPr>
              <a:t>All rights reserved. No part of this publication may be reproduced</a:t>
            </a:r>
            <a:br>
              <a:rPr lang="en-GB" sz="800" dirty="0">
                <a:solidFill>
                  <a:srgbClr val="FFFFFF"/>
                </a:solidFill>
              </a:rPr>
            </a:br>
            <a:r>
              <a:rPr lang="en-GB" sz="800" dirty="0">
                <a:solidFill>
                  <a:srgbClr val="FFFFFF"/>
                </a:solidFill>
              </a:rPr>
              <a:t>or electronically distributed without the prior permission of the publisher. </a:t>
            </a:r>
          </a:p>
        </p:txBody>
      </p:sp>
    </p:spTree>
    <p:extLst>
      <p:ext uri="{BB962C8B-B14F-4D97-AF65-F5344CB8AC3E}">
        <p14:creationId xmlns:p14="http://schemas.microsoft.com/office/powerpoint/2010/main" val="2669559670"/>
      </p:ext>
    </p:extLst>
  </p:cSld>
  <p:clrMapOvr>
    <a:masterClrMapping/>
  </p:clrMapOvr>
</p:sldLayout>
</file>

<file path=ppt/slideLayouts/slideLayout273.xml><?xml version="1.0" encoding="utf-8"?>
<p:sldLayout xmlns:a="http://schemas.openxmlformats.org/drawingml/2006/main" xmlns:r="http://schemas.openxmlformats.org/officeDocument/2006/relationships" xmlns:p="http://schemas.openxmlformats.org/presentationml/2006/main" showMasterSp="0" preserve="1" userDrawn="1">
  <p:cSld name="Cover slide">
    <p:spTree>
      <p:nvGrpSpPr>
        <p:cNvPr id="1" name=""/>
        <p:cNvGrpSpPr/>
        <p:nvPr/>
      </p:nvGrpSpPr>
      <p:grpSpPr>
        <a:xfrm>
          <a:off x="0" y="0"/>
          <a:ext cx="0" cy="0"/>
          <a:chOff x="0" y="0"/>
          <a:chExt cx="0" cy="0"/>
        </a:xfrm>
      </p:grpSpPr>
      <p:grpSp>
        <p:nvGrpSpPr>
          <p:cNvPr id="14" name="Group 13"/>
          <p:cNvGrpSpPr>
            <a:grpSpLocks/>
          </p:cNvGrpSpPr>
          <p:nvPr userDrawn="1"/>
        </p:nvGrpSpPr>
        <p:grpSpPr bwMode="auto">
          <a:xfrm>
            <a:off x="0" y="0"/>
            <a:ext cx="9144000" cy="6858000"/>
            <a:chOff x="1723" y="0"/>
            <a:chExt cx="683" cy="4320"/>
          </a:xfrm>
          <a:gradFill flip="none" rotWithShape="1">
            <a:gsLst>
              <a:gs pos="0">
                <a:srgbClr val="969696"/>
              </a:gs>
              <a:gs pos="41000">
                <a:srgbClr val="FFFFFF"/>
              </a:gs>
              <a:gs pos="100000">
                <a:schemeClr val="bg1">
                  <a:lumMod val="95000"/>
                </a:schemeClr>
              </a:gs>
            </a:gsLst>
            <a:lin ang="16200000" scaled="0"/>
            <a:tileRect/>
          </a:gradFill>
        </p:grpSpPr>
        <p:sp>
          <p:nvSpPr>
            <p:cNvPr id="20" name="Rectangle 11"/>
            <p:cNvSpPr>
              <a:spLocks noChangeArrowheads="1"/>
            </p:cNvSpPr>
            <p:nvPr/>
          </p:nvSpPr>
          <p:spPr bwMode="auto">
            <a:xfrm>
              <a:off x="1723" y="0"/>
              <a:ext cx="683" cy="2235"/>
            </a:xfrm>
            <a:prstGeom prst="rect">
              <a:avLst/>
            </a:prstGeom>
            <a:grpFill/>
            <a:ln>
              <a:noFill/>
            </a:ln>
            <a:effectLst/>
            <a:extLs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0" tIns="0" rIns="0" bIns="0" anchor="ctr"/>
            <a:lstStyle/>
            <a:p>
              <a:pPr>
                <a:defRPr/>
              </a:pPr>
              <a:endParaRPr lang="fr-FR">
                <a:solidFill>
                  <a:srgbClr val="000000"/>
                </a:solidFill>
              </a:endParaRPr>
            </a:p>
          </p:txBody>
        </p:sp>
        <p:sp>
          <p:nvSpPr>
            <p:cNvPr id="21" name="Rectangle 12"/>
            <p:cNvSpPr>
              <a:spLocks noChangeArrowheads="1"/>
            </p:cNvSpPr>
            <p:nvPr/>
          </p:nvSpPr>
          <p:spPr bwMode="auto">
            <a:xfrm rot="10800000">
              <a:off x="1723" y="2235"/>
              <a:ext cx="683" cy="2085"/>
            </a:xfrm>
            <a:prstGeom prst="rect">
              <a:avLst/>
            </a:prstGeom>
            <a:grpFill/>
            <a:ln>
              <a:noFill/>
            </a:ln>
            <a:effectLst/>
            <a:extLs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rot="10800000" wrap="none" lIns="0" tIns="0" rIns="0" bIns="0" anchor="ctr"/>
            <a:lstStyle/>
            <a:p>
              <a:pPr>
                <a:defRPr/>
              </a:pPr>
              <a:endParaRPr lang="fr-FR">
                <a:solidFill>
                  <a:srgbClr val="000000"/>
                </a:solidFill>
              </a:endParaRPr>
            </a:p>
          </p:txBody>
        </p:sp>
      </p:grpSp>
      <p:sp>
        <p:nvSpPr>
          <p:cNvPr id="25" name="Title 1"/>
          <p:cNvSpPr>
            <a:spLocks/>
          </p:cNvSpPr>
          <p:nvPr userDrawn="1"/>
        </p:nvSpPr>
        <p:spPr bwMode="gray">
          <a:xfrm>
            <a:off x="650875" y="6389944"/>
            <a:ext cx="327025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p>
            <a:pPr eaLnBrk="0" hangingPunct="0"/>
            <a:r>
              <a:rPr lang="en-GB" sz="800" dirty="0">
                <a:solidFill>
                  <a:srgbClr val="FFFFFF"/>
                </a:solidFill>
              </a:rPr>
              <a:t>All rights reserved. No part of this publication may be reproduced</a:t>
            </a:r>
            <a:br>
              <a:rPr lang="en-GB" sz="800" dirty="0">
                <a:solidFill>
                  <a:srgbClr val="FFFFFF"/>
                </a:solidFill>
              </a:rPr>
            </a:br>
            <a:r>
              <a:rPr lang="en-GB" sz="800" dirty="0">
                <a:solidFill>
                  <a:srgbClr val="FFFFFF"/>
                </a:solidFill>
              </a:rPr>
              <a:t>or electronically distributed without the prior permission of the publisher. </a:t>
            </a:r>
          </a:p>
        </p:txBody>
      </p:sp>
      <p:pic>
        <p:nvPicPr>
          <p:cNvPr id="26" name="Picture 19" descr="Sidel_BM_no_bleed"/>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7605713" y="5981700"/>
            <a:ext cx="1108075" cy="887413"/>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2" name="Object 1" hidden="1"/>
          <p:cNvGraphicFramePr>
            <a:graphicFrameLocks noChangeAspect="1"/>
          </p:cNvGraphicFramePr>
          <p:nvPr userDrawn="1">
            <p:custDataLst>
              <p:tags r:id="rId2"/>
            </p:custDataLst>
            <p:extLst>
              <p:ext uri="{D42A27DB-BD31-4B8C-83A1-F6EECF244321}">
                <p14:modId xmlns:p14="http://schemas.microsoft.com/office/powerpoint/2010/main" val="1326738102"/>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208917" name="think-cell Folie" r:id="rId5" imgW="270" imgH="270" progId="TCLayout.ActiveDocument.1">
                  <p:embed/>
                </p:oleObj>
              </mc:Choice>
              <mc:Fallback>
                <p:oleObj name="think-cell Folie" r:id="rId5" imgW="270" imgH="270" progId="TCLayout.ActiveDocument.1">
                  <p:embed/>
                  <p:pic>
                    <p:nvPicPr>
                      <p:cNvPr id="0" name=""/>
                      <p:cNvPicPr/>
                      <p:nvPr/>
                    </p:nvPicPr>
                    <p:blipFill>
                      <a:blip r:embed="rId6"/>
                      <a:stretch>
                        <a:fillRect/>
                      </a:stretch>
                    </p:blipFill>
                    <p:spPr>
                      <a:xfrm>
                        <a:off x="1588" y="1588"/>
                        <a:ext cx="1587" cy="1587"/>
                      </a:xfrm>
                      <a:prstGeom prst="rect">
                        <a:avLst/>
                      </a:prstGeom>
                    </p:spPr>
                  </p:pic>
                </p:oleObj>
              </mc:Fallback>
            </mc:AlternateContent>
          </a:graphicData>
        </a:graphic>
      </p:graphicFrame>
      <p:sp>
        <p:nvSpPr>
          <p:cNvPr id="15" name="Rectangle 2"/>
          <p:cNvSpPr>
            <a:spLocks noGrp="1" noChangeArrowheads="1"/>
          </p:cNvSpPr>
          <p:nvPr>
            <p:ph type="ctrTitle" hasCustomPrompt="1"/>
          </p:nvPr>
        </p:nvSpPr>
        <p:spPr bwMode="gray">
          <a:xfrm>
            <a:off x="647700" y="769938"/>
            <a:ext cx="7988300" cy="1557337"/>
          </a:xfrm>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defRPr sz="4000">
                <a:solidFill>
                  <a:schemeClr val="tx2"/>
                </a:solidFill>
              </a:defRPr>
            </a:lvl1pPr>
          </a:lstStyle>
          <a:p>
            <a:pPr lvl="0"/>
            <a:r>
              <a:rPr lang="en-GB" noProof="1"/>
              <a:t>Click to edit master title style</a:t>
            </a:r>
            <a:endParaRPr lang="en-GB" noProof="0" dirty="0"/>
          </a:p>
        </p:txBody>
      </p:sp>
      <p:sp>
        <p:nvSpPr>
          <p:cNvPr id="16" name="Rectangle 3"/>
          <p:cNvSpPr>
            <a:spLocks noGrp="1" noChangeArrowheads="1"/>
          </p:cNvSpPr>
          <p:nvPr>
            <p:ph type="subTitle" idx="1"/>
          </p:nvPr>
        </p:nvSpPr>
        <p:spPr bwMode="gray">
          <a:xfrm>
            <a:off x="650875" y="2327275"/>
            <a:ext cx="5362575" cy="1738313"/>
          </a:xfrm>
          <a:prstGeom prst="rect">
            <a:avLst/>
          </a:prstGeom>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spcBef>
                <a:spcPct val="0"/>
              </a:spcBef>
              <a:buSzTx/>
              <a:defRPr>
                <a:solidFill>
                  <a:schemeClr val="accent4"/>
                </a:solidFill>
              </a:defRPr>
            </a:lvl1pPr>
          </a:lstStyle>
          <a:p>
            <a:pPr lvl="0"/>
            <a:r>
              <a:rPr lang="en-GB" noProof="0" dirty="0" err="1"/>
              <a:t>Formatvorlage</a:t>
            </a:r>
            <a:r>
              <a:rPr lang="en-GB" noProof="0" dirty="0"/>
              <a:t> des </a:t>
            </a:r>
            <a:r>
              <a:rPr lang="en-GB" noProof="0" dirty="0" err="1"/>
              <a:t>Untertitelmasters</a:t>
            </a:r>
            <a:r>
              <a:rPr lang="en-GB" noProof="0" dirty="0"/>
              <a:t> </a:t>
            </a:r>
            <a:r>
              <a:rPr lang="en-GB" noProof="0" dirty="0" err="1"/>
              <a:t>durch</a:t>
            </a:r>
            <a:r>
              <a:rPr lang="en-GB" noProof="0" dirty="0"/>
              <a:t> </a:t>
            </a:r>
            <a:r>
              <a:rPr lang="en-GB" noProof="0" dirty="0" err="1"/>
              <a:t>Klicken</a:t>
            </a:r>
            <a:r>
              <a:rPr lang="en-GB" noProof="0" dirty="0"/>
              <a:t> </a:t>
            </a:r>
            <a:r>
              <a:rPr lang="en-GB" noProof="0" dirty="0" err="1"/>
              <a:t>bearbeiten</a:t>
            </a:r>
            <a:endParaRPr lang="en-GB" noProof="0" dirty="0"/>
          </a:p>
        </p:txBody>
      </p:sp>
    </p:spTree>
    <p:extLst>
      <p:ext uri="{BB962C8B-B14F-4D97-AF65-F5344CB8AC3E}">
        <p14:creationId xmlns:p14="http://schemas.microsoft.com/office/powerpoint/2010/main" val="1694622403"/>
      </p:ext>
    </p:extLst>
  </p:cSld>
  <p:clrMapOvr>
    <a:masterClrMapping/>
  </p:clrMapOvr>
</p:sldLayout>
</file>

<file path=ppt/slideLayouts/slideLayout274.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GB"/>
              <a:t>Click to edit master title style</a:t>
            </a:r>
            <a:endParaRPr lang="en-GB" dirty="0"/>
          </a:p>
        </p:txBody>
      </p:sp>
    </p:spTree>
    <p:extLst>
      <p:ext uri="{BB962C8B-B14F-4D97-AF65-F5344CB8AC3E}">
        <p14:creationId xmlns:p14="http://schemas.microsoft.com/office/powerpoint/2010/main" val="1462855446"/>
      </p:ext>
    </p:extLst>
  </p:cSld>
  <p:clrMapOvr>
    <a:masterClrMapping/>
  </p:clrMapOvr>
</p:sldLayout>
</file>

<file path=ppt/slideLayouts/slideLayout275.xml><?xml version="1.0" encoding="utf-8"?>
<p:sldLayout xmlns:a="http://schemas.openxmlformats.org/drawingml/2006/main" xmlns:r="http://schemas.openxmlformats.org/officeDocument/2006/relationships" xmlns:p="http://schemas.openxmlformats.org/presentationml/2006/main" preserve="1" userDrawn="1">
  <p:cSld name="Title and tex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GB"/>
              <a:t>Click to edit master title style</a:t>
            </a:r>
            <a:endParaRPr lang="en-GB" dirty="0"/>
          </a:p>
        </p:txBody>
      </p:sp>
      <p:sp>
        <p:nvSpPr>
          <p:cNvPr id="5" name="Text Placeholder 4"/>
          <p:cNvSpPr>
            <a:spLocks noGrp="1"/>
          </p:cNvSpPr>
          <p:nvPr>
            <p:ph type="body" sz="quarter" idx="10"/>
          </p:nvPr>
        </p:nvSpPr>
        <p:spPr>
          <a:xfrm>
            <a:off x="647700" y="1485900"/>
            <a:ext cx="7997825" cy="4762500"/>
          </a:xfrm>
        </p:spPr>
        <p:txBody>
          <a:bodyPr>
            <a:noAutofit/>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p>
        </p:txBody>
      </p:sp>
    </p:spTree>
    <p:extLst>
      <p:ext uri="{BB962C8B-B14F-4D97-AF65-F5344CB8AC3E}">
        <p14:creationId xmlns:p14="http://schemas.microsoft.com/office/powerpoint/2010/main" val="2379767820"/>
      </p:ext>
    </p:extLst>
  </p:cSld>
  <p:clrMapOvr>
    <a:masterClrMapping/>
  </p:clrMapOvr>
</p:sldLayout>
</file>

<file path=ppt/slideLayouts/slideLayout276.xml><?xml version="1.0" encoding="utf-8"?>
<p:sldLayout xmlns:a="http://schemas.openxmlformats.org/drawingml/2006/main" xmlns:r="http://schemas.openxmlformats.org/officeDocument/2006/relationships" xmlns:p="http://schemas.openxmlformats.org/presentationml/2006/main" preserve="1" userDrawn="1">
  <p:cSld name="Title and Sub-titl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48000" y="334800"/>
            <a:ext cx="7992000" cy="936000"/>
          </a:xfrm>
        </p:spPr>
        <p:txBody>
          <a:bodyPr/>
          <a:lstStyle>
            <a:lvl1pPr>
              <a:defRPr/>
            </a:lvl1pPr>
          </a:lstStyle>
          <a:p>
            <a:r>
              <a:rPr lang="en-GB"/>
              <a:t>Click to edit master title style</a:t>
            </a:r>
            <a:endParaRPr lang="en-GB" dirty="0"/>
          </a:p>
        </p:txBody>
      </p:sp>
      <p:sp>
        <p:nvSpPr>
          <p:cNvPr id="9" name="Text Placeholder 8"/>
          <p:cNvSpPr>
            <a:spLocks noGrp="1"/>
          </p:cNvSpPr>
          <p:nvPr>
            <p:ph type="body" sz="quarter" idx="10"/>
          </p:nvPr>
        </p:nvSpPr>
        <p:spPr>
          <a:xfrm>
            <a:off x="648000" y="1025525"/>
            <a:ext cx="7997825" cy="307777"/>
          </a:xfrm>
        </p:spPr>
        <p:txBody>
          <a:bodyPr>
            <a:spAutoFit/>
          </a:bodyPr>
          <a:lstStyle/>
          <a:p>
            <a:pPr lvl="0"/>
            <a:r>
              <a:rPr lang="en-GB" dirty="0"/>
              <a:t>Click to edit Master text styles</a:t>
            </a:r>
          </a:p>
        </p:txBody>
      </p:sp>
    </p:spTree>
    <p:extLst>
      <p:ext uri="{BB962C8B-B14F-4D97-AF65-F5344CB8AC3E}">
        <p14:creationId xmlns:p14="http://schemas.microsoft.com/office/powerpoint/2010/main" val="22330185"/>
      </p:ext>
    </p:extLst>
  </p:cSld>
  <p:clrMapOvr>
    <a:masterClrMapping/>
  </p:clrMapOvr>
</p:sldLayout>
</file>

<file path=ppt/slideLayouts/slideLayout277.xml><?xml version="1.0" encoding="utf-8"?>
<p:sldLayout xmlns:a="http://schemas.openxmlformats.org/drawingml/2006/main" xmlns:r="http://schemas.openxmlformats.org/officeDocument/2006/relationships" xmlns:p="http://schemas.openxmlformats.org/presentationml/2006/main" showMasterSp="0" preserve="1" userDrawn="1">
  <p:cSld name="Breaker slide">
    <p:bg>
      <p:bgPr>
        <a:solidFill>
          <a:schemeClr val="accent4"/>
        </a:solidFill>
        <a:effectLst/>
      </p:bgPr>
    </p:bg>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2"/>
            </p:custDataLst>
            <p:extLst>
              <p:ext uri="{D42A27DB-BD31-4B8C-83A1-F6EECF244321}">
                <p14:modId xmlns:p14="http://schemas.microsoft.com/office/powerpoint/2010/main" val="3612865233"/>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209941" name="think-cell Folie" r:id="rId4" imgW="270" imgH="270" progId="TCLayout.ActiveDocument.1">
                  <p:embed/>
                </p:oleObj>
              </mc:Choice>
              <mc:Fallback>
                <p:oleObj name="think-cell Folie" r:id="rId4" imgW="270" imgH="270" progId="TCLayout.ActiveDocument.1">
                  <p:embed/>
                  <p:pic>
                    <p:nvPicPr>
                      <p:cNvPr id="0" name=""/>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15" name="Rectangle 2"/>
          <p:cNvSpPr>
            <a:spLocks noGrp="1" noChangeArrowheads="1"/>
          </p:cNvSpPr>
          <p:nvPr>
            <p:ph type="ctrTitle" hasCustomPrompt="1"/>
          </p:nvPr>
        </p:nvSpPr>
        <p:spPr bwMode="gray">
          <a:xfrm>
            <a:off x="647700" y="769938"/>
            <a:ext cx="7988300" cy="1557337"/>
          </a:xfrm>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defRPr sz="4000">
                <a:solidFill>
                  <a:schemeClr val="bg1"/>
                </a:solidFill>
              </a:defRPr>
            </a:lvl1pPr>
          </a:lstStyle>
          <a:p>
            <a:pPr lvl="0"/>
            <a:r>
              <a:rPr lang="en-GB" noProof="1"/>
              <a:t>Click to edit master title style</a:t>
            </a:r>
            <a:endParaRPr lang="en-GB" noProof="0" dirty="0"/>
          </a:p>
        </p:txBody>
      </p:sp>
      <p:sp>
        <p:nvSpPr>
          <p:cNvPr id="16" name="Rectangle 3"/>
          <p:cNvSpPr>
            <a:spLocks noGrp="1" noChangeArrowheads="1"/>
          </p:cNvSpPr>
          <p:nvPr>
            <p:ph type="subTitle" idx="1"/>
          </p:nvPr>
        </p:nvSpPr>
        <p:spPr bwMode="gray">
          <a:xfrm>
            <a:off x="650875" y="2327275"/>
            <a:ext cx="5362575" cy="1738313"/>
          </a:xfrm>
          <a:prstGeom prst="rect">
            <a:avLst/>
          </a:prstGeom>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spcBef>
                <a:spcPct val="0"/>
              </a:spcBef>
              <a:buSzTx/>
              <a:defRPr>
                <a:solidFill>
                  <a:schemeClr val="bg1"/>
                </a:solidFill>
              </a:defRPr>
            </a:lvl1pPr>
          </a:lstStyle>
          <a:p>
            <a:pPr lvl="0"/>
            <a:r>
              <a:rPr lang="en-GB" noProof="0"/>
              <a:t>Formatvorlage des Untertitelmasters durch Klicken bearbeiten</a:t>
            </a:r>
            <a:endParaRPr lang="en-GB" noProof="0" dirty="0"/>
          </a:p>
        </p:txBody>
      </p:sp>
      <p:pic>
        <p:nvPicPr>
          <p:cNvPr id="11" name="Image 66" descr="shadow-v2.png"/>
          <p:cNvPicPr>
            <a:picLocks noChangeAspect="1"/>
          </p:cNvPicPr>
          <p:nvPr userDrawn="1"/>
        </p:nvPicPr>
        <p:blipFill>
          <a:blip r:embed="rId6">
            <a:extLst>
              <a:ext uri="{28A0092B-C50C-407E-A947-70E740481C1C}">
                <a14:useLocalDpi xmlns:a14="http://schemas.microsoft.com/office/drawing/2010/main" val="0"/>
              </a:ext>
            </a:extLst>
          </a:blip>
          <a:srcRect t="8528" b="51877"/>
          <a:stretch>
            <a:fillRect/>
          </a:stretch>
        </p:blipFill>
        <p:spPr bwMode="auto">
          <a:xfrm>
            <a:off x="0" y="6381750"/>
            <a:ext cx="8856663" cy="206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2" name="Group 7"/>
          <p:cNvGrpSpPr>
            <a:grpSpLocks/>
          </p:cNvGrpSpPr>
          <p:nvPr userDrawn="1"/>
        </p:nvGrpSpPr>
        <p:grpSpPr bwMode="auto">
          <a:xfrm>
            <a:off x="7777163" y="6526213"/>
            <a:ext cx="863600" cy="236537"/>
            <a:chOff x="1005" y="1644"/>
            <a:chExt cx="3749" cy="1030"/>
          </a:xfrm>
          <a:solidFill>
            <a:schemeClr val="bg1"/>
          </a:solidFill>
        </p:grpSpPr>
        <p:sp>
          <p:nvSpPr>
            <p:cNvPr id="13" name="Freeform 8"/>
            <p:cNvSpPr>
              <a:spLocks/>
            </p:cNvSpPr>
            <p:nvPr userDrawn="1"/>
          </p:nvSpPr>
          <p:spPr bwMode="auto">
            <a:xfrm>
              <a:off x="1962" y="2123"/>
              <a:ext cx="314" cy="256"/>
            </a:xfrm>
            <a:custGeom>
              <a:avLst/>
              <a:gdLst>
                <a:gd name="T0" fmla="*/ 108 w 314"/>
                <a:gd name="T1" fmla="*/ 256 h 256"/>
                <a:gd name="T2" fmla="*/ 314 w 314"/>
                <a:gd name="T3" fmla="*/ 0 h 256"/>
                <a:gd name="T4" fmla="*/ 101 w 314"/>
                <a:gd name="T5" fmla="*/ 0 h 256"/>
                <a:gd name="T6" fmla="*/ 0 w 314"/>
                <a:gd name="T7" fmla="*/ 126 h 256"/>
                <a:gd name="T8" fmla="*/ 108 w 314"/>
                <a:gd name="T9" fmla="*/ 256 h 256"/>
              </a:gdLst>
              <a:ahLst/>
              <a:cxnLst>
                <a:cxn ang="0">
                  <a:pos x="T0" y="T1"/>
                </a:cxn>
                <a:cxn ang="0">
                  <a:pos x="T2" y="T3"/>
                </a:cxn>
                <a:cxn ang="0">
                  <a:pos x="T4" y="T5"/>
                </a:cxn>
                <a:cxn ang="0">
                  <a:pos x="T6" y="T7"/>
                </a:cxn>
                <a:cxn ang="0">
                  <a:pos x="T8" y="T9"/>
                </a:cxn>
              </a:cxnLst>
              <a:rect l="0" t="0" r="r" b="b"/>
              <a:pathLst>
                <a:path w="314" h="256">
                  <a:moveTo>
                    <a:pt x="108" y="256"/>
                  </a:moveTo>
                  <a:lnTo>
                    <a:pt x="314" y="0"/>
                  </a:lnTo>
                  <a:lnTo>
                    <a:pt x="101" y="0"/>
                  </a:lnTo>
                  <a:lnTo>
                    <a:pt x="0" y="126"/>
                  </a:lnTo>
                  <a:lnTo>
                    <a:pt x="108" y="25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solidFill>
                  <a:srgbClr val="000000"/>
                </a:solidFill>
              </a:endParaRPr>
            </a:p>
          </p:txBody>
        </p:sp>
        <p:sp>
          <p:nvSpPr>
            <p:cNvPr id="22" name="Freeform 9"/>
            <p:cNvSpPr>
              <a:spLocks noEditPoints="1"/>
            </p:cNvSpPr>
            <p:nvPr userDrawn="1"/>
          </p:nvSpPr>
          <p:spPr bwMode="auto">
            <a:xfrm>
              <a:off x="1005" y="1644"/>
              <a:ext cx="1183" cy="1014"/>
            </a:xfrm>
            <a:custGeom>
              <a:avLst/>
              <a:gdLst>
                <a:gd name="T0" fmla="*/ 359 w 501"/>
                <a:gd name="T1" fmla="*/ 313 h 429"/>
                <a:gd name="T2" fmla="*/ 339 w 501"/>
                <a:gd name="T3" fmla="*/ 287 h 429"/>
                <a:gd name="T4" fmla="*/ 331 w 501"/>
                <a:gd name="T5" fmla="*/ 277 h 429"/>
                <a:gd name="T6" fmla="*/ 288 w 501"/>
                <a:gd name="T7" fmla="*/ 257 h 429"/>
                <a:gd name="T8" fmla="*/ 232 w 501"/>
                <a:gd name="T9" fmla="*/ 313 h 429"/>
                <a:gd name="T10" fmla="*/ 288 w 501"/>
                <a:gd name="T11" fmla="*/ 368 h 429"/>
                <a:gd name="T12" fmla="*/ 331 w 501"/>
                <a:gd name="T13" fmla="*/ 348 h 429"/>
                <a:gd name="T14" fmla="*/ 339 w 501"/>
                <a:gd name="T15" fmla="*/ 338 h 429"/>
                <a:gd name="T16" fmla="*/ 359 w 501"/>
                <a:gd name="T17" fmla="*/ 313 h 429"/>
                <a:gd name="T18" fmla="*/ 162 w 501"/>
                <a:gd name="T19" fmla="*/ 312 h 429"/>
                <a:gd name="T20" fmla="*/ 288 w 501"/>
                <a:gd name="T21" fmla="*/ 188 h 429"/>
                <a:gd name="T22" fmla="*/ 384 w 501"/>
                <a:gd name="T23" fmla="*/ 232 h 429"/>
                <a:gd name="T24" fmla="*/ 385 w 501"/>
                <a:gd name="T25" fmla="*/ 234 h 429"/>
                <a:gd name="T26" fmla="*/ 387 w 501"/>
                <a:gd name="T27" fmla="*/ 233 h 429"/>
                <a:gd name="T28" fmla="*/ 250 w 501"/>
                <a:gd name="T29" fmla="*/ 0 h 429"/>
                <a:gd name="T30" fmla="*/ 0 w 501"/>
                <a:gd name="T31" fmla="*/ 429 h 429"/>
                <a:gd name="T32" fmla="*/ 244 w 501"/>
                <a:gd name="T33" fmla="*/ 429 h 429"/>
                <a:gd name="T34" fmla="*/ 245 w 501"/>
                <a:gd name="T35" fmla="*/ 428 h 429"/>
                <a:gd name="T36" fmla="*/ 220 w 501"/>
                <a:gd name="T37" fmla="*/ 417 h 429"/>
                <a:gd name="T38" fmla="*/ 162 w 501"/>
                <a:gd name="T39" fmla="*/ 312 h 429"/>
                <a:gd name="T40" fmla="*/ 496 w 501"/>
                <a:gd name="T41" fmla="*/ 427 h 429"/>
                <a:gd name="T42" fmla="*/ 470 w 501"/>
                <a:gd name="T43" fmla="*/ 420 h 429"/>
                <a:gd name="T44" fmla="*/ 405 w 501"/>
                <a:gd name="T45" fmla="*/ 367 h 429"/>
                <a:gd name="T46" fmla="*/ 380 w 501"/>
                <a:gd name="T47" fmla="*/ 398 h 429"/>
                <a:gd name="T48" fmla="*/ 333 w 501"/>
                <a:gd name="T49" fmla="*/ 428 h 429"/>
                <a:gd name="T50" fmla="*/ 333 w 501"/>
                <a:gd name="T51" fmla="*/ 429 h 429"/>
                <a:gd name="T52" fmla="*/ 501 w 501"/>
                <a:gd name="T53" fmla="*/ 429 h 429"/>
                <a:gd name="T54" fmla="*/ 501 w 501"/>
                <a:gd name="T55" fmla="*/ 428 h 429"/>
                <a:gd name="T56" fmla="*/ 496 w 501"/>
                <a:gd name="T57" fmla="*/ 427 h 4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01" h="429">
                  <a:moveTo>
                    <a:pt x="359" y="313"/>
                  </a:moveTo>
                  <a:cubicBezTo>
                    <a:pt x="353" y="305"/>
                    <a:pt x="350" y="300"/>
                    <a:pt x="339" y="287"/>
                  </a:cubicBezTo>
                  <a:cubicBezTo>
                    <a:pt x="336" y="283"/>
                    <a:pt x="335" y="282"/>
                    <a:pt x="331" y="277"/>
                  </a:cubicBezTo>
                  <a:cubicBezTo>
                    <a:pt x="320" y="265"/>
                    <a:pt x="306" y="257"/>
                    <a:pt x="288" y="257"/>
                  </a:cubicBezTo>
                  <a:cubicBezTo>
                    <a:pt x="257" y="257"/>
                    <a:pt x="232" y="282"/>
                    <a:pt x="232" y="313"/>
                  </a:cubicBezTo>
                  <a:cubicBezTo>
                    <a:pt x="232" y="343"/>
                    <a:pt x="257" y="368"/>
                    <a:pt x="288" y="368"/>
                  </a:cubicBezTo>
                  <a:cubicBezTo>
                    <a:pt x="306" y="368"/>
                    <a:pt x="320" y="360"/>
                    <a:pt x="331" y="348"/>
                  </a:cubicBezTo>
                  <a:cubicBezTo>
                    <a:pt x="335" y="343"/>
                    <a:pt x="336" y="342"/>
                    <a:pt x="339" y="338"/>
                  </a:cubicBezTo>
                  <a:cubicBezTo>
                    <a:pt x="350" y="325"/>
                    <a:pt x="353" y="320"/>
                    <a:pt x="359" y="313"/>
                  </a:cubicBezTo>
                  <a:moveTo>
                    <a:pt x="162" y="312"/>
                  </a:moveTo>
                  <a:cubicBezTo>
                    <a:pt x="162" y="243"/>
                    <a:pt x="218" y="188"/>
                    <a:pt x="288" y="188"/>
                  </a:cubicBezTo>
                  <a:cubicBezTo>
                    <a:pt x="322" y="188"/>
                    <a:pt x="357" y="201"/>
                    <a:pt x="384" y="232"/>
                  </a:cubicBezTo>
                  <a:cubicBezTo>
                    <a:pt x="385" y="234"/>
                    <a:pt x="385" y="234"/>
                    <a:pt x="385" y="234"/>
                  </a:cubicBezTo>
                  <a:cubicBezTo>
                    <a:pt x="387" y="233"/>
                    <a:pt x="387" y="233"/>
                    <a:pt x="387" y="233"/>
                  </a:cubicBezTo>
                  <a:cubicBezTo>
                    <a:pt x="250" y="0"/>
                    <a:pt x="250" y="0"/>
                    <a:pt x="250" y="0"/>
                  </a:cubicBezTo>
                  <a:cubicBezTo>
                    <a:pt x="0" y="429"/>
                    <a:pt x="0" y="429"/>
                    <a:pt x="0" y="429"/>
                  </a:cubicBezTo>
                  <a:cubicBezTo>
                    <a:pt x="244" y="429"/>
                    <a:pt x="244" y="429"/>
                    <a:pt x="244" y="429"/>
                  </a:cubicBezTo>
                  <a:cubicBezTo>
                    <a:pt x="245" y="428"/>
                    <a:pt x="245" y="428"/>
                    <a:pt x="245" y="428"/>
                  </a:cubicBezTo>
                  <a:cubicBezTo>
                    <a:pt x="234" y="425"/>
                    <a:pt x="224" y="419"/>
                    <a:pt x="220" y="417"/>
                  </a:cubicBezTo>
                  <a:cubicBezTo>
                    <a:pt x="185" y="395"/>
                    <a:pt x="162" y="357"/>
                    <a:pt x="162" y="312"/>
                  </a:cubicBezTo>
                  <a:moveTo>
                    <a:pt x="496" y="427"/>
                  </a:moveTo>
                  <a:cubicBezTo>
                    <a:pt x="485" y="425"/>
                    <a:pt x="476" y="422"/>
                    <a:pt x="470" y="420"/>
                  </a:cubicBezTo>
                  <a:cubicBezTo>
                    <a:pt x="444" y="409"/>
                    <a:pt x="423" y="389"/>
                    <a:pt x="405" y="367"/>
                  </a:cubicBezTo>
                  <a:cubicBezTo>
                    <a:pt x="405" y="367"/>
                    <a:pt x="392" y="385"/>
                    <a:pt x="380" y="398"/>
                  </a:cubicBezTo>
                  <a:cubicBezTo>
                    <a:pt x="362" y="417"/>
                    <a:pt x="343" y="425"/>
                    <a:pt x="333" y="428"/>
                  </a:cubicBezTo>
                  <a:cubicBezTo>
                    <a:pt x="333" y="429"/>
                    <a:pt x="333" y="429"/>
                    <a:pt x="333" y="429"/>
                  </a:cubicBezTo>
                  <a:cubicBezTo>
                    <a:pt x="501" y="429"/>
                    <a:pt x="501" y="429"/>
                    <a:pt x="501" y="429"/>
                  </a:cubicBezTo>
                  <a:cubicBezTo>
                    <a:pt x="501" y="428"/>
                    <a:pt x="501" y="428"/>
                    <a:pt x="501" y="428"/>
                  </a:cubicBezTo>
                  <a:cubicBezTo>
                    <a:pt x="501" y="428"/>
                    <a:pt x="499" y="427"/>
                    <a:pt x="496" y="427"/>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solidFill>
                  <a:srgbClr val="000000"/>
                </a:solidFill>
              </a:endParaRPr>
            </a:p>
          </p:txBody>
        </p:sp>
        <p:sp>
          <p:nvSpPr>
            <p:cNvPr id="23" name="Freeform 10"/>
            <p:cNvSpPr>
              <a:spLocks noEditPoints="1"/>
            </p:cNvSpPr>
            <p:nvPr userDrawn="1"/>
          </p:nvSpPr>
          <p:spPr bwMode="auto">
            <a:xfrm>
              <a:off x="2540" y="1904"/>
              <a:ext cx="2214" cy="770"/>
            </a:xfrm>
            <a:custGeom>
              <a:avLst/>
              <a:gdLst>
                <a:gd name="T0" fmla="*/ 171 w 937"/>
                <a:gd name="T1" fmla="*/ 136 h 326"/>
                <a:gd name="T2" fmla="*/ 78 w 937"/>
                <a:gd name="T3" fmla="*/ 89 h 326"/>
                <a:gd name="T4" fmla="*/ 125 w 937"/>
                <a:gd name="T5" fmla="*/ 53 h 326"/>
                <a:gd name="T6" fmla="*/ 186 w 937"/>
                <a:gd name="T7" fmla="*/ 100 h 326"/>
                <a:gd name="T8" fmla="*/ 253 w 937"/>
                <a:gd name="T9" fmla="*/ 100 h 326"/>
                <a:gd name="T10" fmla="*/ 128 w 937"/>
                <a:gd name="T11" fmla="*/ 0 h 326"/>
                <a:gd name="T12" fmla="*/ 12 w 937"/>
                <a:gd name="T13" fmla="*/ 94 h 326"/>
                <a:gd name="T14" fmla="*/ 104 w 937"/>
                <a:gd name="T15" fmla="*/ 183 h 326"/>
                <a:gd name="T16" fmla="*/ 197 w 937"/>
                <a:gd name="T17" fmla="*/ 234 h 326"/>
                <a:gd name="T18" fmla="*/ 136 w 937"/>
                <a:gd name="T19" fmla="*/ 273 h 326"/>
                <a:gd name="T20" fmla="*/ 67 w 937"/>
                <a:gd name="T21" fmla="*/ 215 h 326"/>
                <a:gd name="T22" fmla="*/ 1 w 937"/>
                <a:gd name="T23" fmla="*/ 215 h 326"/>
                <a:gd name="T24" fmla="*/ 134 w 937"/>
                <a:gd name="T25" fmla="*/ 326 h 326"/>
                <a:gd name="T26" fmla="*/ 263 w 937"/>
                <a:gd name="T27" fmla="*/ 226 h 326"/>
                <a:gd name="T28" fmla="*/ 171 w 937"/>
                <a:gd name="T29" fmla="*/ 136 h 326"/>
                <a:gd name="T30" fmla="*/ 541 w 937"/>
                <a:gd name="T31" fmla="*/ 121 h 326"/>
                <a:gd name="T32" fmla="*/ 541 w 937"/>
                <a:gd name="T33" fmla="*/ 121 h 326"/>
                <a:gd name="T34" fmla="*/ 473 w 937"/>
                <a:gd name="T35" fmla="*/ 87 h 326"/>
                <a:gd name="T36" fmla="*/ 374 w 937"/>
                <a:gd name="T37" fmla="*/ 204 h 326"/>
                <a:gd name="T38" fmla="*/ 475 w 937"/>
                <a:gd name="T39" fmla="*/ 325 h 326"/>
                <a:gd name="T40" fmla="*/ 543 w 937"/>
                <a:gd name="T41" fmla="*/ 290 h 326"/>
                <a:gd name="T42" fmla="*/ 544 w 937"/>
                <a:gd name="T43" fmla="*/ 290 h 326"/>
                <a:gd name="T44" fmla="*/ 544 w 937"/>
                <a:gd name="T45" fmla="*/ 319 h 326"/>
                <a:gd name="T46" fmla="*/ 603 w 937"/>
                <a:gd name="T47" fmla="*/ 319 h 326"/>
                <a:gd name="T48" fmla="*/ 603 w 937"/>
                <a:gd name="T49" fmla="*/ 8 h 326"/>
                <a:gd name="T50" fmla="*/ 541 w 937"/>
                <a:gd name="T51" fmla="*/ 8 h 326"/>
                <a:gd name="T52" fmla="*/ 541 w 937"/>
                <a:gd name="T53" fmla="*/ 121 h 326"/>
                <a:gd name="T54" fmla="*/ 490 w 937"/>
                <a:gd name="T55" fmla="*/ 278 h 326"/>
                <a:gd name="T56" fmla="*/ 436 w 937"/>
                <a:gd name="T57" fmla="*/ 206 h 326"/>
                <a:gd name="T58" fmla="*/ 490 w 937"/>
                <a:gd name="T59" fmla="*/ 134 h 326"/>
                <a:gd name="T60" fmla="*/ 543 w 937"/>
                <a:gd name="T61" fmla="*/ 205 h 326"/>
                <a:gd name="T62" fmla="*/ 490 w 937"/>
                <a:gd name="T63" fmla="*/ 278 h 326"/>
                <a:gd name="T64" fmla="*/ 741 w 937"/>
                <a:gd name="T65" fmla="*/ 87 h 326"/>
                <a:gd name="T66" fmla="*/ 626 w 937"/>
                <a:gd name="T67" fmla="*/ 206 h 326"/>
                <a:gd name="T68" fmla="*/ 741 w 937"/>
                <a:gd name="T69" fmla="*/ 325 h 326"/>
                <a:gd name="T70" fmla="*/ 846 w 937"/>
                <a:gd name="T71" fmla="*/ 249 h 326"/>
                <a:gd name="T72" fmla="*/ 792 w 937"/>
                <a:gd name="T73" fmla="*/ 249 h 326"/>
                <a:gd name="T74" fmla="*/ 743 w 937"/>
                <a:gd name="T75" fmla="*/ 278 h 326"/>
                <a:gd name="T76" fmla="*/ 687 w 937"/>
                <a:gd name="T77" fmla="*/ 221 h 326"/>
                <a:gd name="T78" fmla="*/ 850 w 937"/>
                <a:gd name="T79" fmla="*/ 221 h 326"/>
                <a:gd name="T80" fmla="*/ 741 w 937"/>
                <a:gd name="T81" fmla="*/ 87 h 326"/>
                <a:gd name="T82" fmla="*/ 687 w 937"/>
                <a:gd name="T83" fmla="*/ 182 h 326"/>
                <a:gd name="T84" fmla="*/ 739 w 937"/>
                <a:gd name="T85" fmla="*/ 134 h 326"/>
                <a:gd name="T86" fmla="*/ 788 w 937"/>
                <a:gd name="T87" fmla="*/ 182 h 326"/>
                <a:gd name="T88" fmla="*/ 687 w 937"/>
                <a:gd name="T89" fmla="*/ 182 h 326"/>
                <a:gd name="T90" fmla="*/ 875 w 937"/>
                <a:gd name="T91" fmla="*/ 319 h 326"/>
                <a:gd name="T92" fmla="*/ 937 w 937"/>
                <a:gd name="T93" fmla="*/ 319 h 326"/>
                <a:gd name="T94" fmla="*/ 937 w 937"/>
                <a:gd name="T95" fmla="*/ 8 h 326"/>
                <a:gd name="T96" fmla="*/ 875 w 937"/>
                <a:gd name="T97" fmla="*/ 8 h 326"/>
                <a:gd name="T98" fmla="*/ 875 w 937"/>
                <a:gd name="T99" fmla="*/ 319 h 326"/>
                <a:gd name="T100" fmla="*/ 286 w 937"/>
                <a:gd name="T101" fmla="*/ 319 h 326"/>
                <a:gd name="T102" fmla="*/ 348 w 937"/>
                <a:gd name="T103" fmla="*/ 319 h 326"/>
                <a:gd name="T104" fmla="*/ 348 w 937"/>
                <a:gd name="T105" fmla="*/ 93 h 326"/>
                <a:gd name="T106" fmla="*/ 286 w 937"/>
                <a:gd name="T107" fmla="*/ 93 h 326"/>
                <a:gd name="T108" fmla="*/ 286 w 937"/>
                <a:gd name="T109" fmla="*/ 319 h 326"/>
                <a:gd name="T110" fmla="*/ 286 w 937"/>
                <a:gd name="T111" fmla="*/ 59 h 326"/>
                <a:gd name="T112" fmla="*/ 348 w 937"/>
                <a:gd name="T113" fmla="*/ 59 h 326"/>
                <a:gd name="T114" fmla="*/ 348 w 937"/>
                <a:gd name="T115" fmla="*/ 8 h 326"/>
                <a:gd name="T116" fmla="*/ 286 w 937"/>
                <a:gd name="T117" fmla="*/ 8 h 326"/>
                <a:gd name="T118" fmla="*/ 286 w 937"/>
                <a:gd name="T119" fmla="*/ 59 h 3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937" h="326">
                  <a:moveTo>
                    <a:pt x="171" y="136"/>
                  </a:moveTo>
                  <a:cubicBezTo>
                    <a:pt x="93" y="116"/>
                    <a:pt x="78" y="113"/>
                    <a:pt x="78" y="89"/>
                  </a:cubicBezTo>
                  <a:cubicBezTo>
                    <a:pt x="78" y="63"/>
                    <a:pt x="103" y="53"/>
                    <a:pt x="125" y="53"/>
                  </a:cubicBezTo>
                  <a:cubicBezTo>
                    <a:pt x="158" y="53"/>
                    <a:pt x="184" y="63"/>
                    <a:pt x="186" y="100"/>
                  </a:cubicBezTo>
                  <a:cubicBezTo>
                    <a:pt x="253" y="100"/>
                    <a:pt x="253" y="100"/>
                    <a:pt x="253" y="100"/>
                  </a:cubicBezTo>
                  <a:cubicBezTo>
                    <a:pt x="253" y="29"/>
                    <a:pt x="193" y="0"/>
                    <a:pt x="128" y="0"/>
                  </a:cubicBezTo>
                  <a:cubicBezTo>
                    <a:pt x="72" y="0"/>
                    <a:pt x="12" y="31"/>
                    <a:pt x="12" y="94"/>
                  </a:cubicBezTo>
                  <a:cubicBezTo>
                    <a:pt x="12" y="153"/>
                    <a:pt x="58" y="171"/>
                    <a:pt x="104" y="183"/>
                  </a:cubicBezTo>
                  <a:cubicBezTo>
                    <a:pt x="150" y="195"/>
                    <a:pt x="197" y="201"/>
                    <a:pt x="197" y="234"/>
                  </a:cubicBezTo>
                  <a:cubicBezTo>
                    <a:pt x="197" y="266"/>
                    <a:pt x="160" y="273"/>
                    <a:pt x="136" y="273"/>
                  </a:cubicBezTo>
                  <a:cubicBezTo>
                    <a:pt x="100" y="273"/>
                    <a:pt x="67" y="257"/>
                    <a:pt x="67" y="215"/>
                  </a:cubicBezTo>
                  <a:cubicBezTo>
                    <a:pt x="1" y="215"/>
                    <a:pt x="1" y="215"/>
                    <a:pt x="1" y="215"/>
                  </a:cubicBezTo>
                  <a:cubicBezTo>
                    <a:pt x="0" y="292"/>
                    <a:pt x="65" y="326"/>
                    <a:pt x="134" y="326"/>
                  </a:cubicBezTo>
                  <a:cubicBezTo>
                    <a:pt x="218" y="326"/>
                    <a:pt x="263" y="283"/>
                    <a:pt x="263" y="226"/>
                  </a:cubicBezTo>
                  <a:cubicBezTo>
                    <a:pt x="263" y="156"/>
                    <a:pt x="193" y="141"/>
                    <a:pt x="171" y="136"/>
                  </a:cubicBezTo>
                  <a:moveTo>
                    <a:pt x="541" y="121"/>
                  </a:moveTo>
                  <a:cubicBezTo>
                    <a:pt x="541" y="121"/>
                    <a:pt x="541" y="121"/>
                    <a:pt x="541" y="121"/>
                  </a:cubicBezTo>
                  <a:cubicBezTo>
                    <a:pt x="526" y="99"/>
                    <a:pt x="500" y="87"/>
                    <a:pt x="473" y="87"/>
                  </a:cubicBezTo>
                  <a:cubicBezTo>
                    <a:pt x="407" y="87"/>
                    <a:pt x="374" y="144"/>
                    <a:pt x="374" y="204"/>
                  </a:cubicBezTo>
                  <a:cubicBezTo>
                    <a:pt x="374" y="266"/>
                    <a:pt x="407" y="325"/>
                    <a:pt x="475" y="325"/>
                  </a:cubicBezTo>
                  <a:cubicBezTo>
                    <a:pt x="504" y="325"/>
                    <a:pt x="529" y="314"/>
                    <a:pt x="543" y="290"/>
                  </a:cubicBezTo>
                  <a:cubicBezTo>
                    <a:pt x="544" y="290"/>
                    <a:pt x="544" y="290"/>
                    <a:pt x="544" y="290"/>
                  </a:cubicBezTo>
                  <a:cubicBezTo>
                    <a:pt x="544" y="319"/>
                    <a:pt x="544" y="319"/>
                    <a:pt x="544" y="319"/>
                  </a:cubicBezTo>
                  <a:cubicBezTo>
                    <a:pt x="603" y="319"/>
                    <a:pt x="603" y="319"/>
                    <a:pt x="603" y="319"/>
                  </a:cubicBezTo>
                  <a:cubicBezTo>
                    <a:pt x="603" y="8"/>
                    <a:pt x="603" y="8"/>
                    <a:pt x="603" y="8"/>
                  </a:cubicBezTo>
                  <a:cubicBezTo>
                    <a:pt x="541" y="8"/>
                    <a:pt x="541" y="8"/>
                    <a:pt x="541" y="8"/>
                  </a:cubicBezTo>
                  <a:lnTo>
                    <a:pt x="541" y="121"/>
                  </a:lnTo>
                  <a:close/>
                  <a:moveTo>
                    <a:pt x="490" y="278"/>
                  </a:moveTo>
                  <a:cubicBezTo>
                    <a:pt x="452" y="278"/>
                    <a:pt x="436" y="241"/>
                    <a:pt x="436" y="206"/>
                  </a:cubicBezTo>
                  <a:cubicBezTo>
                    <a:pt x="436" y="169"/>
                    <a:pt x="449" y="134"/>
                    <a:pt x="490" y="134"/>
                  </a:cubicBezTo>
                  <a:cubicBezTo>
                    <a:pt x="530" y="134"/>
                    <a:pt x="543" y="169"/>
                    <a:pt x="543" y="205"/>
                  </a:cubicBezTo>
                  <a:cubicBezTo>
                    <a:pt x="543" y="242"/>
                    <a:pt x="531" y="278"/>
                    <a:pt x="490" y="278"/>
                  </a:cubicBezTo>
                  <a:moveTo>
                    <a:pt x="741" y="87"/>
                  </a:moveTo>
                  <a:cubicBezTo>
                    <a:pt x="672" y="87"/>
                    <a:pt x="626" y="139"/>
                    <a:pt x="626" y="206"/>
                  </a:cubicBezTo>
                  <a:cubicBezTo>
                    <a:pt x="626" y="276"/>
                    <a:pt x="670" y="325"/>
                    <a:pt x="741" y="325"/>
                  </a:cubicBezTo>
                  <a:cubicBezTo>
                    <a:pt x="792" y="325"/>
                    <a:pt x="829" y="302"/>
                    <a:pt x="846" y="249"/>
                  </a:cubicBezTo>
                  <a:cubicBezTo>
                    <a:pt x="792" y="249"/>
                    <a:pt x="792" y="249"/>
                    <a:pt x="792" y="249"/>
                  </a:cubicBezTo>
                  <a:cubicBezTo>
                    <a:pt x="788" y="263"/>
                    <a:pt x="768" y="278"/>
                    <a:pt x="743" y="278"/>
                  </a:cubicBezTo>
                  <a:cubicBezTo>
                    <a:pt x="708" y="278"/>
                    <a:pt x="689" y="260"/>
                    <a:pt x="687" y="221"/>
                  </a:cubicBezTo>
                  <a:cubicBezTo>
                    <a:pt x="850" y="221"/>
                    <a:pt x="850" y="221"/>
                    <a:pt x="850" y="221"/>
                  </a:cubicBezTo>
                  <a:cubicBezTo>
                    <a:pt x="854" y="152"/>
                    <a:pt x="817" y="87"/>
                    <a:pt x="741" y="87"/>
                  </a:cubicBezTo>
                  <a:moveTo>
                    <a:pt x="687" y="182"/>
                  </a:moveTo>
                  <a:cubicBezTo>
                    <a:pt x="688" y="164"/>
                    <a:pt x="700" y="134"/>
                    <a:pt x="739" y="134"/>
                  </a:cubicBezTo>
                  <a:cubicBezTo>
                    <a:pt x="769" y="134"/>
                    <a:pt x="782" y="151"/>
                    <a:pt x="788" y="182"/>
                  </a:cubicBezTo>
                  <a:lnTo>
                    <a:pt x="687" y="182"/>
                  </a:lnTo>
                  <a:close/>
                  <a:moveTo>
                    <a:pt x="875" y="319"/>
                  </a:moveTo>
                  <a:cubicBezTo>
                    <a:pt x="937" y="319"/>
                    <a:pt x="937" y="319"/>
                    <a:pt x="937" y="319"/>
                  </a:cubicBezTo>
                  <a:cubicBezTo>
                    <a:pt x="937" y="8"/>
                    <a:pt x="937" y="8"/>
                    <a:pt x="937" y="8"/>
                  </a:cubicBezTo>
                  <a:cubicBezTo>
                    <a:pt x="875" y="8"/>
                    <a:pt x="875" y="8"/>
                    <a:pt x="875" y="8"/>
                  </a:cubicBezTo>
                  <a:lnTo>
                    <a:pt x="875" y="319"/>
                  </a:lnTo>
                  <a:close/>
                  <a:moveTo>
                    <a:pt x="286" y="319"/>
                  </a:moveTo>
                  <a:cubicBezTo>
                    <a:pt x="348" y="319"/>
                    <a:pt x="348" y="319"/>
                    <a:pt x="348" y="319"/>
                  </a:cubicBezTo>
                  <a:cubicBezTo>
                    <a:pt x="348" y="93"/>
                    <a:pt x="348" y="93"/>
                    <a:pt x="348" y="93"/>
                  </a:cubicBezTo>
                  <a:cubicBezTo>
                    <a:pt x="286" y="93"/>
                    <a:pt x="286" y="93"/>
                    <a:pt x="286" y="93"/>
                  </a:cubicBezTo>
                  <a:lnTo>
                    <a:pt x="286" y="319"/>
                  </a:lnTo>
                  <a:close/>
                  <a:moveTo>
                    <a:pt x="286" y="59"/>
                  </a:moveTo>
                  <a:cubicBezTo>
                    <a:pt x="348" y="59"/>
                    <a:pt x="348" y="59"/>
                    <a:pt x="348" y="59"/>
                  </a:cubicBezTo>
                  <a:cubicBezTo>
                    <a:pt x="348" y="8"/>
                    <a:pt x="348" y="8"/>
                    <a:pt x="348" y="8"/>
                  </a:cubicBezTo>
                  <a:cubicBezTo>
                    <a:pt x="286" y="8"/>
                    <a:pt x="286" y="8"/>
                    <a:pt x="286" y="8"/>
                  </a:cubicBezTo>
                  <a:lnTo>
                    <a:pt x="286" y="5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solidFill>
                  <a:srgbClr val="000000"/>
                </a:solidFill>
              </a:endParaRPr>
            </a:p>
          </p:txBody>
        </p:sp>
      </p:grpSp>
    </p:spTree>
    <p:extLst>
      <p:ext uri="{BB962C8B-B14F-4D97-AF65-F5344CB8AC3E}">
        <p14:creationId xmlns:p14="http://schemas.microsoft.com/office/powerpoint/2010/main" val="2534483283"/>
      </p:ext>
    </p:extLst>
  </p:cSld>
  <p:clrMapOvr>
    <a:masterClrMapping/>
  </p:clrMapOvr>
</p:sldLayout>
</file>

<file path=ppt/slideLayouts/slideLayout278.xml><?xml version="1.0" encoding="utf-8"?>
<p:sldLayout xmlns:a="http://schemas.openxmlformats.org/drawingml/2006/main" xmlns:r="http://schemas.openxmlformats.org/officeDocument/2006/relationships" xmlns:p="http://schemas.openxmlformats.org/presentationml/2006/main" showMasterSp="0" preserve="1" userDrawn="1">
  <p:cSld name="Last slide">
    <p:spTree>
      <p:nvGrpSpPr>
        <p:cNvPr id="1" name=""/>
        <p:cNvGrpSpPr/>
        <p:nvPr/>
      </p:nvGrpSpPr>
      <p:grpSpPr>
        <a:xfrm>
          <a:off x="0" y="0"/>
          <a:ext cx="0" cy="0"/>
          <a:chOff x="0" y="0"/>
          <a:chExt cx="0" cy="0"/>
        </a:xfrm>
      </p:grpSpPr>
      <p:grpSp>
        <p:nvGrpSpPr>
          <p:cNvPr id="13" name="Group 13"/>
          <p:cNvGrpSpPr>
            <a:grpSpLocks/>
          </p:cNvGrpSpPr>
          <p:nvPr userDrawn="1"/>
        </p:nvGrpSpPr>
        <p:grpSpPr bwMode="auto">
          <a:xfrm>
            <a:off x="0" y="0"/>
            <a:ext cx="9144000" cy="6858000"/>
            <a:chOff x="1723" y="0"/>
            <a:chExt cx="683" cy="4320"/>
          </a:xfrm>
          <a:gradFill flip="none" rotWithShape="1">
            <a:gsLst>
              <a:gs pos="0">
                <a:srgbClr val="969696"/>
              </a:gs>
              <a:gs pos="41000">
                <a:srgbClr val="FFFFFF"/>
              </a:gs>
              <a:gs pos="100000">
                <a:schemeClr val="bg1">
                  <a:lumMod val="95000"/>
                </a:schemeClr>
              </a:gs>
            </a:gsLst>
            <a:lin ang="16200000" scaled="0"/>
            <a:tileRect/>
          </a:gradFill>
        </p:grpSpPr>
        <p:sp>
          <p:nvSpPr>
            <p:cNvPr id="16" name="Rectangle 11"/>
            <p:cNvSpPr>
              <a:spLocks noChangeArrowheads="1"/>
            </p:cNvSpPr>
            <p:nvPr/>
          </p:nvSpPr>
          <p:spPr bwMode="auto">
            <a:xfrm>
              <a:off x="1723" y="0"/>
              <a:ext cx="683" cy="2235"/>
            </a:xfrm>
            <a:prstGeom prst="rect">
              <a:avLst/>
            </a:prstGeom>
            <a:grpFill/>
            <a:ln>
              <a:noFill/>
            </a:ln>
            <a:effectLst/>
            <a:extLs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0" tIns="0" rIns="0" bIns="0" anchor="ctr"/>
            <a:lstStyle/>
            <a:p>
              <a:pPr>
                <a:defRPr/>
              </a:pPr>
              <a:endParaRPr lang="fr-FR">
                <a:solidFill>
                  <a:srgbClr val="000000"/>
                </a:solidFill>
              </a:endParaRPr>
            </a:p>
          </p:txBody>
        </p:sp>
        <p:sp>
          <p:nvSpPr>
            <p:cNvPr id="17" name="Rectangle 12"/>
            <p:cNvSpPr>
              <a:spLocks noChangeArrowheads="1"/>
            </p:cNvSpPr>
            <p:nvPr/>
          </p:nvSpPr>
          <p:spPr bwMode="auto">
            <a:xfrm rot="10800000">
              <a:off x="1723" y="2235"/>
              <a:ext cx="683" cy="2085"/>
            </a:xfrm>
            <a:prstGeom prst="rect">
              <a:avLst/>
            </a:prstGeom>
            <a:grpFill/>
            <a:ln>
              <a:noFill/>
            </a:ln>
            <a:effectLst/>
            <a:extLs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rot="10800000" wrap="none" lIns="0" tIns="0" rIns="0" bIns="0" anchor="ctr"/>
            <a:lstStyle/>
            <a:p>
              <a:pPr>
                <a:defRPr/>
              </a:pPr>
              <a:endParaRPr lang="fr-FR">
                <a:solidFill>
                  <a:srgbClr val="000000"/>
                </a:solidFill>
              </a:endParaRPr>
            </a:p>
          </p:txBody>
        </p:sp>
      </p:grpSp>
      <p:pic>
        <p:nvPicPr>
          <p:cNvPr id="19" name="Picture 19" descr="Sidel_BM_no_bleed"/>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7605713" y="5981700"/>
            <a:ext cx="1108075" cy="887413"/>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2" name="Object 1" hidden="1"/>
          <p:cNvGraphicFramePr>
            <a:graphicFrameLocks noChangeAspect="1"/>
          </p:cNvGraphicFramePr>
          <p:nvPr userDrawn="1">
            <p:custDataLst>
              <p:tags r:id="rId2"/>
            </p:custDataLst>
            <p:extLst>
              <p:ext uri="{D42A27DB-BD31-4B8C-83A1-F6EECF244321}">
                <p14:modId xmlns:p14="http://schemas.microsoft.com/office/powerpoint/2010/main" val="1348007510"/>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210965" name="think-cell Folie" r:id="rId5" imgW="270" imgH="270" progId="TCLayout.ActiveDocument.1">
                  <p:embed/>
                </p:oleObj>
              </mc:Choice>
              <mc:Fallback>
                <p:oleObj name="think-cell Folie" r:id="rId5" imgW="270" imgH="270" progId="TCLayout.ActiveDocument.1">
                  <p:embed/>
                  <p:pic>
                    <p:nvPicPr>
                      <p:cNvPr id="0" name=""/>
                      <p:cNvPicPr/>
                      <p:nvPr/>
                    </p:nvPicPr>
                    <p:blipFill>
                      <a:blip r:embed="rId6"/>
                      <a:stretch>
                        <a:fillRect/>
                      </a:stretch>
                    </p:blipFill>
                    <p:spPr>
                      <a:xfrm>
                        <a:off x="1588" y="1588"/>
                        <a:ext cx="1587" cy="1587"/>
                      </a:xfrm>
                      <a:prstGeom prst="rect">
                        <a:avLst/>
                      </a:prstGeom>
                    </p:spPr>
                  </p:pic>
                </p:oleObj>
              </mc:Fallback>
            </mc:AlternateContent>
          </a:graphicData>
        </a:graphic>
      </p:graphicFrame>
      <p:sp>
        <p:nvSpPr>
          <p:cNvPr id="15" name="Rectangle 2"/>
          <p:cNvSpPr>
            <a:spLocks noGrp="1" noChangeArrowheads="1"/>
          </p:cNvSpPr>
          <p:nvPr>
            <p:ph type="ctrTitle" hasCustomPrompt="1"/>
          </p:nvPr>
        </p:nvSpPr>
        <p:spPr bwMode="gray">
          <a:xfrm>
            <a:off x="647700" y="769938"/>
            <a:ext cx="7988300" cy="1557337"/>
          </a:xfrm>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defRPr sz="4000">
                <a:solidFill>
                  <a:schemeClr val="tx2"/>
                </a:solidFill>
              </a:defRPr>
            </a:lvl1pPr>
          </a:lstStyle>
          <a:p>
            <a:pPr lvl="0"/>
            <a:r>
              <a:rPr lang="en-GB" noProof="1"/>
              <a:t>Click to edit master title style</a:t>
            </a:r>
            <a:endParaRPr lang="en-GB" noProof="0" dirty="0"/>
          </a:p>
        </p:txBody>
      </p:sp>
      <p:sp>
        <p:nvSpPr>
          <p:cNvPr id="27" name="Title 1"/>
          <p:cNvSpPr>
            <a:spLocks/>
          </p:cNvSpPr>
          <p:nvPr userDrawn="1"/>
        </p:nvSpPr>
        <p:spPr bwMode="gray">
          <a:xfrm>
            <a:off x="6520106" y="6476331"/>
            <a:ext cx="921727" cy="15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p>
            <a:pPr algn="r" eaLnBrk="0" hangingPunct="0"/>
            <a:r>
              <a:rPr lang="en-GB" sz="1000" b="1" dirty="0">
                <a:solidFill>
                  <a:srgbClr val="FFFFFF"/>
                </a:solidFill>
              </a:rPr>
              <a:t>www.sidel.com</a:t>
            </a:r>
          </a:p>
        </p:txBody>
      </p:sp>
      <p:sp>
        <p:nvSpPr>
          <p:cNvPr id="20" name="Title 1"/>
          <p:cNvSpPr>
            <a:spLocks/>
          </p:cNvSpPr>
          <p:nvPr userDrawn="1"/>
        </p:nvSpPr>
        <p:spPr bwMode="gray">
          <a:xfrm>
            <a:off x="650875" y="6389944"/>
            <a:ext cx="327025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p>
            <a:pPr eaLnBrk="0" hangingPunct="0"/>
            <a:r>
              <a:rPr lang="en-GB" sz="800" dirty="0">
                <a:solidFill>
                  <a:srgbClr val="FFFFFF"/>
                </a:solidFill>
              </a:rPr>
              <a:t>All rights reserved. No part of this publication may be reproduced</a:t>
            </a:r>
            <a:br>
              <a:rPr lang="en-GB" sz="800" dirty="0">
                <a:solidFill>
                  <a:srgbClr val="FFFFFF"/>
                </a:solidFill>
              </a:rPr>
            </a:br>
            <a:r>
              <a:rPr lang="en-GB" sz="800" dirty="0">
                <a:solidFill>
                  <a:srgbClr val="FFFFFF"/>
                </a:solidFill>
              </a:rPr>
              <a:t>or electronically distributed without the prior permission of the publisher. </a:t>
            </a:r>
          </a:p>
        </p:txBody>
      </p:sp>
    </p:spTree>
    <p:extLst>
      <p:ext uri="{BB962C8B-B14F-4D97-AF65-F5344CB8AC3E}">
        <p14:creationId xmlns:p14="http://schemas.microsoft.com/office/powerpoint/2010/main" val="1329869155"/>
      </p:ext>
    </p:extLst>
  </p:cSld>
  <p:clrMapOvr>
    <a:masterClrMapping/>
  </p:clrMapOvr>
</p:sldLayout>
</file>

<file path=ppt/slideLayouts/slideLayout279.xml><?xml version="1.0" encoding="utf-8"?>
<p:sldLayout xmlns:a="http://schemas.openxmlformats.org/drawingml/2006/main" xmlns:r="http://schemas.openxmlformats.org/officeDocument/2006/relationships" xmlns:p="http://schemas.openxmlformats.org/presentationml/2006/main" type="obj">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u contenu 2"/>
          <p:cNvSpPr>
            <a:spLocks noGrp="1"/>
          </p:cNvSpPr>
          <p:nvPr>
            <p:ph idx="1"/>
          </p:nvPr>
        </p:nvSpPr>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Tree>
    <p:extLst>
      <p:ext uri="{BB962C8B-B14F-4D97-AF65-F5344CB8AC3E}">
        <p14:creationId xmlns:p14="http://schemas.microsoft.com/office/powerpoint/2010/main" val="3968696620"/>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Title and Sub-titl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48000" y="334800"/>
            <a:ext cx="7992000" cy="936000"/>
          </a:xfrm>
        </p:spPr>
        <p:txBody>
          <a:bodyPr/>
          <a:lstStyle>
            <a:lvl1pPr>
              <a:defRPr/>
            </a:lvl1pPr>
          </a:lstStyle>
          <a:p>
            <a:r>
              <a:rPr lang="en-GB"/>
              <a:t>Click to edit master title style</a:t>
            </a:r>
            <a:endParaRPr lang="en-GB" dirty="0"/>
          </a:p>
        </p:txBody>
      </p:sp>
      <p:sp>
        <p:nvSpPr>
          <p:cNvPr id="9" name="Text Placeholder 8"/>
          <p:cNvSpPr>
            <a:spLocks noGrp="1"/>
          </p:cNvSpPr>
          <p:nvPr>
            <p:ph type="body" sz="quarter" idx="10"/>
          </p:nvPr>
        </p:nvSpPr>
        <p:spPr>
          <a:xfrm>
            <a:off x="648000" y="1025525"/>
            <a:ext cx="7997825" cy="307777"/>
          </a:xfrm>
        </p:spPr>
        <p:txBody>
          <a:bodyPr>
            <a:spAutoFit/>
          </a:bodyPr>
          <a:lstStyle/>
          <a:p>
            <a:pPr lvl="0"/>
            <a:r>
              <a:rPr lang="en-GB" dirty="0"/>
              <a:t>Click to edit Master text styles</a:t>
            </a:r>
          </a:p>
        </p:txBody>
      </p:sp>
    </p:spTree>
    <p:extLst>
      <p:ext uri="{BB962C8B-B14F-4D97-AF65-F5344CB8AC3E}">
        <p14:creationId xmlns:p14="http://schemas.microsoft.com/office/powerpoint/2010/main" val="2819610209"/>
      </p:ext>
    </p:extLst>
  </p:cSld>
  <p:clrMapOvr>
    <a:masterClrMapping/>
  </p:clrMapOvr>
</p:sldLayout>
</file>

<file path=ppt/slideLayouts/slideLayout280.xml><?xml version="1.0" encoding="utf-8"?>
<p:sldLayout xmlns:a="http://schemas.openxmlformats.org/drawingml/2006/main" xmlns:r="http://schemas.openxmlformats.org/officeDocument/2006/relationships" xmlns:p="http://schemas.openxmlformats.org/presentationml/2006/main" showMasterSp="0" userDrawn="1">
  <p:cSld name="1_Last slide">
    <p:spTree>
      <p:nvGrpSpPr>
        <p:cNvPr id="1" name=""/>
        <p:cNvGrpSpPr/>
        <p:nvPr/>
      </p:nvGrpSpPr>
      <p:grpSpPr>
        <a:xfrm>
          <a:off x="0" y="0"/>
          <a:ext cx="0" cy="0"/>
          <a:chOff x="0" y="0"/>
          <a:chExt cx="0" cy="0"/>
        </a:xfrm>
      </p:grpSpPr>
      <p:grpSp>
        <p:nvGrpSpPr>
          <p:cNvPr id="13" name="Group 13"/>
          <p:cNvGrpSpPr>
            <a:grpSpLocks/>
          </p:cNvGrpSpPr>
          <p:nvPr userDrawn="1"/>
        </p:nvGrpSpPr>
        <p:grpSpPr bwMode="auto">
          <a:xfrm>
            <a:off x="0" y="0"/>
            <a:ext cx="9144000" cy="6858000"/>
            <a:chOff x="1723" y="0"/>
            <a:chExt cx="683" cy="4320"/>
          </a:xfrm>
          <a:gradFill flip="none" rotWithShape="1">
            <a:gsLst>
              <a:gs pos="0">
                <a:srgbClr val="969696"/>
              </a:gs>
              <a:gs pos="41000">
                <a:srgbClr val="FFFFFF"/>
              </a:gs>
              <a:gs pos="100000">
                <a:schemeClr val="bg1">
                  <a:lumMod val="95000"/>
                </a:schemeClr>
              </a:gs>
            </a:gsLst>
            <a:lin ang="16200000" scaled="0"/>
            <a:tileRect/>
          </a:gradFill>
        </p:grpSpPr>
        <p:sp>
          <p:nvSpPr>
            <p:cNvPr id="16" name="Rectangle 11"/>
            <p:cNvSpPr>
              <a:spLocks noChangeArrowheads="1"/>
            </p:cNvSpPr>
            <p:nvPr/>
          </p:nvSpPr>
          <p:spPr bwMode="auto">
            <a:xfrm>
              <a:off x="1723" y="0"/>
              <a:ext cx="683" cy="2235"/>
            </a:xfrm>
            <a:prstGeom prst="rect">
              <a:avLst/>
            </a:prstGeom>
            <a:grpFill/>
            <a:ln>
              <a:noFill/>
            </a:ln>
            <a:effectLst/>
            <a:extLs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0" tIns="0" rIns="0" bIns="0" anchor="ctr"/>
            <a:lstStyle/>
            <a:p>
              <a:pPr>
                <a:defRPr/>
              </a:pPr>
              <a:endParaRPr lang="fr-FR">
                <a:solidFill>
                  <a:srgbClr val="000000"/>
                </a:solidFill>
              </a:endParaRPr>
            </a:p>
          </p:txBody>
        </p:sp>
        <p:sp>
          <p:nvSpPr>
            <p:cNvPr id="17" name="Rectangle 12"/>
            <p:cNvSpPr>
              <a:spLocks noChangeArrowheads="1"/>
            </p:cNvSpPr>
            <p:nvPr/>
          </p:nvSpPr>
          <p:spPr bwMode="auto">
            <a:xfrm rot="10800000">
              <a:off x="1723" y="2235"/>
              <a:ext cx="683" cy="2085"/>
            </a:xfrm>
            <a:prstGeom prst="rect">
              <a:avLst/>
            </a:prstGeom>
            <a:grpFill/>
            <a:ln>
              <a:noFill/>
            </a:ln>
            <a:effectLst/>
            <a:extLs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rot="10800000" wrap="none" lIns="0" tIns="0" rIns="0" bIns="0" anchor="ctr"/>
            <a:lstStyle/>
            <a:p>
              <a:pPr>
                <a:defRPr/>
              </a:pPr>
              <a:endParaRPr lang="fr-FR">
                <a:solidFill>
                  <a:srgbClr val="000000"/>
                </a:solidFill>
              </a:endParaRPr>
            </a:p>
          </p:txBody>
        </p:sp>
      </p:grpSp>
      <p:pic>
        <p:nvPicPr>
          <p:cNvPr id="19" name="Picture 19" descr="Sidel_BM_no_bleed"/>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7605713" y="5981700"/>
            <a:ext cx="1108075" cy="887413"/>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2" name="Object 1" hidden="1"/>
          <p:cNvGraphicFramePr>
            <a:graphicFrameLocks noChangeAspect="1"/>
          </p:cNvGraphicFramePr>
          <p:nvPr userDrawn="1">
            <p:custDataLst>
              <p:tags r:id="rId2"/>
            </p:custDataLst>
            <p:extLst>
              <p:ext uri="{D42A27DB-BD31-4B8C-83A1-F6EECF244321}">
                <p14:modId xmlns:p14="http://schemas.microsoft.com/office/powerpoint/2010/main" val="2959296396"/>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211989" name="think-cell Folie" r:id="rId5" imgW="270" imgH="270" progId="TCLayout.ActiveDocument.1">
                  <p:embed/>
                </p:oleObj>
              </mc:Choice>
              <mc:Fallback>
                <p:oleObj name="think-cell Folie" r:id="rId5" imgW="270" imgH="270" progId="TCLayout.ActiveDocument.1">
                  <p:embed/>
                  <p:pic>
                    <p:nvPicPr>
                      <p:cNvPr id="0" name=""/>
                      <p:cNvPicPr/>
                      <p:nvPr/>
                    </p:nvPicPr>
                    <p:blipFill>
                      <a:blip r:embed="rId6"/>
                      <a:stretch>
                        <a:fillRect/>
                      </a:stretch>
                    </p:blipFill>
                    <p:spPr>
                      <a:xfrm>
                        <a:off x="1588" y="1588"/>
                        <a:ext cx="1587" cy="1587"/>
                      </a:xfrm>
                      <a:prstGeom prst="rect">
                        <a:avLst/>
                      </a:prstGeom>
                    </p:spPr>
                  </p:pic>
                </p:oleObj>
              </mc:Fallback>
            </mc:AlternateContent>
          </a:graphicData>
        </a:graphic>
      </p:graphicFrame>
      <p:sp>
        <p:nvSpPr>
          <p:cNvPr id="15" name="Rectangle 2"/>
          <p:cNvSpPr>
            <a:spLocks noGrp="1" noChangeArrowheads="1"/>
          </p:cNvSpPr>
          <p:nvPr>
            <p:ph type="ctrTitle" hasCustomPrompt="1"/>
          </p:nvPr>
        </p:nvSpPr>
        <p:spPr bwMode="gray">
          <a:xfrm>
            <a:off x="647700" y="769938"/>
            <a:ext cx="7988300" cy="1557337"/>
          </a:xfrm>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defRPr sz="4000">
                <a:solidFill>
                  <a:schemeClr val="tx2"/>
                </a:solidFill>
              </a:defRPr>
            </a:lvl1pPr>
          </a:lstStyle>
          <a:p>
            <a:pPr lvl="0"/>
            <a:r>
              <a:rPr lang="en-GB" noProof="1"/>
              <a:t>Click to edit master title style</a:t>
            </a:r>
            <a:endParaRPr lang="en-GB" noProof="0" dirty="0"/>
          </a:p>
        </p:txBody>
      </p:sp>
      <p:sp>
        <p:nvSpPr>
          <p:cNvPr id="27" name="Title 1"/>
          <p:cNvSpPr>
            <a:spLocks/>
          </p:cNvSpPr>
          <p:nvPr userDrawn="1"/>
        </p:nvSpPr>
        <p:spPr bwMode="gray">
          <a:xfrm>
            <a:off x="6520106" y="6476331"/>
            <a:ext cx="921727" cy="15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p>
            <a:pPr algn="r" eaLnBrk="0" hangingPunct="0"/>
            <a:r>
              <a:rPr lang="en-GB" sz="1000" b="1" dirty="0">
                <a:solidFill>
                  <a:srgbClr val="FFFFFF"/>
                </a:solidFill>
              </a:rPr>
              <a:t>www.sidel.com</a:t>
            </a:r>
          </a:p>
        </p:txBody>
      </p:sp>
      <p:sp>
        <p:nvSpPr>
          <p:cNvPr id="20" name="Title 1"/>
          <p:cNvSpPr>
            <a:spLocks/>
          </p:cNvSpPr>
          <p:nvPr userDrawn="1"/>
        </p:nvSpPr>
        <p:spPr bwMode="gray">
          <a:xfrm>
            <a:off x="650875" y="6389944"/>
            <a:ext cx="327025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p>
            <a:pPr eaLnBrk="0" hangingPunct="0"/>
            <a:r>
              <a:rPr lang="en-GB" sz="800" dirty="0">
                <a:solidFill>
                  <a:srgbClr val="FFFFFF"/>
                </a:solidFill>
              </a:rPr>
              <a:t>All rights reserved. No part of this publication may be reproduced</a:t>
            </a:r>
            <a:br>
              <a:rPr lang="en-GB" sz="800" dirty="0">
                <a:solidFill>
                  <a:srgbClr val="FFFFFF"/>
                </a:solidFill>
              </a:rPr>
            </a:br>
            <a:r>
              <a:rPr lang="en-GB" sz="800" dirty="0">
                <a:solidFill>
                  <a:srgbClr val="FFFFFF"/>
                </a:solidFill>
              </a:rPr>
              <a:t>or electronically distributed without the prior permission of the publisher. </a:t>
            </a:r>
          </a:p>
        </p:txBody>
      </p:sp>
    </p:spTree>
    <p:extLst>
      <p:ext uri="{BB962C8B-B14F-4D97-AF65-F5344CB8AC3E}">
        <p14:creationId xmlns:p14="http://schemas.microsoft.com/office/powerpoint/2010/main" val="4035553164"/>
      </p:ext>
    </p:extLst>
  </p:cSld>
  <p:clrMapOvr>
    <a:masterClrMapping/>
  </p:clrMapOvr>
</p:sldLayout>
</file>

<file path=ppt/slideLayouts/slideLayout281.xml><?xml version="1.0" encoding="utf-8"?>
<p:sldLayout xmlns:a="http://schemas.openxmlformats.org/drawingml/2006/main" xmlns:r="http://schemas.openxmlformats.org/officeDocument/2006/relationships" xmlns:p="http://schemas.openxmlformats.org/presentationml/2006/main" showMasterSp="0" preserve="1" userDrawn="1">
  <p:cSld name="Cover slide">
    <p:spTree>
      <p:nvGrpSpPr>
        <p:cNvPr id="1" name=""/>
        <p:cNvGrpSpPr/>
        <p:nvPr/>
      </p:nvGrpSpPr>
      <p:grpSpPr>
        <a:xfrm>
          <a:off x="0" y="0"/>
          <a:ext cx="0" cy="0"/>
          <a:chOff x="0" y="0"/>
          <a:chExt cx="0" cy="0"/>
        </a:xfrm>
      </p:grpSpPr>
      <p:grpSp>
        <p:nvGrpSpPr>
          <p:cNvPr id="14" name="Group 13"/>
          <p:cNvGrpSpPr>
            <a:grpSpLocks/>
          </p:cNvGrpSpPr>
          <p:nvPr userDrawn="1"/>
        </p:nvGrpSpPr>
        <p:grpSpPr bwMode="auto">
          <a:xfrm>
            <a:off x="0" y="0"/>
            <a:ext cx="9144000" cy="6858000"/>
            <a:chOff x="1723" y="0"/>
            <a:chExt cx="683" cy="4320"/>
          </a:xfrm>
          <a:gradFill flip="none" rotWithShape="1">
            <a:gsLst>
              <a:gs pos="0">
                <a:srgbClr val="969696"/>
              </a:gs>
              <a:gs pos="41000">
                <a:srgbClr val="FFFFFF"/>
              </a:gs>
              <a:gs pos="100000">
                <a:schemeClr val="bg1">
                  <a:lumMod val="95000"/>
                </a:schemeClr>
              </a:gs>
            </a:gsLst>
            <a:lin ang="16200000" scaled="0"/>
            <a:tileRect/>
          </a:gradFill>
        </p:grpSpPr>
        <p:sp>
          <p:nvSpPr>
            <p:cNvPr id="20" name="Rectangle 11"/>
            <p:cNvSpPr>
              <a:spLocks noChangeArrowheads="1"/>
            </p:cNvSpPr>
            <p:nvPr/>
          </p:nvSpPr>
          <p:spPr bwMode="auto">
            <a:xfrm>
              <a:off x="1723" y="0"/>
              <a:ext cx="683" cy="2235"/>
            </a:xfrm>
            <a:prstGeom prst="rect">
              <a:avLst/>
            </a:prstGeom>
            <a:grpFill/>
            <a:ln>
              <a:noFill/>
            </a:ln>
            <a:effectLst/>
            <a:extLs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0" tIns="0" rIns="0" bIns="0" anchor="ctr"/>
            <a:lstStyle/>
            <a:p>
              <a:pPr>
                <a:defRPr/>
              </a:pPr>
              <a:endParaRPr lang="fr-FR">
                <a:solidFill>
                  <a:srgbClr val="000000"/>
                </a:solidFill>
              </a:endParaRPr>
            </a:p>
          </p:txBody>
        </p:sp>
        <p:sp>
          <p:nvSpPr>
            <p:cNvPr id="21" name="Rectangle 12"/>
            <p:cNvSpPr>
              <a:spLocks noChangeArrowheads="1"/>
            </p:cNvSpPr>
            <p:nvPr/>
          </p:nvSpPr>
          <p:spPr bwMode="auto">
            <a:xfrm rot="10800000">
              <a:off x="1723" y="2235"/>
              <a:ext cx="683" cy="2085"/>
            </a:xfrm>
            <a:prstGeom prst="rect">
              <a:avLst/>
            </a:prstGeom>
            <a:grpFill/>
            <a:ln>
              <a:noFill/>
            </a:ln>
            <a:effectLst/>
            <a:extLs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rot="10800000" wrap="none" lIns="0" tIns="0" rIns="0" bIns="0" anchor="ctr"/>
            <a:lstStyle/>
            <a:p>
              <a:pPr>
                <a:defRPr/>
              </a:pPr>
              <a:endParaRPr lang="fr-FR">
                <a:solidFill>
                  <a:srgbClr val="000000"/>
                </a:solidFill>
              </a:endParaRPr>
            </a:p>
          </p:txBody>
        </p:sp>
      </p:grpSp>
      <p:sp>
        <p:nvSpPr>
          <p:cNvPr id="25" name="Title 1"/>
          <p:cNvSpPr>
            <a:spLocks/>
          </p:cNvSpPr>
          <p:nvPr userDrawn="1"/>
        </p:nvSpPr>
        <p:spPr bwMode="gray">
          <a:xfrm>
            <a:off x="650875" y="6389944"/>
            <a:ext cx="327025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p>
            <a:pPr eaLnBrk="0" hangingPunct="0"/>
            <a:r>
              <a:rPr lang="en-GB" sz="800" dirty="0">
                <a:solidFill>
                  <a:srgbClr val="FFFFFF"/>
                </a:solidFill>
              </a:rPr>
              <a:t>All rights reserved. No part of this publication may be reproduced</a:t>
            </a:r>
            <a:br>
              <a:rPr lang="en-GB" sz="800" dirty="0">
                <a:solidFill>
                  <a:srgbClr val="FFFFFF"/>
                </a:solidFill>
              </a:rPr>
            </a:br>
            <a:r>
              <a:rPr lang="en-GB" sz="800" dirty="0">
                <a:solidFill>
                  <a:srgbClr val="FFFFFF"/>
                </a:solidFill>
              </a:rPr>
              <a:t>or electronically distributed without the prior permission of the publisher. </a:t>
            </a:r>
          </a:p>
        </p:txBody>
      </p:sp>
      <p:pic>
        <p:nvPicPr>
          <p:cNvPr id="26" name="Picture 19" descr="Sidel_BM_no_bleed"/>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7605713" y="5981700"/>
            <a:ext cx="1108075" cy="887413"/>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2" name="Object 1" hidden="1"/>
          <p:cNvGraphicFramePr>
            <a:graphicFrameLocks noChangeAspect="1"/>
          </p:cNvGraphicFramePr>
          <p:nvPr userDrawn="1">
            <p:custDataLst>
              <p:tags r:id="rId2"/>
            </p:custDataLst>
            <p:extLst>
              <p:ext uri="{D42A27DB-BD31-4B8C-83A1-F6EECF244321}">
                <p14:modId xmlns:p14="http://schemas.microsoft.com/office/powerpoint/2010/main" val="3480558647"/>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215060" name="think-cell Folie" r:id="rId5" imgW="270" imgH="270" progId="TCLayout.ActiveDocument.1">
                  <p:embed/>
                </p:oleObj>
              </mc:Choice>
              <mc:Fallback>
                <p:oleObj name="think-cell Folie" r:id="rId5" imgW="270" imgH="270" progId="TCLayout.ActiveDocument.1">
                  <p:embed/>
                  <p:pic>
                    <p:nvPicPr>
                      <p:cNvPr id="0" name=""/>
                      <p:cNvPicPr/>
                      <p:nvPr/>
                    </p:nvPicPr>
                    <p:blipFill>
                      <a:blip r:embed="rId6"/>
                      <a:stretch>
                        <a:fillRect/>
                      </a:stretch>
                    </p:blipFill>
                    <p:spPr>
                      <a:xfrm>
                        <a:off x="1588" y="1588"/>
                        <a:ext cx="1587" cy="1587"/>
                      </a:xfrm>
                      <a:prstGeom prst="rect">
                        <a:avLst/>
                      </a:prstGeom>
                    </p:spPr>
                  </p:pic>
                </p:oleObj>
              </mc:Fallback>
            </mc:AlternateContent>
          </a:graphicData>
        </a:graphic>
      </p:graphicFrame>
      <p:sp>
        <p:nvSpPr>
          <p:cNvPr id="15" name="Rectangle 2"/>
          <p:cNvSpPr>
            <a:spLocks noGrp="1" noChangeArrowheads="1"/>
          </p:cNvSpPr>
          <p:nvPr>
            <p:ph type="ctrTitle" hasCustomPrompt="1"/>
          </p:nvPr>
        </p:nvSpPr>
        <p:spPr bwMode="gray">
          <a:xfrm>
            <a:off x="647700" y="769938"/>
            <a:ext cx="7988300" cy="1557337"/>
          </a:xfrm>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defRPr sz="4000">
                <a:solidFill>
                  <a:schemeClr val="tx2"/>
                </a:solidFill>
              </a:defRPr>
            </a:lvl1pPr>
          </a:lstStyle>
          <a:p>
            <a:pPr lvl="0"/>
            <a:r>
              <a:rPr lang="en-GB" noProof="1"/>
              <a:t>Click to edit master title style</a:t>
            </a:r>
            <a:endParaRPr lang="en-GB" noProof="0" dirty="0"/>
          </a:p>
        </p:txBody>
      </p:sp>
      <p:sp>
        <p:nvSpPr>
          <p:cNvPr id="16" name="Rectangle 3"/>
          <p:cNvSpPr>
            <a:spLocks noGrp="1" noChangeArrowheads="1"/>
          </p:cNvSpPr>
          <p:nvPr>
            <p:ph type="subTitle" idx="1"/>
          </p:nvPr>
        </p:nvSpPr>
        <p:spPr bwMode="gray">
          <a:xfrm>
            <a:off x="650875" y="2327275"/>
            <a:ext cx="5362575" cy="1738313"/>
          </a:xfrm>
          <a:prstGeom prst="rect">
            <a:avLst/>
          </a:prstGeom>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spcBef>
                <a:spcPct val="0"/>
              </a:spcBef>
              <a:buSzTx/>
              <a:defRPr>
                <a:solidFill>
                  <a:schemeClr val="accent4"/>
                </a:solidFill>
              </a:defRPr>
            </a:lvl1pPr>
          </a:lstStyle>
          <a:p>
            <a:pPr lvl="0"/>
            <a:r>
              <a:rPr lang="en-GB" noProof="0" dirty="0" err="1"/>
              <a:t>Formatvorlage</a:t>
            </a:r>
            <a:r>
              <a:rPr lang="en-GB" noProof="0" dirty="0"/>
              <a:t> des </a:t>
            </a:r>
            <a:r>
              <a:rPr lang="en-GB" noProof="0" dirty="0" err="1"/>
              <a:t>Untertitelmasters</a:t>
            </a:r>
            <a:r>
              <a:rPr lang="en-GB" noProof="0" dirty="0"/>
              <a:t> </a:t>
            </a:r>
            <a:r>
              <a:rPr lang="en-GB" noProof="0" dirty="0" err="1"/>
              <a:t>durch</a:t>
            </a:r>
            <a:r>
              <a:rPr lang="en-GB" noProof="0" dirty="0"/>
              <a:t> </a:t>
            </a:r>
            <a:r>
              <a:rPr lang="en-GB" noProof="0" dirty="0" err="1"/>
              <a:t>Klicken</a:t>
            </a:r>
            <a:r>
              <a:rPr lang="en-GB" noProof="0" dirty="0"/>
              <a:t> </a:t>
            </a:r>
            <a:r>
              <a:rPr lang="en-GB" noProof="0" dirty="0" err="1"/>
              <a:t>bearbeiten</a:t>
            </a:r>
            <a:endParaRPr lang="en-GB" noProof="0" dirty="0"/>
          </a:p>
        </p:txBody>
      </p:sp>
    </p:spTree>
    <p:extLst>
      <p:ext uri="{BB962C8B-B14F-4D97-AF65-F5344CB8AC3E}">
        <p14:creationId xmlns:p14="http://schemas.microsoft.com/office/powerpoint/2010/main" val="3377035884"/>
      </p:ext>
    </p:extLst>
  </p:cSld>
  <p:clrMapOvr>
    <a:masterClrMapping/>
  </p:clrMapOvr>
</p:sldLayout>
</file>

<file path=ppt/slideLayouts/slideLayout282.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GB"/>
              <a:t>Click to edit master title style</a:t>
            </a:r>
            <a:endParaRPr lang="en-GB" dirty="0"/>
          </a:p>
        </p:txBody>
      </p:sp>
    </p:spTree>
    <p:extLst>
      <p:ext uri="{BB962C8B-B14F-4D97-AF65-F5344CB8AC3E}">
        <p14:creationId xmlns:p14="http://schemas.microsoft.com/office/powerpoint/2010/main" val="60821173"/>
      </p:ext>
    </p:extLst>
  </p:cSld>
  <p:clrMapOvr>
    <a:masterClrMapping/>
  </p:clrMapOvr>
</p:sldLayout>
</file>

<file path=ppt/slideLayouts/slideLayout283.xml><?xml version="1.0" encoding="utf-8"?>
<p:sldLayout xmlns:a="http://schemas.openxmlformats.org/drawingml/2006/main" xmlns:r="http://schemas.openxmlformats.org/officeDocument/2006/relationships" xmlns:p="http://schemas.openxmlformats.org/presentationml/2006/main" preserve="1" userDrawn="1">
  <p:cSld name="Title and tex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GB"/>
              <a:t>Click to edit master title style</a:t>
            </a:r>
            <a:endParaRPr lang="en-GB" dirty="0"/>
          </a:p>
        </p:txBody>
      </p:sp>
      <p:sp>
        <p:nvSpPr>
          <p:cNvPr id="5" name="Text Placeholder 4"/>
          <p:cNvSpPr>
            <a:spLocks noGrp="1"/>
          </p:cNvSpPr>
          <p:nvPr>
            <p:ph type="body" sz="quarter" idx="10"/>
          </p:nvPr>
        </p:nvSpPr>
        <p:spPr>
          <a:xfrm>
            <a:off x="647700" y="1485900"/>
            <a:ext cx="7997825" cy="4762500"/>
          </a:xfrm>
        </p:spPr>
        <p:txBody>
          <a:bodyPr>
            <a:noAutofit/>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p>
        </p:txBody>
      </p:sp>
    </p:spTree>
    <p:extLst>
      <p:ext uri="{BB962C8B-B14F-4D97-AF65-F5344CB8AC3E}">
        <p14:creationId xmlns:p14="http://schemas.microsoft.com/office/powerpoint/2010/main" val="301710698"/>
      </p:ext>
    </p:extLst>
  </p:cSld>
  <p:clrMapOvr>
    <a:masterClrMapping/>
  </p:clrMapOvr>
</p:sldLayout>
</file>

<file path=ppt/slideLayouts/slideLayout284.xml><?xml version="1.0" encoding="utf-8"?>
<p:sldLayout xmlns:a="http://schemas.openxmlformats.org/drawingml/2006/main" xmlns:r="http://schemas.openxmlformats.org/officeDocument/2006/relationships" xmlns:p="http://schemas.openxmlformats.org/presentationml/2006/main" preserve="1" userDrawn="1">
  <p:cSld name="Title and Sub-titl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48000" y="334800"/>
            <a:ext cx="7992000" cy="936000"/>
          </a:xfrm>
        </p:spPr>
        <p:txBody>
          <a:bodyPr/>
          <a:lstStyle>
            <a:lvl1pPr>
              <a:defRPr/>
            </a:lvl1pPr>
          </a:lstStyle>
          <a:p>
            <a:r>
              <a:rPr lang="en-GB"/>
              <a:t>Click to edit master title style</a:t>
            </a:r>
            <a:endParaRPr lang="en-GB" dirty="0"/>
          </a:p>
        </p:txBody>
      </p:sp>
      <p:sp>
        <p:nvSpPr>
          <p:cNvPr id="9" name="Text Placeholder 8"/>
          <p:cNvSpPr>
            <a:spLocks noGrp="1"/>
          </p:cNvSpPr>
          <p:nvPr>
            <p:ph type="body" sz="quarter" idx="10"/>
          </p:nvPr>
        </p:nvSpPr>
        <p:spPr>
          <a:xfrm>
            <a:off x="648000" y="1025525"/>
            <a:ext cx="7997825" cy="307777"/>
          </a:xfrm>
        </p:spPr>
        <p:txBody>
          <a:bodyPr>
            <a:spAutoFit/>
          </a:bodyPr>
          <a:lstStyle/>
          <a:p>
            <a:pPr lvl="0"/>
            <a:r>
              <a:rPr lang="en-GB" dirty="0"/>
              <a:t>Click to edit Master text styles</a:t>
            </a:r>
          </a:p>
        </p:txBody>
      </p:sp>
    </p:spTree>
    <p:extLst>
      <p:ext uri="{BB962C8B-B14F-4D97-AF65-F5344CB8AC3E}">
        <p14:creationId xmlns:p14="http://schemas.microsoft.com/office/powerpoint/2010/main" val="1686957845"/>
      </p:ext>
    </p:extLst>
  </p:cSld>
  <p:clrMapOvr>
    <a:masterClrMapping/>
  </p:clrMapOvr>
</p:sldLayout>
</file>

<file path=ppt/slideLayouts/slideLayout285.xml><?xml version="1.0" encoding="utf-8"?>
<p:sldLayout xmlns:a="http://schemas.openxmlformats.org/drawingml/2006/main" xmlns:r="http://schemas.openxmlformats.org/officeDocument/2006/relationships" xmlns:p="http://schemas.openxmlformats.org/presentationml/2006/main" showMasterSp="0" preserve="1" userDrawn="1">
  <p:cSld name="Breaker slide">
    <p:bg>
      <p:bgPr>
        <a:solidFill>
          <a:schemeClr val="accent4"/>
        </a:solidFill>
        <a:effectLst/>
      </p:bgPr>
    </p:bg>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2"/>
            </p:custDataLst>
            <p:extLst>
              <p:ext uri="{D42A27DB-BD31-4B8C-83A1-F6EECF244321}">
                <p14:modId xmlns:p14="http://schemas.microsoft.com/office/powerpoint/2010/main" val="2503245853"/>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216084" name="think-cell Folie" r:id="rId4" imgW="270" imgH="270" progId="TCLayout.ActiveDocument.1">
                  <p:embed/>
                </p:oleObj>
              </mc:Choice>
              <mc:Fallback>
                <p:oleObj name="think-cell Folie" r:id="rId4" imgW="270" imgH="270" progId="TCLayout.ActiveDocument.1">
                  <p:embed/>
                  <p:pic>
                    <p:nvPicPr>
                      <p:cNvPr id="0" name=""/>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15" name="Rectangle 2"/>
          <p:cNvSpPr>
            <a:spLocks noGrp="1" noChangeArrowheads="1"/>
          </p:cNvSpPr>
          <p:nvPr>
            <p:ph type="ctrTitle" hasCustomPrompt="1"/>
          </p:nvPr>
        </p:nvSpPr>
        <p:spPr bwMode="gray">
          <a:xfrm>
            <a:off x="647700" y="769938"/>
            <a:ext cx="7988300" cy="1557337"/>
          </a:xfrm>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defRPr sz="4000">
                <a:solidFill>
                  <a:schemeClr val="bg1"/>
                </a:solidFill>
              </a:defRPr>
            </a:lvl1pPr>
          </a:lstStyle>
          <a:p>
            <a:pPr lvl="0"/>
            <a:r>
              <a:rPr lang="en-GB" noProof="1"/>
              <a:t>Click to edit master title style</a:t>
            </a:r>
            <a:endParaRPr lang="en-GB" noProof="0" dirty="0"/>
          </a:p>
        </p:txBody>
      </p:sp>
      <p:sp>
        <p:nvSpPr>
          <p:cNvPr id="16" name="Rectangle 3"/>
          <p:cNvSpPr>
            <a:spLocks noGrp="1" noChangeArrowheads="1"/>
          </p:cNvSpPr>
          <p:nvPr>
            <p:ph type="subTitle" idx="1"/>
          </p:nvPr>
        </p:nvSpPr>
        <p:spPr bwMode="gray">
          <a:xfrm>
            <a:off x="650875" y="2327275"/>
            <a:ext cx="5362575" cy="1738313"/>
          </a:xfrm>
          <a:prstGeom prst="rect">
            <a:avLst/>
          </a:prstGeom>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spcBef>
                <a:spcPct val="0"/>
              </a:spcBef>
              <a:buSzTx/>
              <a:defRPr>
                <a:solidFill>
                  <a:schemeClr val="bg1"/>
                </a:solidFill>
              </a:defRPr>
            </a:lvl1pPr>
          </a:lstStyle>
          <a:p>
            <a:pPr lvl="0"/>
            <a:r>
              <a:rPr lang="en-GB" noProof="0"/>
              <a:t>Formatvorlage des Untertitelmasters durch Klicken bearbeiten</a:t>
            </a:r>
            <a:endParaRPr lang="en-GB" noProof="0" dirty="0"/>
          </a:p>
        </p:txBody>
      </p:sp>
      <p:pic>
        <p:nvPicPr>
          <p:cNvPr id="11" name="Image 66" descr="shadow-v2.png"/>
          <p:cNvPicPr>
            <a:picLocks noChangeAspect="1"/>
          </p:cNvPicPr>
          <p:nvPr userDrawn="1"/>
        </p:nvPicPr>
        <p:blipFill>
          <a:blip r:embed="rId6">
            <a:extLst>
              <a:ext uri="{28A0092B-C50C-407E-A947-70E740481C1C}">
                <a14:useLocalDpi xmlns:a14="http://schemas.microsoft.com/office/drawing/2010/main" val="0"/>
              </a:ext>
            </a:extLst>
          </a:blip>
          <a:srcRect t="8528" b="51877"/>
          <a:stretch>
            <a:fillRect/>
          </a:stretch>
        </p:blipFill>
        <p:spPr bwMode="auto">
          <a:xfrm>
            <a:off x="0" y="6381750"/>
            <a:ext cx="8856663" cy="206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2" name="Group 7"/>
          <p:cNvGrpSpPr>
            <a:grpSpLocks/>
          </p:cNvGrpSpPr>
          <p:nvPr userDrawn="1"/>
        </p:nvGrpSpPr>
        <p:grpSpPr bwMode="auto">
          <a:xfrm>
            <a:off x="7777163" y="6526213"/>
            <a:ext cx="863600" cy="236537"/>
            <a:chOff x="1005" y="1644"/>
            <a:chExt cx="3749" cy="1030"/>
          </a:xfrm>
          <a:solidFill>
            <a:schemeClr val="bg1"/>
          </a:solidFill>
        </p:grpSpPr>
        <p:sp>
          <p:nvSpPr>
            <p:cNvPr id="13" name="Freeform 8"/>
            <p:cNvSpPr>
              <a:spLocks/>
            </p:cNvSpPr>
            <p:nvPr userDrawn="1"/>
          </p:nvSpPr>
          <p:spPr bwMode="auto">
            <a:xfrm>
              <a:off x="1962" y="2123"/>
              <a:ext cx="314" cy="256"/>
            </a:xfrm>
            <a:custGeom>
              <a:avLst/>
              <a:gdLst>
                <a:gd name="T0" fmla="*/ 108 w 314"/>
                <a:gd name="T1" fmla="*/ 256 h 256"/>
                <a:gd name="T2" fmla="*/ 314 w 314"/>
                <a:gd name="T3" fmla="*/ 0 h 256"/>
                <a:gd name="T4" fmla="*/ 101 w 314"/>
                <a:gd name="T5" fmla="*/ 0 h 256"/>
                <a:gd name="T6" fmla="*/ 0 w 314"/>
                <a:gd name="T7" fmla="*/ 126 h 256"/>
                <a:gd name="T8" fmla="*/ 108 w 314"/>
                <a:gd name="T9" fmla="*/ 256 h 256"/>
              </a:gdLst>
              <a:ahLst/>
              <a:cxnLst>
                <a:cxn ang="0">
                  <a:pos x="T0" y="T1"/>
                </a:cxn>
                <a:cxn ang="0">
                  <a:pos x="T2" y="T3"/>
                </a:cxn>
                <a:cxn ang="0">
                  <a:pos x="T4" y="T5"/>
                </a:cxn>
                <a:cxn ang="0">
                  <a:pos x="T6" y="T7"/>
                </a:cxn>
                <a:cxn ang="0">
                  <a:pos x="T8" y="T9"/>
                </a:cxn>
              </a:cxnLst>
              <a:rect l="0" t="0" r="r" b="b"/>
              <a:pathLst>
                <a:path w="314" h="256">
                  <a:moveTo>
                    <a:pt x="108" y="256"/>
                  </a:moveTo>
                  <a:lnTo>
                    <a:pt x="314" y="0"/>
                  </a:lnTo>
                  <a:lnTo>
                    <a:pt x="101" y="0"/>
                  </a:lnTo>
                  <a:lnTo>
                    <a:pt x="0" y="126"/>
                  </a:lnTo>
                  <a:lnTo>
                    <a:pt x="108" y="25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solidFill>
                  <a:srgbClr val="000000"/>
                </a:solidFill>
              </a:endParaRPr>
            </a:p>
          </p:txBody>
        </p:sp>
        <p:sp>
          <p:nvSpPr>
            <p:cNvPr id="22" name="Freeform 9"/>
            <p:cNvSpPr>
              <a:spLocks noEditPoints="1"/>
            </p:cNvSpPr>
            <p:nvPr userDrawn="1"/>
          </p:nvSpPr>
          <p:spPr bwMode="auto">
            <a:xfrm>
              <a:off x="1005" y="1644"/>
              <a:ext cx="1183" cy="1014"/>
            </a:xfrm>
            <a:custGeom>
              <a:avLst/>
              <a:gdLst>
                <a:gd name="T0" fmla="*/ 359 w 501"/>
                <a:gd name="T1" fmla="*/ 313 h 429"/>
                <a:gd name="T2" fmla="*/ 339 w 501"/>
                <a:gd name="T3" fmla="*/ 287 h 429"/>
                <a:gd name="T4" fmla="*/ 331 w 501"/>
                <a:gd name="T5" fmla="*/ 277 h 429"/>
                <a:gd name="T6" fmla="*/ 288 w 501"/>
                <a:gd name="T7" fmla="*/ 257 h 429"/>
                <a:gd name="T8" fmla="*/ 232 w 501"/>
                <a:gd name="T9" fmla="*/ 313 h 429"/>
                <a:gd name="T10" fmla="*/ 288 w 501"/>
                <a:gd name="T11" fmla="*/ 368 h 429"/>
                <a:gd name="T12" fmla="*/ 331 w 501"/>
                <a:gd name="T13" fmla="*/ 348 h 429"/>
                <a:gd name="T14" fmla="*/ 339 w 501"/>
                <a:gd name="T15" fmla="*/ 338 h 429"/>
                <a:gd name="T16" fmla="*/ 359 w 501"/>
                <a:gd name="T17" fmla="*/ 313 h 429"/>
                <a:gd name="T18" fmla="*/ 162 w 501"/>
                <a:gd name="T19" fmla="*/ 312 h 429"/>
                <a:gd name="T20" fmla="*/ 288 w 501"/>
                <a:gd name="T21" fmla="*/ 188 h 429"/>
                <a:gd name="T22" fmla="*/ 384 w 501"/>
                <a:gd name="T23" fmla="*/ 232 h 429"/>
                <a:gd name="T24" fmla="*/ 385 w 501"/>
                <a:gd name="T25" fmla="*/ 234 h 429"/>
                <a:gd name="T26" fmla="*/ 387 w 501"/>
                <a:gd name="T27" fmla="*/ 233 h 429"/>
                <a:gd name="T28" fmla="*/ 250 w 501"/>
                <a:gd name="T29" fmla="*/ 0 h 429"/>
                <a:gd name="T30" fmla="*/ 0 w 501"/>
                <a:gd name="T31" fmla="*/ 429 h 429"/>
                <a:gd name="T32" fmla="*/ 244 w 501"/>
                <a:gd name="T33" fmla="*/ 429 h 429"/>
                <a:gd name="T34" fmla="*/ 245 w 501"/>
                <a:gd name="T35" fmla="*/ 428 h 429"/>
                <a:gd name="T36" fmla="*/ 220 w 501"/>
                <a:gd name="T37" fmla="*/ 417 h 429"/>
                <a:gd name="T38" fmla="*/ 162 w 501"/>
                <a:gd name="T39" fmla="*/ 312 h 429"/>
                <a:gd name="T40" fmla="*/ 496 w 501"/>
                <a:gd name="T41" fmla="*/ 427 h 429"/>
                <a:gd name="T42" fmla="*/ 470 w 501"/>
                <a:gd name="T43" fmla="*/ 420 h 429"/>
                <a:gd name="T44" fmla="*/ 405 w 501"/>
                <a:gd name="T45" fmla="*/ 367 h 429"/>
                <a:gd name="T46" fmla="*/ 380 w 501"/>
                <a:gd name="T47" fmla="*/ 398 h 429"/>
                <a:gd name="T48" fmla="*/ 333 w 501"/>
                <a:gd name="T49" fmla="*/ 428 h 429"/>
                <a:gd name="T50" fmla="*/ 333 w 501"/>
                <a:gd name="T51" fmla="*/ 429 h 429"/>
                <a:gd name="T52" fmla="*/ 501 w 501"/>
                <a:gd name="T53" fmla="*/ 429 h 429"/>
                <a:gd name="T54" fmla="*/ 501 w 501"/>
                <a:gd name="T55" fmla="*/ 428 h 429"/>
                <a:gd name="T56" fmla="*/ 496 w 501"/>
                <a:gd name="T57" fmla="*/ 427 h 4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01" h="429">
                  <a:moveTo>
                    <a:pt x="359" y="313"/>
                  </a:moveTo>
                  <a:cubicBezTo>
                    <a:pt x="353" y="305"/>
                    <a:pt x="350" y="300"/>
                    <a:pt x="339" y="287"/>
                  </a:cubicBezTo>
                  <a:cubicBezTo>
                    <a:pt x="336" y="283"/>
                    <a:pt x="335" y="282"/>
                    <a:pt x="331" y="277"/>
                  </a:cubicBezTo>
                  <a:cubicBezTo>
                    <a:pt x="320" y="265"/>
                    <a:pt x="306" y="257"/>
                    <a:pt x="288" y="257"/>
                  </a:cubicBezTo>
                  <a:cubicBezTo>
                    <a:pt x="257" y="257"/>
                    <a:pt x="232" y="282"/>
                    <a:pt x="232" y="313"/>
                  </a:cubicBezTo>
                  <a:cubicBezTo>
                    <a:pt x="232" y="343"/>
                    <a:pt x="257" y="368"/>
                    <a:pt x="288" y="368"/>
                  </a:cubicBezTo>
                  <a:cubicBezTo>
                    <a:pt x="306" y="368"/>
                    <a:pt x="320" y="360"/>
                    <a:pt x="331" y="348"/>
                  </a:cubicBezTo>
                  <a:cubicBezTo>
                    <a:pt x="335" y="343"/>
                    <a:pt x="336" y="342"/>
                    <a:pt x="339" y="338"/>
                  </a:cubicBezTo>
                  <a:cubicBezTo>
                    <a:pt x="350" y="325"/>
                    <a:pt x="353" y="320"/>
                    <a:pt x="359" y="313"/>
                  </a:cubicBezTo>
                  <a:moveTo>
                    <a:pt x="162" y="312"/>
                  </a:moveTo>
                  <a:cubicBezTo>
                    <a:pt x="162" y="243"/>
                    <a:pt x="218" y="188"/>
                    <a:pt x="288" y="188"/>
                  </a:cubicBezTo>
                  <a:cubicBezTo>
                    <a:pt x="322" y="188"/>
                    <a:pt x="357" y="201"/>
                    <a:pt x="384" y="232"/>
                  </a:cubicBezTo>
                  <a:cubicBezTo>
                    <a:pt x="385" y="234"/>
                    <a:pt x="385" y="234"/>
                    <a:pt x="385" y="234"/>
                  </a:cubicBezTo>
                  <a:cubicBezTo>
                    <a:pt x="387" y="233"/>
                    <a:pt x="387" y="233"/>
                    <a:pt x="387" y="233"/>
                  </a:cubicBezTo>
                  <a:cubicBezTo>
                    <a:pt x="250" y="0"/>
                    <a:pt x="250" y="0"/>
                    <a:pt x="250" y="0"/>
                  </a:cubicBezTo>
                  <a:cubicBezTo>
                    <a:pt x="0" y="429"/>
                    <a:pt x="0" y="429"/>
                    <a:pt x="0" y="429"/>
                  </a:cubicBezTo>
                  <a:cubicBezTo>
                    <a:pt x="244" y="429"/>
                    <a:pt x="244" y="429"/>
                    <a:pt x="244" y="429"/>
                  </a:cubicBezTo>
                  <a:cubicBezTo>
                    <a:pt x="245" y="428"/>
                    <a:pt x="245" y="428"/>
                    <a:pt x="245" y="428"/>
                  </a:cubicBezTo>
                  <a:cubicBezTo>
                    <a:pt x="234" y="425"/>
                    <a:pt x="224" y="419"/>
                    <a:pt x="220" y="417"/>
                  </a:cubicBezTo>
                  <a:cubicBezTo>
                    <a:pt x="185" y="395"/>
                    <a:pt x="162" y="357"/>
                    <a:pt x="162" y="312"/>
                  </a:cubicBezTo>
                  <a:moveTo>
                    <a:pt x="496" y="427"/>
                  </a:moveTo>
                  <a:cubicBezTo>
                    <a:pt x="485" y="425"/>
                    <a:pt x="476" y="422"/>
                    <a:pt x="470" y="420"/>
                  </a:cubicBezTo>
                  <a:cubicBezTo>
                    <a:pt x="444" y="409"/>
                    <a:pt x="423" y="389"/>
                    <a:pt x="405" y="367"/>
                  </a:cubicBezTo>
                  <a:cubicBezTo>
                    <a:pt x="405" y="367"/>
                    <a:pt x="392" y="385"/>
                    <a:pt x="380" y="398"/>
                  </a:cubicBezTo>
                  <a:cubicBezTo>
                    <a:pt x="362" y="417"/>
                    <a:pt x="343" y="425"/>
                    <a:pt x="333" y="428"/>
                  </a:cubicBezTo>
                  <a:cubicBezTo>
                    <a:pt x="333" y="429"/>
                    <a:pt x="333" y="429"/>
                    <a:pt x="333" y="429"/>
                  </a:cubicBezTo>
                  <a:cubicBezTo>
                    <a:pt x="501" y="429"/>
                    <a:pt x="501" y="429"/>
                    <a:pt x="501" y="429"/>
                  </a:cubicBezTo>
                  <a:cubicBezTo>
                    <a:pt x="501" y="428"/>
                    <a:pt x="501" y="428"/>
                    <a:pt x="501" y="428"/>
                  </a:cubicBezTo>
                  <a:cubicBezTo>
                    <a:pt x="501" y="428"/>
                    <a:pt x="499" y="427"/>
                    <a:pt x="496" y="427"/>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solidFill>
                  <a:srgbClr val="000000"/>
                </a:solidFill>
              </a:endParaRPr>
            </a:p>
          </p:txBody>
        </p:sp>
        <p:sp>
          <p:nvSpPr>
            <p:cNvPr id="23" name="Freeform 10"/>
            <p:cNvSpPr>
              <a:spLocks noEditPoints="1"/>
            </p:cNvSpPr>
            <p:nvPr userDrawn="1"/>
          </p:nvSpPr>
          <p:spPr bwMode="auto">
            <a:xfrm>
              <a:off x="2540" y="1904"/>
              <a:ext cx="2214" cy="770"/>
            </a:xfrm>
            <a:custGeom>
              <a:avLst/>
              <a:gdLst>
                <a:gd name="T0" fmla="*/ 171 w 937"/>
                <a:gd name="T1" fmla="*/ 136 h 326"/>
                <a:gd name="T2" fmla="*/ 78 w 937"/>
                <a:gd name="T3" fmla="*/ 89 h 326"/>
                <a:gd name="T4" fmla="*/ 125 w 937"/>
                <a:gd name="T5" fmla="*/ 53 h 326"/>
                <a:gd name="T6" fmla="*/ 186 w 937"/>
                <a:gd name="T7" fmla="*/ 100 h 326"/>
                <a:gd name="T8" fmla="*/ 253 w 937"/>
                <a:gd name="T9" fmla="*/ 100 h 326"/>
                <a:gd name="T10" fmla="*/ 128 w 937"/>
                <a:gd name="T11" fmla="*/ 0 h 326"/>
                <a:gd name="T12" fmla="*/ 12 w 937"/>
                <a:gd name="T13" fmla="*/ 94 h 326"/>
                <a:gd name="T14" fmla="*/ 104 w 937"/>
                <a:gd name="T15" fmla="*/ 183 h 326"/>
                <a:gd name="T16" fmla="*/ 197 w 937"/>
                <a:gd name="T17" fmla="*/ 234 h 326"/>
                <a:gd name="T18" fmla="*/ 136 w 937"/>
                <a:gd name="T19" fmla="*/ 273 h 326"/>
                <a:gd name="T20" fmla="*/ 67 w 937"/>
                <a:gd name="T21" fmla="*/ 215 h 326"/>
                <a:gd name="T22" fmla="*/ 1 w 937"/>
                <a:gd name="T23" fmla="*/ 215 h 326"/>
                <a:gd name="T24" fmla="*/ 134 w 937"/>
                <a:gd name="T25" fmla="*/ 326 h 326"/>
                <a:gd name="T26" fmla="*/ 263 w 937"/>
                <a:gd name="T27" fmla="*/ 226 h 326"/>
                <a:gd name="T28" fmla="*/ 171 w 937"/>
                <a:gd name="T29" fmla="*/ 136 h 326"/>
                <a:gd name="T30" fmla="*/ 541 w 937"/>
                <a:gd name="T31" fmla="*/ 121 h 326"/>
                <a:gd name="T32" fmla="*/ 541 w 937"/>
                <a:gd name="T33" fmla="*/ 121 h 326"/>
                <a:gd name="T34" fmla="*/ 473 w 937"/>
                <a:gd name="T35" fmla="*/ 87 h 326"/>
                <a:gd name="T36" fmla="*/ 374 w 937"/>
                <a:gd name="T37" fmla="*/ 204 h 326"/>
                <a:gd name="T38" fmla="*/ 475 w 937"/>
                <a:gd name="T39" fmla="*/ 325 h 326"/>
                <a:gd name="T40" fmla="*/ 543 w 937"/>
                <a:gd name="T41" fmla="*/ 290 h 326"/>
                <a:gd name="T42" fmla="*/ 544 w 937"/>
                <a:gd name="T43" fmla="*/ 290 h 326"/>
                <a:gd name="T44" fmla="*/ 544 w 937"/>
                <a:gd name="T45" fmla="*/ 319 h 326"/>
                <a:gd name="T46" fmla="*/ 603 w 937"/>
                <a:gd name="T47" fmla="*/ 319 h 326"/>
                <a:gd name="T48" fmla="*/ 603 w 937"/>
                <a:gd name="T49" fmla="*/ 8 h 326"/>
                <a:gd name="T50" fmla="*/ 541 w 937"/>
                <a:gd name="T51" fmla="*/ 8 h 326"/>
                <a:gd name="T52" fmla="*/ 541 w 937"/>
                <a:gd name="T53" fmla="*/ 121 h 326"/>
                <a:gd name="T54" fmla="*/ 490 w 937"/>
                <a:gd name="T55" fmla="*/ 278 h 326"/>
                <a:gd name="T56" fmla="*/ 436 w 937"/>
                <a:gd name="T57" fmla="*/ 206 h 326"/>
                <a:gd name="T58" fmla="*/ 490 w 937"/>
                <a:gd name="T59" fmla="*/ 134 h 326"/>
                <a:gd name="T60" fmla="*/ 543 w 937"/>
                <a:gd name="T61" fmla="*/ 205 h 326"/>
                <a:gd name="T62" fmla="*/ 490 w 937"/>
                <a:gd name="T63" fmla="*/ 278 h 326"/>
                <a:gd name="T64" fmla="*/ 741 w 937"/>
                <a:gd name="T65" fmla="*/ 87 h 326"/>
                <a:gd name="T66" fmla="*/ 626 w 937"/>
                <a:gd name="T67" fmla="*/ 206 h 326"/>
                <a:gd name="T68" fmla="*/ 741 w 937"/>
                <a:gd name="T69" fmla="*/ 325 h 326"/>
                <a:gd name="T70" fmla="*/ 846 w 937"/>
                <a:gd name="T71" fmla="*/ 249 h 326"/>
                <a:gd name="T72" fmla="*/ 792 w 937"/>
                <a:gd name="T73" fmla="*/ 249 h 326"/>
                <a:gd name="T74" fmla="*/ 743 w 937"/>
                <a:gd name="T75" fmla="*/ 278 h 326"/>
                <a:gd name="T76" fmla="*/ 687 w 937"/>
                <a:gd name="T77" fmla="*/ 221 h 326"/>
                <a:gd name="T78" fmla="*/ 850 w 937"/>
                <a:gd name="T79" fmla="*/ 221 h 326"/>
                <a:gd name="T80" fmla="*/ 741 w 937"/>
                <a:gd name="T81" fmla="*/ 87 h 326"/>
                <a:gd name="T82" fmla="*/ 687 w 937"/>
                <a:gd name="T83" fmla="*/ 182 h 326"/>
                <a:gd name="T84" fmla="*/ 739 w 937"/>
                <a:gd name="T85" fmla="*/ 134 h 326"/>
                <a:gd name="T86" fmla="*/ 788 w 937"/>
                <a:gd name="T87" fmla="*/ 182 h 326"/>
                <a:gd name="T88" fmla="*/ 687 w 937"/>
                <a:gd name="T89" fmla="*/ 182 h 326"/>
                <a:gd name="T90" fmla="*/ 875 w 937"/>
                <a:gd name="T91" fmla="*/ 319 h 326"/>
                <a:gd name="T92" fmla="*/ 937 w 937"/>
                <a:gd name="T93" fmla="*/ 319 h 326"/>
                <a:gd name="T94" fmla="*/ 937 w 937"/>
                <a:gd name="T95" fmla="*/ 8 h 326"/>
                <a:gd name="T96" fmla="*/ 875 w 937"/>
                <a:gd name="T97" fmla="*/ 8 h 326"/>
                <a:gd name="T98" fmla="*/ 875 w 937"/>
                <a:gd name="T99" fmla="*/ 319 h 326"/>
                <a:gd name="T100" fmla="*/ 286 w 937"/>
                <a:gd name="T101" fmla="*/ 319 h 326"/>
                <a:gd name="T102" fmla="*/ 348 w 937"/>
                <a:gd name="T103" fmla="*/ 319 h 326"/>
                <a:gd name="T104" fmla="*/ 348 w 937"/>
                <a:gd name="T105" fmla="*/ 93 h 326"/>
                <a:gd name="T106" fmla="*/ 286 w 937"/>
                <a:gd name="T107" fmla="*/ 93 h 326"/>
                <a:gd name="T108" fmla="*/ 286 w 937"/>
                <a:gd name="T109" fmla="*/ 319 h 326"/>
                <a:gd name="T110" fmla="*/ 286 w 937"/>
                <a:gd name="T111" fmla="*/ 59 h 326"/>
                <a:gd name="T112" fmla="*/ 348 w 937"/>
                <a:gd name="T113" fmla="*/ 59 h 326"/>
                <a:gd name="T114" fmla="*/ 348 w 937"/>
                <a:gd name="T115" fmla="*/ 8 h 326"/>
                <a:gd name="T116" fmla="*/ 286 w 937"/>
                <a:gd name="T117" fmla="*/ 8 h 326"/>
                <a:gd name="T118" fmla="*/ 286 w 937"/>
                <a:gd name="T119" fmla="*/ 59 h 3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937" h="326">
                  <a:moveTo>
                    <a:pt x="171" y="136"/>
                  </a:moveTo>
                  <a:cubicBezTo>
                    <a:pt x="93" y="116"/>
                    <a:pt x="78" y="113"/>
                    <a:pt x="78" y="89"/>
                  </a:cubicBezTo>
                  <a:cubicBezTo>
                    <a:pt x="78" y="63"/>
                    <a:pt x="103" y="53"/>
                    <a:pt x="125" y="53"/>
                  </a:cubicBezTo>
                  <a:cubicBezTo>
                    <a:pt x="158" y="53"/>
                    <a:pt x="184" y="63"/>
                    <a:pt x="186" y="100"/>
                  </a:cubicBezTo>
                  <a:cubicBezTo>
                    <a:pt x="253" y="100"/>
                    <a:pt x="253" y="100"/>
                    <a:pt x="253" y="100"/>
                  </a:cubicBezTo>
                  <a:cubicBezTo>
                    <a:pt x="253" y="29"/>
                    <a:pt x="193" y="0"/>
                    <a:pt x="128" y="0"/>
                  </a:cubicBezTo>
                  <a:cubicBezTo>
                    <a:pt x="72" y="0"/>
                    <a:pt x="12" y="31"/>
                    <a:pt x="12" y="94"/>
                  </a:cubicBezTo>
                  <a:cubicBezTo>
                    <a:pt x="12" y="153"/>
                    <a:pt x="58" y="171"/>
                    <a:pt x="104" y="183"/>
                  </a:cubicBezTo>
                  <a:cubicBezTo>
                    <a:pt x="150" y="195"/>
                    <a:pt x="197" y="201"/>
                    <a:pt x="197" y="234"/>
                  </a:cubicBezTo>
                  <a:cubicBezTo>
                    <a:pt x="197" y="266"/>
                    <a:pt x="160" y="273"/>
                    <a:pt x="136" y="273"/>
                  </a:cubicBezTo>
                  <a:cubicBezTo>
                    <a:pt x="100" y="273"/>
                    <a:pt x="67" y="257"/>
                    <a:pt x="67" y="215"/>
                  </a:cubicBezTo>
                  <a:cubicBezTo>
                    <a:pt x="1" y="215"/>
                    <a:pt x="1" y="215"/>
                    <a:pt x="1" y="215"/>
                  </a:cubicBezTo>
                  <a:cubicBezTo>
                    <a:pt x="0" y="292"/>
                    <a:pt x="65" y="326"/>
                    <a:pt x="134" y="326"/>
                  </a:cubicBezTo>
                  <a:cubicBezTo>
                    <a:pt x="218" y="326"/>
                    <a:pt x="263" y="283"/>
                    <a:pt x="263" y="226"/>
                  </a:cubicBezTo>
                  <a:cubicBezTo>
                    <a:pt x="263" y="156"/>
                    <a:pt x="193" y="141"/>
                    <a:pt x="171" y="136"/>
                  </a:cubicBezTo>
                  <a:moveTo>
                    <a:pt x="541" y="121"/>
                  </a:moveTo>
                  <a:cubicBezTo>
                    <a:pt x="541" y="121"/>
                    <a:pt x="541" y="121"/>
                    <a:pt x="541" y="121"/>
                  </a:cubicBezTo>
                  <a:cubicBezTo>
                    <a:pt x="526" y="99"/>
                    <a:pt x="500" y="87"/>
                    <a:pt x="473" y="87"/>
                  </a:cubicBezTo>
                  <a:cubicBezTo>
                    <a:pt x="407" y="87"/>
                    <a:pt x="374" y="144"/>
                    <a:pt x="374" y="204"/>
                  </a:cubicBezTo>
                  <a:cubicBezTo>
                    <a:pt x="374" y="266"/>
                    <a:pt x="407" y="325"/>
                    <a:pt x="475" y="325"/>
                  </a:cubicBezTo>
                  <a:cubicBezTo>
                    <a:pt x="504" y="325"/>
                    <a:pt x="529" y="314"/>
                    <a:pt x="543" y="290"/>
                  </a:cubicBezTo>
                  <a:cubicBezTo>
                    <a:pt x="544" y="290"/>
                    <a:pt x="544" y="290"/>
                    <a:pt x="544" y="290"/>
                  </a:cubicBezTo>
                  <a:cubicBezTo>
                    <a:pt x="544" y="319"/>
                    <a:pt x="544" y="319"/>
                    <a:pt x="544" y="319"/>
                  </a:cubicBezTo>
                  <a:cubicBezTo>
                    <a:pt x="603" y="319"/>
                    <a:pt x="603" y="319"/>
                    <a:pt x="603" y="319"/>
                  </a:cubicBezTo>
                  <a:cubicBezTo>
                    <a:pt x="603" y="8"/>
                    <a:pt x="603" y="8"/>
                    <a:pt x="603" y="8"/>
                  </a:cubicBezTo>
                  <a:cubicBezTo>
                    <a:pt x="541" y="8"/>
                    <a:pt x="541" y="8"/>
                    <a:pt x="541" y="8"/>
                  </a:cubicBezTo>
                  <a:lnTo>
                    <a:pt x="541" y="121"/>
                  </a:lnTo>
                  <a:close/>
                  <a:moveTo>
                    <a:pt x="490" y="278"/>
                  </a:moveTo>
                  <a:cubicBezTo>
                    <a:pt x="452" y="278"/>
                    <a:pt x="436" y="241"/>
                    <a:pt x="436" y="206"/>
                  </a:cubicBezTo>
                  <a:cubicBezTo>
                    <a:pt x="436" y="169"/>
                    <a:pt x="449" y="134"/>
                    <a:pt x="490" y="134"/>
                  </a:cubicBezTo>
                  <a:cubicBezTo>
                    <a:pt x="530" y="134"/>
                    <a:pt x="543" y="169"/>
                    <a:pt x="543" y="205"/>
                  </a:cubicBezTo>
                  <a:cubicBezTo>
                    <a:pt x="543" y="242"/>
                    <a:pt x="531" y="278"/>
                    <a:pt x="490" y="278"/>
                  </a:cubicBezTo>
                  <a:moveTo>
                    <a:pt x="741" y="87"/>
                  </a:moveTo>
                  <a:cubicBezTo>
                    <a:pt x="672" y="87"/>
                    <a:pt x="626" y="139"/>
                    <a:pt x="626" y="206"/>
                  </a:cubicBezTo>
                  <a:cubicBezTo>
                    <a:pt x="626" y="276"/>
                    <a:pt x="670" y="325"/>
                    <a:pt x="741" y="325"/>
                  </a:cubicBezTo>
                  <a:cubicBezTo>
                    <a:pt x="792" y="325"/>
                    <a:pt x="829" y="302"/>
                    <a:pt x="846" y="249"/>
                  </a:cubicBezTo>
                  <a:cubicBezTo>
                    <a:pt x="792" y="249"/>
                    <a:pt x="792" y="249"/>
                    <a:pt x="792" y="249"/>
                  </a:cubicBezTo>
                  <a:cubicBezTo>
                    <a:pt x="788" y="263"/>
                    <a:pt x="768" y="278"/>
                    <a:pt x="743" y="278"/>
                  </a:cubicBezTo>
                  <a:cubicBezTo>
                    <a:pt x="708" y="278"/>
                    <a:pt x="689" y="260"/>
                    <a:pt x="687" y="221"/>
                  </a:cubicBezTo>
                  <a:cubicBezTo>
                    <a:pt x="850" y="221"/>
                    <a:pt x="850" y="221"/>
                    <a:pt x="850" y="221"/>
                  </a:cubicBezTo>
                  <a:cubicBezTo>
                    <a:pt x="854" y="152"/>
                    <a:pt x="817" y="87"/>
                    <a:pt x="741" y="87"/>
                  </a:cubicBezTo>
                  <a:moveTo>
                    <a:pt x="687" y="182"/>
                  </a:moveTo>
                  <a:cubicBezTo>
                    <a:pt x="688" y="164"/>
                    <a:pt x="700" y="134"/>
                    <a:pt x="739" y="134"/>
                  </a:cubicBezTo>
                  <a:cubicBezTo>
                    <a:pt x="769" y="134"/>
                    <a:pt x="782" y="151"/>
                    <a:pt x="788" y="182"/>
                  </a:cubicBezTo>
                  <a:lnTo>
                    <a:pt x="687" y="182"/>
                  </a:lnTo>
                  <a:close/>
                  <a:moveTo>
                    <a:pt x="875" y="319"/>
                  </a:moveTo>
                  <a:cubicBezTo>
                    <a:pt x="937" y="319"/>
                    <a:pt x="937" y="319"/>
                    <a:pt x="937" y="319"/>
                  </a:cubicBezTo>
                  <a:cubicBezTo>
                    <a:pt x="937" y="8"/>
                    <a:pt x="937" y="8"/>
                    <a:pt x="937" y="8"/>
                  </a:cubicBezTo>
                  <a:cubicBezTo>
                    <a:pt x="875" y="8"/>
                    <a:pt x="875" y="8"/>
                    <a:pt x="875" y="8"/>
                  </a:cubicBezTo>
                  <a:lnTo>
                    <a:pt x="875" y="319"/>
                  </a:lnTo>
                  <a:close/>
                  <a:moveTo>
                    <a:pt x="286" y="319"/>
                  </a:moveTo>
                  <a:cubicBezTo>
                    <a:pt x="348" y="319"/>
                    <a:pt x="348" y="319"/>
                    <a:pt x="348" y="319"/>
                  </a:cubicBezTo>
                  <a:cubicBezTo>
                    <a:pt x="348" y="93"/>
                    <a:pt x="348" y="93"/>
                    <a:pt x="348" y="93"/>
                  </a:cubicBezTo>
                  <a:cubicBezTo>
                    <a:pt x="286" y="93"/>
                    <a:pt x="286" y="93"/>
                    <a:pt x="286" y="93"/>
                  </a:cubicBezTo>
                  <a:lnTo>
                    <a:pt x="286" y="319"/>
                  </a:lnTo>
                  <a:close/>
                  <a:moveTo>
                    <a:pt x="286" y="59"/>
                  </a:moveTo>
                  <a:cubicBezTo>
                    <a:pt x="348" y="59"/>
                    <a:pt x="348" y="59"/>
                    <a:pt x="348" y="59"/>
                  </a:cubicBezTo>
                  <a:cubicBezTo>
                    <a:pt x="348" y="8"/>
                    <a:pt x="348" y="8"/>
                    <a:pt x="348" y="8"/>
                  </a:cubicBezTo>
                  <a:cubicBezTo>
                    <a:pt x="286" y="8"/>
                    <a:pt x="286" y="8"/>
                    <a:pt x="286" y="8"/>
                  </a:cubicBezTo>
                  <a:lnTo>
                    <a:pt x="286" y="5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solidFill>
                  <a:srgbClr val="000000"/>
                </a:solidFill>
              </a:endParaRPr>
            </a:p>
          </p:txBody>
        </p:sp>
      </p:grpSp>
    </p:spTree>
    <p:extLst>
      <p:ext uri="{BB962C8B-B14F-4D97-AF65-F5344CB8AC3E}">
        <p14:creationId xmlns:p14="http://schemas.microsoft.com/office/powerpoint/2010/main" val="2211858944"/>
      </p:ext>
    </p:extLst>
  </p:cSld>
  <p:clrMapOvr>
    <a:masterClrMapping/>
  </p:clrMapOvr>
</p:sldLayout>
</file>

<file path=ppt/slideLayouts/slideLayout286.xml><?xml version="1.0" encoding="utf-8"?>
<p:sldLayout xmlns:a="http://schemas.openxmlformats.org/drawingml/2006/main" xmlns:r="http://schemas.openxmlformats.org/officeDocument/2006/relationships" xmlns:p="http://schemas.openxmlformats.org/presentationml/2006/main" showMasterSp="0" preserve="1" userDrawn="1">
  <p:cSld name="Last slide">
    <p:spTree>
      <p:nvGrpSpPr>
        <p:cNvPr id="1" name=""/>
        <p:cNvGrpSpPr/>
        <p:nvPr/>
      </p:nvGrpSpPr>
      <p:grpSpPr>
        <a:xfrm>
          <a:off x="0" y="0"/>
          <a:ext cx="0" cy="0"/>
          <a:chOff x="0" y="0"/>
          <a:chExt cx="0" cy="0"/>
        </a:xfrm>
      </p:grpSpPr>
      <p:grpSp>
        <p:nvGrpSpPr>
          <p:cNvPr id="13" name="Group 13"/>
          <p:cNvGrpSpPr>
            <a:grpSpLocks/>
          </p:cNvGrpSpPr>
          <p:nvPr userDrawn="1"/>
        </p:nvGrpSpPr>
        <p:grpSpPr bwMode="auto">
          <a:xfrm>
            <a:off x="0" y="0"/>
            <a:ext cx="9144000" cy="6858000"/>
            <a:chOff x="1723" y="0"/>
            <a:chExt cx="683" cy="4320"/>
          </a:xfrm>
          <a:gradFill flip="none" rotWithShape="1">
            <a:gsLst>
              <a:gs pos="0">
                <a:srgbClr val="969696"/>
              </a:gs>
              <a:gs pos="41000">
                <a:srgbClr val="FFFFFF"/>
              </a:gs>
              <a:gs pos="100000">
                <a:schemeClr val="bg1">
                  <a:lumMod val="95000"/>
                </a:schemeClr>
              </a:gs>
            </a:gsLst>
            <a:lin ang="16200000" scaled="0"/>
            <a:tileRect/>
          </a:gradFill>
        </p:grpSpPr>
        <p:sp>
          <p:nvSpPr>
            <p:cNvPr id="16" name="Rectangle 11"/>
            <p:cNvSpPr>
              <a:spLocks noChangeArrowheads="1"/>
            </p:cNvSpPr>
            <p:nvPr/>
          </p:nvSpPr>
          <p:spPr bwMode="auto">
            <a:xfrm>
              <a:off x="1723" y="0"/>
              <a:ext cx="683" cy="2235"/>
            </a:xfrm>
            <a:prstGeom prst="rect">
              <a:avLst/>
            </a:prstGeom>
            <a:grpFill/>
            <a:ln>
              <a:noFill/>
            </a:ln>
            <a:effectLst/>
            <a:extLs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0" tIns="0" rIns="0" bIns="0" anchor="ctr"/>
            <a:lstStyle/>
            <a:p>
              <a:pPr>
                <a:defRPr/>
              </a:pPr>
              <a:endParaRPr lang="fr-FR">
                <a:solidFill>
                  <a:srgbClr val="000000"/>
                </a:solidFill>
              </a:endParaRPr>
            </a:p>
          </p:txBody>
        </p:sp>
        <p:sp>
          <p:nvSpPr>
            <p:cNvPr id="17" name="Rectangle 12"/>
            <p:cNvSpPr>
              <a:spLocks noChangeArrowheads="1"/>
            </p:cNvSpPr>
            <p:nvPr/>
          </p:nvSpPr>
          <p:spPr bwMode="auto">
            <a:xfrm rot="10800000">
              <a:off x="1723" y="2235"/>
              <a:ext cx="683" cy="2085"/>
            </a:xfrm>
            <a:prstGeom prst="rect">
              <a:avLst/>
            </a:prstGeom>
            <a:grpFill/>
            <a:ln>
              <a:noFill/>
            </a:ln>
            <a:effectLst/>
            <a:extLs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rot="10800000" wrap="none" lIns="0" tIns="0" rIns="0" bIns="0" anchor="ctr"/>
            <a:lstStyle/>
            <a:p>
              <a:pPr>
                <a:defRPr/>
              </a:pPr>
              <a:endParaRPr lang="fr-FR">
                <a:solidFill>
                  <a:srgbClr val="000000"/>
                </a:solidFill>
              </a:endParaRPr>
            </a:p>
          </p:txBody>
        </p:sp>
      </p:grpSp>
      <p:pic>
        <p:nvPicPr>
          <p:cNvPr id="19" name="Picture 19" descr="Sidel_BM_no_bleed"/>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7605713" y="5981700"/>
            <a:ext cx="1108075" cy="887413"/>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2" name="Object 1" hidden="1"/>
          <p:cNvGraphicFramePr>
            <a:graphicFrameLocks noChangeAspect="1"/>
          </p:cNvGraphicFramePr>
          <p:nvPr userDrawn="1">
            <p:custDataLst>
              <p:tags r:id="rId2"/>
            </p:custDataLst>
            <p:extLst>
              <p:ext uri="{D42A27DB-BD31-4B8C-83A1-F6EECF244321}">
                <p14:modId xmlns:p14="http://schemas.microsoft.com/office/powerpoint/2010/main" val="259490380"/>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217108" name="think-cell Folie" r:id="rId5" imgW="270" imgH="270" progId="TCLayout.ActiveDocument.1">
                  <p:embed/>
                </p:oleObj>
              </mc:Choice>
              <mc:Fallback>
                <p:oleObj name="think-cell Folie" r:id="rId5" imgW="270" imgH="270" progId="TCLayout.ActiveDocument.1">
                  <p:embed/>
                  <p:pic>
                    <p:nvPicPr>
                      <p:cNvPr id="0" name=""/>
                      <p:cNvPicPr/>
                      <p:nvPr/>
                    </p:nvPicPr>
                    <p:blipFill>
                      <a:blip r:embed="rId6"/>
                      <a:stretch>
                        <a:fillRect/>
                      </a:stretch>
                    </p:blipFill>
                    <p:spPr>
                      <a:xfrm>
                        <a:off x="1588" y="1588"/>
                        <a:ext cx="1587" cy="1587"/>
                      </a:xfrm>
                      <a:prstGeom prst="rect">
                        <a:avLst/>
                      </a:prstGeom>
                    </p:spPr>
                  </p:pic>
                </p:oleObj>
              </mc:Fallback>
            </mc:AlternateContent>
          </a:graphicData>
        </a:graphic>
      </p:graphicFrame>
      <p:sp>
        <p:nvSpPr>
          <p:cNvPr id="15" name="Rectangle 2"/>
          <p:cNvSpPr>
            <a:spLocks noGrp="1" noChangeArrowheads="1"/>
          </p:cNvSpPr>
          <p:nvPr>
            <p:ph type="ctrTitle" hasCustomPrompt="1"/>
          </p:nvPr>
        </p:nvSpPr>
        <p:spPr bwMode="gray">
          <a:xfrm>
            <a:off x="647700" y="769938"/>
            <a:ext cx="7988300" cy="1557337"/>
          </a:xfrm>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defRPr sz="4000">
                <a:solidFill>
                  <a:schemeClr val="tx2"/>
                </a:solidFill>
              </a:defRPr>
            </a:lvl1pPr>
          </a:lstStyle>
          <a:p>
            <a:pPr lvl="0"/>
            <a:r>
              <a:rPr lang="en-GB" noProof="1"/>
              <a:t>Click to edit master title style</a:t>
            </a:r>
            <a:endParaRPr lang="en-GB" noProof="0" dirty="0"/>
          </a:p>
        </p:txBody>
      </p:sp>
      <p:sp>
        <p:nvSpPr>
          <p:cNvPr id="27" name="Title 1"/>
          <p:cNvSpPr>
            <a:spLocks/>
          </p:cNvSpPr>
          <p:nvPr userDrawn="1"/>
        </p:nvSpPr>
        <p:spPr bwMode="gray">
          <a:xfrm>
            <a:off x="6520106" y="6476331"/>
            <a:ext cx="921727" cy="15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p>
            <a:pPr algn="r" eaLnBrk="0" hangingPunct="0"/>
            <a:r>
              <a:rPr lang="en-GB" sz="1000" b="1" dirty="0">
                <a:solidFill>
                  <a:srgbClr val="FFFFFF"/>
                </a:solidFill>
              </a:rPr>
              <a:t>www.sidel.com</a:t>
            </a:r>
          </a:p>
        </p:txBody>
      </p:sp>
      <p:sp>
        <p:nvSpPr>
          <p:cNvPr id="20" name="Title 1"/>
          <p:cNvSpPr>
            <a:spLocks/>
          </p:cNvSpPr>
          <p:nvPr userDrawn="1"/>
        </p:nvSpPr>
        <p:spPr bwMode="gray">
          <a:xfrm>
            <a:off x="650875" y="6389944"/>
            <a:ext cx="327025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p>
            <a:pPr eaLnBrk="0" hangingPunct="0"/>
            <a:r>
              <a:rPr lang="en-GB" sz="800" dirty="0">
                <a:solidFill>
                  <a:srgbClr val="FFFFFF"/>
                </a:solidFill>
              </a:rPr>
              <a:t>All rights reserved. No part of this publication may be reproduced</a:t>
            </a:r>
            <a:br>
              <a:rPr lang="en-GB" sz="800" dirty="0">
                <a:solidFill>
                  <a:srgbClr val="FFFFFF"/>
                </a:solidFill>
              </a:rPr>
            </a:br>
            <a:r>
              <a:rPr lang="en-GB" sz="800" dirty="0">
                <a:solidFill>
                  <a:srgbClr val="FFFFFF"/>
                </a:solidFill>
              </a:rPr>
              <a:t>or electronically distributed without the prior permission of the publisher. </a:t>
            </a:r>
          </a:p>
        </p:txBody>
      </p:sp>
    </p:spTree>
    <p:extLst>
      <p:ext uri="{BB962C8B-B14F-4D97-AF65-F5344CB8AC3E}">
        <p14:creationId xmlns:p14="http://schemas.microsoft.com/office/powerpoint/2010/main" val="502662953"/>
      </p:ext>
    </p:extLst>
  </p:cSld>
  <p:clrMapOvr>
    <a:masterClrMapping/>
  </p:clrMapOvr>
</p:sldLayout>
</file>

<file path=ppt/slideLayouts/slideLayout287.xml><?xml version="1.0" encoding="utf-8"?>
<p:sldLayout xmlns:a="http://schemas.openxmlformats.org/drawingml/2006/main" xmlns:r="http://schemas.openxmlformats.org/officeDocument/2006/relationships" xmlns:p="http://schemas.openxmlformats.org/presentationml/2006/main" type="obj">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u contenu 2"/>
          <p:cNvSpPr>
            <a:spLocks noGrp="1"/>
          </p:cNvSpPr>
          <p:nvPr>
            <p:ph idx="1"/>
          </p:nvPr>
        </p:nvSpPr>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Tree>
    <p:extLst>
      <p:ext uri="{BB962C8B-B14F-4D97-AF65-F5344CB8AC3E}">
        <p14:creationId xmlns:p14="http://schemas.microsoft.com/office/powerpoint/2010/main" val="2076083212"/>
      </p:ext>
    </p:extLst>
  </p:cSld>
  <p:clrMapOvr>
    <a:masterClrMapping/>
  </p:clrMapOvr>
</p:sldLayout>
</file>

<file path=ppt/slideLayouts/slideLayout288.xml><?xml version="1.0" encoding="utf-8"?>
<p:sldLayout xmlns:a="http://schemas.openxmlformats.org/drawingml/2006/main" xmlns:r="http://schemas.openxmlformats.org/officeDocument/2006/relationships" xmlns:p="http://schemas.openxmlformats.org/presentationml/2006/main" showMasterSp="0" userDrawn="1">
  <p:cSld name="1_Last slide">
    <p:spTree>
      <p:nvGrpSpPr>
        <p:cNvPr id="1" name=""/>
        <p:cNvGrpSpPr/>
        <p:nvPr/>
      </p:nvGrpSpPr>
      <p:grpSpPr>
        <a:xfrm>
          <a:off x="0" y="0"/>
          <a:ext cx="0" cy="0"/>
          <a:chOff x="0" y="0"/>
          <a:chExt cx="0" cy="0"/>
        </a:xfrm>
      </p:grpSpPr>
      <p:grpSp>
        <p:nvGrpSpPr>
          <p:cNvPr id="13" name="Group 13"/>
          <p:cNvGrpSpPr>
            <a:grpSpLocks/>
          </p:cNvGrpSpPr>
          <p:nvPr userDrawn="1"/>
        </p:nvGrpSpPr>
        <p:grpSpPr bwMode="auto">
          <a:xfrm>
            <a:off x="0" y="0"/>
            <a:ext cx="9144000" cy="6858000"/>
            <a:chOff x="1723" y="0"/>
            <a:chExt cx="683" cy="4320"/>
          </a:xfrm>
          <a:gradFill flip="none" rotWithShape="1">
            <a:gsLst>
              <a:gs pos="0">
                <a:srgbClr val="969696"/>
              </a:gs>
              <a:gs pos="41000">
                <a:srgbClr val="FFFFFF"/>
              </a:gs>
              <a:gs pos="100000">
                <a:schemeClr val="bg1">
                  <a:lumMod val="95000"/>
                </a:schemeClr>
              </a:gs>
            </a:gsLst>
            <a:lin ang="16200000" scaled="0"/>
            <a:tileRect/>
          </a:gradFill>
        </p:grpSpPr>
        <p:sp>
          <p:nvSpPr>
            <p:cNvPr id="16" name="Rectangle 11"/>
            <p:cNvSpPr>
              <a:spLocks noChangeArrowheads="1"/>
            </p:cNvSpPr>
            <p:nvPr/>
          </p:nvSpPr>
          <p:spPr bwMode="auto">
            <a:xfrm>
              <a:off x="1723" y="0"/>
              <a:ext cx="683" cy="2235"/>
            </a:xfrm>
            <a:prstGeom prst="rect">
              <a:avLst/>
            </a:prstGeom>
            <a:grpFill/>
            <a:ln>
              <a:noFill/>
            </a:ln>
            <a:effectLst/>
            <a:extLs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0" tIns="0" rIns="0" bIns="0" anchor="ctr"/>
            <a:lstStyle/>
            <a:p>
              <a:pPr>
                <a:defRPr/>
              </a:pPr>
              <a:endParaRPr lang="fr-FR">
                <a:solidFill>
                  <a:srgbClr val="000000"/>
                </a:solidFill>
              </a:endParaRPr>
            </a:p>
          </p:txBody>
        </p:sp>
        <p:sp>
          <p:nvSpPr>
            <p:cNvPr id="17" name="Rectangle 12"/>
            <p:cNvSpPr>
              <a:spLocks noChangeArrowheads="1"/>
            </p:cNvSpPr>
            <p:nvPr/>
          </p:nvSpPr>
          <p:spPr bwMode="auto">
            <a:xfrm rot="10800000">
              <a:off x="1723" y="2235"/>
              <a:ext cx="683" cy="2085"/>
            </a:xfrm>
            <a:prstGeom prst="rect">
              <a:avLst/>
            </a:prstGeom>
            <a:grpFill/>
            <a:ln>
              <a:noFill/>
            </a:ln>
            <a:effectLst/>
            <a:extLs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rot="10800000" wrap="none" lIns="0" tIns="0" rIns="0" bIns="0" anchor="ctr"/>
            <a:lstStyle/>
            <a:p>
              <a:pPr>
                <a:defRPr/>
              </a:pPr>
              <a:endParaRPr lang="fr-FR">
                <a:solidFill>
                  <a:srgbClr val="000000"/>
                </a:solidFill>
              </a:endParaRPr>
            </a:p>
          </p:txBody>
        </p:sp>
      </p:grpSp>
      <p:pic>
        <p:nvPicPr>
          <p:cNvPr id="19" name="Picture 19" descr="Sidel_BM_no_bleed"/>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7605713" y="5981700"/>
            <a:ext cx="1108075" cy="887413"/>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2" name="Object 1" hidden="1"/>
          <p:cNvGraphicFramePr>
            <a:graphicFrameLocks noChangeAspect="1"/>
          </p:cNvGraphicFramePr>
          <p:nvPr userDrawn="1">
            <p:custDataLst>
              <p:tags r:id="rId2"/>
            </p:custDataLst>
            <p:extLst>
              <p:ext uri="{D42A27DB-BD31-4B8C-83A1-F6EECF244321}">
                <p14:modId xmlns:p14="http://schemas.microsoft.com/office/powerpoint/2010/main" val="1764903027"/>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218132" name="think-cell Folie" r:id="rId5" imgW="270" imgH="270" progId="TCLayout.ActiveDocument.1">
                  <p:embed/>
                </p:oleObj>
              </mc:Choice>
              <mc:Fallback>
                <p:oleObj name="think-cell Folie" r:id="rId5" imgW="270" imgH="270" progId="TCLayout.ActiveDocument.1">
                  <p:embed/>
                  <p:pic>
                    <p:nvPicPr>
                      <p:cNvPr id="0" name=""/>
                      <p:cNvPicPr/>
                      <p:nvPr/>
                    </p:nvPicPr>
                    <p:blipFill>
                      <a:blip r:embed="rId6"/>
                      <a:stretch>
                        <a:fillRect/>
                      </a:stretch>
                    </p:blipFill>
                    <p:spPr>
                      <a:xfrm>
                        <a:off x="1588" y="1588"/>
                        <a:ext cx="1587" cy="1587"/>
                      </a:xfrm>
                      <a:prstGeom prst="rect">
                        <a:avLst/>
                      </a:prstGeom>
                    </p:spPr>
                  </p:pic>
                </p:oleObj>
              </mc:Fallback>
            </mc:AlternateContent>
          </a:graphicData>
        </a:graphic>
      </p:graphicFrame>
      <p:sp>
        <p:nvSpPr>
          <p:cNvPr id="15" name="Rectangle 2"/>
          <p:cNvSpPr>
            <a:spLocks noGrp="1" noChangeArrowheads="1"/>
          </p:cNvSpPr>
          <p:nvPr>
            <p:ph type="ctrTitle" hasCustomPrompt="1"/>
          </p:nvPr>
        </p:nvSpPr>
        <p:spPr bwMode="gray">
          <a:xfrm>
            <a:off x="647700" y="769938"/>
            <a:ext cx="7988300" cy="1557337"/>
          </a:xfrm>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defRPr sz="4000">
                <a:solidFill>
                  <a:schemeClr val="tx2"/>
                </a:solidFill>
              </a:defRPr>
            </a:lvl1pPr>
          </a:lstStyle>
          <a:p>
            <a:pPr lvl="0"/>
            <a:r>
              <a:rPr lang="en-GB" noProof="1"/>
              <a:t>Click to edit master title style</a:t>
            </a:r>
            <a:endParaRPr lang="en-GB" noProof="0" dirty="0"/>
          </a:p>
        </p:txBody>
      </p:sp>
      <p:sp>
        <p:nvSpPr>
          <p:cNvPr id="27" name="Title 1"/>
          <p:cNvSpPr>
            <a:spLocks/>
          </p:cNvSpPr>
          <p:nvPr userDrawn="1"/>
        </p:nvSpPr>
        <p:spPr bwMode="gray">
          <a:xfrm>
            <a:off x="6520106" y="6476331"/>
            <a:ext cx="921727" cy="15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p>
            <a:pPr algn="r" eaLnBrk="0" hangingPunct="0"/>
            <a:r>
              <a:rPr lang="en-GB" sz="1000" b="1" dirty="0">
                <a:solidFill>
                  <a:srgbClr val="FFFFFF"/>
                </a:solidFill>
              </a:rPr>
              <a:t>www.sidel.com</a:t>
            </a:r>
          </a:p>
        </p:txBody>
      </p:sp>
      <p:sp>
        <p:nvSpPr>
          <p:cNvPr id="20" name="Title 1"/>
          <p:cNvSpPr>
            <a:spLocks/>
          </p:cNvSpPr>
          <p:nvPr userDrawn="1"/>
        </p:nvSpPr>
        <p:spPr bwMode="gray">
          <a:xfrm>
            <a:off x="650875" y="6389944"/>
            <a:ext cx="327025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p>
            <a:pPr eaLnBrk="0" hangingPunct="0"/>
            <a:r>
              <a:rPr lang="en-GB" sz="800" dirty="0">
                <a:solidFill>
                  <a:srgbClr val="FFFFFF"/>
                </a:solidFill>
              </a:rPr>
              <a:t>All rights reserved. No part of this publication may be reproduced</a:t>
            </a:r>
            <a:br>
              <a:rPr lang="en-GB" sz="800" dirty="0">
                <a:solidFill>
                  <a:srgbClr val="FFFFFF"/>
                </a:solidFill>
              </a:rPr>
            </a:br>
            <a:r>
              <a:rPr lang="en-GB" sz="800" dirty="0">
                <a:solidFill>
                  <a:srgbClr val="FFFFFF"/>
                </a:solidFill>
              </a:rPr>
              <a:t>or electronically distributed without the prior permission of the publisher. </a:t>
            </a:r>
          </a:p>
        </p:txBody>
      </p:sp>
    </p:spTree>
    <p:extLst>
      <p:ext uri="{BB962C8B-B14F-4D97-AF65-F5344CB8AC3E}">
        <p14:creationId xmlns:p14="http://schemas.microsoft.com/office/powerpoint/2010/main" val="290801091"/>
      </p:ext>
    </p:extLst>
  </p:cSld>
  <p:clrMapOvr>
    <a:masterClrMapping/>
  </p:clrMapOvr>
</p:sldLayout>
</file>

<file path=ppt/slideLayouts/slideLayout289.xml><?xml version="1.0" encoding="utf-8"?>
<p:sldLayout xmlns:a="http://schemas.openxmlformats.org/drawingml/2006/main" xmlns:r="http://schemas.openxmlformats.org/officeDocument/2006/relationships" xmlns:p="http://schemas.openxmlformats.org/presentationml/2006/main" showMasterSp="0" preserve="1" userDrawn="1">
  <p:cSld name="Cover slide">
    <p:spTree>
      <p:nvGrpSpPr>
        <p:cNvPr id="1" name=""/>
        <p:cNvGrpSpPr/>
        <p:nvPr/>
      </p:nvGrpSpPr>
      <p:grpSpPr>
        <a:xfrm>
          <a:off x="0" y="0"/>
          <a:ext cx="0" cy="0"/>
          <a:chOff x="0" y="0"/>
          <a:chExt cx="0" cy="0"/>
        </a:xfrm>
      </p:grpSpPr>
      <p:grpSp>
        <p:nvGrpSpPr>
          <p:cNvPr id="14" name="Group 13"/>
          <p:cNvGrpSpPr>
            <a:grpSpLocks/>
          </p:cNvGrpSpPr>
          <p:nvPr userDrawn="1"/>
        </p:nvGrpSpPr>
        <p:grpSpPr bwMode="auto">
          <a:xfrm>
            <a:off x="0" y="0"/>
            <a:ext cx="9144000" cy="6858000"/>
            <a:chOff x="1723" y="0"/>
            <a:chExt cx="683" cy="4320"/>
          </a:xfrm>
          <a:gradFill flip="none" rotWithShape="1">
            <a:gsLst>
              <a:gs pos="0">
                <a:srgbClr val="969696"/>
              </a:gs>
              <a:gs pos="41000">
                <a:srgbClr val="FFFFFF"/>
              </a:gs>
              <a:gs pos="100000">
                <a:schemeClr val="bg1">
                  <a:lumMod val="95000"/>
                </a:schemeClr>
              </a:gs>
            </a:gsLst>
            <a:lin ang="16200000" scaled="0"/>
            <a:tileRect/>
          </a:gradFill>
        </p:grpSpPr>
        <p:sp>
          <p:nvSpPr>
            <p:cNvPr id="20" name="Rectangle 11"/>
            <p:cNvSpPr>
              <a:spLocks noChangeArrowheads="1"/>
            </p:cNvSpPr>
            <p:nvPr/>
          </p:nvSpPr>
          <p:spPr bwMode="auto">
            <a:xfrm>
              <a:off x="1723" y="0"/>
              <a:ext cx="683" cy="2235"/>
            </a:xfrm>
            <a:prstGeom prst="rect">
              <a:avLst/>
            </a:prstGeom>
            <a:grpFill/>
            <a:ln>
              <a:noFill/>
            </a:ln>
            <a:effectLst/>
            <a:extLs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0" tIns="0" rIns="0" bIns="0" anchor="ctr"/>
            <a:lstStyle/>
            <a:p>
              <a:pPr>
                <a:defRPr/>
              </a:pPr>
              <a:endParaRPr lang="fr-FR">
                <a:solidFill>
                  <a:srgbClr val="000000"/>
                </a:solidFill>
              </a:endParaRPr>
            </a:p>
          </p:txBody>
        </p:sp>
        <p:sp>
          <p:nvSpPr>
            <p:cNvPr id="21" name="Rectangle 12"/>
            <p:cNvSpPr>
              <a:spLocks noChangeArrowheads="1"/>
            </p:cNvSpPr>
            <p:nvPr/>
          </p:nvSpPr>
          <p:spPr bwMode="auto">
            <a:xfrm rot="10800000">
              <a:off x="1723" y="2235"/>
              <a:ext cx="683" cy="2085"/>
            </a:xfrm>
            <a:prstGeom prst="rect">
              <a:avLst/>
            </a:prstGeom>
            <a:grpFill/>
            <a:ln>
              <a:noFill/>
            </a:ln>
            <a:effectLst/>
            <a:extLs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rot="10800000" wrap="none" lIns="0" tIns="0" rIns="0" bIns="0" anchor="ctr"/>
            <a:lstStyle/>
            <a:p>
              <a:pPr>
                <a:defRPr/>
              </a:pPr>
              <a:endParaRPr lang="fr-FR">
                <a:solidFill>
                  <a:srgbClr val="000000"/>
                </a:solidFill>
              </a:endParaRPr>
            </a:p>
          </p:txBody>
        </p:sp>
      </p:grpSp>
      <p:sp>
        <p:nvSpPr>
          <p:cNvPr id="25" name="Title 1"/>
          <p:cNvSpPr>
            <a:spLocks/>
          </p:cNvSpPr>
          <p:nvPr userDrawn="1"/>
        </p:nvSpPr>
        <p:spPr bwMode="gray">
          <a:xfrm>
            <a:off x="650875" y="6389944"/>
            <a:ext cx="327025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p>
            <a:pPr eaLnBrk="0" hangingPunct="0"/>
            <a:r>
              <a:rPr lang="en-GB" sz="800" dirty="0">
                <a:solidFill>
                  <a:srgbClr val="FFFFFF"/>
                </a:solidFill>
              </a:rPr>
              <a:t>All rights reserved. No part of this publication may be reproduced</a:t>
            </a:r>
            <a:br>
              <a:rPr lang="en-GB" sz="800" dirty="0">
                <a:solidFill>
                  <a:srgbClr val="FFFFFF"/>
                </a:solidFill>
              </a:rPr>
            </a:br>
            <a:r>
              <a:rPr lang="en-GB" sz="800" dirty="0">
                <a:solidFill>
                  <a:srgbClr val="FFFFFF"/>
                </a:solidFill>
              </a:rPr>
              <a:t>or electronically distributed without the prior permission of the publisher. </a:t>
            </a:r>
          </a:p>
        </p:txBody>
      </p:sp>
      <p:pic>
        <p:nvPicPr>
          <p:cNvPr id="26" name="Picture 19" descr="Sidel_BM_no_bleed"/>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7605713" y="5981700"/>
            <a:ext cx="1108075" cy="887413"/>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2" name="Object 1" hidden="1"/>
          <p:cNvGraphicFramePr>
            <a:graphicFrameLocks noChangeAspect="1"/>
          </p:cNvGraphicFramePr>
          <p:nvPr userDrawn="1">
            <p:custDataLst>
              <p:tags r:id="rId2"/>
            </p:custDataLs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221200" name="think-cell Folie" r:id="rId5" imgW="270" imgH="270" progId="TCLayout.ActiveDocument.1">
                  <p:embed/>
                </p:oleObj>
              </mc:Choice>
              <mc:Fallback>
                <p:oleObj name="think-cell Folie" r:id="rId5" imgW="270" imgH="270" progId="TCLayout.ActiveDocument.1">
                  <p:embed/>
                  <p:pic>
                    <p:nvPicPr>
                      <p:cNvPr id="2" name="Object 1" hidden="1"/>
                      <p:cNvPicPr/>
                      <p:nvPr/>
                    </p:nvPicPr>
                    <p:blipFill>
                      <a:blip r:embed="rId6"/>
                      <a:stretch>
                        <a:fillRect/>
                      </a:stretch>
                    </p:blipFill>
                    <p:spPr>
                      <a:xfrm>
                        <a:off x="1588" y="1588"/>
                        <a:ext cx="1587" cy="1587"/>
                      </a:xfrm>
                      <a:prstGeom prst="rect">
                        <a:avLst/>
                      </a:prstGeom>
                    </p:spPr>
                  </p:pic>
                </p:oleObj>
              </mc:Fallback>
            </mc:AlternateContent>
          </a:graphicData>
        </a:graphic>
      </p:graphicFrame>
      <p:sp>
        <p:nvSpPr>
          <p:cNvPr id="15" name="Rectangle 2"/>
          <p:cNvSpPr>
            <a:spLocks noGrp="1" noChangeArrowheads="1"/>
          </p:cNvSpPr>
          <p:nvPr>
            <p:ph type="ctrTitle" hasCustomPrompt="1"/>
          </p:nvPr>
        </p:nvSpPr>
        <p:spPr bwMode="gray">
          <a:xfrm>
            <a:off x="647700" y="769938"/>
            <a:ext cx="7988300" cy="1557337"/>
          </a:xfrm>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defRPr sz="4000">
                <a:solidFill>
                  <a:schemeClr val="tx2"/>
                </a:solidFill>
              </a:defRPr>
            </a:lvl1pPr>
          </a:lstStyle>
          <a:p>
            <a:pPr lvl="0"/>
            <a:r>
              <a:rPr lang="en-GB" noProof="1"/>
              <a:t>Click to edit master title style</a:t>
            </a:r>
            <a:endParaRPr lang="en-GB" noProof="0" dirty="0"/>
          </a:p>
        </p:txBody>
      </p:sp>
      <p:sp>
        <p:nvSpPr>
          <p:cNvPr id="16" name="Rectangle 3"/>
          <p:cNvSpPr>
            <a:spLocks noGrp="1" noChangeArrowheads="1"/>
          </p:cNvSpPr>
          <p:nvPr>
            <p:ph type="subTitle" idx="1"/>
          </p:nvPr>
        </p:nvSpPr>
        <p:spPr bwMode="gray">
          <a:xfrm>
            <a:off x="650875" y="2327275"/>
            <a:ext cx="5362575" cy="1738313"/>
          </a:xfrm>
          <a:prstGeom prst="rect">
            <a:avLst/>
          </a:prstGeom>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spcBef>
                <a:spcPct val="0"/>
              </a:spcBef>
              <a:buSzTx/>
              <a:defRPr>
                <a:solidFill>
                  <a:schemeClr val="accent4"/>
                </a:solidFill>
              </a:defRPr>
            </a:lvl1pPr>
          </a:lstStyle>
          <a:p>
            <a:pPr lvl="0"/>
            <a:r>
              <a:rPr lang="en-GB" noProof="0" dirty="0" err="1"/>
              <a:t>Formatvorlage</a:t>
            </a:r>
            <a:r>
              <a:rPr lang="en-GB" noProof="0" dirty="0"/>
              <a:t> des </a:t>
            </a:r>
            <a:r>
              <a:rPr lang="en-GB" noProof="0" dirty="0" err="1"/>
              <a:t>Untertitelmasters</a:t>
            </a:r>
            <a:r>
              <a:rPr lang="en-GB" noProof="0" dirty="0"/>
              <a:t> </a:t>
            </a:r>
            <a:r>
              <a:rPr lang="en-GB" noProof="0" dirty="0" err="1"/>
              <a:t>durch</a:t>
            </a:r>
            <a:r>
              <a:rPr lang="en-GB" noProof="0" dirty="0"/>
              <a:t> </a:t>
            </a:r>
            <a:r>
              <a:rPr lang="en-GB" noProof="0" dirty="0" err="1"/>
              <a:t>Klicken</a:t>
            </a:r>
            <a:r>
              <a:rPr lang="en-GB" noProof="0" dirty="0"/>
              <a:t> </a:t>
            </a:r>
            <a:r>
              <a:rPr lang="en-GB" noProof="0" dirty="0" err="1"/>
              <a:t>bearbeiten</a:t>
            </a:r>
            <a:endParaRPr lang="en-GB" noProof="0" dirty="0"/>
          </a:p>
        </p:txBody>
      </p:sp>
    </p:spTree>
    <p:extLst>
      <p:ext uri="{BB962C8B-B14F-4D97-AF65-F5344CB8AC3E}">
        <p14:creationId xmlns:p14="http://schemas.microsoft.com/office/powerpoint/2010/main" val="3820958576"/>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preserve="1" userDrawn="1">
  <p:cSld name="Breaker slide">
    <p:bg>
      <p:bgPr>
        <a:solidFill>
          <a:schemeClr val="accent4"/>
        </a:solidFill>
        <a:effectLst/>
      </p:bgPr>
    </p:bg>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2"/>
            </p:custDataLst>
            <p:extLst>
              <p:ext uri="{D42A27DB-BD31-4B8C-83A1-F6EECF244321}">
                <p14:modId xmlns:p14="http://schemas.microsoft.com/office/powerpoint/2010/main" val="1783882389"/>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20533" name="think-cell Folie" r:id="rId4" imgW="270" imgH="270" progId="TCLayout.ActiveDocument.1">
                  <p:embed/>
                </p:oleObj>
              </mc:Choice>
              <mc:Fallback>
                <p:oleObj name="think-cell Folie" r:id="rId4" imgW="270" imgH="270" progId="TCLayout.ActiveDocument.1">
                  <p:embed/>
                  <p:pic>
                    <p:nvPicPr>
                      <p:cNvPr id="0" name=""/>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15" name="Rectangle 2"/>
          <p:cNvSpPr>
            <a:spLocks noGrp="1" noChangeArrowheads="1"/>
          </p:cNvSpPr>
          <p:nvPr>
            <p:ph type="ctrTitle" hasCustomPrompt="1"/>
          </p:nvPr>
        </p:nvSpPr>
        <p:spPr bwMode="gray">
          <a:xfrm>
            <a:off x="647700" y="769938"/>
            <a:ext cx="7988300" cy="1557337"/>
          </a:xfrm>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defRPr sz="4000">
                <a:solidFill>
                  <a:schemeClr val="bg1"/>
                </a:solidFill>
              </a:defRPr>
            </a:lvl1pPr>
          </a:lstStyle>
          <a:p>
            <a:pPr lvl="0"/>
            <a:r>
              <a:rPr lang="en-GB" noProof="1"/>
              <a:t>Click to edit master title style</a:t>
            </a:r>
            <a:endParaRPr lang="en-GB" noProof="0" dirty="0"/>
          </a:p>
        </p:txBody>
      </p:sp>
      <p:sp>
        <p:nvSpPr>
          <p:cNvPr id="16" name="Rectangle 3"/>
          <p:cNvSpPr>
            <a:spLocks noGrp="1" noChangeArrowheads="1"/>
          </p:cNvSpPr>
          <p:nvPr>
            <p:ph type="subTitle" idx="1"/>
          </p:nvPr>
        </p:nvSpPr>
        <p:spPr bwMode="gray">
          <a:xfrm>
            <a:off x="650875" y="2327275"/>
            <a:ext cx="5362575" cy="1738313"/>
          </a:xfrm>
          <a:prstGeom prst="rect">
            <a:avLst/>
          </a:prstGeom>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spcBef>
                <a:spcPct val="0"/>
              </a:spcBef>
              <a:buSzTx/>
              <a:defRPr>
                <a:solidFill>
                  <a:schemeClr val="bg1"/>
                </a:solidFill>
              </a:defRPr>
            </a:lvl1pPr>
          </a:lstStyle>
          <a:p>
            <a:pPr lvl="0"/>
            <a:r>
              <a:rPr lang="en-GB" noProof="0"/>
              <a:t>Formatvorlage des Untertitelmasters durch Klicken bearbeiten</a:t>
            </a:r>
            <a:endParaRPr lang="en-GB" noProof="0" dirty="0"/>
          </a:p>
        </p:txBody>
      </p:sp>
      <p:pic>
        <p:nvPicPr>
          <p:cNvPr id="11" name="Image 66" descr="shadow-v2.png"/>
          <p:cNvPicPr>
            <a:picLocks noChangeAspect="1"/>
          </p:cNvPicPr>
          <p:nvPr userDrawn="1"/>
        </p:nvPicPr>
        <p:blipFill>
          <a:blip r:embed="rId6">
            <a:extLst>
              <a:ext uri="{28A0092B-C50C-407E-A947-70E740481C1C}">
                <a14:useLocalDpi xmlns:a14="http://schemas.microsoft.com/office/drawing/2010/main" val="0"/>
              </a:ext>
            </a:extLst>
          </a:blip>
          <a:srcRect t="8528" b="51877"/>
          <a:stretch>
            <a:fillRect/>
          </a:stretch>
        </p:blipFill>
        <p:spPr bwMode="auto">
          <a:xfrm>
            <a:off x="0" y="6381750"/>
            <a:ext cx="8856663" cy="206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2" name="Group 7"/>
          <p:cNvGrpSpPr>
            <a:grpSpLocks/>
          </p:cNvGrpSpPr>
          <p:nvPr userDrawn="1"/>
        </p:nvGrpSpPr>
        <p:grpSpPr bwMode="auto">
          <a:xfrm>
            <a:off x="7777163" y="6526213"/>
            <a:ext cx="863600" cy="236537"/>
            <a:chOff x="1005" y="1644"/>
            <a:chExt cx="3749" cy="1030"/>
          </a:xfrm>
          <a:solidFill>
            <a:schemeClr val="bg1"/>
          </a:solidFill>
        </p:grpSpPr>
        <p:sp>
          <p:nvSpPr>
            <p:cNvPr id="13" name="Freeform 8"/>
            <p:cNvSpPr>
              <a:spLocks/>
            </p:cNvSpPr>
            <p:nvPr userDrawn="1"/>
          </p:nvSpPr>
          <p:spPr bwMode="auto">
            <a:xfrm>
              <a:off x="1962" y="2123"/>
              <a:ext cx="314" cy="256"/>
            </a:xfrm>
            <a:custGeom>
              <a:avLst/>
              <a:gdLst>
                <a:gd name="T0" fmla="*/ 108 w 314"/>
                <a:gd name="T1" fmla="*/ 256 h 256"/>
                <a:gd name="T2" fmla="*/ 314 w 314"/>
                <a:gd name="T3" fmla="*/ 0 h 256"/>
                <a:gd name="T4" fmla="*/ 101 w 314"/>
                <a:gd name="T5" fmla="*/ 0 h 256"/>
                <a:gd name="T6" fmla="*/ 0 w 314"/>
                <a:gd name="T7" fmla="*/ 126 h 256"/>
                <a:gd name="T8" fmla="*/ 108 w 314"/>
                <a:gd name="T9" fmla="*/ 256 h 256"/>
              </a:gdLst>
              <a:ahLst/>
              <a:cxnLst>
                <a:cxn ang="0">
                  <a:pos x="T0" y="T1"/>
                </a:cxn>
                <a:cxn ang="0">
                  <a:pos x="T2" y="T3"/>
                </a:cxn>
                <a:cxn ang="0">
                  <a:pos x="T4" y="T5"/>
                </a:cxn>
                <a:cxn ang="0">
                  <a:pos x="T6" y="T7"/>
                </a:cxn>
                <a:cxn ang="0">
                  <a:pos x="T8" y="T9"/>
                </a:cxn>
              </a:cxnLst>
              <a:rect l="0" t="0" r="r" b="b"/>
              <a:pathLst>
                <a:path w="314" h="256">
                  <a:moveTo>
                    <a:pt x="108" y="256"/>
                  </a:moveTo>
                  <a:lnTo>
                    <a:pt x="314" y="0"/>
                  </a:lnTo>
                  <a:lnTo>
                    <a:pt x="101" y="0"/>
                  </a:lnTo>
                  <a:lnTo>
                    <a:pt x="0" y="126"/>
                  </a:lnTo>
                  <a:lnTo>
                    <a:pt x="108" y="25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solidFill>
                  <a:srgbClr val="000000"/>
                </a:solidFill>
              </a:endParaRPr>
            </a:p>
          </p:txBody>
        </p:sp>
        <p:sp>
          <p:nvSpPr>
            <p:cNvPr id="22" name="Freeform 9"/>
            <p:cNvSpPr>
              <a:spLocks noEditPoints="1"/>
            </p:cNvSpPr>
            <p:nvPr userDrawn="1"/>
          </p:nvSpPr>
          <p:spPr bwMode="auto">
            <a:xfrm>
              <a:off x="1005" y="1644"/>
              <a:ext cx="1183" cy="1014"/>
            </a:xfrm>
            <a:custGeom>
              <a:avLst/>
              <a:gdLst>
                <a:gd name="T0" fmla="*/ 359 w 501"/>
                <a:gd name="T1" fmla="*/ 313 h 429"/>
                <a:gd name="T2" fmla="*/ 339 w 501"/>
                <a:gd name="T3" fmla="*/ 287 h 429"/>
                <a:gd name="T4" fmla="*/ 331 w 501"/>
                <a:gd name="T5" fmla="*/ 277 h 429"/>
                <a:gd name="T6" fmla="*/ 288 w 501"/>
                <a:gd name="T7" fmla="*/ 257 h 429"/>
                <a:gd name="T8" fmla="*/ 232 w 501"/>
                <a:gd name="T9" fmla="*/ 313 h 429"/>
                <a:gd name="T10" fmla="*/ 288 w 501"/>
                <a:gd name="T11" fmla="*/ 368 h 429"/>
                <a:gd name="T12" fmla="*/ 331 w 501"/>
                <a:gd name="T13" fmla="*/ 348 h 429"/>
                <a:gd name="T14" fmla="*/ 339 w 501"/>
                <a:gd name="T15" fmla="*/ 338 h 429"/>
                <a:gd name="T16" fmla="*/ 359 w 501"/>
                <a:gd name="T17" fmla="*/ 313 h 429"/>
                <a:gd name="T18" fmla="*/ 162 w 501"/>
                <a:gd name="T19" fmla="*/ 312 h 429"/>
                <a:gd name="T20" fmla="*/ 288 w 501"/>
                <a:gd name="T21" fmla="*/ 188 h 429"/>
                <a:gd name="T22" fmla="*/ 384 w 501"/>
                <a:gd name="T23" fmla="*/ 232 h 429"/>
                <a:gd name="T24" fmla="*/ 385 w 501"/>
                <a:gd name="T25" fmla="*/ 234 h 429"/>
                <a:gd name="T26" fmla="*/ 387 w 501"/>
                <a:gd name="T27" fmla="*/ 233 h 429"/>
                <a:gd name="T28" fmla="*/ 250 w 501"/>
                <a:gd name="T29" fmla="*/ 0 h 429"/>
                <a:gd name="T30" fmla="*/ 0 w 501"/>
                <a:gd name="T31" fmla="*/ 429 h 429"/>
                <a:gd name="T32" fmla="*/ 244 w 501"/>
                <a:gd name="T33" fmla="*/ 429 h 429"/>
                <a:gd name="T34" fmla="*/ 245 w 501"/>
                <a:gd name="T35" fmla="*/ 428 h 429"/>
                <a:gd name="T36" fmla="*/ 220 w 501"/>
                <a:gd name="T37" fmla="*/ 417 h 429"/>
                <a:gd name="T38" fmla="*/ 162 w 501"/>
                <a:gd name="T39" fmla="*/ 312 h 429"/>
                <a:gd name="T40" fmla="*/ 496 w 501"/>
                <a:gd name="T41" fmla="*/ 427 h 429"/>
                <a:gd name="T42" fmla="*/ 470 w 501"/>
                <a:gd name="T43" fmla="*/ 420 h 429"/>
                <a:gd name="T44" fmla="*/ 405 w 501"/>
                <a:gd name="T45" fmla="*/ 367 h 429"/>
                <a:gd name="T46" fmla="*/ 380 w 501"/>
                <a:gd name="T47" fmla="*/ 398 h 429"/>
                <a:gd name="T48" fmla="*/ 333 w 501"/>
                <a:gd name="T49" fmla="*/ 428 h 429"/>
                <a:gd name="T50" fmla="*/ 333 w 501"/>
                <a:gd name="T51" fmla="*/ 429 h 429"/>
                <a:gd name="T52" fmla="*/ 501 w 501"/>
                <a:gd name="T53" fmla="*/ 429 h 429"/>
                <a:gd name="T54" fmla="*/ 501 w 501"/>
                <a:gd name="T55" fmla="*/ 428 h 429"/>
                <a:gd name="T56" fmla="*/ 496 w 501"/>
                <a:gd name="T57" fmla="*/ 427 h 4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01" h="429">
                  <a:moveTo>
                    <a:pt x="359" y="313"/>
                  </a:moveTo>
                  <a:cubicBezTo>
                    <a:pt x="353" y="305"/>
                    <a:pt x="350" y="300"/>
                    <a:pt x="339" y="287"/>
                  </a:cubicBezTo>
                  <a:cubicBezTo>
                    <a:pt x="336" y="283"/>
                    <a:pt x="335" y="282"/>
                    <a:pt x="331" y="277"/>
                  </a:cubicBezTo>
                  <a:cubicBezTo>
                    <a:pt x="320" y="265"/>
                    <a:pt x="306" y="257"/>
                    <a:pt x="288" y="257"/>
                  </a:cubicBezTo>
                  <a:cubicBezTo>
                    <a:pt x="257" y="257"/>
                    <a:pt x="232" y="282"/>
                    <a:pt x="232" y="313"/>
                  </a:cubicBezTo>
                  <a:cubicBezTo>
                    <a:pt x="232" y="343"/>
                    <a:pt x="257" y="368"/>
                    <a:pt x="288" y="368"/>
                  </a:cubicBezTo>
                  <a:cubicBezTo>
                    <a:pt x="306" y="368"/>
                    <a:pt x="320" y="360"/>
                    <a:pt x="331" y="348"/>
                  </a:cubicBezTo>
                  <a:cubicBezTo>
                    <a:pt x="335" y="343"/>
                    <a:pt x="336" y="342"/>
                    <a:pt x="339" y="338"/>
                  </a:cubicBezTo>
                  <a:cubicBezTo>
                    <a:pt x="350" y="325"/>
                    <a:pt x="353" y="320"/>
                    <a:pt x="359" y="313"/>
                  </a:cubicBezTo>
                  <a:moveTo>
                    <a:pt x="162" y="312"/>
                  </a:moveTo>
                  <a:cubicBezTo>
                    <a:pt x="162" y="243"/>
                    <a:pt x="218" y="188"/>
                    <a:pt x="288" y="188"/>
                  </a:cubicBezTo>
                  <a:cubicBezTo>
                    <a:pt x="322" y="188"/>
                    <a:pt x="357" y="201"/>
                    <a:pt x="384" y="232"/>
                  </a:cubicBezTo>
                  <a:cubicBezTo>
                    <a:pt x="385" y="234"/>
                    <a:pt x="385" y="234"/>
                    <a:pt x="385" y="234"/>
                  </a:cubicBezTo>
                  <a:cubicBezTo>
                    <a:pt x="387" y="233"/>
                    <a:pt x="387" y="233"/>
                    <a:pt x="387" y="233"/>
                  </a:cubicBezTo>
                  <a:cubicBezTo>
                    <a:pt x="250" y="0"/>
                    <a:pt x="250" y="0"/>
                    <a:pt x="250" y="0"/>
                  </a:cubicBezTo>
                  <a:cubicBezTo>
                    <a:pt x="0" y="429"/>
                    <a:pt x="0" y="429"/>
                    <a:pt x="0" y="429"/>
                  </a:cubicBezTo>
                  <a:cubicBezTo>
                    <a:pt x="244" y="429"/>
                    <a:pt x="244" y="429"/>
                    <a:pt x="244" y="429"/>
                  </a:cubicBezTo>
                  <a:cubicBezTo>
                    <a:pt x="245" y="428"/>
                    <a:pt x="245" y="428"/>
                    <a:pt x="245" y="428"/>
                  </a:cubicBezTo>
                  <a:cubicBezTo>
                    <a:pt x="234" y="425"/>
                    <a:pt x="224" y="419"/>
                    <a:pt x="220" y="417"/>
                  </a:cubicBezTo>
                  <a:cubicBezTo>
                    <a:pt x="185" y="395"/>
                    <a:pt x="162" y="357"/>
                    <a:pt x="162" y="312"/>
                  </a:cubicBezTo>
                  <a:moveTo>
                    <a:pt x="496" y="427"/>
                  </a:moveTo>
                  <a:cubicBezTo>
                    <a:pt x="485" y="425"/>
                    <a:pt x="476" y="422"/>
                    <a:pt x="470" y="420"/>
                  </a:cubicBezTo>
                  <a:cubicBezTo>
                    <a:pt x="444" y="409"/>
                    <a:pt x="423" y="389"/>
                    <a:pt x="405" y="367"/>
                  </a:cubicBezTo>
                  <a:cubicBezTo>
                    <a:pt x="405" y="367"/>
                    <a:pt x="392" y="385"/>
                    <a:pt x="380" y="398"/>
                  </a:cubicBezTo>
                  <a:cubicBezTo>
                    <a:pt x="362" y="417"/>
                    <a:pt x="343" y="425"/>
                    <a:pt x="333" y="428"/>
                  </a:cubicBezTo>
                  <a:cubicBezTo>
                    <a:pt x="333" y="429"/>
                    <a:pt x="333" y="429"/>
                    <a:pt x="333" y="429"/>
                  </a:cubicBezTo>
                  <a:cubicBezTo>
                    <a:pt x="501" y="429"/>
                    <a:pt x="501" y="429"/>
                    <a:pt x="501" y="429"/>
                  </a:cubicBezTo>
                  <a:cubicBezTo>
                    <a:pt x="501" y="428"/>
                    <a:pt x="501" y="428"/>
                    <a:pt x="501" y="428"/>
                  </a:cubicBezTo>
                  <a:cubicBezTo>
                    <a:pt x="501" y="428"/>
                    <a:pt x="499" y="427"/>
                    <a:pt x="496" y="427"/>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solidFill>
                  <a:srgbClr val="000000"/>
                </a:solidFill>
              </a:endParaRPr>
            </a:p>
          </p:txBody>
        </p:sp>
        <p:sp>
          <p:nvSpPr>
            <p:cNvPr id="23" name="Freeform 10"/>
            <p:cNvSpPr>
              <a:spLocks noEditPoints="1"/>
            </p:cNvSpPr>
            <p:nvPr userDrawn="1"/>
          </p:nvSpPr>
          <p:spPr bwMode="auto">
            <a:xfrm>
              <a:off x="2540" y="1904"/>
              <a:ext cx="2214" cy="770"/>
            </a:xfrm>
            <a:custGeom>
              <a:avLst/>
              <a:gdLst>
                <a:gd name="T0" fmla="*/ 171 w 937"/>
                <a:gd name="T1" fmla="*/ 136 h 326"/>
                <a:gd name="T2" fmla="*/ 78 w 937"/>
                <a:gd name="T3" fmla="*/ 89 h 326"/>
                <a:gd name="T4" fmla="*/ 125 w 937"/>
                <a:gd name="T5" fmla="*/ 53 h 326"/>
                <a:gd name="T6" fmla="*/ 186 w 937"/>
                <a:gd name="T7" fmla="*/ 100 h 326"/>
                <a:gd name="T8" fmla="*/ 253 w 937"/>
                <a:gd name="T9" fmla="*/ 100 h 326"/>
                <a:gd name="T10" fmla="*/ 128 w 937"/>
                <a:gd name="T11" fmla="*/ 0 h 326"/>
                <a:gd name="T12" fmla="*/ 12 w 937"/>
                <a:gd name="T13" fmla="*/ 94 h 326"/>
                <a:gd name="T14" fmla="*/ 104 w 937"/>
                <a:gd name="T15" fmla="*/ 183 h 326"/>
                <a:gd name="T16" fmla="*/ 197 w 937"/>
                <a:gd name="T17" fmla="*/ 234 h 326"/>
                <a:gd name="T18" fmla="*/ 136 w 937"/>
                <a:gd name="T19" fmla="*/ 273 h 326"/>
                <a:gd name="T20" fmla="*/ 67 w 937"/>
                <a:gd name="T21" fmla="*/ 215 h 326"/>
                <a:gd name="T22" fmla="*/ 1 w 937"/>
                <a:gd name="T23" fmla="*/ 215 h 326"/>
                <a:gd name="T24" fmla="*/ 134 w 937"/>
                <a:gd name="T25" fmla="*/ 326 h 326"/>
                <a:gd name="T26" fmla="*/ 263 w 937"/>
                <a:gd name="T27" fmla="*/ 226 h 326"/>
                <a:gd name="T28" fmla="*/ 171 w 937"/>
                <a:gd name="T29" fmla="*/ 136 h 326"/>
                <a:gd name="T30" fmla="*/ 541 w 937"/>
                <a:gd name="T31" fmla="*/ 121 h 326"/>
                <a:gd name="T32" fmla="*/ 541 w 937"/>
                <a:gd name="T33" fmla="*/ 121 h 326"/>
                <a:gd name="T34" fmla="*/ 473 w 937"/>
                <a:gd name="T35" fmla="*/ 87 h 326"/>
                <a:gd name="T36" fmla="*/ 374 w 937"/>
                <a:gd name="T37" fmla="*/ 204 h 326"/>
                <a:gd name="T38" fmla="*/ 475 w 937"/>
                <a:gd name="T39" fmla="*/ 325 h 326"/>
                <a:gd name="T40" fmla="*/ 543 w 937"/>
                <a:gd name="T41" fmla="*/ 290 h 326"/>
                <a:gd name="T42" fmla="*/ 544 w 937"/>
                <a:gd name="T43" fmla="*/ 290 h 326"/>
                <a:gd name="T44" fmla="*/ 544 w 937"/>
                <a:gd name="T45" fmla="*/ 319 h 326"/>
                <a:gd name="T46" fmla="*/ 603 w 937"/>
                <a:gd name="T47" fmla="*/ 319 h 326"/>
                <a:gd name="T48" fmla="*/ 603 w 937"/>
                <a:gd name="T49" fmla="*/ 8 h 326"/>
                <a:gd name="T50" fmla="*/ 541 w 937"/>
                <a:gd name="T51" fmla="*/ 8 h 326"/>
                <a:gd name="T52" fmla="*/ 541 w 937"/>
                <a:gd name="T53" fmla="*/ 121 h 326"/>
                <a:gd name="T54" fmla="*/ 490 w 937"/>
                <a:gd name="T55" fmla="*/ 278 h 326"/>
                <a:gd name="T56" fmla="*/ 436 w 937"/>
                <a:gd name="T57" fmla="*/ 206 h 326"/>
                <a:gd name="T58" fmla="*/ 490 w 937"/>
                <a:gd name="T59" fmla="*/ 134 h 326"/>
                <a:gd name="T60" fmla="*/ 543 w 937"/>
                <a:gd name="T61" fmla="*/ 205 h 326"/>
                <a:gd name="T62" fmla="*/ 490 w 937"/>
                <a:gd name="T63" fmla="*/ 278 h 326"/>
                <a:gd name="T64" fmla="*/ 741 w 937"/>
                <a:gd name="T65" fmla="*/ 87 h 326"/>
                <a:gd name="T66" fmla="*/ 626 w 937"/>
                <a:gd name="T67" fmla="*/ 206 h 326"/>
                <a:gd name="T68" fmla="*/ 741 w 937"/>
                <a:gd name="T69" fmla="*/ 325 h 326"/>
                <a:gd name="T70" fmla="*/ 846 w 937"/>
                <a:gd name="T71" fmla="*/ 249 h 326"/>
                <a:gd name="T72" fmla="*/ 792 w 937"/>
                <a:gd name="T73" fmla="*/ 249 h 326"/>
                <a:gd name="T74" fmla="*/ 743 w 937"/>
                <a:gd name="T75" fmla="*/ 278 h 326"/>
                <a:gd name="T76" fmla="*/ 687 w 937"/>
                <a:gd name="T77" fmla="*/ 221 h 326"/>
                <a:gd name="T78" fmla="*/ 850 w 937"/>
                <a:gd name="T79" fmla="*/ 221 h 326"/>
                <a:gd name="T80" fmla="*/ 741 w 937"/>
                <a:gd name="T81" fmla="*/ 87 h 326"/>
                <a:gd name="T82" fmla="*/ 687 w 937"/>
                <a:gd name="T83" fmla="*/ 182 h 326"/>
                <a:gd name="T84" fmla="*/ 739 w 937"/>
                <a:gd name="T85" fmla="*/ 134 h 326"/>
                <a:gd name="T86" fmla="*/ 788 w 937"/>
                <a:gd name="T87" fmla="*/ 182 h 326"/>
                <a:gd name="T88" fmla="*/ 687 w 937"/>
                <a:gd name="T89" fmla="*/ 182 h 326"/>
                <a:gd name="T90" fmla="*/ 875 w 937"/>
                <a:gd name="T91" fmla="*/ 319 h 326"/>
                <a:gd name="T92" fmla="*/ 937 w 937"/>
                <a:gd name="T93" fmla="*/ 319 h 326"/>
                <a:gd name="T94" fmla="*/ 937 w 937"/>
                <a:gd name="T95" fmla="*/ 8 h 326"/>
                <a:gd name="T96" fmla="*/ 875 w 937"/>
                <a:gd name="T97" fmla="*/ 8 h 326"/>
                <a:gd name="T98" fmla="*/ 875 w 937"/>
                <a:gd name="T99" fmla="*/ 319 h 326"/>
                <a:gd name="T100" fmla="*/ 286 w 937"/>
                <a:gd name="T101" fmla="*/ 319 h 326"/>
                <a:gd name="T102" fmla="*/ 348 w 937"/>
                <a:gd name="T103" fmla="*/ 319 h 326"/>
                <a:gd name="T104" fmla="*/ 348 w 937"/>
                <a:gd name="T105" fmla="*/ 93 h 326"/>
                <a:gd name="T106" fmla="*/ 286 w 937"/>
                <a:gd name="T107" fmla="*/ 93 h 326"/>
                <a:gd name="T108" fmla="*/ 286 w 937"/>
                <a:gd name="T109" fmla="*/ 319 h 326"/>
                <a:gd name="T110" fmla="*/ 286 w 937"/>
                <a:gd name="T111" fmla="*/ 59 h 326"/>
                <a:gd name="T112" fmla="*/ 348 w 937"/>
                <a:gd name="T113" fmla="*/ 59 h 326"/>
                <a:gd name="T114" fmla="*/ 348 w 937"/>
                <a:gd name="T115" fmla="*/ 8 h 326"/>
                <a:gd name="T116" fmla="*/ 286 w 937"/>
                <a:gd name="T117" fmla="*/ 8 h 326"/>
                <a:gd name="T118" fmla="*/ 286 w 937"/>
                <a:gd name="T119" fmla="*/ 59 h 3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937" h="326">
                  <a:moveTo>
                    <a:pt x="171" y="136"/>
                  </a:moveTo>
                  <a:cubicBezTo>
                    <a:pt x="93" y="116"/>
                    <a:pt x="78" y="113"/>
                    <a:pt x="78" y="89"/>
                  </a:cubicBezTo>
                  <a:cubicBezTo>
                    <a:pt x="78" y="63"/>
                    <a:pt x="103" y="53"/>
                    <a:pt x="125" y="53"/>
                  </a:cubicBezTo>
                  <a:cubicBezTo>
                    <a:pt x="158" y="53"/>
                    <a:pt x="184" y="63"/>
                    <a:pt x="186" y="100"/>
                  </a:cubicBezTo>
                  <a:cubicBezTo>
                    <a:pt x="253" y="100"/>
                    <a:pt x="253" y="100"/>
                    <a:pt x="253" y="100"/>
                  </a:cubicBezTo>
                  <a:cubicBezTo>
                    <a:pt x="253" y="29"/>
                    <a:pt x="193" y="0"/>
                    <a:pt x="128" y="0"/>
                  </a:cubicBezTo>
                  <a:cubicBezTo>
                    <a:pt x="72" y="0"/>
                    <a:pt x="12" y="31"/>
                    <a:pt x="12" y="94"/>
                  </a:cubicBezTo>
                  <a:cubicBezTo>
                    <a:pt x="12" y="153"/>
                    <a:pt x="58" y="171"/>
                    <a:pt x="104" y="183"/>
                  </a:cubicBezTo>
                  <a:cubicBezTo>
                    <a:pt x="150" y="195"/>
                    <a:pt x="197" y="201"/>
                    <a:pt x="197" y="234"/>
                  </a:cubicBezTo>
                  <a:cubicBezTo>
                    <a:pt x="197" y="266"/>
                    <a:pt x="160" y="273"/>
                    <a:pt x="136" y="273"/>
                  </a:cubicBezTo>
                  <a:cubicBezTo>
                    <a:pt x="100" y="273"/>
                    <a:pt x="67" y="257"/>
                    <a:pt x="67" y="215"/>
                  </a:cubicBezTo>
                  <a:cubicBezTo>
                    <a:pt x="1" y="215"/>
                    <a:pt x="1" y="215"/>
                    <a:pt x="1" y="215"/>
                  </a:cubicBezTo>
                  <a:cubicBezTo>
                    <a:pt x="0" y="292"/>
                    <a:pt x="65" y="326"/>
                    <a:pt x="134" y="326"/>
                  </a:cubicBezTo>
                  <a:cubicBezTo>
                    <a:pt x="218" y="326"/>
                    <a:pt x="263" y="283"/>
                    <a:pt x="263" y="226"/>
                  </a:cubicBezTo>
                  <a:cubicBezTo>
                    <a:pt x="263" y="156"/>
                    <a:pt x="193" y="141"/>
                    <a:pt x="171" y="136"/>
                  </a:cubicBezTo>
                  <a:moveTo>
                    <a:pt x="541" y="121"/>
                  </a:moveTo>
                  <a:cubicBezTo>
                    <a:pt x="541" y="121"/>
                    <a:pt x="541" y="121"/>
                    <a:pt x="541" y="121"/>
                  </a:cubicBezTo>
                  <a:cubicBezTo>
                    <a:pt x="526" y="99"/>
                    <a:pt x="500" y="87"/>
                    <a:pt x="473" y="87"/>
                  </a:cubicBezTo>
                  <a:cubicBezTo>
                    <a:pt x="407" y="87"/>
                    <a:pt x="374" y="144"/>
                    <a:pt x="374" y="204"/>
                  </a:cubicBezTo>
                  <a:cubicBezTo>
                    <a:pt x="374" y="266"/>
                    <a:pt x="407" y="325"/>
                    <a:pt x="475" y="325"/>
                  </a:cubicBezTo>
                  <a:cubicBezTo>
                    <a:pt x="504" y="325"/>
                    <a:pt x="529" y="314"/>
                    <a:pt x="543" y="290"/>
                  </a:cubicBezTo>
                  <a:cubicBezTo>
                    <a:pt x="544" y="290"/>
                    <a:pt x="544" y="290"/>
                    <a:pt x="544" y="290"/>
                  </a:cubicBezTo>
                  <a:cubicBezTo>
                    <a:pt x="544" y="319"/>
                    <a:pt x="544" y="319"/>
                    <a:pt x="544" y="319"/>
                  </a:cubicBezTo>
                  <a:cubicBezTo>
                    <a:pt x="603" y="319"/>
                    <a:pt x="603" y="319"/>
                    <a:pt x="603" y="319"/>
                  </a:cubicBezTo>
                  <a:cubicBezTo>
                    <a:pt x="603" y="8"/>
                    <a:pt x="603" y="8"/>
                    <a:pt x="603" y="8"/>
                  </a:cubicBezTo>
                  <a:cubicBezTo>
                    <a:pt x="541" y="8"/>
                    <a:pt x="541" y="8"/>
                    <a:pt x="541" y="8"/>
                  </a:cubicBezTo>
                  <a:lnTo>
                    <a:pt x="541" y="121"/>
                  </a:lnTo>
                  <a:close/>
                  <a:moveTo>
                    <a:pt x="490" y="278"/>
                  </a:moveTo>
                  <a:cubicBezTo>
                    <a:pt x="452" y="278"/>
                    <a:pt x="436" y="241"/>
                    <a:pt x="436" y="206"/>
                  </a:cubicBezTo>
                  <a:cubicBezTo>
                    <a:pt x="436" y="169"/>
                    <a:pt x="449" y="134"/>
                    <a:pt x="490" y="134"/>
                  </a:cubicBezTo>
                  <a:cubicBezTo>
                    <a:pt x="530" y="134"/>
                    <a:pt x="543" y="169"/>
                    <a:pt x="543" y="205"/>
                  </a:cubicBezTo>
                  <a:cubicBezTo>
                    <a:pt x="543" y="242"/>
                    <a:pt x="531" y="278"/>
                    <a:pt x="490" y="278"/>
                  </a:cubicBezTo>
                  <a:moveTo>
                    <a:pt x="741" y="87"/>
                  </a:moveTo>
                  <a:cubicBezTo>
                    <a:pt x="672" y="87"/>
                    <a:pt x="626" y="139"/>
                    <a:pt x="626" y="206"/>
                  </a:cubicBezTo>
                  <a:cubicBezTo>
                    <a:pt x="626" y="276"/>
                    <a:pt x="670" y="325"/>
                    <a:pt x="741" y="325"/>
                  </a:cubicBezTo>
                  <a:cubicBezTo>
                    <a:pt x="792" y="325"/>
                    <a:pt x="829" y="302"/>
                    <a:pt x="846" y="249"/>
                  </a:cubicBezTo>
                  <a:cubicBezTo>
                    <a:pt x="792" y="249"/>
                    <a:pt x="792" y="249"/>
                    <a:pt x="792" y="249"/>
                  </a:cubicBezTo>
                  <a:cubicBezTo>
                    <a:pt x="788" y="263"/>
                    <a:pt x="768" y="278"/>
                    <a:pt x="743" y="278"/>
                  </a:cubicBezTo>
                  <a:cubicBezTo>
                    <a:pt x="708" y="278"/>
                    <a:pt x="689" y="260"/>
                    <a:pt x="687" y="221"/>
                  </a:cubicBezTo>
                  <a:cubicBezTo>
                    <a:pt x="850" y="221"/>
                    <a:pt x="850" y="221"/>
                    <a:pt x="850" y="221"/>
                  </a:cubicBezTo>
                  <a:cubicBezTo>
                    <a:pt x="854" y="152"/>
                    <a:pt x="817" y="87"/>
                    <a:pt x="741" y="87"/>
                  </a:cubicBezTo>
                  <a:moveTo>
                    <a:pt x="687" y="182"/>
                  </a:moveTo>
                  <a:cubicBezTo>
                    <a:pt x="688" y="164"/>
                    <a:pt x="700" y="134"/>
                    <a:pt x="739" y="134"/>
                  </a:cubicBezTo>
                  <a:cubicBezTo>
                    <a:pt x="769" y="134"/>
                    <a:pt x="782" y="151"/>
                    <a:pt x="788" y="182"/>
                  </a:cubicBezTo>
                  <a:lnTo>
                    <a:pt x="687" y="182"/>
                  </a:lnTo>
                  <a:close/>
                  <a:moveTo>
                    <a:pt x="875" y="319"/>
                  </a:moveTo>
                  <a:cubicBezTo>
                    <a:pt x="937" y="319"/>
                    <a:pt x="937" y="319"/>
                    <a:pt x="937" y="319"/>
                  </a:cubicBezTo>
                  <a:cubicBezTo>
                    <a:pt x="937" y="8"/>
                    <a:pt x="937" y="8"/>
                    <a:pt x="937" y="8"/>
                  </a:cubicBezTo>
                  <a:cubicBezTo>
                    <a:pt x="875" y="8"/>
                    <a:pt x="875" y="8"/>
                    <a:pt x="875" y="8"/>
                  </a:cubicBezTo>
                  <a:lnTo>
                    <a:pt x="875" y="319"/>
                  </a:lnTo>
                  <a:close/>
                  <a:moveTo>
                    <a:pt x="286" y="319"/>
                  </a:moveTo>
                  <a:cubicBezTo>
                    <a:pt x="348" y="319"/>
                    <a:pt x="348" y="319"/>
                    <a:pt x="348" y="319"/>
                  </a:cubicBezTo>
                  <a:cubicBezTo>
                    <a:pt x="348" y="93"/>
                    <a:pt x="348" y="93"/>
                    <a:pt x="348" y="93"/>
                  </a:cubicBezTo>
                  <a:cubicBezTo>
                    <a:pt x="286" y="93"/>
                    <a:pt x="286" y="93"/>
                    <a:pt x="286" y="93"/>
                  </a:cubicBezTo>
                  <a:lnTo>
                    <a:pt x="286" y="319"/>
                  </a:lnTo>
                  <a:close/>
                  <a:moveTo>
                    <a:pt x="286" y="59"/>
                  </a:moveTo>
                  <a:cubicBezTo>
                    <a:pt x="348" y="59"/>
                    <a:pt x="348" y="59"/>
                    <a:pt x="348" y="59"/>
                  </a:cubicBezTo>
                  <a:cubicBezTo>
                    <a:pt x="348" y="8"/>
                    <a:pt x="348" y="8"/>
                    <a:pt x="348" y="8"/>
                  </a:cubicBezTo>
                  <a:cubicBezTo>
                    <a:pt x="286" y="8"/>
                    <a:pt x="286" y="8"/>
                    <a:pt x="286" y="8"/>
                  </a:cubicBezTo>
                  <a:lnTo>
                    <a:pt x="286" y="5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solidFill>
                  <a:srgbClr val="000000"/>
                </a:solidFill>
              </a:endParaRPr>
            </a:p>
          </p:txBody>
        </p:sp>
      </p:grpSp>
    </p:spTree>
    <p:extLst>
      <p:ext uri="{BB962C8B-B14F-4D97-AF65-F5344CB8AC3E}">
        <p14:creationId xmlns:p14="http://schemas.microsoft.com/office/powerpoint/2010/main" val="1589496815"/>
      </p:ext>
    </p:extLst>
  </p:cSld>
  <p:clrMapOvr>
    <a:masterClrMapping/>
  </p:clrMapOvr>
</p:sldLayout>
</file>

<file path=ppt/slideLayouts/slideLayout290.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GB"/>
              <a:t>Click to edit master title style</a:t>
            </a:r>
            <a:endParaRPr lang="en-GB" dirty="0"/>
          </a:p>
        </p:txBody>
      </p:sp>
    </p:spTree>
    <p:extLst>
      <p:ext uri="{BB962C8B-B14F-4D97-AF65-F5344CB8AC3E}">
        <p14:creationId xmlns:p14="http://schemas.microsoft.com/office/powerpoint/2010/main" val="1764894986"/>
      </p:ext>
    </p:extLst>
  </p:cSld>
  <p:clrMapOvr>
    <a:masterClrMapping/>
  </p:clrMapOvr>
</p:sldLayout>
</file>

<file path=ppt/slideLayouts/slideLayout291.xml><?xml version="1.0" encoding="utf-8"?>
<p:sldLayout xmlns:a="http://schemas.openxmlformats.org/drawingml/2006/main" xmlns:r="http://schemas.openxmlformats.org/officeDocument/2006/relationships" xmlns:p="http://schemas.openxmlformats.org/presentationml/2006/main" preserve="1" userDrawn="1">
  <p:cSld name="Title and tex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GB"/>
              <a:t>Click to edit master title style</a:t>
            </a:r>
            <a:endParaRPr lang="en-GB" dirty="0"/>
          </a:p>
        </p:txBody>
      </p:sp>
      <p:sp>
        <p:nvSpPr>
          <p:cNvPr id="5" name="Text Placeholder 4"/>
          <p:cNvSpPr>
            <a:spLocks noGrp="1"/>
          </p:cNvSpPr>
          <p:nvPr>
            <p:ph type="body" sz="quarter" idx="10"/>
          </p:nvPr>
        </p:nvSpPr>
        <p:spPr>
          <a:xfrm>
            <a:off x="647700" y="1485900"/>
            <a:ext cx="7997825" cy="4762500"/>
          </a:xfrm>
        </p:spPr>
        <p:txBody>
          <a:bodyPr>
            <a:noAutofit/>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p>
        </p:txBody>
      </p:sp>
    </p:spTree>
    <p:extLst>
      <p:ext uri="{BB962C8B-B14F-4D97-AF65-F5344CB8AC3E}">
        <p14:creationId xmlns:p14="http://schemas.microsoft.com/office/powerpoint/2010/main" val="734188006"/>
      </p:ext>
    </p:extLst>
  </p:cSld>
  <p:clrMapOvr>
    <a:masterClrMapping/>
  </p:clrMapOvr>
</p:sldLayout>
</file>

<file path=ppt/slideLayouts/slideLayout292.xml><?xml version="1.0" encoding="utf-8"?>
<p:sldLayout xmlns:a="http://schemas.openxmlformats.org/drawingml/2006/main" xmlns:r="http://schemas.openxmlformats.org/officeDocument/2006/relationships" xmlns:p="http://schemas.openxmlformats.org/presentationml/2006/main" preserve="1" userDrawn="1">
  <p:cSld name="Title and Sub-titl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48000" y="334800"/>
            <a:ext cx="7992000" cy="936000"/>
          </a:xfrm>
        </p:spPr>
        <p:txBody>
          <a:bodyPr/>
          <a:lstStyle>
            <a:lvl1pPr>
              <a:defRPr/>
            </a:lvl1pPr>
          </a:lstStyle>
          <a:p>
            <a:r>
              <a:rPr lang="en-GB"/>
              <a:t>Click to edit master title style</a:t>
            </a:r>
            <a:endParaRPr lang="en-GB" dirty="0"/>
          </a:p>
        </p:txBody>
      </p:sp>
      <p:sp>
        <p:nvSpPr>
          <p:cNvPr id="9" name="Text Placeholder 8"/>
          <p:cNvSpPr>
            <a:spLocks noGrp="1"/>
          </p:cNvSpPr>
          <p:nvPr>
            <p:ph type="body" sz="quarter" idx="10"/>
          </p:nvPr>
        </p:nvSpPr>
        <p:spPr>
          <a:xfrm>
            <a:off x="648000" y="1025525"/>
            <a:ext cx="7997825" cy="307777"/>
          </a:xfrm>
        </p:spPr>
        <p:txBody>
          <a:bodyPr>
            <a:spAutoFit/>
          </a:bodyPr>
          <a:lstStyle/>
          <a:p>
            <a:pPr lvl="0"/>
            <a:r>
              <a:rPr lang="en-GB" dirty="0"/>
              <a:t>Click to edit Master text styles</a:t>
            </a:r>
          </a:p>
        </p:txBody>
      </p:sp>
    </p:spTree>
    <p:extLst>
      <p:ext uri="{BB962C8B-B14F-4D97-AF65-F5344CB8AC3E}">
        <p14:creationId xmlns:p14="http://schemas.microsoft.com/office/powerpoint/2010/main" val="729411595"/>
      </p:ext>
    </p:extLst>
  </p:cSld>
  <p:clrMapOvr>
    <a:masterClrMapping/>
  </p:clrMapOvr>
</p:sldLayout>
</file>

<file path=ppt/slideLayouts/slideLayout293.xml><?xml version="1.0" encoding="utf-8"?>
<p:sldLayout xmlns:a="http://schemas.openxmlformats.org/drawingml/2006/main" xmlns:r="http://schemas.openxmlformats.org/officeDocument/2006/relationships" xmlns:p="http://schemas.openxmlformats.org/presentationml/2006/main" showMasterSp="0" preserve="1" userDrawn="1">
  <p:cSld name="Breaker slide">
    <p:bg>
      <p:bgPr>
        <a:solidFill>
          <a:schemeClr val="accent4"/>
        </a:solidFill>
        <a:effectLst/>
      </p:bgPr>
    </p:bg>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2"/>
            </p:custDataLs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222224" name="think-cell Folie" r:id="rId4" imgW="270" imgH="270" progId="TCLayout.ActiveDocument.1">
                  <p:embed/>
                </p:oleObj>
              </mc:Choice>
              <mc:Fallback>
                <p:oleObj name="think-cell Folie" r:id="rId4" imgW="270" imgH="270" progId="TCLayout.ActiveDocument.1">
                  <p:embed/>
                  <p:pic>
                    <p:nvPicPr>
                      <p:cNvPr id="2" name="Object 1" hidden="1"/>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15" name="Rectangle 2"/>
          <p:cNvSpPr>
            <a:spLocks noGrp="1" noChangeArrowheads="1"/>
          </p:cNvSpPr>
          <p:nvPr>
            <p:ph type="ctrTitle" hasCustomPrompt="1"/>
          </p:nvPr>
        </p:nvSpPr>
        <p:spPr bwMode="gray">
          <a:xfrm>
            <a:off x="647700" y="769938"/>
            <a:ext cx="7988300" cy="1557337"/>
          </a:xfrm>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defRPr sz="4000">
                <a:solidFill>
                  <a:schemeClr val="bg1"/>
                </a:solidFill>
              </a:defRPr>
            </a:lvl1pPr>
          </a:lstStyle>
          <a:p>
            <a:pPr lvl="0"/>
            <a:r>
              <a:rPr lang="en-GB" noProof="1"/>
              <a:t>Click to edit master title style</a:t>
            </a:r>
            <a:endParaRPr lang="en-GB" noProof="0" dirty="0"/>
          </a:p>
        </p:txBody>
      </p:sp>
      <p:sp>
        <p:nvSpPr>
          <p:cNvPr id="16" name="Rectangle 3"/>
          <p:cNvSpPr>
            <a:spLocks noGrp="1" noChangeArrowheads="1"/>
          </p:cNvSpPr>
          <p:nvPr>
            <p:ph type="subTitle" idx="1"/>
          </p:nvPr>
        </p:nvSpPr>
        <p:spPr bwMode="gray">
          <a:xfrm>
            <a:off x="650875" y="2327275"/>
            <a:ext cx="5362575" cy="1738313"/>
          </a:xfrm>
          <a:prstGeom prst="rect">
            <a:avLst/>
          </a:prstGeom>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spcBef>
                <a:spcPct val="0"/>
              </a:spcBef>
              <a:buSzTx/>
              <a:defRPr>
                <a:solidFill>
                  <a:schemeClr val="bg1"/>
                </a:solidFill>
              </a:defRPr>
            </a:lvl1pPr>
          </a:lstStyle>
          <a:p>
            <a:pPr lvl="0"/>
            <a:r>
              <a:rPr lang="en-GB" noProof="0"/>
              <a:t>Formatvorlage des Untertitelmasters durch Klicken bearbeiten</a:t>
            </a:r>
            <a:endParaRPr lang="en-GB" noProof="0" dirty="0"/>
          </a:p>
        </p:txBody>
      </p:sp>
      <p:pic>
        <p:nvPicPr>
          <p:cNvPr id="11" name="Image 66" descr="shadow-v2.png"/>
          <p:cNvPicPr>
            <a:picLocks noChangeAspect="1"/>
          </p:cNvPicPr>
          <p:nvPr userDrawn="1"/>
        </p:nvPicPr>
        <p:blipFill>
          <a:blip r:embed="rId6">
            <a:extLst>
              <a:ext uri="{28A0092B-C50C-407E-A947-70E740481C1C}">
                <a14:useLocalDpi xmlns:a14="http://schemas.microsoft.com/office/drawing/2010/main" val="0"/>
              </a:ext>
            </a:extLst>
          </a:blip>
          <a:srcRect t="8528" b="51877"/>
          <a:stretch>
            <a:fillRect/>
          </a:stretch>
        </p:blipFill>
        <p:spPr bwMode="auto">
          <a:xfrm>
            <a:off x="0" y="6381750"/>
            <a:ext cx="8856663" cy="206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2" name="Group 7"/>
          <p:cNvGrpSpPr>
            <a:grpSpLocks/>
          </p:cNvGrpSpPr>
          <p:nvPr userDrawn="1"/>
        </p:nvGrpSpPr>
        <p:grpSpPr bwMode="auto">
          <a:xfrm>
            <a:off x="7777163" y="6526213"/>
            <a:ext cx="863600" cy="236537"/>
            <a:chOff x="1005" y="1644"/>
            <a:chExt cx="3749" cy="1030"/>
          </a:xfrm>
          <a:solidFill>
            <a:schemeClr val="bg1"/>
          </a:solidFill>
        </p:grpSpPr>
        <p:sp>
          <p:nvSpPr>
            <p:cNvPr id="13" name="Freeform 8"/>
            <p:cNvSpPr>
              <a:spLocks/>
            </p:cNvSpPr>
            <p:nvPr userDrawn="1"/>
          </p:nvSpPr>
          <p:spPr bwMode="auto">
            <a:xfrm>
              <a:off x="1962" y="2123"/>
              <a:ext cx="314" cy="256"/>
            </a:xfrm>
            <a:custGeom>
              <a:avLst/>
              <a:gdLst>
                <a:gd name="T0" fmla="*/ 108 w 314"/>
                <a:gd name="T1" fmla="*/ 256 h 256"/>
                <a:gd name="T2" fmla="*/ 314 w 314"/>
                <a:gd name="T3" fmla="*/ 0 h 256"/>
                <a:gd name="T4" fmla="*/ 101 w 314"/>
                <a:gd name="T5" fmla="*/ 0 h 256"/>
                <a:gd name="T6" fmla="*/ 0 w 314"/>
                <a:gd name="T7" fmla="*/ 126 h 256"/>
                <a:gd name="T8" fmla="*/ 108 w 314"/>
                <a:gd name="T9" fmla="*/ 256 h 256"/>
              </a:gdLst>
              <a:ahLst/>
              <a:cxnLst>
                <a:cxn ang="0">
                  <a:pos x="T0" y="T1"/>
                </a:cxn>
                <a:cxn ang="0">
                  <a:pos x="T2" y="T3"/>
                </a:cxn>
                <a:cxn ang="0">
                  <a:pos x="T4" y="T5"/>
                </a:cxn>
                <a:cxn ang="0">
                  <a:pos x="T6" y="T7"/>
                </a:cxn>
                <a:cxn ang="0">
                  <a:pos x="T8" y="T9"/>
                </a:cxn>
              </a:cxnLst>
              <a:rect l="0" t="0" r="r" b="b"/>
              <a:pathLst>
                <a:path w="314" h="256">
                  <a:moveTo>
                    <a:pt x="108" y="256"/>
                  </a:moveTo>
                  <a:lnTo>
                    <a:pt x="314" y="0"/>
                  </a:lnTo>
                  <a:lnTo>
                    <a:pt x="101" y="0"/>
                  </a:lnTo>
                  <a:lnTo>
                    <a:pt x="0" y="126"/>
                  </a:lnTo>
                  <a:lnTo>
                    <a:pt x="108" y="25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solidFill>
                  <a:srgbClr val="000000"/>
                </a:solidFill>
              </a:endParaRPr>
            </a:p>
          </p:txBody>
        </p:sp>
        <p:sp>
          <p:nvSpPr>
            <p:cNvPr id="22" name="Freeform 9"/>
            <p:cNvSpPr>
              <a:spLocks noEditPoints="1"/>
            </p:cNvSpPr>
            <p:nvPr userDrawn="1"/>
          </p:nvSpPr>
          <p:spPr bwMode="auto">
            <a:xfrm>
              <a:off x="1005" y="1644"/>
              <a:ext cx="1183" cy="1014"/>
            </a:xfrm>
            <a:custGeom>
              <a:avLst/>
              <a:gdLst>
                <a:gd name="T0" fmla="*/ 359 w 501"/>
                <a:gd name="T1" fmla="*/ 313 h 429"/>
                <a:gd name="T2" fmla="*/ 339 w 501"/>
                <a:gd name="T3" fmla="*/ 287 h 429"/>
                <a:gd name="T4" fmla="*/ 331 w 501"/>
                <a:gd name="T5" fmla="*/ 277 h 429"/>
                <a:gd name="T6" fmla="*/ 288 w 501"/>
                <a:gd name="T7" fmla="*/ 257 h 429"/>
                <a:gd name="T8" fmla="*/ 232 w 501"/>
                <a:gd name="T9" fmla="*/ 313 h 429"/>
                <a:gd name="T10" fmla="*/ 288 w 501"/>
                <a:gd name="T11" fmla="*/ 368 h 429"/>
                <a:gd name="T12" fmla="*/ 331 w 501"/>
                <a:gd name="T13" fmla="*/ 348 h 429"/>
                <a:gd name="T14" fmla="*/ 339 w 501"/>
                <a:gd name="T15" fmla="*/ 338 h 429"/>
                <a:gd name="T16" fmla="*/ 359 w 501"/>
                <a:gd name="T17" fmla="*/ 313 h 429"/>
                <a:gd name="T18" fmla="*/ 162 w 501"/>
                <a:gd name="T19" fmla="*/ 312 h 429"/>
                <a:gd name="T20" fmla="*/ 288 w 501"/>
                <a:gd name="T21" fmla="*/ 188 h 429"/>
                <a:gd name="T22" fmla="*/ 384 w 501"/>
                <a:gd name="T23" fmla="*/ 232 h 429"/>
                <a:gd name="T24" fmla="*/ 385 w 501"/>
                <a:gd name="T25" fmla="*/ 234 h 429"/>
                <a:gd name="T26" fmla="*/ 387 w 501"/>
                <a:gd name="T27" fmla="*/ 233 h 429"/>
                <a:gd name="T28" fmla="*/ 250 w 501"/>
                <a:gd name="T29" fmla="*/ 0 h 429"/>
                <a:gd name="T30" fmla="*/ 0 w 501"/>
                <a:gd name="T31" fmla="*/ 429 h 429"/>
                <a:gd name="T32" fmla="*/ 244 w 501"/>
                <a:gd name="T33" fmla="*/ 429 h 429"/>
                <a:gd name="T34" fmla="*/ 245 w 501"/>
                <a:gd name="T35" fmla="*/ 428 h 429"/>
                <a:gd name="T36" fmla="*/ 220 w 501"/>
                <a:gd name="T37" fmla="*/ 417 h 429"/>
                <a:gd name="T38" fmla="*/ 162 w 501"/>
                <a:gd name="T39" fmla="*/ 312 h 429"/>
                <a:gd name="T40" fmla="*/ 496 w 501"/>
                <a:gd name="T41" fmla="*/ 427 h 429"/>
                <a:gd name="T42" fmla="*/ 470 w 501"/>
                <a:gd name="T43" fmla="*/ 420 h 429"/>
                <a:gd name="T44" fmla="*/ 405 w 501"/>
                <a:gd name="T45" fmla="*/ 367 h 429"/>
                <a:gd name="T46" fmla="*/ 380 w 501"/>
                <a:gd name="T47" fmla="*/ 398 h 429"/>
                <a:gd name="T48" fmla="*/ 333 w 501"/>
                <a:gd name="T49" fmla="*/ 428 h 429"/>
                <a:gd name="T50" fmla="*/ 333 w 501"/>
                <a:gd name="T51" fmla="*/ 429 h 429"/>
                <a:gd name="T52" fmla="*/ 501 w 501"/>
                <a:gd name="T53" fmla="*/ 429 h 429"/>
                <a:gd name="T54" fmla="*/ 501 w 501"/>
                <a:gd name="T55" fmla="*/ 428 h 429"/>
                <a:gd name="T56" fmla="*/ 496 w 501"/>
                <a:gd name="T57" fmla="*/ 427 h 4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01" h="429">
                  <a:moveTo>
                    <a:pt x="359" y="313"/>
                  </a:moveTo>
                  <a:cubicBezTo>
                    <a:pt x="353" y="305"/>
                    <a:pt x="350" y="300"/>
                    <a:pt x="339" y="287"/>
                  </a:cubicBezTo>
                  <a:cubicBezTo>
                    <a:pt x="336" y="283"/>
                    <a:pt x="335" y="282"/>
                    <a:pt x="331" y="277"/>
                  </a:cubicBezTo>
                  <a:cubicBezTo>
                    <a:pt x="320" y="265"/>
                    <a:pt x="306" y="257"/>
                    <a:pt x="288" y="257"/>
                  </a:cubicBezTo>
                  <a:cubicBezTo>
                    <a:pt x="257" y="257"/>
                    <a:pt x="232" y="282"/>
                    <a:pt x="232" y="313"/>
                  </a:cubicBezTo>
                  <a:cubicBezTo>
                    <a:pt x="232" y="343"/>
                    <a:pt x="257" y="368"/>
                    <a:pt x="288" y="368"/>
                  </a:cubicBezTo>
                  <a:cubicBezTo>
                    <a:pt x="306" y="368"/>
                    <a:pt x="320" y="360"/>
                    <a:pt x="331" y="348"/>
                  </a:cubicBezTo>
                  <a:cubicBezTo>
                    <a:pt x="335" y="343"/>
                    <a:pt x="336" y="342"/>
                    <a:pt x="339" y="338"/>
                  </a:cubicBezTo>
                  <a:cubicBezTo>
                    <a:pt x="350" y="325"/>
                    <a:pt x="353" y="320"/>
                    <a:pt x="359" y="313"/>
                  </a:cubicBezTo>
                  <a:moveTo>
                    <a:pt x="162" y="312"/>
                  </a:moveTo>
                  <a:cubicBezTo>
                    <a:pt x="162" y="243"/>
                    <a:pt x="218" y="188"/>
                    <a:pt x="288" y="188"/>
                  </a:cubicBezTo>
                  <a:cubicBezTo>
                    <a:pt x="322" y="188"/>
                    <a:pt x="357" y="201"/>
                    <a:pt x="384" y="232"/>
                  </a:cubicBezTo>
                  <a:cubicBezTo>
                    <a:pt x="385" y="234"/>
                    <a:pt x="385" y="234"/>
                    <a:pt x="385" y="234"/>
                  </a:cubicBezTo>
                  <a:cubicBezTo>
                    <a:pt x="387" y="233"/>
                    <a:pt x="387" y="233"/>
                    <a:pt x="387" y="233"/>
                  </a:cubicBezTo>
                  <a:cubicBezTo>
                    <a:pt x="250" y="0"/>
                    <a:pt x="250" y="0"/>
                    <a:pt x="250" y="0"/>
                  </a:cubicBezTo>
                  <a:cubicBezTo>
                    <a:pt x="0" y="429"/>
                    <a:pt x="0" y="429"/>
                    <a:pt x="0" y="429"/>
                  </a:cubicBezTo>
                  <a:cubicBezTo>
                    <a:pt x="244" y="429"/>
                    <a:pt x="244" y="429"/>
                    <a:pt x="244" y="429"/>
                  </a:cubicBezTo>
                  <a:cubicBezTo>
                    <a:pt x="245" y="428"/>
                    <a:pt x="245" y="428"/>
                    <a:pt x="245" y="428"/>
                  </a:cubicBezTo>
                  <a:cubicBezTo>
                    <a:pt x="234" y="425"/>
                    <a:pt x="224" y="419"/>
                    <a:pt x="220" y="417"/>
                  </a:cubicBezTo>
                  <a:cubicBezTo>
                    <a:pt x="185" y="395"/>
                    <a:pt x="162" y="357"/>
                    <a:pt x="162" y="312"/>
                  </a:cubicBezTo>
                  <a:moveTo>
                    <a:pt x="496" y="427"/>
                  </a:moveTo>
                  <a:cubicBezTo>
                    <a:pt x="485" y="425"/>
                    <a:pt x="476" y="422"/>
                    <a:pt x="470" y="420"/>
                  </a:cubicBezTo>
                  <a:cubicBezTo>
                    <a:pt x="444" y="409"/>
                    <a:pt x="423" y="389"/>
                    <a:pt x="405" y="367"/>
                  </a:cubicBezTo>
                  <a:cubicBezTo>
                    <a:pt x="405" y="367"/>
                    <a:pt x="392" y="385"/>
                    <a:pt x="380" y="398"/>
                  </a:cubicBezTo>
                  <a:cubicBezTo>
                    <a:pt x="362" y="417"/>
                    <a:pt x="343" y="425"/>
                    <a:pt x="333" y="428"/>
                  </a:cubicBezTo>
                  <a:cubicBezTo>
                    <a:pt x="333" y="429"/>
                    <a:pt x="333" y="429"/>
                    <a:pt x="333" y="429"/>
                  </a:cubicBezTo>
                  <a:cubicBezTo>
                    <a:pt x="501" y="429"/>
                    <a:pt x="501" y="429"/>
                    <a:pt x="501" y="429"/>
                  </a:cubicBezTo>
                  <a:cubicBezTo>
                    <a:pt x="501" y="428"/>
                    <a:pt x="501" y="428"/>
                    <a:pt x="501" y="428"/>
                  </a:cubicBezTo>
                  <a:cubicBezTo>
                    <a:pt x="501" y="428"/>
                    <a:pt x="499" y="427"/>
                    <a:pt x="496" y="427"/>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solidFill>
                  <a:srgbClr val="000000"/>
                </a:solidFill>
              </a:endParaRPr>
            </a:p>
          </p:txBody>
        </p:sp>
        <p:sp>
          <p:nvSpPr>
            <p:cNvPr id="23" name="Freeform 10"/>
            <p:cNvSpPr>
              <a:spLocks noEditPoints="1"/>
            </p:cNvSpPr>
            <p:nvPr userDrawn="1"/>
          </p:nvSpPr>
          <p:spPr bwMode="auto">
            <a:xfrm>
              <a:off x="2540" y="1904"/>
              <a:ext cx="2214" cy="770"/>
            </a:xfrm>
            <a:custGeom>
              <a:avLst/>
              <a:gdLst>
                <a:gd name="T0" fmla="*/ 171 w 937"/>
                <a:gd name="T1" fmla="*/ 136 h 326"/>
                <a:gd name="T2" fmla="*/ 78 w 937"/>
                <a:gd name="T3" fmla="*/ 89 h 326"/>
                <a:gd name="T4" fmla="*/ 125 w 937"/>
                <a:gd name="T5" fmla="*/ 53 h 326"/>
                <a:gd name="T6" fmla="*/ 186 w 937"/>
                <a:gd name="T7" fmla="*/ 100 h 326"/>
                <a:gd name="T8" fmla="*/ 253 w 937"/>
                <a:gd name="T9" fmla="*/ 100 h 326"/>
                <a:gd name="T10" fmla="*/ 128 w 937"/>
                <a:gd name="T11" fmla="*/ 0 h 326"/>
                <a:gd name="T12" fmla="*/ 12 w 937"/>
                <a:gd name="T13" fmla="*/ 94 h 326"/>
                <a:gd name="T14" fmla="*/ 104 w 937"/>
                <a:gd name="T15" fmla="*/ 183 h 326"/>
                <a:gd name="T16" fmla="*/ 197 w 937"/>
                <a:gd name="T17" fmla="*/ 234 h 326"/>
                <a:gd name="T18" fmla="*/ 136 w 937"/>
                <a:gd name="T19" fmla="*/ 273 h 326"/>
                <a:gd name="T20" fmla="*/ 67 w 937"/>
                <a:gd name="T21" fmla="*/ 215 h 326"/>
                <a:gd name="T22" fmla="*/ 1 w 937"/>
                <a:gd name="T23" fmla="*/ 215 h 326"/>
                <a:gd name="T24" fmla="*/ 134 w 937"/>
                <a:gd name="T25" fmla="*/ 326 h 326"/>
                <a:gd name="T26" fmla="*/ 263 w 937"/>
                <a:gd name="T27" fmla="*/ 226 h 326"/>
                <a:gd name="T28" fmla="*/ 171 w 937"/>
                <a:gd name="T29" fmla="*/ 136 h 326"/>
                <a:gd name="T30" fmla="*/ 541 w 937"/>
                <a:gd name="T31" fmla="*/ 121 h 326"/>
                <a:gd name="T32" fmla="*/ 541 w 937"/>
                <a:gd name="T33" fmla="*/ 121 h 326"/>
                <a:gd name="T34" fmla="*/ 473 w 937"/>
                <a:gd name="T35" fmla="*/ 87 h 326"/>
                <a:gd name="T36" fmla="*/ 374 w 937"/>
                <a:gd name="T37" fmla="*/ 204 h 326"/>
                <a:gd name="T38" fmla="*/ 475 w 937"/>
                <a:gd name="T39" fmla="*/ 325 h 326"/>
                <a:gd name="T40" fmla="*/ 543 w 937"/>
                <a:gd name="T41" fmla="*/ 290 h 326"/>
                <a:gd name="T42" fmla="*/ 544 w 937"/>
                <a:gd name="T43" fmla="*/ 290 h 326"/>
                <a:gd name="T44" fmla="*/ 544 w 937"/>
                <a:gd name="T45" fmla="*/ 319 h 326"/>
                <a:gd name="T46" fmla="*/ 603 w 937"/>
                <a:gd name="T47" fmla="*/ 319 h 326"/>
                <a:gd name="T48" fmla="*/ 603 w 937"/>
                <a:gd name="T49" fmla="*/ 8 h 326"/>
                <a:gd name="T50" fmla="*/ 541 w 937"/>
                <a:gd name="T51" fmla="*/ 8 h 326"/>
                <a:gd name="T52" fmla="*/ 541 w 937"/>
                <a:gd name="T53" fmla="*/ 121 h 326"/>
                <a:gd name="T54" fmla="*/ 490 w 937"/>
                <a:gd name="T55" fmla="*/ 278 h 326"/>
                <a:gd name="T56" fmla="*/ 436 w 937"/>
                <a:gd name="T57" fmla="*/ 206 h 326"/>
                <a:gd name="T58" fmla="*/ 490 w 937"/>
                <a:gd name="T59" fmla="*/ 134 h 326"/>
                <a:gd name="T60" fmla="*/ 543 w 937"/>
                <a:gd name="T61" fmla="*/ 205 h 326"/>
                <a:gd name="T62" fmla="*/ 490 w 937"/>
                <a:gd name="T63" fmla="*/ 278 h 326"/>
                <a:gd name="T64" fmla="*/ 741 w 937"/>
                <a:gd name="T65" fmla="*/ 87 h 326"/>
                <a:gd name="T66" fmla="*/ 626 w 937"/>
                <a:gd name="T67" fmla="*/ 206 h 326"/>
                <a:gd name="T68" fmla="*/ 741 w 937"/>
                <a:gd name="T69" fmla="*/ 325 h 326"/>
                <a:gd name="T70" fmla="*/ 846 w 937"/>
                <a:gd name="T71" fmla="*/ 249 h 326"/>
                <a:gd name="T72" fmla="*/ 792 w 937"/>
                <a:gd name="T73" fmla="*/ 249 h 326"/>
                <a:gd name="T74" fmla="*/ 743 w 937"/>
                <a:gd name="T75" fmla="*/ 278 h 326"/>
                <a:gd name="T76" fmla="*/ 687 w 937"/>
                <a:gd name="T77" fmla="*/ 221 h 326"/>
                <a:gd name="T78" fmla="*/ 850 w 937"/>
                <a:gd name="T79" fmla="*/ 221 h 326"/>
                <a:gd name="T80" fmla="*/ 741 w 937"/>
                <a:gd name="T81" fmla="*/ 87 h 326"/>
                <a:gd name="T82" fmla="*/ 687 w 937"/>
                <a:gd name="T83" fmla="*/ 182 h 326"/>
                <a:gd name="T84" fmla="*/ 739 w 937"/>
                <a:gd name="T85" fmla="*/ 134 h 326"/>
                <a:gd name="T86" fmla="*/ 788 w 937"/>
                <a:gd name="T87" fmla="*/ 182 h 326"/>
                <a:gd name="T88" fmla="*/ 687 w 937"/>
                <a:gd name="T89" fmla="*/ 182 h 326"/>
                <a:gd name="T90" fmla="*/ 875 w 937"/>
                <a:gd name="T91" fmla="*/ 319 h 326"/>
                <a:gd name="T92" fmla="*/ 937 w 937"/>
                <a:gd name="T93" fmla="*/ 319 h 326"/>
                <a:gd name="T94" fmla="*/ 937 w 937"/>
                <a:gd name="T95" fmla="*/ 8 h 326"/>
                <a:gd name="T96" fmla="*/ 875 w 937"/>
                <a:gd name="T97" fmla="*/ 8 h 326"/>
                <a:gd name="T98" fmla="*/ 875 w 937"/>
                <a:gd name="T99" fmla="*/ 319 h 326"/>
                <a:gd name="T100" fmla="*/ 286 w 937"/>
                <a:gd name="T101" fmla="*/ 319 h 326"/>
                <a:gd name="T102" fmla="*/ 348 w 937"/>
                <a:gd name="T103" fmla="*/ 319 h 326"/>
                <a:gd name="T104" fmla="*/ 348 w 937"/>
                <a:gd name="T105" fmla="*/ 93 h 326"/>
                <a:gd name="T106" fmla="*/ 286 w 937"/>
                <a:gd name="T107" fmla="*/ 93 h 326"/>
                <a:gd name="T108" fmla="*/ 286 w 937"/>
                <a:gd name="T109" fmla="*/ 319 h 326"/>
                <a:gd name="T110" fmla="*/ 286 w 937"/>
                <a:gd name="T111" fmla="*/ 59 h 326"/>
                <a:gd name="T112" fmla="*/ 348 w 937"/>
                <a:gd name="T113" fmla="*/ 59 h 326"/>
                <a:gd name="T114" fmla="*/ 348 w 937"/>
                <a:gd name="T115" fmla="*/ 8 h 326"/>
                <a:gd name="T116" fmla="*/ 286 w 937"/>
                <a:gd name="T117" fmla="*/ 8 h 326"/>
                <a:gd name="T118" fmla="*/ 286 w 937"/>
                <a:gd name="T119" fmla="*/ 59 h 3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937" h="326">
                  <a:moveTo>
                    <a:pt x="171" y="136"/>
                  </a:moveTo>
                  <a:cubicBezTo>
                    <a:pt x="93" y="116"/>
                    <a:pt x="78" y="113"/>
                    <a:pt x="78" y="89"/>
                  </a:cubicBezTo>
                  <a:cubicBezTo>
                    <a:pt x="78" y="63"/>
                    <a:pt x="103" y="53"/>
                    <a:pt x="125" y="53"/>
                  </a:cubicBezTo>
                  <a:cubicBezTo>
                    <a:pt x="158" y="53"/>
                    <a:pt x="184" y="63"/>
                    <a:pt x="186" y="100"/>
                  </a:cubicBezTo>
                  <a:cubicBezTo>
                    <a:pt x="253" y="100"/>
                    <a:pt x="253" y="100"/>
                    <a:pt x="253" y="100"/>
                  </a:cubicBezTo>
                  <a:cubicBezTo>
                    <a:pt x="253" y="29"/>
                    <a:pt x="193" y="0"/>
                    <a:pt x="128" y="0"/>
                  </a:cubicBezTo>
                  <a:cubicBezTo>
                    <a:pt x="72" y="0"/>
                    <a:pt x="12" y="31"/>
                    <a:pt x="12" y="94"/>
                  </a:cubicBezTo>
                  <a:cubicBezTo>
                    <a:pt x="12" y="153"/>
                    <a:pt x="58" y="171"/>
                    <a:pt x="104" y="183"/>
                  </a:cubicBezTo>
                  <a:cubicBezTo>
                    <a:pt x="150" y="195"/>
                    <a:pt x="197" y="201"/>
                    <a:pt x="197" y="234"/>
                  </a:cubicBezTo>
                  <a:cubicBezTo>
                    <a:pt x="197" y="266"/>
                    <a:pt x="160" y="273"/>
                    <a:pt x="136" y="273"/>
                  </a:cubicBezTo>
                  <a:cubicBezTo>
                    <a:pt x="100" y="273"/>
                    <a:pt x="67" y="257"/>
                    <a:pt x="67" y="215"/>
                  </a:cubicBezTo>
                  <a:cubicBezTo>
                    <a:pt x="1" y="215"/>
                    <a:pt x="1" y="215"/>
                    <a:pt x="1" y="215"/>
                  </a:cubicBezTo>
                  <a:cubicBezTo>
                    <a:pt x="0" y="292"/>
                    <a:pt x="65" y="326"/>
                    <a:pt x="134" y="326"/>
                  </a:cubicBezTo>
                  <a:cubicBezTo>
                    <a:pt x="218" y="326"/>
                    <a:pt x="263" y="283"/>
                    <a:pt x="263" y="226"/>
                  </a:cubicBezTo>
                  <a:cubicBezTo>
                    <a:pt x="263" y="156"/>
                    <a:pt x="193" y="141"/>
                    <a:pt x="171" y="136"/>
                  </a:cubicBezTo>
                  <a:moveTo>
                    <a:pt x="541" y="121"/>
                  </a:moveTo>
                  <a:cubicBezTo>
                    <a:pt x="541" y="121"/>
                    <a:pt x="541" y="121"/>
                    <a:pt x="541" y="121"/>
                  </a:cubicBezTo>
                  <a:cubicBezTo>
                    <a:pt x="526" y="99"/>
                    <a:pt x="500" y="87"/>
                    <a:pt x="473" y="87"/>
                  </a:cubicBezTo>
                  <a:cubicBezTo>
                    <a:pt x="407" y="87"/>
                    <a:pt x="374" y="144"/>
                    <a:pt x="374" y="204"/>
                  </a:cubicBezTo>
                  <a:cubicBezTo>
                    <a:pt x="374" y="266"/>
                    <a:pt x="407" y="325"/>
                    <a:pt x="475" y="325"/>
                  </a:cubicBezTo>
                  <a:cubicBezTo>
                    <a:pt x="504" y="325"/>
                    <a:pt x="529" y="314"/>
                    <a:pt x="543" y="290"/>
                  </a:cubicBezTo>
                  <a:cubicBezTo>
                    <a:pt x="544" y="290"/>
                    <a:pt x="544" y="290"/>
                    <a:pt x="544" y="290"/>
                  </a:cubicBezTo>
                  <a:cubicBezTo>
                    <a:pt x="544" y="319"/>
                    <a:pt x="544" y="319"/>
                    <a:pt x="544" y="319"/>
                  </a:cubicBezTo>
                  <a:cubicBezTo>
                    <a:pt x="603" y="319"/>
                    <a:pt x="603" y="319"/>
                    <a:pt x="603" y="319"/>
                  </a:cubicBezTo>
                  <a:cubicBezTo>
                    <a:pt x="603" y="8"/>
                    <a:pt x="603" y="8"/>
                    <a:pt x="603" y="8"/>
                  </a:cubicBezTo>
                  <a:cubicBezTo>
                    <a:pt x="541" y="8"/>
                    <a:pt x="541" y="8"/>
                    <a:pt x="541" y="8"/>
                  </a:cubicBezTo>
                  <a:lnTo>
                    <a:pt x="541" y="121"/>
                  </a:lnTo>
                  <a:close/>
                  <a:moveTo>
                    <a:pt x="490" y="278"/>
                  </a:moveTo>
                  <a:cubicBezTo>
                    <a:pt x="452" y="278"/>
                    <a:pt x="436" y="241"/>
                    <a:pt x="436" y="206"/>
                  </a:cubicBezTo>
                  <a:cubicBezTo>
                    <a:pt x="436" y="169"/>
                    <a:pt x="449" y="134"/>
                    <a:pt x="490" y="134"/>
                  </a:cubicBezTo>
                  <a:cubicBezTo>
                    <a:pt x="530" y="134"/>
                    <a:pt x="543" y="169"/>
                    <a:pt x="543" y="205"/>
                  </a:cubicBezTo>
                  <a:cubicBezTo>
                    <a:pt x="543" y="242"/>
                    <a:pt x="531" y="278"/>
                    <a:pt x="490" y="278"/>
                  </a:cubicBezTo>
                  <a:moveTo>
                    <a:pt x="741" y="87"/>
                  </a:moveTo>
                  <a:cubicBezTo>
                    <a:pt x="672" y="87"/>
                    <a:pt x="626" y="139"/>
                    <a:pt x="626" y="206"/>
                  </a:cubicBezTo>
                  <a:cubicBezTo>
                    <a:pt x="626" y="276"/>
                    <a:pt x="670" y="325"/>
                    <a:pt x="741" y="325"/>
                  </a:cubicBezTo>
                  <a:cubicBezTo>
                    <a:pt x="792" y="325"/>
                    <a:pt x="829" y="302"/>
                    <a:pt x="846" y="249"/>
                  </a:cubicBezTo>
                  <a:cubicBezTo>
                    <a:pt x="792" y="249"/>
                    <a:pt x="792" y="249"/>
                    <a:pt x="792" y="249"/>
                  </a:cubicBezTo>
                  <a:cubicBezTo>
                    <a:pt x="788" y="263"/>
                    <a:pt x="768" y="278"/>
                    <a:pt x="743" y="278"/>
                  </a:cubicBezTo>
                  <a:cubicBezTo>
                    <a:pt x="708" y="278"/>
                    <a:pt x="689" y="260"/>
                    <a:pt x="687" y="221"/>
                  </a:cubicBezTo>
                  <a:cubicBezTo>
                    <a:pt x="850" y="221"/>
                    <a:pt x="850" y="221"/>
                    <a:pt x="850" y="221"/>
                  </a:cubicBezTo>
                  <a:cubicBezTo>
                    <a:pt x="854" y="152"/>
                    <a:pt x="817" y="87"/>
                    <a:pt x="741" y="87"/>
                  </a:cubicBezTo>
                  <a:moveTo>
                    <a:pt x="687" y="182"/>
                  </a:moveTo>
                  <a:cubicBezTo>
                    <a:pt x="688" y="164"/>
                    <a:pt x="700" y="134"/>
                    <a:pt x="739" y="134"/>
                  </a:cubicBezTo>
                  <a:cubicBezTo>
                    <a:pt x="769" y="134"/>
                    <a:pt x="782" y="151"/>
                    <a:pt x="788" y="182"/>
                  </a:cubicBezTo>
                  <a:lnTo>
                    <a:pt x="687" y="182"/>
                  </a:lnTo>
                  <a:close/>
                  <a:moveTo>
                    <a:pt x="875" y="319"/>
                  </a:moveTo>
                  <a:cubicBezTo>
                    <a:pt x="937" y="319"/>
                    <a:pt x="937" y="319"/>
                    <a:pt x="937" y="319"/>
                  </a:cubicBezTo>
                  <a:cubicBezTo>
                    <a:pt x="937" y="8"/>
                    <a:pt x="937" y="8"/>
                    <a:pt x="937" y="8"/>
                  </a:cubicBezTo>
                  <a:cubicBezTo>
                    <a:pt x="875" y="8"/>
                    <a:pt x="875" y="8"/>
                    <a:pt x="875" y="8"/>
                  </a:cubicBezTo>
                  <a:lnTo>
                    <a:pt x="875" y="319"/>
                  </a:lnTo>
                  <a:close/>
                  <a:moveTo>
                    <a:pt x="286" y="319"/>
                  </a:moveTo>
                  <a:cubicBezTo>
                    <a:pt x="348" y="319"/>
                    <a:pt x="348" y="319"/>
                    <a:pt x="348" y="319"/>
                  </a:cubicBezTo>
                  <a:cubicBezTo>
                    <a:pt x="348" y="93"/>
                    <a:pt x="348" y="93"/>
                    <a:pt x="348" y="93"/>
                  </a:cubicBezTo>
                  <a:cubicBezTo>
                    <a:pt x="286" y="93"/>
                    <a:pt x="286" y="93"/>
                    <a:pt x="286" y="93"/>
                  </a:cubicBezTo>
                  <a:lnTo>
                    <a:pt x="286" y="319"/>
                  </a:lnTo>
                  <a:close/>
                  <a:moveTo>
                    <a:pt x="286" y="59"/>
                  </a:moveTo>
                  <a:cubicBezTo>
                    <a:pt x="348" y="59"/>
                    <a:pt x="348" y="59"/>
                    <a:pt x="348" y="59"/>
                  </a:cubicBezTo>
                  <a:cubicBezTo>
                    <a:pt x="348" y="8"/>
                    <a:pt x="348" y="8"/>
                    <a:pt x="348" y="8"/>
                  </a:cubicBezTo>
                  <a:cubicBezTo>
                    <a:pt x="286" y="8"/>
                    <a:pt x="286" y="8"/>
                    <a:pt x="286" y="8"/>
                  </a:cubicBezTo>
                  <a:lnTo>
                    <a:pt x="286" y="5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solidFill>
                  <a:srgbClr val="000000"/>
                </a:solidFill>
              </a:endParaRPr>
            </a:p>
          </p:txBody>
        </p:sp>
      </p:grpSp>
    </p:spTree>
    <p:extLst>
      <p:ext uri="{BB962C8B-B14F-4D97-AF65-F5344CB8AC3E}">
        <p14:creationId xmlns:p14="http://schemas.microsoft.com/office/powerpoint/2010/main" val="3072862073"/>
      </p:ext>
    </p:extLst>
  </p:cSld>
  <p:clrMapOvr>
    <a:masterClrMapping/>
  </p:clrMapOvr>
</p:sldLayout>
</file>

<file path=ppt/slideLayouts/slideLayout294.xml><?xml version="1.0" encoding="utf-8"?>
<p:sldLayout xmlns:a="http://schemas.openxmlformats.org/drawingml/2006/main" xmlns:r="http://schemas.openxmlformats.org/officeDocument/2006/relationships" xmlns:p="http://schemas.openxmlformats.org/presentationml/2006/main" showMasterSp="0" preserve="1" userDrawn="1">
  <p:cSld name="Last slide">
    <p:spTree>
      <p:nvGrpSpPr>
        <p:cNvPr id="1" name=""/>
        <p:cNvGrpSpPr/>
        <p:nvPr/>
      </p:nvGrpSpPr>
      <p:grpSpPr>
        <a:xfrm>
          <a:off x="0" y="0"/>
          <a:ext cx="0" cy="0"/>
          <a:chOff x="0" y="0"/>
          <a:chExt cx="0" cy="0"/>
        </a:xfrm>
      </p:grpSpPr>
      <p:grpSp>
        <p:nvGrpSpPr>
          <p:cNvPr id="13" name="Group 13"/>
          <p:cNvGrpSpPr>
            <a:grpSpLocks/>
          </p:cNvGrpSpPr>
          <p:nvPr userDrawn="1"/>
        </p:nvGrpSpPr>
        <p:grpSpPr bwMode="auto">
          <a:xfrm>
            <a:off x="0" y="0"/>
            <a:ext cx="9144000" cy="6858000"/>
            <a:chOff x="1723" y="0"/>
            <a:chExt cx="683" cy="4320"/>
          </a:xfrm>
          <a:gradFill flip="none" rotWithShape="1">
            <a:gsLst>
              <a:gs pos="0">
                <a:srgbClr val="969696"/>
              </a:gs>
              <a:gs pos="41000">
                <a:srgbClr val="FFFFFF"/>
              </a:gs>
              <a:gs pos="100000">
                <a:schemeClr val="bg1">
                  <a:lumMod val="95000"/>
                </a:schemeClr>
              </a:gs>
            </a:gsLst>
            <a:lin ang="16200000" scaled="0"/>
            <a:tileRect/>
          </a:gradFill>
        </p:grpSpPr>
        <p:sp>
          <p:nvSpPr>
            <p:cNvPr id="16" name="Rectangle 11"/>
            <p:cNvSpPr>
              <a:spLocks noChangeArrowheads="1"/>
            </p:cNvSpPr>
            <p:nvPr/>
          </p:nvSpPr>
          <p:spPr bwMode="auto">
            <a:xfrm>
              <a:off x="1723" y="0"/>
              <a:ext cx="683" cy="2235"/>
            </a:xfrm>
            <a:prstGeom prst="rect">
              <a:avLst/>
            </a:prstGeom>
            <a:grpFill/>
            <a:ln>
              <a:noFill/>
            </a:ln>
            <a:effectLst/>
            <a:extLs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0" tIns="0" rIns="0" bIns="0" anchor="ctr"/>
            <a:lstStyle/>
            <a:p>
              <a:pPr>
                <a:defRPr/>
              </a:pPr>
              <a:endParaRPr lang="fr-FR">
                <a:solidFill>
                  <a:srgbClr val="000000"/>
                </a:solidFill>
              </a:endParaRPr>
            </a:p>
          </p:txBody>
        </p:sp>
        <p:sp>
          <p:nvSpPr>
            <p:cNvPr id="17" name="Rectangle 12"/>
            <p:cNvSpPr>
              <a:spLocks noChangeArrowheads="1"/>
            </p:cNvSpPr>
            <p:nvPr/>
          </p:nvSpPr>
          <p:spPr bwMode="auto">
            <a:xfrm rot="10800000">
              <a:off x="1723" y="2235"/>
              <a:ext cx="683" cy="2085"/>
            </a:xfrm>
            <a:prstGeom prst="rect">
              <a:avLst/>
            </a:prstGeom>
            <a:grpFill/>
            <a:ln>
              <a:noFill/>
            </a:ln>
            <a:effectLst/>
            <a:extLs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rot="10800000" wrap="none" lIns="0" tIns="0" rIns="0" bIns="0" anchor="ctr"/>
            <a:lstStyle/>
            <a:p>
              <a:pPr>
                <a:defRPr/>
              </a:pPr>
              <a:endParaRPr lang="fr-FR">
                <a:solidFill>
                  <a:srgbClr val="000000"/>
                </a:solidFill>
              </a:endParaRPr>
            </a:p>
          </p:txBody>
        </p:sp>
      </p:grpSp>
      <p:pic>
        <p:nvPicPr>
          <p:cNvPr id="19" name="Picture 19" descr="Sidel_BM_no_bleed"/>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7605713" y="5981700"/>
            <a:ext cx="1108075" cy="887413"/>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2" name="Object 1" hidden="1"/>
          <p:cNvGraphicFramePr>
            <a:graphicFrameLocks noChangeAspect="1"/>
          </p:cNvGraphicFramePr>
          <p:nvPr userDrawn="1">
            <p:custDataLst>
              <p:tags r:id="rId2"/>
            </p:custDataLs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223248" name="think-cell Folie" r:id="rId5" imgW="270" imgH="270" progId="TCLayout.ActiveDocument.1">
                  <p:embed/>
                </p:oleObj>
              </mc:Choice>
              <mc:Fallback>
                <p:oleObj name="think-cell Folie" r:id="rId5" imgW="270" imgH="270" progId="TCLayout.ActiveDocument.1">
                  <p:embed/>
                  <p:pic>
                    <p:nvPicPr>
                      <p:cNvPr id="2" name="Object 1" hidden="1"/>
                      <p:cNvPicPr/>
                      <p:nvPr/>
                    </p:nvPicPr>
                    <p:blipFill>
                      <a:blip r:embed="rId6"/>
                      <a:stretch>
                        <a:fillRect/>
                      </a:stretch>
                    </p:blipFill>
                    <p:spPr>
                      <a:xfrm>
                        <a:off x="1588" y="1588"/>
                        <a:ext cx="1587" cy="1587"/>
                      </a:xfrm>
                      <a:prstGeom prst="rect">
                        <a:avLst/>
                      </a:prstGeom>
                    </p:spPr>
                  </p:pic>
                </p:oleObj>
              </mc:Fallback>
            </mc:AlternateContent>
          </a:graphicData>
        </a:graphic>
      </p:graphicFrame>
      <p:sp>
        <p:nvSpPr>
          <p:cNvPr id="15" name="Rectangle 2"/>
          <p:cNvSpPr>
            <a:spLocks noGrp="1" noChangeArrowheads="1"/>
          </p:cNvSpPr>
          <p:nvPr>
            <p:ph type="ctrTitle" hasCustomPrompt="1"/>
          </p:nvPr>
        </p:nvSpPr>
        <p:spPr bwMode="gray">
          <a:xfrm>
            <a:off x="647700" y="769938"/>
            <a:ext cx="7988300" cy="1557337"/>
          </a:xfrm>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defRPr sz="4000">
                <a:solidFill>
                  <a:schemeClr val="tx2"/>
                </a:solidFill>
              </a:defRPr>
            </a:lvl1pPr>
          </a:lstStyle>
          <a:p>
            <a:pPr lvl="0"/>
            <a:r>
              <a:rPr lang="en-GB" noProof="1"/>
              <a:t>Click to edit master title style</a:t>
            </a:r>
            <a:endParaRPr lang="en-GB" noProof="0" dirty="0"/>
          </a:p>
        </p:txBody>
      </p:sp>
      <p:sp>
        <p:nvSpPr>
          <p:cNvPr id="27" name="Title 1"/>
          <p:cNvSpPr>
            <a:spLocks/>
          </p:cNvSpPr>
          <p:nvPr userDrawn="1"/>
        </p:nvSpPr>
        <p:spPr bwMode="gray">
          <a:xfrm>
            <a:off x="6520106" y="6476331"/>
            <a:ext cx="921727" cy="15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p>
            <a:pPr algn="r" eaLnBrk="0" hangingPunct="0"/>
            <a:r>
              <a:rPr lang="en-GB" sz="1000" b="1" dirty="0">
                <a:solidFill>
                  <a:srgbClr val="FFFFFF"/>
                </a:solidFill>
              </a:rPr>
              <a:t>www.sidel.com</a:t>
            </a:r>
          </a:p>
        </p:txBody>
      </p:sp>
      <p:sp>
        <p:nvSpPr>
          <p:cNvPr id="20" name="Title 1"/>
          <p:cNvSpPr>
            <a:spLocks/>
          </p:cNvSpPr>
          <p:nvPr userDrawn="1"/>
        </p:nvSpPr>
        <p:spPr bwMode="gray">
          <a:xfrm>
            <a:off x="650875" y="6389944"/>
            <a:ext cx="327025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p>
            <a:pPr eaLnBrk="0" hangingPunct="0"/>
            <a:r>
              <a:rPr lang="en-GB" sz="800" dirty="0">
                <a:solidFill>
                  <a:srgbClr val="FFFFFF"/>
                </a:solidFill>
              </a:rPr>
              <a:t>All rights reserved. No part of this publication may be reproduced</a:t>
            </a:r>
            <a:br>
              <a:rPr lang="en-GB" sz="800" dirty="0">
                <a:solidFill>
                  <a:srgbClr val="FFFFFF"/>
                </a:solidFill>
              </a:rPr>
            </a:br>
            <a:r>
              <a:rPr lang="en-GB" sz="800" dirty="0">
                <a:solidFill>
                  <a:srgbClr val="FFFFFF"/>
                </a:solidFill>
              </a:rPr>
              <a:t>or electronically distributed without the prior permission of the publisher. </a:t>
            </a:r>
          </a:p>
        </p:txBody>
      </p:sp>
    </p:spTree>
    <p:extLst>
      <p:ext uri="{BB962C8B-B14F-4D97-AF65-F5344CB8AC3E}">
        <p14:creationId xmlns:p14="http://schemas.microsoft.com/office/powerpoint/2010/main" val="2580449962"/>
      </p:ext>
    </p:extLst>
  </p:cSld>
  <p:clrMapOvr>
    <a:masterClrMapping/>
  </p:clrMapOvr>
</p:sldLayout>
</file>

<file path=ppt/slideLayouts/slideLayout295.xml><?xml version="1.0" encoding="utf-8"?>
<p:sldLayout xmlns:a="http://schemas.openxmlformats.org/drawingml/2006/main" xmlns:r="http://schemas.openxmlformats.org/officeDocument/2006/relationships" xmlns:p="http://schemas.openxmlformats.org/presentationml/2006/main" type="obj">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u contenu 2"/>
          <p:cNvSpPr>
            <a:spLocks noGrp="1"/>
          </p:cNvSpPr>
          <p:nvPr>
            <p:ph idx="1"/>
          </p:nvPr>
        </p:nvSpPr>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Tree>
    <p:extLst>
      <p:ext uri="{BB962C8B-B14F-4D97-AF65-F5344CB8AC3E}">
        <p14:creationId xmlns:p14="http://schemas.microsoft.com/office/powerpoint/2010/main" val="1936796144"/>
      </p:ext>
    </p:extLst>
  </p:cSld>
  <p:clrMapOvr>
    <a:masterClrMapping/>
  </p:clrMapOvr>
</p:sldLayout>
</file>

<file path=ppt/slideLayouts/slideLayout296.xml><?xml version="1.0" encoding="utf-8"?>
<p:sldLayout xmlns:a="http://schemas.openxmlformats.org/drawingml/2006/main" xmlns:r="http://schemas.openxmlformats.org/officeDocument/2006/relationships" xmlns:p="http://schemas.openxmlformats.org/presentationml/2006/main" showMasterSp="0" preserve="1" userDrawn="1">
  <p:cSld name="Cover slide">
    <p:spTree>
      <p:nvGrpSpPr>
        <p:cNvPr id="1" name=""/>
        <p:cNvGrpSpPr/>
        <p:nvPr/>
      </p:nvGrpSpPr>
      <p:grpSpPr>
        <a:xfrm>
          <a:off x="0" y="0"/>
          <a:ext cx="0" cy="0"/>
          <a:chOff x="0" y="0"/>
          <a:chExt cx="0" cy="0"/>
        </a:xfrm>
      </p:grpSpPr>
      <p:grpSp>
        <p:nvGrpSpPr>
          <p:cNvPr id="14" name="Group 13"/>
          <p:cNvGrpSpPr>
            <a:grpSpLocks/>
          </p:cNvGrpSpPr>
          <p:nvPr userDrawn="1"/>
        </p:nvGrpSpPr>
        <p:grpSpPr bwMode="auto">
          <a:xfrm>
            <a:off x="0" y="0"/>
            <a:ext cx="9144000" cy="6858000"/>
            <a:chOff x="1723" y="0"/>
            <a:chExt cx="683" cy="4320"/>
          </a:xfrm>
          <a:gradFill flip="none" rotWithShape="1">
            <a:gsLst>
              <a:gs pos="0">
                <a:srgbClr val="969696"/>
              </a:gs>
              <a:gs pos="41000">
                <a:srgbClr val="FFFFFF"/>
              </a:gs>
              <a:gs pos="100000">
                <a:schemeClr val="bg1">
                  <a:lumMod val="95000"/>
                </a:schemeClr>
              </a:gs>
            </a:gsLst>
            <a:lin ang="16200000" scaled="0"/>
            <a:tileRect/>
          </a:gradFill>
        </p:grpSpPr>
        <p:sp>
          <p:nvSpPr>
            <p:cNvPr id="20" name="Rectangle 11"/>
            <p:cNvSpPr>
              <a:spLocks noChangeArrowheads="1"/>
            </p:cNvSpPr>
            <p:nvPr/>
          </p:nvSpPr>
          <p:spPr bwMode="auto">
            <a:xfrm>
              <a:off x="1723" y="0"/>
              <a:ext cx="683" cy="2235"/>
            </a:xfrm>
            <a:prstGeom prst="rect">
              <a:avLst/>
            </a:prstGeom>
            <a:grpFill/>
            <a:ln>
              <a:noFill/>
            </a:ln>
            <a:effectLst/>
            <a:extLs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0" tIns="0" rIns="0" bIns="0" anchor="ctr"/>
            <a:lstStyle/>
            <a:p>
              <a:pPr>
                <a:defRPr/>
              </a:pPr>
              <a:endParaRPr lang="fr-FR">
                <a:solidFill>
                  <a:srgbClr val="000000"/>
                </a:solidFill>
              </a:endParaRPr>
            </a:p>
          </p:txBody>
        </p:sp>
        <p:sp>
          <p:nvSpPr>
            <p:cNvPr id="21" name="Rectangle 12"/>
            <p:cNvSpPr>
              <a:spLocks noChangeArrowheads="1"/>
            </p:cNvSpPr>
            <p:nvPr/>
          </p:nvSpPr>
          <p:spPr bwMode="auto">
            <a:xfrm rot="10800000">
              <a:off x="1723" y="2235"/>
              <a:ext cx="683" cy="2085"/>
            </a:xfrm>
            <a:prstGeom prst="rect">
              <a:avLst/>
            </a:prstGeom>
            <a:grpFill/>
            <a:ln>
              <a:noFill/>
            </a:ln>
            <a:effectLst/>
            <a:extLs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rot="10800000" wrap="none" lIns="0" tIns="0" rIns="0" bIns="0" anchor="ctr"/>
            <a:lstStyle/>
            <a:p>
              <a:pPr>
                <a:defRPr/>
              </a:pPr>
              <a:endParaRPr lang="fr-FR">
                <a:solidFill>
                  <a:srgbClr val="000000"/>
                </a:solidFill>
              </a:endParaRPr>
            </a:p>
          </p:txBody>
        </p:sp>
      </p:grpSp>
      <p:sp>
        <p:nvSpPr>
          <p:cNvPr id="25" name="Title 1"/>
          <p:cNvSpPr>
            <a:spLocks/>
          </p:cNvSpPr>
          <p:nvPr userDrawn="1"/>
        </p:nvSpPr>
        <p:spPr bwMode="gray">
          <a:xfrm>
            <a:off x="650875" y="6389944"/>
            <a:ext cx="327025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p>
            <a:pPr eaLnBrk="0" hangingPunct="0"/>
            <a:r>
              <a:rPr lang="en-GB" sz="800" dirty="0">
                <a:solidFill>
                  <a:srgbClr val="FFFFFF"/>
                </a:solidFill>
                <a:latin typeface="FZZhunYuan-M02S"/>
                <a:cs typeface="FZZhunYuan-M02S"/>
              </a:rPr>
              <a:t>版权所有。未经出版商事先许可，严禁部分或全文复制本出版物，或以电子版形式分发。 </a:t>
            </a:r>
          </a:p>
        </p:txBody>
      </p:sp>
      <p:pic>
        <p:nvPicPr>
          <p:cNvPr id="26" name="Picture 19" descr="Sidel_BM_no_bleed"/>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7605713" y="5981700"/>
            <a:ext cx="1108075" cy="887413"/>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2" name="Object 1" hidden="1"/>
          <p:cNvGraphicFramePr>
            <a:graphicFrameLocks noChangeAspect="1"/>
          </p:cNvGraphicFramePr>
          <p:nvPr userDrawn="1">
            <p:custDataLst>
              <p:tags r:id="rId2"/>
            </p:custDataLs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225296" name="think-cell Folie" r:id="rId5" imgW="360" imgH="360" progId="">
                  <p:embed/>
                </p:oleObj>
              </mc:Choice>
              <mc:Fallback>
                <p:oleObj name="think-cell Folie" r:id="rId5" imgW="360" imgH="360" progId="">
                  <p:embed/>
                  <p:pic>
                    <p:nvPicPr>
                      <p:cNvPr id="2" name="Object 1" hidden="1"/>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588" y="1588"/>
                        <a:ext cx="1587" cy="15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5" name="Rectangle 2"/>
          <p:cNvSpPr>
            <a:spLocks noGrp="1" noChangeArrowheads="1"/>
          </p:cNvSpPr>
          <p:nvPr>
            <p:ph type="ctrTitle" hasCustomPrompt="1"/>
          </p:nvPr>
        </p:nvSpPr>
        <p:spPr bwMode="gray">
          <a:xfrm>
            <a:off x="647700" y="769938"/>
            <a:ext cx="7988300" cy="1557337"/>
          </a:xfrm>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defRPr sz="4000">
                <a:solidFill>
                  <a:schemeClr val="tx2"/>
                </a:solidFill>
              </a:defRPr>
            </a:lvl1pPr>
          </a:lstStyle>
          <a:p>
            <a:pPr lvl="0"/>
            <a:r>
              <a:rPr lang="en-GB" noProof="1"/>
              <a:t>Click to edit master title style</a:t>
            </a:r>
            <a:endParaRPr lang="en-GB" noProof="0" dirty="0"/>
          </a:p>
        </p:txBody>
      </p:sp>
      <p:sp>
        <p:nvSpPr>
          <p:cNvPr id="16" name="Rectangle 3"/>
          <p:cNvSpPr>
            <a:spLocks noGrp="1" noChangeArrowheads="1"/>
          </p:cNvSpPr>
          <p:nvPr>
            <p:ph type="subTitle" idx="1"/>
          </p:nvPr>
        </p:nvSpPr>
        <p:spPr bwMode="gray">
          <a:xfrm>
            <a:off x="650875" y="2327275"/>
            <a:ext cx="5362575" cy="1738313"/>
          </a:xfrm>
          <a:prstGeom prst="rect">
            <a:avLst/>
          </a:prstGeom>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spcBef>
                <a:spcPct val="0"/>
              </a:spcBef>
              <a:buSzTx/>
              <a:defRPr>
                <a:solidFill>
                  <a:schemeClr val="accent4"/>
                </a:solidFill>
              </a:defRPr>
            </a:lvl1pPr>
          </a:lstStyle>
          <a:p>
            <a:pPr lvl="0"/>
            <a:r>
              <a:rPr lang="en-GB" noProof="0" dirty="0" err="1"/>
              <a:t>Formatvorlage</a:t>
            </a:r>
            <a:r>
              <a:rPr lang="en-GB" noProof="0" dirty="0"/>
              <a:t> des </a:t>
            </a:r>
            <a:r>
              <a:rPr lang="en-GB" noProof="0" dirty="0" err="1"/>
              <a:t>Untertitelmasters</a:t>
            </a:r>
            <a:r>
              <a:rPr lang="en-GB" noProof="0" dirty="0"/>
              <a:t> </a:t>
            </a:r>
            <a:r>
              <a:rPr lang="en-GB" noProof="0" dirty="0" err="1"/>
              <a:t>durch</a:t>
            </a:r>
            <a:r>
              <a:rPr lang="en-GB" noProof="0" dirty="0"/>
              <a:t> </a:t>
            </a:r>
            <a:r>
              <a:rPr lang="en-GB" noProof="0" dirty="0" err="1"/>
              <a:t>Klicken</a:t>
            </a:r>
            <a:r>
              <a:rPr lang="en-GB" noProof="0" dirty="0"/>
              <a:t> </a:t>
            </a:r>
            <a:r>
              <a:rPr lang="en-GB" noProof="0" dirty="0" err="1"/>
              <a:t>bearbeiten</a:t>
            </a:r>
            <a:endParaRPr lang="en-GB" noProof="0" dirty="0"/>
          </a:p>
        </p:txBody>
      </p:sp>
    </p:spTree>
    <p:extLst>
      <p:ext uri="{BB962C8B-B14F-4D97-AF65-F5344CB8AC3E}">
        <p14:creationId xmlns:p14="http://schemas.microsoft.com/office/powerpoint/2010/main" val="2989404817"/>
      </p:ext>
    </p:extLst>
  </p:cSld>
  <p:clrMapOvr>
    <a:masterClrMapping/>
  </p:clrMapOvr>
</p:sldLayout>
</file>

<file path=ppt/slideLayouts/slideLayout297.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GB"/>
              <a:t>Click to edit master title style</a:t>
            </a:r>
            <a:endParaRPr lang="en-GB" dirty="0"/>
          </a:p>
        </p:txBody>
      </p:sp>
    </p:spTree>
    <p:extLst>
      <p:ext uri="{BB962C8B-B14F-4D97-AF65-F5344CB8AC3E}">
        <p14:creationId xmlns:p14="http://schemas.microsoft.com/office/powerpoint/2010/main" val="3334045716"/>
      </p:ext>
    </p:extLst>
  </p:cSld>
  <p:clrMapOvr>
    <a:masterClrMapping/>
  </p:clrMapOvr>
</p:sldLayout>
</file>

<file path=ppt/slideLayouts/slideLayout298.xml><?xml version="1.0" encoding="utf-8"?>
<p:sldLayout xmlns:a="http://schemas.openxmlformats.org/drawingml/2006/main" xmlns:r="http://schemas.openxmlformats.org/officeDocument/2006/relationships" xmlns:p="http://schemas.openxmlformats.org/presentationml/2006/main" preserve="1" userDrawn="1">
  <p:cSld name="Title and tex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GB"/>
              <a:t>Click to edit master title style</a:t>
            </a:r>
            <a:endParaRPr lang="en-GB" dirty="0"/>
          </a:p>
        </p:txBody>
      </p:sp>
      <p:sp>
        <p:nvSpPr>
          <p:cNvPr id="5" name="Text Placeholder 4"/>
          <p:cNvSpPr>
            <a:spLocks noGrp="1"/>
          </p:cNvSpPr>
          <p:nvPr>
            <p:ph type="body" sz="quarter" idx="10"/>
          </p:nvPr>
        </p:nvSpPr>
        <p:spPr>
          <a:xfrm>
            <a:off x="647700" y="1485900"/>
            <a:ext cx="7997825" cy="4762500"/>
          </a:xfrm>
        </p:spPr>
        <p:txBody>
          <a:bodyPr>
            <a:noAutofit/>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p>
        </p:txBody>
      </p:sp>
    </p:spTree>
    <p:extLst>
      <p:ext uri="{BB962C8B-B14F-4D97-AF65-F5344CB8AC3E}">
        <p14:creationId xmlns:p14="http://schemas.microsoft.com/office/powerpoint/2010/main" val="4098509053"/>
      </p:ext>
    </p:extLst>
  </p:cSld>
  <p:clrMapOvr>
    <a:masterClrMapping/>
  </p:clrMapOvr>
</p:sldLayout>
</file>

<file path=ppt/slideLayouts/slideLayout299.xml><?xml version="1.0" encoding="utf-8"?>
<p:sldLayout xmlns:a="http://schemas.openxmlformats.org/drawingml/2006/main" xmlns:r="http://schemas.openxmlformats.org/officeDocument/2006/relationships" xmlns:p="http://schemas.openxmlformats.org/presentationml/2006/main" preserve="1" userDrawn="1">
  <p:cSld name="Title and Sub-titl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48000" y="334800"/>
            <a:ext cx="7992000" cy="936000"/>
          </a:xfrm>
        </p:spPr>
        <p:txBody>
          <a:bodyPr/>
          <a:lstStyle>
            <a:lvl1pPr>
              <a:defRPr/>
            </a:lvl1pPr>
          </a:lstStyle>
          <a:p>
            <a:r>
              <a:rPr lang="en-GB"/>
              <a:t>Click to edit master title style</a:t>
            </a:r>
            <a:endParaRPr lang="en-GB" dirty="0"/>
          </a:p>
        </p:txBody>
      </p:sp>
      <p:sp>
        <p:nvSpPr>
          <p:cNvPr id="9" name="Text Placeholder 8"/>
          <p:cNvSpPr>
            <a:spLocks noGrp="1"/>
          </p:cNvSpPr>
          <p:nvPr>
            <p:ph type="body" sz="quarter" idx="10"/>
          </p:nvPr>
        </p:nvSpPr>
        <p:spPr>
          <a:xfrm>
            <a:off x="648000" y="1025525"/>
            <a:ext cx="7997825" cy="307777"/>
          </a:xfrm>
        </p:spPr>
        <p:txBody>
          <a:bodyPr>
            <a:spAutoFit/>
          </a:bodyPr>
          <a:lstStyle/>
          <a:p>
            <a:pPr lvl="0"/>
            <a:r>
              <a:rPr lang="en-GB" dirty="0"/>
              <a:t>Click to edit Master text styles</a:t>
            </a:r>
          </a:p>
        </p:txBody>
      </p:sp>
    </p:spTree>
    <p:extLst>
      <p:ext uri="{BB962C8B-B14F-4D97-AF65-F5344CB8AC3E}">
        <p14:creationId xmlns:p14="http://schemas.microsoft.com/office/powerpoint/2010/main" val="428756721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tex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GB"/>
              <a:t>Click to edit master title style</a:t>
            </a:r>
            <a:endParaRPr lang="en-GB" dirty="0"/>
          </a:p>
        </p:txBody>
      </p:sp>
      <p:sp>
        <p:nvSpPr>
          <p:cNvPr id="5" name="Text Placeholder 4"/>
          <p:cNvSpPr>
            <a:spLocks noGrp="1"/>
          </p:cNvSpPr>
          <p:nvPr>
            <p:ph type="body" sz="quarter" idx="10"/>
          </p:nvPr>
        </p:nvSpPr>
        <p:spPr>
          <a:xfrm>
            <a:off x="647700" y="1485900"/>
            <a:ext cx="7997825" cy="4762500"/>
          </a:xfrm>
        </p:spPr>
        <p:txBody>
          <a:bodyPr>
            <a:noAutofit/>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p>
        </p:txBody>
      </p:sp>
    </p:spTree>
    <p:extLst>
      <p:ext uri="{BB962C8B-B14F-4D97-AF65-F5344CB8AC3E}">
        <p14:creationId xmlns:p14="http://schemas.microsoft.com/office/powerpoint/2010/main" val="2768538848"/>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preserve="1" userDrawn="1">
  <p:cSld name="Last slide">
    <p:spTree>
      <p:nvGrpSpPr>
        <p:cNvPr id="1" name=""/>
        <p:cNvGrpSpPr/>
        <p:nvPr/>
      </p:nvGrpSpPr>
      <p:grpSpPr>
        <a:xfrm>
          <a:off x="0" y="0"/>
          <a:ext cx="0" cy="0"/>
          <a:chOff x="0" y="0"/>
          <a:chExt cx="0" cy="0"/>
        </a:xfrm>
      </p:grpSpPr>
      <p:grpSp>
        <p:nvGrpSpPr>
          <p:cNvPr id="13" name="Group 13"/>
          <p:cNvGrpSpPr>
            <a:grpSpLocks/>
          </p:cNvGrpSpPr>
          <p:nvPr userDrawn="1"/>
        </p:nvGrpSpPr>
        <p:grpSpPr bwMode="auto">
          <a:xfrm>
            <a:off x="0" y="0"/>
            <a:ext cx="9144000" cy="6858000"/>
            <a:chOff x="1723" y="0"/>
            <a:chExt cx="683" cy="4320"/>
          </a:xfrm>
          <a:gradFill flip="none" rotWithShape="1">
            <a:gsLst>
              <a:gs pos="0">
                <a:srgbClr val="969696"/>
              </a:gs>
              <a:gs pos="41000">
                <a:srgbClr val="FFFFFF"/>
              </a:gs>
              <a:gs pos="100000">
                <a:schemeClr val="bg1">
                  <a:lumMod val="95000"/>
                </a:schemeClr>
              </a:gs>
            </a:gsLst>
            <a:lin ang="16200000" scaled="0"/>
            <a:tileRect/>
          </a:gradFill>
        </p:grpSpPr>
        <p:sp>
          <p:nvSpPr>
            <p:cNvPr id="16" name="Rectangle 11"/>
            <p:cNvSpPr>
              <a:spLocks noChangeArrowheads="1"/>
            </p:cNvSpPr>
            <p:nvPr/>
          </p:nvSpPr>
          <p:spPr bwMode="auto">
            <a:xfrm>
              <a:off x="1723" y="0"/>
              <a:ext cx="683" cy="2235"/>
            </a:xfrm>
            <a:prstGeom prst="rect">
              <a:avLst/>
            </a:prstGeom>
            <a:grpFill/>
            <a:ln>
              <a:noFill/>
            </a:ln>
            <a:effectLst/>
            <a:extLs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0" tIns="0" rIns="0" bIns="0" anchor="ctr"/>
            <a:lstStyle/>
            <a:p>
              <a:pPr>
                <a:defRPr/>
              </a:pPr>
              <a:endParaRPr lang="fr-FR">
                <a:solidFill>
                  <a:srgbClr val="000000"/>
                </a:solidFill>
              </a:endParaRPr>
            </a:p>
          </p:txBody>
        </p:sp>
        <p:sp>
          <p:nvSpPr>
            <p:cNvPr id="17" name="Rectangle 12"/>
            <p:cNvSpPr>
              <a:spLocks noChangeArrowheads="1"/>
            </p:cNvSpPr>
            <p:nvPr/>
          </p:nvSpPr>
          <p:spPr bwMode="auto">
            <a:xfrm rot="10800000">
              <a:off x="1723" y="2235"/>
              <a:ext cx="683" cy="2085"/>
            </a:xfrm>
            <a:prstGeom prst="rect">
              <a:avLst/>
            </a:prstGeom>
            <a:grpFill/>
            <a:ln>
              <a:noFill/>
            </a:ln>
            <a:effectLst/>
            <a:extLs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rot="10800000" wrap="none" lIns="0" tIns="0" rIns="0" bIns="0" anchor="ctr"/>
            <a:lstStyle/>
            <a:p>
              <a:pPr>
                <a:defRPr/>
              </a:pPr>
              <a:endParaRPr lang="fr-FR">
                <a:solidFill>
                  <a:srgbClr val="000000"/>
                </a:solidFill>
              </a:endParaRPr>
            </a:p>
          </p:txBody>
        </p:sp>
      </p:grpSp>
      <p:pic>
        <p:nvPicPr>
          <p:cNvPr id="19" name="Picture 19" descr="Sidel_BM_no_bleed"/>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7605713" y="5981700"/>
            <a:ext cx="1108075" cy="887413"/>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2" name="Object 1" hidden="1"/>
          <p:cNvGraphicFramePr>
            <a:graphicFrameLocks noChangeAspect="1"/>
          </p:cNvGraphicFramePr>
          <p:nvPr userDrawn="1">
            <p:custDataLst>
              <p:tags r:id="rId2"/>
            </p:custDataLst>
            <p:extLst>
              <p:ext uri="{D42A27DB-BD31-4B8C-83A1-F6EECF244321}">
                <p14:modId xmlns:p14="http://schemas.microsoft.com/office/powerpoint/2010/main" val="2450137822"/>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21557" name="think-cell Folie" r:id="rId5" imgW="270" imgH="270" progId="TCLayout.ActiveDocument.1">
                  <p:embed/>
                </p:oleObj>
              </mc:Choice>
              <mc:Fallback>
                <p:oleObj name="think-cell Folie" r:id="rId5" imgW="270" imgH="270" progId="TCLayout.ActiveDocument.1">
                  <p:embed/>
                  <p:pic>
                    <p:nvPicPr>
                      <p:cNvPr id="0" name=""/>
                      <p:cNvPicPr/>
                      <p:nvPr/>
                    </p:nvPicPr>
                    <p:blipFill>
                      <a:blip r:embed="rId6"/>
                      <a:stretch>
                        <a:fillRect/>
                      </a:stretch>
                    </p:blipFill>
                    <p:spPr>
                      <a:xfrm>
                        <a:off x="1588" y="1588"/>
                        <a:ext cx="1587" cy="1587"/>
                      </a:xfrm>
                      <a:prstGeom prst="rect">
                        <a:avLst/>
                      </a:prstGeom>
                    </p:spPr>
                  </p:pic>
                </p:oleObj>
              </mc:Fallback>
            </mc:AlternateContent>
          </a:graphicData>
        </a:graphic>
      </p:graphicFrame>
      <p:sp>
        <p:nvSpPr>
          <p:cNvPr id="15" name="Rectangle 2"/>
          <p:cNvSpPr>
            <a:spLocks noGrp="1" noChangeArrowheads="1"/>
          </p:cNvSpPr>
          <p:nvPr>
            <p:ph type="ctrTitle" hasCustomPrompt="1"/>
          </p:nvPr>
        </p:nvSpPr>
        <p:spPr bwMode="gray">
          <a:xfrm>
            <a:off x="647700" y="769938"/>
            <a:ext cx="7988300" cy="1557337"/>
          </a:xfrm>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defRPr sz="4000">
                <a:solidFill>
                  <a:schemeClr val="tx2"/>
                </a:solidFill>
              </a:defRPr>
            </a:lvl1pPr>
          </a:lstStyle>
          <a:p>
            <a:pPr lvl="0"/>
            <a:r>
              <a:rPr lang="en-GB" noProof="1"/>
              <a:t>Click to edit master title style</a:t>
            </a:r>
            <a:endParaRPr lang="en-GB" noProof="0" dirty="0"/>
          </a:p>
        </p:txBody>
      </p:sp>
      <p:sp>
        <p:nvSpPr>
          <p:cNvPr id="27" name="Title 1"/>
          <p:cNvSpPr>
            <a:spLocks/>
          </p:cNvSpPr>
          <p:nvPr userDrawn="1"/>
        </p:nvSpPr>
        <p:spPr bwMode="gray">
          <a:xfrm>
            <a:off x="6520106" y="6476331"/>
            <a:ext cx="921727" cy="15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p>
            <a:pPr algn="r" eaLnBrk="0" hangingPunct="0"/>
            <a:r>
              <a:rPr lang="en-GB" sz="1000" b="1" dirty="0">
                <a:solidFill>
                  <a:srgbClr val="FFFFFF"/>
                </a:solidFill>
              </a:rPr>
              <a:t>www.sidel.com</a:t>
            </a:r>
          </a:p>
        </p:txBody>
      </p:sp>
      <p:sp>
        <p:nvSpPr>
          <p:cNvPr id="20" name="Title 1"/>
          <p:cNvSpPr>
            <a:spLocks/>
          </p:cNvSpPr>
          <p:nvPr userDrawn="1"/>
        </p:nvSpPr>
        <p:spPr bwMode="gray">
          <a:xfrm>
            <a:off x="650875" y="6389944"/>
            <a:ext cx="327025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p>
            <a:pPr eaLnBrk="0" hangingPunct="0"/>
            <a:r>
              <a:rPr lang="en-GB" sz="800" dirty="0">
                <a:solidFill>
                  <a:srgbClr val="FFFFFF"/>
                </a:solidFill>
              </a:rPr>
              <a:t>All rights reserved. No part of this publication may be reproduced</a:t>
            </a:r>
            <a:br>
              <a:rPr lang="en-GB" sz="800" dirty="0">
                <a:solidFill>
                  <a:srgbClr val="FFFFFF"/>
                </a:solidFill>
              </a:rPr>
            </a:br>
            <a:r>
              <a:rPr lang="en-GB" sz="800" dirty="0">
                <a:solidFill>
                  <a:srgbClr val="FFFFFF"/>
                </a:solidFill>
              </a:rPr>
              <a:t>or electronically distributed without the prior permission of the publisher. </a:t>
            </a:r>
          </a:p>
        </p:txBody>
      </p:sp>
    </p:spTree>
    <p:extLst>
      <p:ext uri="{BB962C8B-B14F-4D97-AF65-F5344CB8AC3E}">
        <p14:creationId xmlns:p14="http://schemas.microsoft.com/office/powerpoint/2010/main" val="2640111403"/>
      </p:ext>
    </p:extLst>
  </p:cSld>
  <p:clrMapOvr>
    <a:masterClrMapping/>
  </p:clrMapOvr>
</p:sldLayout>
</file>

<file path=ppt/slideLayouts/slideLayout300.xml><?xml version="1.0" encoding="utf-8"?>
<p:sldLayout xmlns:a="http://schemas.openxmlformats.org/drawingml/2006/main" xmlns:r="http://schemas.openxmlformats.org/officeDocument/2006/relationships" xmlns:p="http://schemas.openxmlformats.org/presentationml/2006/main" showMasterSp="0" preserve="1" userDrawn="1">
  <p:cSld name="Breaker slide">
    <p:bg>
      <p:bgPr>
        <a:solidFill>
          <a:schemeClr val="accent4"/>
        </a:solidFill>
        <a:effectLst/>
      </p:bgPr>
    </p:bg>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2"/>
            </p:custDataLs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226320" name="think-cell Folie" r:id="rId4" imgW="360" imgH="360" progId="">
                  <p:embed/>
                </p:oleObj>
              </mc:Choice>
              <mc:Fallback>
                <p:oleObj name="think-cell Folie" r:id="rId4" imgW="360" imgH="360" progId="">
                  <p:embed/>
                  <p:pic>
                    <p:nvPicPr>
                      <p:cNvPr id="2" name="Object 1" hidden="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588" y="1588"/>
                        <a:ext cx="1587" cy="15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5" name="Rectangle 2"/>
          <p:cNvSpPr>
            <a:spLocks noGrp="1" noChangeArrowheads="1"/>
          </p:cNvSpPr>
          <p:nvPr>
            <p:ph type="ctrTitle" hasCustomPrompt="1"/>
          </p:nvPr>
        </p:nvSpPr>
        <p:spPr bwMode="gray">
          <a:xfrm>
            <a:off x="647700" y="769938"/>
            <a:ext cx="7988300" cy="1557337"/>
          </a:xfrm>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defRPr sz="4000">
                <a:solidFill>
                  <a:schemeClr val="bg1"/>
                </a:solidFill>
              </a:defRPr>
            </a:lvl1pPr>
          </a:lstStyle>
          <a:p>
            <a:pPr lvl="0"/>
            <a:r>
              <a:rPr lang="en-GB" noProof="1"/>
              <a:t>Click to edit master title style</a:t>
            </a:r>
            <a:endParaRPr lang="en-GB" noProof="0" dirty="0"/>
          </a:p>
        </p:txBody>
      </p:sp>
      <p:sp>
        <p:nvSpPr>
          <p:cNvPr id="16" name="Rectangle 3"/>
          <p:cNvSpPr>
            <a:spLocks noGrp="1" noChangeArrowheads="1"/>
          </p:cNvSpPr>
          <p:nvPr>
            <p:ph type="subTitle" idx="1"/>
          </p:nvPr>
        </p:nvSpPr>
        <p:spPr bwMode="gray">
          <a:xfrm>
            <a:off x="650875" y="2327275"/>
            <a:ext cx="5362575" cy="1738313"/>
          </a:xfrm>
          <a:prstGeom prst="rect">
            <a:avLst/>
          </a:prstGeom>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spcBef>
                <a:spcPct val="0"/>
              </a:spcBef>
              <a:buSzTx/>
              <a:defRPr>
                <a:solidFill>
                  <a:schemeClr val="bg1"/>
                </a:solidFill>
              </a:defRPr>
            </a:lvl1pPr>
          </a:lstStyle>
          <a:p>
            <a:pPr lvl="0"/>
            <a:r>
              <a:rPr lang="en-GB" noProof="0"/>
              <a:t>Formatvorlage des Untertitelmasters durch Klicken bearbeiten</a:t>
            </a:r>
            <a:endParaRPr lang="en-GB" noProof="0" dirty="0"/>
          </a:p>
        </p:txBody>
      </p:sp>
      <p:pic>
        <p:nvPicPr>
          <p:cNvPr id="11" name="Image 66" descr="shadow-v2.png"/>
          <p:cNvPicPr>
            <a:picLocks noChangeAspect="1"/>
          </p:cNvPicPr>
          <p:nvPr userDrawn="1"/>
        </p:nvPicPr>
        <p:blipFill>
          <a:blip r:embed="rId6" cstate="print">
            <a:extLst>
              <a:ext uri="{28A0092B-C50C-407E-A947-70E740481C1C}">
                <a14:useLocalDpi xmlns:a14="http://schemas.microsoft.com/office/drawing/2010/main" val="0"/>
              </a:ext>
            </a:extLst>
          </a:blip>
          <a:srcRect t="8528" b="51877"/>
          <a:stretch>
            <a:fillRect/>
          </a:stretch>
        </p:blipFill>
        <p:spPr bwMode="auto">
          <a:xfrm>
            <a:off x="0" y="6381750"/>
            <a:ext cx="8856663" cy="206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2" name="Group 7"/>
          <p:cNvGrpSpPr>
            <a:grpSpLocks/>
          </p:cNvGrpSpPr>
          <p:nvPr userDrawn="1"/>
        </p:nvGrpSpPr>
        <p:grpSpPr bwMode="auto">
          <a:xfrm>
            <a:off x="7777163" y="6526213"/>
            <a:ext cx="863600" cy="236537"/>
            <a:chOff x="1005" y="1644"/>
            <a:chExt cx="3749" cy="1030"/>
          </a:xfrm>
          <a:solidFill>
            <a:schemeClr val="bg1"/>
          </a:solidFill>
        </p:grpSpPr>
        <p:sp>
          <p:nvSpPr>
            <p:cNvPr id="13" name="Freeform 8"/>
            <p:cNvSpPr>
              <a:spLocks/>
            </p:cNvSpPr>
            <p:nvPr userDrawn="1"/>
          </p:nvSpPr>
          <p:spPr bwMode="auto">
            <a:xfrm>
              <a:off x="1962" y="2123"/>
              <a:ext cx="314" cy="256"/>
            </a:xfrm>
            <a:custGeom>
              <a:avLst/>
              <a:gdLst>
                <a:gd name="T0" fmla="*/ 108 w 314"/>
                <a:gd name="T1" fmla="*/ 256 h 256"/>
                <a:gd name="T2" fmla="*/ 314 w 314"/>
                <a:gd name="T3" fmla="*/ 0 h 256"/>
                <a:gd name="T4" fmla="*/ 101 w 314"/>
                <a:gd name="T5" fmla="*/ 0 h 256"/>
                <a:gd name="T6" fmla="*/ 0 w 314"/>
                <a:gd name="T7" fmla="*/ 126 h 256"/>
                <a:gd name="T8" fmla="*/ 108 w 314"/>
                <a:gd name="T9" fmla="*/ 256 h 256"/>
              </a:gdLst>
              <a:ahLst/>
              <a:cxnLst>
                <a:cxn ang="0">
                  <a:pos x="T0" y="T1"/>
                </a:cxn>
                <a:cxn ang="0">
                  <a:pos x="T2" y="T3"/>
                </a:cxn>
                <a:cxn ang="0">
                  <a:pos x="T4" y="T5"/>
                </a:cxn>
                <a:cxn ang="0">
                  <a:pos x="T6" y="T7"/>
                </a:cxn>
                <a:cxn ang="0">
                  <a:pos x="T8" y="T9"/>
                </a:cxn>
              </a:cxnLst>
              <a:rect l="0" t="0" r="r" b="b"/>
              <a:pathLst>
                <a:path w="314" h="256">
                  <a:moveTo>
                    <a:pt x="108" y="256"/>
                  </a:moveTo>
                  <a:lnTo>
                    <a:pt x="314" y="0"/>
                  </a:lnTo>
                  <a:lnTo>
                    <a:pt x="101" y="0"/>
                  </a:lnTo>
                  <a:lnTo>
                    <a:pt x="0" y="126"/>
                  </a:lnTo>
                  <a:lnTo>
                    <a:pt x="108" y="25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solidFill>
                  <a:srgbClr val="000000"/>
                </a:solidFill>
              </a:endParaRPr>
            </a:p>
          </p:txBody>
        </p:sp>
        <p:sp>
          <p:nvSpPr>
            <p:cNvPr id="22" name="Freeform 9"/>
            <p:cNvSpPr>
              <a:spLocks noEditPoints="1"/>
            </p:cNvSpPr>
            <p:nvPr userDrawn="1"/>
          </p:nvSpPr>
          <p:spPr bwMode="auto">
            <a:xfrm>
              <a:off x="1005" y="1644"/>
              <a:ext cx="1183" cy="1014"/>
            </a:xfrm>
            <a:custGeom>
              <a:avLst/>
              <a:gdLst>
                <a:gd name="T0" fmla="*/ 359 w 501"/>
                <a:gd name="T1" fmla="*/ 313 h 429"/>
                <a:gd name="T2" fmla="*/ 339 w 501"/>
                <a:gd name="T3" fmla="*/ 287 h 429"/>
                <a:gd name="T4" fmla="*/ 331 w 501"/>
                <a:gd name="T5" fmla="*/ 277 h 429"/>
                <a:gd name="T6" fmla="*/ 288 w 501"/>
                <a:gd name="T7" fmla="*/ 257 h 429"/>
                <a:gd name="T8" fmla="*/ 232 w 501"/>
                <a:gd name="T9" fmla="*/ 313 h 429"/>
                <a:gd name="T10" fmla="*/ 288 w 501"/>
                <a:gd name="T11" fmla="*/ 368 h 429"/>
                <a:gd name="T12" fmla="*/ 331 w 501"/>
                <a:gd name="T13" fmla="*/ 348 h 429"/>
                <a:gd name="T14" fmla="*/ 339 w 501"/>
                <a:gd name="T15" fmla="*/ 338 h 429"/>
                <a:gd name="T16" fmla="*/ 359 w 501"/>
                <a:gd name="T17" fmla="*/ 313 h 429"/>
                <a:gd name="T18" fmla="*/ 162 w 501"/>
                <a:gd name="T19" fmla="*/ 312 h 429"/>
                <a:gd name="T20" fmla="*/ 288 w 501"/>
                <a:gd name="T21" fmla="*/ 188 h 429"/>
                <a:gd name="T22" fmla="*/ 384 w 501"/>
                <a:gd name="T23" fmla="*/ 232 h 429"/>
                <a:gd name="T24" fmla="*/ 385 w 501"/>
                <a:gd name="T25" fmla="*/ 234 h 429"/>
                <a:gd name="T26" fmla="*/ 387 w 501"/>
                <a:gd name="T27" fmla="*/ 233 h 429"/>
                <a:gd name="T28" fmla="*/ 250 w 501"/>
                <a:gd name="T29" fmla="*/ 0 h 429"/>
                <a:gd name="T30" fmla="*/ 0 w 501"/>
                <a:gd name="T31" fmla="*/ 429 h 429"/>
                <a:gd name="T32" fmla="*/ 244 w 501"/>
                <a:gd name="T33" fmla="*/ 429 h 429"/>
                <a:gd name="T34" fmla="*/ 245 w 501"/>
                <a:gd name="T35" fmla="*/ 428 h 429"/>
                <a:gd name="T36" fmla="*/ 220 w 501"/>
                <a:gd name="T37" fmla="*/ 417 h 429"/>
                <a:gd name="T38" fmla="*/ 162 w 501"/>
                <a:gd name="T39" fmla="*/ 312 h 429"/>
                <a:gd name="T40" fmla="*/ 496 w 501"/>
                <a:gd name="T41" fmla="*/ 427 h 429"/>
                <a:gd name="T42" fmla="*/ 470 w 501"/>
                <a:gd name="T43" fmla="*/ 420 h 429"/>
                <a:gd name="T44" fmla="*/ 405 w 501"/>
                <a:gd name="T45" fmla="*/ 367 h 429"/>
                <a:gd name="T46" fmla="*/ 380 w 501"/>
                <a:gd name="T47" fmla="*/ 398 h 429"/>
                <a:gd name="T48" fmla="*/ 333 w 501"/>
                <a:gd name="T49" fmla="*/ 428 h 429"/>
                <a:gd name="T50" fmla="*/ 333 w 501"/>
                <a:gd name="T51" fmla="*/ 429 h 429"/>
                <a:gd name="T52" fmla="*/ 501 w 501"/>
                <a:gd name="T53" fmla="*/ 429 h 429"/>
                <a:gd name="T54" fmla="*/ 501 w 501"/>
                <a:gd name="T55" fmla="*/ 428 h 429"/>
                <a:gd name="T56" fmla="*/ 496 w 501"/>
                <a:gd name="T57" fmla="*/ 427 h 4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01" h="429">
                  <a:moveTo>
                    <a:pt x="359" y="313"/>
                  </a:moveTo>
                  <a:cubicBezTo>
                    <a:pt x="353" y="305"/>
                    <a:pt x="350" y="300"/>
                    <a:pt x="339" y="287"/>
                  </a:cubicBezTo>
                  <a:cubicBezTo>
                    <a:pt x="336" y="283"/>
                    <a:pt x="335" y="282"/>
                    <a:pt x="331" y="277"/>
                  </a:cubicBezTo>
                  <a:cubicBezTo>
                    <a:pt x="320" y="265"/>
                    <a:pt x="306" y="257"/>
                    <a:pt x="288" y="257"/>
                  </a:cubicBezTo>
                  <a:cubicBezTo>
                    <a:pt x="257" y="257"/>
                    <a:pt x="232" y="282"/>
                    <a:pt x="232" y="313"/>
                  </a:cubicBezTo>
                  <a:cubicBezTo>
                    <a:pt x="232" y="343"/>
                    <a:pt x="257" y="368"/>
                    <a:pt x="288" y="368"/>
                  </a:cubicBezTo>
                  <a:cubicBezTo>
                    <a:pt x="306" y="368"/>
                    <a:pt x="320" y="360"/>
                    <a:pt x="331" y="348"/>
                  </a:cubicBezTo>
                  <a:cubicBezTo>
                    <a:pt x="335" y="343"/>
                    <a:pt x="336" y="342"/>
                    <a:pt x="339" y="338"/>
                  </a:cubicBezTo>
                  <a:cubicBezTo>
                    <a:pt x="350" y="325"/>
                    <a:pt x="353" y="320"/>
                    <a:pt x="359" y="313"/>
                  </a:cubicBezTo>
                  <a:moveTo>
                    <a:pt x="162" y="312"/>
                  </a:moveTo>
                  <a:cubicBezTo>
                    <a:pt x="162" y="243"/>
                    <a:pt x="218" y="188"/>
                    <a:pt x="288" y="188"/>
                  </a:cubicBezTo>
                  <a:cubicBezTo>
                    <a:pt x="322" y="188"/>
                    <a:pt x="357" y="201"/>
                    <a:pt x="384" y="232"/>
                  </a:cubicBezTo>
                  <a:cubicBezTo>
                    <a:pt x="385" y="234"/>
                    <a:pt x="385" y="234"/>
                    <a:pt x="385" y="234"/>
                  </a:cubicBezTo>
                  <a:cubicBezTo>
                    <a:pt x="387" y="233"/>
                    <a:pt x="387" y="233"/>
                    <a:pt x="387" y="233"/>
                  </a:cubicBezTo>
                  <a:cubicBezTo>
                    <a:pt x="250" y="0"/>
                    <a:pt x="250" y="0"/>
                    <a:pt x="250" y="0"/>
                  </a:cubicBezTo>
                  <a:cubicBezTo>
                    <a:pt x="0" y="429"/>
                    <a:pt x="0" y="429"/>
                    <a:pt x="0" y="429"/>
                  </a:cubicBezTo>
                  <a:cubicBezTo>
                    <a:pt x="244" y="429"/>
                    <a:pt x="244" y="429"/>
                    <a:pt x="244" y="429"/>
                  </a:cubicBezTo>
                  <a:cubicBezTo>
                    <a:pt x="245" y="428"/>
                    <a:pt x="245" y="428"/>
                    <a:pt x="245" y="428"/>
                  </a:cubicBezTo>
                  <a:cubicBezTo>
                    <a:pt x="234" y="425"/>
                    <a:pt x="224" y="419"/>
                    <a:pt x="220" y="417"/>
                  </a:cubicBezTo>
                  <a:cubicBezTo>
                    <a:pt x="185" y="395"/>
                    <a:pt x="162" y="357"/>
                    <a:pt x="162" y="312"/>
                  </a:cubicBezTo>
                  <a:moveTo>
                    <a:pt x="496" y="427"/>
                  </a:moveTo>
                  <a:cubicBezTo>
                    <a:pt x="485" y="425"/>
                    <a:pt x="476" y="422"/>
                    <a:pt x="470" y="420"/>
                  </a:cubicBezTo>
                  <a:cubicBezTo>
                    <a:pt x="444" y="409"/>
                    <a:pt x="423" y="389"/>
                    <a:pt x="405" y="367"/>
                  </a:cubicBezTo>
                  <a:cubicBezTo>
                    <a:pt x="405" y="367"/>
                    <a:pt x="392" y="385"/>
                    <a:pt x="380" y="398"/>
                  </a:cubicBezTo>
                  <a:cubicBezTo>
                    <a:pt x="362" y="417"/>
                    <a:pt x="343" y="425"/>
                    <a:pt x="333" y="428"/>
                  </a:cubicBezTo>
                  <a:cubicBezTo>
                    <a:pt x="333" y="429"/>
                    <a:pt x="333" y="429"/>
                    <a:pt x="333" y="429"/>
                  </a:cubicBezTo>
                  <a:cubicBezTo>
                    <a:pt x="501" y="429"/>
                    <a:pt x="501" y="429"/>
                    <a:pt x="501" y="429"/>
                  </a:cubicBezTo>
                  <a:cubicBezTo>
                    <a:pt x="501" y="428"/>
                    <a:pt x="501" y="428"/>
                    <a:pt x="501" y="428"/>
                  </a:cubicBezTo>
                  <a:cubicBezTo>
                    <a:pt x="501" y="428"/>
                    <a:pt x="499" y="427"/>
                    <a:pt x="496" y="427"/>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solidFill>
                  <a:srgbClr val="000000"/>
                </a:solidFill>
              </a:endParaRPr>
            </a:p>
          </p:txBody>
        </p:sp>
        <p:sp>
          <p:nvSpPr>
            <p:cNvPr id="23" name="Freeform 10"/>
            <p:cNvSpPr>
              <a:spLocks noEditPoints="1"/>
            </p:cNvSpPr>
            <p:nvPr userDrawn="1"/>
          </p:nvSpPr>
          <p:spPr bwMode="auto">
            <a:xfrm>
              <a:off x="2540" y="1904"/>
              <a:ext cx="2214" cy="770"/>
            </a:xfrm>
            <a:custGeom>
              <a:avLst/>
              <a:gdLst>
                <a:gd name="T0" fmla="*/ 171 w 937"/>
                <a:gd name="T1" fmla="*/ 136 h 326"/>
                <a:gd name="T2" fmla="*/ 78 w 937"/>
                <a:gd name="T3" fmla="*/ 89 h 326"/>
                <a:gd name="T4" fmla="*/ 125 w 937"/>
                <a:gd name="T5" fmla="*/ 53 h 326"/>
                <a:gd name="T6" fmla="*/ 186 w 937"/>
                <a:gd name="T7" fmla="*/ 100 h 326"/>
                <a:gd name="T8" fmla="*/ 253 w 937"/>
                <a:gd name="T9" fmla="*/ 100 h 326"/>
                <a:gd name="T10" fmla="*/ 128 w 937"/>
                <a:gd name="T11" fmla="*/ 0 h 326"/>
                <a:gd name="T12" fmla="*/ 12 w 937"/>
                <a:gd name="T13" fmla="*/ 94 h 326"/>
                <a:gd name="T14" fmla="*/ 104 w 937"/>
                <a:gd name="T15" fmla="*/ 183 h 326"/>
                <a:gd name="T16" fmla="*/ 197 w 937"/>
                <a:gd name="T17" fmla="*/ 234 h 326"/>
                <a:gd name="T18" fmla="*/ 136 w 937"/>
                <a:gd name="T19" fmla="*/ 273 h 326"/>
                <a:gd name="T20" fmla="*/ 67 w 937"/>
                <a:gd name="T21" fmla="*/ 215 h 326"/>
                <a:gd name="T22" fmla="*/ 1 w 937"/>
                <a:gd name="T23" fmla="*/ 215 h 326"/>
                <a:gd name="T24" fmla="*/ 134 w 937"/>
                <a:gd name="T25" fmla="*/ 326 h 326"/>
                <a:gd name="T26" fmla="*/ 263 w 937"/>
                <a:gd name="T27" fmla="*/ 226 h 326"/>
                <a:gd name="T28" fmla="*/ 171 w 937"/>
                <a:gd name="T29" fmla="*/ 136 h 326"/>
                <a:gd name="T30" fmla="*/ 541 w 937"/>
                <a:gd name="T31" fmla="*/ 121 h 326"/>
                <a:gd name="T32" fmla="*/ 541 w 937"/>
                <a:gd name="T33" fmla="*/ 121 h 326"/>
                <a:gd name="T34" fmla="*/ 473 w 937"/>
                <a:gd name="T35" fmla="*/ 87 h 326"/>
                <a:gd name="T36" fmla="*/ 374 w 937"/>
                <a:gd name="T37" fmla="*/ 204 h 326"/>
                <a:gd name="T38" fmla="*/ 475 w 937"/>
                <a:gd name="T39" fmla="*/ 325 h 326"/>
                <a:gd name="T40" fmla="*/ 543 w 937"/>
                <a:gd name="T41" fmla="*/ 290 h 326"/>
                <a:gd name="T42" fmla="*/ 544 w 937"/>
                <a:gd name="T43" fmla="*/ 290 h 326"/>
                <a:gd name="T44" fmla="*/ 544 w 937"/>
                <a:gd name="T45" fmla="*/ 319 h 326"/>
                <a:gd name="T46" fmla="*/ 603 w 937"/>
                <a:gd name="T47" fmla="*/ 319 h 326"/>
                <a:gd name="T48" fmla="*/ 603 w 937"/>
                <a:gd name="T49" fmla="*/ 8 h 326"/>
                <a:gd name="T50" fmla="*/ 541 w 937"/>
                <a:gd name="T51" fmla="*/ 8 h 326"/>
                <a:gd name="T52" fmla="*/ 541 w 937"/>
                <a:gd name="T53" fmla="*/ 121 h 326"/>
                <a:gd name="T54" fmla="*/ 490 w 937"/>
                <a:gd name="T55" fmla="*/ 278 h 326"/>
                <a:gd name="T56" fmla="*/ 436 w 937"/>
                <a:gd name="T57" fmla="*/ 206 h 326"/>
                <a:gd name="T58" fmla="*/ 490 w 937"/>
                <a:gd name="T59" fmla="*/ 134 h 326"/>
                <a:gd name="T60" fmla="*/ 543 w 937"/>
                <a:gd name="T61" fmla="*/ 205 h 326"/>
                <a:gd name="T62" fmla="*/ 490 w 937"/>
                <a:gd name="T63" fmla="*/ 278 h 326"/>
                <a:gd name="T64" fmla="*/ 741 w 937"/>
                <a:gd name="T65" fmla="*/ 87 h 326"/>
                <a:gd name="T66" fmla="*/ 626 w 937"/>
                <a:gd name="T67" fmla="*/ 206 h 326"/>
                <a:gd name="T68" fmla="*/ 741 w 937"/>
                <a:gd name="T69" fmla="*/ 325 h 326"/>
                <a:gd name="T70" fmla="*/ 846 w 937"/>
                <a:gd name="T71" fmla="*/ 249 h 326"/>
                <a:gd name="T72" fmla="*/ 792 w 937"/>
                <a:gd name="T73" fmla="*/ 249 h 326"/>
                <a:gd name="T74" fmla="*/ 743 w 937"/>
                <a:gd name="T75" fmla="*/ 278 h 326"/>
                <a:gd name="T76" fmla="*/ 687 w 937"/>
                <a:gd name="T77" fmla="*/ 221 h 326"/>
                <a:gd name="T78" fmla="*/ 850 w 937"/>
                <a:gd name="T79" fmla="*/ 221 h 326"/>
                <a:gd name="T80" fmla="*/ 741 w 937"/>
                <a:gd name="T81" fmla="*/ 87 h 326"/>
                <a:gd name="T82" fmla="*/ 687 w 937"/>
                <a:gd name="T83" fmla="*/ 182 h 326"/>
                <a:gd name="T84" fmla="*/ 739 w 937"/>
                <a:gd name="T85" fmla="*/ 134 h 326"/>
                <a:gd name="T86" fmla="*/ 788 w 937"/>
                <a:gd name="T87" fmla="*/ 182 h 326"/>
                <a:gd name="T88" fmla="*/ 687 w 937"/>
                <a:gd name="T89" fmla="*/ 182 h 326"/>
                <a:gd name="T90" fmla="*/ 875 w 937"/>
                <a:gd name="T91" fmla="*/ 319 h 326"/>
                <a:gd name="T92" fmla="*/ 937 w 937"/>
                <a:gd name="T93" fmla="*/ 319 h 326"/>
                <a:gd name="T94" fmla="*/ 937 w 937"/>
                <a:gd name="T95" fmla="*/ 8 h 326"/>
                <a:gd name="T96" fmla="*/ 875 w 937"/>
                <a:gd name="T97" fmla="*/ 8 h 326"/>
                <a:gd name="T98" fmla="*/ 875 w 937"/>
                <a:gd name="T99" fmla="*/ 319 h 326"/>
                <a:gd name="T100" fmla="*/ 286 w 937"/>
                <a:gd name="T101" fmla="*/ 319 h 326"/>
                <a:gd name="T102" fmla="*/ 348 w 937"/>
                <a:gd name="T103" fmla="*/ 319 h 326"/>
                <a:gd name="T104" fmla="*/ 348 w 937"/>
                <a:gd name="T105" fmla="*/ 93 h 326"/>
                <a:gd name="T106" fmla="*/ 286 w 937"/>
                <a:gd name="T107" fmla="*/ 93 h 326"/>
                <a:gd name="T108" fmla="*/ 286 w 937"/>
                <a:gd name="T109" fmla="*/ 319 h 326"/>
                <a:gd name="T110" fmla="*/ 286 w 937"/>
                <a:gd name="T111" fmla="*/ 59 h 326"/>
                <a:gd name="T112" fmla="*/ 348 w 937"/>
                <a:gd name="T113" fmla="*/ 59 h 326"/>
                <a:gd name="T114" fmla="*/ 348 w 937"/>
                <a:gd name="T115" fmla="*/ 8 h 326"/>
                <a:gd name="T116" fmla="*/ 286 w 937"/>
                <a:gd name="T117" fmla="*/ 8 h 326"/>
                <a:gd name="T118" fmla="*/ 286 w 937"/>
                <a:gd name="T119" fmla="*/ 59 h 3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937" h="326">
                  <a:moveTo>
                    <a:pt x="171" y="136"/>
                  </a:moveTo>
                  <a:cubicBezTo>
                    <a:pt x="93" y="116"/>
                    <a:pt x="78" y="113"/>
                    <a:pt x="78" y="89"/>
                  </a:cubicBezTo>
                  <a:cubicBezTo>
                    <a:pt x="78" y="63"/>
                    <a:pt x="103" y="53"/>
                    <a:pt x="125" y="53"/>
                  </a:cubicBezTo>
                  <a:cubicBezTo>
                    <a:pt x="158" y="53"/>
                    <a:pt x="184" y="63"/>
                    <a:pt x="186" y="100"/>
                  </a:cubicBezTo>
                  <a:cubicBezTo>
                    <a:pt x="253" y="100"/>
                    <a:pt x="253" y="100"/>
                    <a:pt x="253" y="100"/>
                  </a:cubicBezTo>
                  <a:cubicBezTo>
                    <a:pt x="253" y="29"/>
                    <a:pt x="193" y="0"/>
                    <a:pt x="128" y="0"/>
                  </a:cubicBezTo>
                  <a:cubicBezTo>
                    <a:pt x="72" y="0"/>
                    <a:pt x="12" y="31"/>
                    <a:pt x="12" y="94"/>
                  </a:cubicBezTo>
                  <a:cubicBezTo>
                    <a:pt x="12" y="153"/>
                    <a:pt x="58" y="171"/>
                    <a:pt x="104" y="183"/>
                  </a:cubicBezTo>
                  <a:cubicBezTo>
                    <a:pt x="150" y="195"/>
                    <a:pt x="197" y="201"/>
                    <a:pt x="197" y="234"/>
                  </a:cubicBezTo>
                  <a:cubicBezTo>
                    <a:pt x="197" y="266"/>
                    <a:pt x="160" y="273"/>
                    <a:pt x="136" y="273"/>
                  </a:cubicBezTo>
                  <a:cubicBezTo>
                    <a:pt x="100" y="273"/>
                    <a:pt x="67" y="257"/>
                    <a:pt x="67" y="215"/>
                  </a:cubicBezTo>
                  <a:cubicBezTo>
                    <a:pt x="1" y="215"/>
                    <a:pt x="1" y="215"/>
                    <a:pt x="1" y="215"/>
                  </a:cubicBezTo>
                  <a:cubicBezTo>
                    <a:pt x="0" y="292"/>
                    <a:pt x="65" y="326"/>
                    <a:pt x="134" y="326"/>
                  </a:cubicBezTo>
                  <a:cubicBezTo>
                    <a:pt x="218" y="326"/>
                    <a:pt x="263" y="283"/>
                    <a:pt x="263" y="226"/>
                  </a:cubicBezTo>
                  <a:cubicBezTo>
                    <a:pt x="263" y="156"/>
                    <a:pt x="193" y="141"/>
                    <a:pt x="171" y="136"/>
                  </a:cubicBezTo>
                  <a:moveTo>
                    <a:pt x="541" y="121"/>
                  </a:moveTo>
                  <a:cubicBezTo>
                    <a:pt x="541" y="121"/>
                    <a:pt x="541" y="121"/>
                    <a:pt x="541" y="121"/>
                  </a:cubicBezTo>
                  <a:cubicBezTo>
                    <a:pt x="526" y="99"/>
                    <a:pt x="500" y="87"/>
                    <a:pt x="473" y="87"/>
                  </a:cubicBezTo>
                  <a:cubicBezTo>
                    <a:pt x="407" y="87"/>
                    <a:pt x="374" y="144"/>
                    <a:pt x="374" y="204"/>
                  </a:cubicBezTo>
                  <a:cubicBezTo>
                    <a:pt x="374" y="266"/>
                    <a:pt x="407" y="325"/>
                    <a:pt x="475" y="325"/>
                  </a:cubicBezTo>
                  <a:cubicBezTo>
                    <a:pt x="504" y="325"/>
                    <a:pt x="529" y="314"/>
                    <a:pt x="543" y="290"/>
                  </a:cubicBezTo>
                  <a:cubicBezTo>
                    <a:pt x="544" y="290"/>
                    <a:pt x="544" y="290"/>
                    <a:pt x="544" y="290"/>
                  </a:cubicBezTo>
                  <a:cubicBezTo>
                    <a:pt x="544" y="319"/>
                    <a:pt x="544" y="319"/>
                    <a:pt x="544" y="319"/>
                  </a:cubicBezTo>
                  <a:cubicBezTo>
                    <a:pt x="603" y="319"/>
                    <a:pt x="603" y="319"/>
                    <a:pt x="603" y="319"/>
                  </a:cubicBezTo>
                  <a:cubicBezTo>
                    <a:pt x="603" y="8"/>
                    <a:pt x="603" y="8"/>
                    <a:pt x="603" y="8"/>
                  </a:cubicBezTo>
                  <a:cubicBezTo>
                    <a:pt x="541" y="8"/>
                    <a:pt x="541" y="8"/>
                    <a:pt x="541" y="8"/>
                  </a:cubicBezTo>
                  <a:lnTo>
                    <a:pt x="541" y="121"/>
                  </a:lnTo>
                  <a:close/>
                  <a:moveTo>
                    <a:pt x="490" y="278"/>
                  </a:moveTo>
                  <a:cubicBezTo>
                    <a:pt x="452" y="278"/>
                    <a:pt x="436" y="241"/>
                    <a:pt x="436" y="206"/>
                  </a:cubicBezTo>
                  <a:cubicBezTo>
                    <a:pt x="436" y="169"/>
                    <a:pt x="449" y="134"/>
                    <a:pt x="490" y="134"/>
                  </a:cubicBezTo>
                  <a:cubicBezTo>
                    <a:pt x="530" y="134"/>
                    <a:pt x="543" y="169"/>
                    <a:pt x="543" y="205"/>
                  </a:cubicBezTo>
                  <a:cubicBezTo>
                    <a:pt x="543" y="242"/>
                    <a:pt x="531" y="278"/>
                    <a:pt x="490" y="278"/>
                  </a:cubicBezTo>
                  <a:moveTo>
                    <a:pt x="741" y="87"/>
                  </a:moveTo>
                  <a:cubicBezTo>
                    <a:pt x="672" y="87"/>
                    <a:pt x="626" y="139"/>
                    <a:pt x="626" y="206"/>
                  </a:cubicBezTo>
                  <a:cubicBezTo>
                    <a:pt x="626" y="276"/>
                    <a:pt x="670" y="325"/>
                    <a:pt x="741" y="325"/>
                  </a:cubicBezTo>
                  <a:cubicBezTo>
                    <a:pt x="792" y="325"/>
                    <a:pt x="829" y="302"/>
                    <a:pt x="846" y="249"/>
                  </a:cubicBezTo>
                  <a:cubicBezTo>
                    <a:pt x="792" y="249"/>
                    <a:pt x="792" y="249"/>
                    <a:pt x="792" y="249"/>
                  </a:cubicBezTo>
                  <a:cubicBezTo>
                    <a:pt x="788" y="263"/>
                    <a:pt x="768" y="278"/>
                    <a:pt x="743" y="278"/>
                  </a:cubicBezTo>
                  <a:cubicBezTo>
                    <a:pt x="708" y="278"/>
                    <a:pt x="689" y="260"/>
                    <a:pt x="687" y="221"/>
                  </a:cubicBezTo>
                  <a:cubicBezTo>
                    <a:pt x="850" y="221"/>
                    <a:pt x="850" y="221"/>
                    <a:pt x="850" y="221"/>
                  </a:cubicBezTo>
                  <a:cubicBezTo>
                    <a:pt x="854" y="152"/>
                    <a:pt x="817" y="87"/>
                    <a:pt x="741" y="87"/>
                  </a:cubicBezTo>
                  <a:moveTo>
                    <a:pt x="687" y="182"/>
                  </a:moveTo>
                  <a:cubicBezTo>
                    <a:pt x="688" y="164"/>
                    <a:pt x="700" y="134"/>
                    <a:pt x="739" y="134"/>
                  </a:cubicBezTo>
                  <a:cubicBezTo>
                    <a:pt x="769" y="134"/>
                    <a:pt x="782" y="151"/>
                    <a:pt x="788" y="182"/>
                  </a:cubicBezTo>
                  <a:lnTo>
                    <a:pt x="687" y="182"/>
                  </a:lnTo>
                  <a:close/>
                  <a:moveTo>
                    <a:pt x="875" y="319"/>
                  </a:moveTo>
                  <a:cubicBezTo>
                    <a:pt x="937" y="319"/>
                    <a:pt x="937" y="319"/>
                    <a:pt x="937" y="319"/>
                  </a:cubicBezTo>
                  <a:cubicBezTo>
                    <a:pt x="937" y="8"/>
                    <a:pt x="937" y="8"/>
                    <a:pt x="937" y="8"/>
                  </a:cubicBezTo>
                  <a:cubicBezTo>
                    <a:pt x="875" y="8"/>
                    <a:pt x="875" y="8"/>
                    <a:pt x="875" y="8"/>
                  </a:cubicBezTo>
                  <a:lnTo>
                    <a:pt x="875" y="319"/>
                  </a:lnTo>
                  <a:close/>
                  <a:moveTo>
                    <a:pt x="286" y="319"/>
                  </a:moveTo>
                  <a:cubicBezTo>
                    <a:pt x="348" y="319"/>
                    <a:pt x="348" y="319"/>
                    <a:pt x="348" y="319"/>
                  </a:cubicBezTo>
                  <a:cubicBezTo>
                    <a:pt x="348" y="93"/>
                    <a:pt x="348" y="93"/>
                    <a:pt x="348" y="93"/>
                  </a:cubicBezTo>
                  <a:cubicBezTo>
                    <a:pt x="286" y="93"/>
                    <a:pt x="286" y="93"/>
                    <a:pt x="286" y="93"/>
                  </a:cubicBezTo>
                  <a:lnTo>
                    <a:pt x="286" y="319"/>
                  </a:lnTo>
                  <a:close/>
                  <a:moveTo>
                    <a:pt x="286" y="59"/>
                  </a:moveTo>
                  <a:cubicBezTo>
                    <a:pt x="348" y="59"/>
                    <a:pt x="348" y="59"/>
                    <a:pt x="348" y="59"/>
                  </a:cubicBezTo>
                  <a:cubicBezTo>
                    <a:pt x="348" y="8"/>
                    <a:pt x="348" y="8"/>
                    <a:pt x="348" y="8"/>
                  </a:cubicBezTo>
                  <a:cubicBezTo>
                    <a:pt x="286" y="8"/>
                    <a:pt x="286" y="8"/>
                    <a:pt x="286" y="8"/>
                  </a:cubicBezTo>
                  <a:lnTo>
                    <a:pt x="286" y="5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solidFill>
                  <a:srgbClr val="000000"/>
                </a:solidFill>
              </a:endParaRPr>
            </a:p>
          </p:txBody>
        </p:sp>
      </p:grpSp>
    </p:spTree>
    <p:extLst>
      <p:ext uri="{BB962C8B-B14F-4D97-AF65-F5344CB8AC3E}">
        <p14:creationId xmlns:p14="http://schemas.microsoft.com/office/powerpoint/2010/main" val="299745870"/>
      </p:ext>
    </p:extLst>
  </p:cSld>
  <p:clrMapOvr>
    <a:masterClrMapping/>
  </p:clrMapOvr>
</p:sldLayout>
</file>

<file path=ppt/slideLayouts/slideLayout301.xml><?xml version="1.0" encoding="utf-8"?>
<p:sldLayout xmlns:a="http://schemas.openxmlformats.org/drawingml/2006/main" xmlns:r="http://schemas.openxmlformats.org/officeDocument/2006/relationships" xmlns:p="http://schemas.openxmlformats.org/presentationml/2006/main" showMasterSp="0" preserve="1" userDrawn="1">
  <p:cSld name="Last slide">
    <p:spTree>
      <p:nvGrpSpPr>
        <p:cNvPr id="1" name=""/>
        <p:cNvGrpSpPr/>
        <p:nvPr/>
      </p:nvGrpSpPr>
      <p:grpSpPr>
        <a:xfrm>
          <a:off x="0" y="0"/>
          <a:ext cx="0" cy="0"/>
          <a:chOff x="0" y="0"/>
          <a:chExt cx="0" cy="0"/>
        </a:xfrm>
      </p:grpSpPr>
      <p:grpSp>
        <p:nvGrpSpPr>
          <p:cNvPr id="13" name="Group 13"/>
          <p:cNvGrpSpPr>
            <a:grpSpLocks/>
          </p:cNvGrpSpPr>
          <p:nvPr userDrawn="1"/>
        </p:nvGrpSpPr>
        <p:grpSpPr bwMode="auto">
          <a:xfrm>
            <a:off x="0" y="0"/>
            <a:ext cx="9144000" cy="6858000"/>
            <a:chOff x="1723" y="0"/>
            <a:chExt cx="683" cy="4320"/>
          </a:xfrm>
          <a:gradFill flip="none" rotWithShape="1">
            <a:gsLst>
              <a:gs pos="0">
                <a:srgbClr val="969696"/>
              </a:gs>
              <a:gs pos="41000">
                <a:srgbClr val="FFFFFF"/>
              </a:gs>
              <a:gs pos="100000">
                <a:schemeClr val="bg1">
                  <a:lumMod val="95000"/>
                </a:schemeClr>
              </a:gs>
            </a:gsLst>
            <a:lin ang="16200000" scaled="0"/>
            <a:tileRect/>
          </a:gradFill>
        </p:grpSpPr>
        <p:sp>
          <p:nvSpPr>
            <p:cNvPr id="16" name="Rectangle 11"/>
            <p:cNvSpPr>
              <a:spLocks noChangeArrowheads="1"/>
            </p:cNvSpPr>
            <p:nvPr/>
          </p:nvSpPr>
          <p:spPr bwMode="auto">
            <a:xfrm>
              <a:off x="1723" y="0"/>
              <a:ext cx="683" cy="2235"/>
            </a:xfrm>
            <a:prstGeom prst="rect">
              <a:avLst/>
            </a:prstGeom>
            <a:grpFill/>
            <a:ln>
              <a:noFill/>
            </a:ln>
            <a:effectLst/>
            <a:extLs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0" tIns="0" rIns="0" bIns="0" anchor="ctr"/>
            <a:lstStyle/>
            <a:p>
              <a:pPr>
                <a:defRPr/>
              </a:pPr>
              <a:endParaRPr lang="fr-FR">
                <a:solidFill>
                  <a:srgbClr val="000000"/>
                </a:solidFill>
              </a:endParaRPr>
            </a:p>
          </p:txBody>
        </p:sp>
        <p:sp>
          <p:nvSpPr>
            <p:cNvPr id="17" name="Rectangle 12"/>
            <p:cNvSpPr>
              <a:spLocks noChangeArrowheads="1"/>
            </p:cNvSpPr>
            <p:nvPr/>
          </p:nvSpPr>
          <p:spPr bwMode="auto">
            <a:xfrm rot="10800000">
              <a:off x="1723" y="2235"/>
              <a:ext cx="683" cy="2085"/>
            </a:xfrm>
            <a:prstGeom prst="rect">
              <a:avLst/>
            </a:prstGeom>
            <a:grpFill/>
            <a:ln>
              <a:noFill/>
            </a:ln>
            <a:effectLst/>
            <a:extLs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rot="10800000" wrap="none" lIns="0" tIns="0" rIns="0" bIns="0" anchor="ctr"/>
            <a:lstStyle/>
            <a:p>
              <a:pPr>
                <a:defRPr/>
              </a:pPr>
              <a:endParaRPr lang="fr-FR">
                <a:solidFill>
                  <a:srgbClr val="000000"/>
                </a:solidFill>
              </a:endParaRPr>
            </a:p>
          </p:txBody>
        </p:sp>
      </p:grpSp>
      <p:pic>
        <p:nvPicPr>
          <p:cNvPr id="19" name="Picture 19" descr="Sidel_BM_no_bleed"/>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7605713" y="5981700"/>
            <a:ext cx="1108075" cy="887413"/>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2" name="Object 1" hidden="1"/>
          <p:cNvGraphicFramePr>
            <a:graphicFrameLocks noChangeAspect="1"/>
          </p:cNvGraphicFramePr>
          <p:nvPr userDrawn="1">
            <p:custDataLst>
              <p:tags r:id="rId2"/>
            </p:custDataLs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227344" name="think-cell Folie" r:id="rId5" imgW="360" imgH="360" progId="">
                  <p:embed/>
                </p:oleObj>
              </mc:Choice>
              <mc:Fallback>
                <p:oleObj name="think-cell Folie" r:id="rId5" imgW="360" imgH="360" progId="">
                  <p:embed/>
                  <p:pic>
                    <p:nvPicPr>
                      <p:cNvPr id="2" name="Object 1" hidden="1"/>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588" y="1588"/>
                        <a:ext cx="1587" cy="15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5" name="Rectangle 2"/>
          <p:cNvSpPr>
            <a:spLocks noGrp="1" noChangeArrowheads="1"/>
          </p:cNvSpPr>
          <p:nvPr>
            <p:ph type="ctrTitle" hasCustomPrompt="1"/>
          </p:nvPr>
        </p:nvSpPr>
        <p:spPr bwMode="gray">
          <a:xfrm>
            <a:off x="647700" y="769938"/>
            <a:ext cx="7988300" cy="1557337"/>
          </a:xfrm>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defRPr sz="4000">
                <a:solidFill>
                  <a:schemeClr val="tx2"/>
                </a:solidFill>
              </a:defRPr>
            </a:lvl1pPr>
          </a:lstStyle>
          <a:p>
            <a:pPr lvl="0"/>
            <a:r>
              <a:rPr lang="en-GB" noProof="1"/>
              <a:t>Click to edit master title style</a:t>
            </a:r>
            <a:endParaRPr lang="en-GB" noProof="0" dirty="0"/>
          </a:p>
        </p:txBody>
      </p:sp>
      <p:sp>
        <p:nvSpPr>
          <p:cNvPr id="27" name="Title 1"/>
          <p:cNvSpPr>
            <a:spLocks/>
          </p:cNvSpPr>
          <p:nvPr userDrawn="1"/>
        </p:nvSpPr>
        <p:spPr bwMode="gray">
          <a:xfrm>
            <a:off x="6520106" y="6476331"/>
            <a:ext cx="921727" cy="15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p>
            <a:pPr algn="r" eaLnBrk="0" hangingPunct="0"/>
            <a:r>
              <a:rPr lang="en-GB" sz="1000" b="1" dirty="0">
                <a:solidFill>
                  <a:srgbClr val="FFFFFF"/>
                </a:solidFill>
                <a:latin typeface="FZZhunYuan-M02S"/>
                <a:cs typeface="FZZhunYuan-M02S"/>
              </a:rPr>
              <a:t>www.sidel.com</a:t>
            </a:r>
            <a:endParaRPr lang="zh-CN" altLang="fr-FR" sz="1000" b="1" dirty="0">
              <a:solidFill>
                <a:srgbClr val="FFFFFF"/>
              </a:solidFill>
            </a:endParaRPr>
          </a:p>
        </p:txBody>
      </p:sp>
      <p:sp>
        <p:nvSpPr>
          <p:cNvPr id="20" name="Title 1"/>
          <p:cNvSpPr>
            <a:spLocks/>
          </p:cNvSpPr>
          <p:nvPr userDrawn="1"/>
        </p:nvSpPr>
        <p:spPr bwMode="gray">
          <a:xfrm>
            <a:off x="650875" y="6389944"/>
            <a:ext cx="327025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p>
            <a:pPr eaLnBrk="0" hangingPunct="0"/>
            <a:r>
              <a:rPr lang="en-GB" sz="800" dirty="0">
                <a:solidFill>
                  <a:srgbClr val="FFFFFF"/>
                </a:solidFill>
                <a:latin typeface="FZZhunYuan-M02S"/>
                <a:cs typeface="FZZhunYuan-M02S"/>
              </a:rPr>
              <a:t>版权所有。未经出版商事先许可，严禁部分或全文复制本出版物，或以电子版形式分发。 </a:t>
            </a:r>
          </a:p>
        </p:txBody>
      </p:sp>
    </p:spTree>
    <p:extLst>
      <p:ext uri="{BB962C8B-B14F-4D97-AF65-F5344CB8AC3E}">
        <p14:creationId xmlns:p14="http://schemas.microsoft.com/office/powerpoint/2010/main" val="3672904210"/>
      </p:ext>
    </p:extLst>
  </p:cSld>
  <p:clrMapOvr>
    <a:masterClrMapping/>
  </p:clrMapOvr>
</p:sldLayout>
</file>

<file path=ppt/slideLayouts/slideLayout302.xml><?xml version="1.0" encoding="utf-8"?>
<p:sldLayout xmlns:a="http://schemas.openxmlformats.org/drawingml/2006/main" xmlns:r="http://schemas.openxmlformats.org/officeDocument/2006/relationships" xmlns:p="http://schemas.openxmlformats.org/presentationml/2006/main" type="obj">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u contenu 2"/>
          <p:cNvSpPr>
            <a:spLocks noGrp="1"/>
          </p:cNvSpPr>
          <p:nvPr>
            <p:ph idx="1"/>
          </p:nvPr>
        </p:nvSpPr>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Tree>
    <p:extLst>
      <p:ext uri="{BB962C8B-B14F-4D97-AF65-F5344CB8AC3E}">
        <p14:creationId xmlns:p14="http://schemas.microsoft.com/office/powerpoint/2010/main" val="2564139191"/>
      </p:ext>
    </p:extLst>
  </p:cSld>
  <p:clrMapOvr>
    <a:masterClrMapping/>
  </p:clrMapOvr>
</p:sldLayout>
</file>

<file path=ppt/slideLayouts/slideLayout303.xml><?xml version="1.0" encoding="utf-8"?>
<p:sldLayout xmlns:a="http://schemas.openxmlformats.org/drawingml/2006/main" xmlns:r="http://schemas.openxmlformats.org/officeDocument/2006/relationships" xmlns:p="http://schemas.openxmlformats.org/presentationml/2006/main" showMasterSp="0" preserve="1" userDrawn="1">
  <p:cSld name="Cover slide">
    <p:spTree>
      <p:nvGrpSpPr>
        <p:cNvPr id="1" name=""/>
        <p:cNvGrpSpPr/>
        <p:nvPr/>
      </p:nvGrpSpPr>
      <p:grpSpPr>
        <a:xfrm>
          <a:off x="0" y="0"/>
          <a:ext cx="0" cy="0"/>
          <a:chOff x="0" y="0"/>
          <a:chExt cx="0" cy="0"/>
        </a:xfrm>
      </p:grpSpPr>
      <p:grpSp>
        <p:nvGrpSpPr>
          <p:cNvPr id="14" name="Group 13"/>
          <p:cNvGrpSpPr>
            <a:grpSpLocks/>
          </p:cNvGrpSpPr>
          <p:nvPr userDrawn="1"/>
        </p:nvGrpSpPr>
        <p:grpSpPr bwMode="auto">
          <a:xfrm>
            <a:off x="0" y="0"/>
            <a:ext cx="9144000" cy="6858000"/>
            <a:chOff x="1723" y="0"/>
            <a:chExt cx="683" cy="4320"/>
          </a:xfrm>
          <a:gradFill flip="none" rotWithShape="1">
            <a:gsLst>
              <a:gs pos="0">
                <a:srgbClr val="969696"/>
              </a:gs>
              <a:gs pos="41000">
                <a:srgbClr val="FFFFFF"/>
              </a:gs>
              <a:gs pos="100000">
                <a:schemeClr val="bg1">
                  <a:lumMod val="95000"/>
                </a:schemeClr>
              </a:gs>
            </a:gsLst>
            <a:lin ang="16200000" scaled="0"/>
            <a:tileRect/>
          </a:gradFill>
        </p:grpSpPr>
        <p:sp>
          <p:nvSpPr>
            <p:cNvPr id="20" name="Rectangle 11"/>
            <p:cNvSpPr>
              <a:spLocks noChangeArrowheads="1"/>
            </p:cNvSpPr>
            <p:nvPr/>
          </p:nvSpPr>
          <p:spPr bwMode="auto">
            <a:xfrm>
              <a:off x="1723" y="0"/>
              <a:ext cx="683" cy="2235"/>
            </a:xfrm>
            <a:prstGeom prst="rect">
              <a:avLst/>
            </a:prstGeom>
            <a:grpFill/>
            <a:ln>
              <a:noFill/>
            </a:ln>
            <a:effectLst/>
            <a:extLs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0" tIns="0" rIns="0" bIns="0" anchor="ctr"/>
            <a:lstStyle/>
            <a:p>
              <a:pPr>
                <a:defRPr/>
              </a:pPr>
              <a:endParaRPr lang="fr-FR">
                <a:solidFill>
                  <a:srgbClr val="000000"/>
                </a:solidFill>
              </a:endParaRPr>
            </a:p>
          </p:txBody>
        </p:sp>
        <p:sp>
          <p:nvSpPr>
            <p:cNvPr id="21" name="Rectangle 12"/>
            <p:cNvSpPr>
              <a:spLocks noChangeArrowheads="1"/>
            </p:cNvSpPr>
            <p:nvPr/>
          </p:nvSpPr>
          <p:spPr bwMode="auto">
            <a:xfrm rot="10800000">
              <a:off x="1723" y="2235"/>
              <a:ext cx="683" cy="2085"/>
            </a:xfrm>
            <a:prstGeom prst="rect">
              <a:avLst/>
            </a:prstGeom>
            <a:grpFill/>
            <a:ln>
              <a:noFill/>
            </a:ln>
            <a:effectLst/>
            <a:extLs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rot="10800000" wrap="none" lIns="0" tIns="0" rIns="0" bIns="0" anchor="ctr"/>
            <a:lstStyle/>
            <a:p>
              <a:pPr>
                <a:defRPr/>
              </a:pPr>
              <a:endParaRPr lang="fr-FR">
                <a:solidFill>
                  <a:srgbClr val="000000"/>
                </a:solidFill>
              </a:endParaRPr>
            </a:p>
          </p:txBody>
        </p:sp>
      </p:grpSp>
      <p:sp>
        <p:nvSpPr>
          <p:cNvPr id="25" name="Title 1"/>
          <p:cNvSpPr>
            <a:spLocks/>
          </p:cNvSpPr>
          <p:nvPr userDrawn="1"/>
        </p:nvSpPr>
        <p:spPr bwMode="gray">
          <a:xfrm>
            <a:off x="650875" y="6389944"/>
            <a:ext cx="327025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p>
            <a:pPr eaLnBrk="0" hangingPunct="0"/>
            <a:r>
              <a:rPr lang="en-GB" sz="800" dirty="0">
                <a:solidFill>
                  <a:srgbClr val="FFFFFF"/>
                </a:solidFill>
              </a:rPr>
              <a:t>Tous droits réservés. Aucune partie de la présente publication ne peut être reproduite ou diffusée électroniquement sans autorisation préalable de l’éditeur. </a:t>
            </a:r>
          </a:p>
        </p:txBody>
      </p:sp>
      <p:pic>
        <p:nvPicPr>
          <p:cNvPr id="26" name="Picture 19" descr="Sidel_BM_no_bleed"/>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7605713" y="5981700"/>
            <a:ext cx="1108075" cy="887413"/>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2" name="Object 1" hidden="1"/>
          <p:cNvGraphicFramePr>
            <a:graphicFrameLocks noChangeAspect="1"/>
          </p:cNvGraphicFramePr>
          <p:nvPr userDrawn="1">
            <p:custDataLst>
              <p:tags r:id="rId2"/>
            </p:custDataLs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229392" name="think-cell Folie" r:id="rId5" imgW="360" imgH="360" progId="">
                  <p:embed/>
                </p:oleObj>
              </mc:Choice>
              <mc:Fallback>
                <p:oleObj name="think-cell Folie" r:id="rId5" imgW="360" imgH="360" progId="">
                  <p:embed/>
                  <p:pic>
                    <p:nvPicPr>
                      <p:cNvPr id="2" name="Object 1" hidden="1"/>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588" y="1588"/>
                        <a:ext cx="1587" cy="15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5" name="Rectangle 2"/>
          <p:cNvSpPr>
            <a:spLocks noGrp="1" noChangeArrowheads="1"/>
          </p:cNvSpPr>
          <p:nvPr>
            <p:ph type="ctrTitle" hasCustomPrompt="1"/>
          </p:nvPr>
        </p:nvSpPr>
        <p:spPr bwMode="gray">
          <a:xfrm>
            <a:off x="647700" y="769938"/>
            <a:ext cx="7988300" cy="1557337"/>
          </a:xfrm>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defRPr sz="4000">
                <a:solidFill>
                  <a:schemeClr val="tx2"/>
                </a:solidFill>
              </a:defRPr>
            </a:lvl1pPr>
          </a:lstStyle>
          <a:p>
            <a:pPr lvl="0"/>
            <a:r>
              <a:rPr lang="en-GB" noProof="1"/>
              <a:t>Click to edit master title style</a:t>
            </a:r>
            <a:endParaRPr lang="en-GB" noProof="0" dirty="0"/>
          </a:p>
        </p:txBody>
      </p:sp>
      <p:sp>
        <p:nvSpPr>
          <p:cNvPr id="16" name="Rectangle 3"/>
          <p:cNvSpPr>
            <a:spLocks noGrp="1" noChangeArrowheads="1"/>
          </p:cNvSpPr>
          <p:nvPr>
            <p:ph type="subTitle" idx="1"/>
          </p:nvPr>
        </p:nvSpPr>
        <p:spPr bwMode="gray">
          <a:xfrm>
            <a:off x="650875" y="2327275"/>
            <a:ext cx="5362575" cy="1738313"/>
          </a:xfrm>
          <a:prstGeom prst="rect">
            <a:avLst/>
          </a:prstGeom>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spcBef>
                <a:spcPct val="0"/>
              </a:spcBef>
              <a:buSzTx/>
              <a:defRPr>
                <a:solidFill>
                  <a:schemeClr val="accent4"/>
                </a:solidFill>
              </a:defRPr>
            </a:lvl1pPr>
          </a:lstStyle>
          <a:p>
            <a:pPr lvl="0"/>
            <a:r>
              <a:rPr lang="en-GB" noProof="0" dirty="0" err="1"/>
              <a:t>Formatvorlage</a:t>
            </a:r>
            <a:r>
              <a:rPr lang="en-GB" noProof="0" dirty="0"/>
              <a:t> des </a:t>
            </a:r>
            <a:r>
              <a:rPr lang="en-GB" noProof="0" dirty="0" err="1"/>
              <a:t>Untertitelmasters</a:t>
            </a:r>
            <a:r>
              <a:rPr lang="en-GB" noProof="0" dirty="0"/>
              <a:t> </a:t>
            </a:r>
            <a:r>
              <a:rPr lang="en-GB" noProof="0" dirty="0" err="1"/>
              <a:t>durch</a:t>
            </a:r>
            <a:r>
              <a:rPr lang="en-GB" noProof="0" dirty="0"/>
              <a:t> </a:t>
            </a:r>
            <a:r>
              <a:rPr lang="en-GB" noProof="0" dirty="0" err="1"/>
              <a:t>Klicken</a:t>
            </a:r>
            <a:r>
              <a:rPr lang="en-GB" noProof="0" dirty="0"/>
              <a:t> </a:t>
            </a:r>
            <a:r>
              <a:rPr lang="en-GB" noProof="0" dirty="0" err="1"/>
              <a:t>bearbeiten</a:t>
            </a:r>
            <a:endParaRPr lang="en-GB" noProof="0" dirty="0"/>
          </a:p>
        </p:txBody>
      </p:sp>
    </p:spTree>
    <p:extLst>
      <p:ext uri="{BB962C8B-B14F-4D97-AF65-F5344CB8AC3E}">
        <p14:creationId xmlns:p14="http://schemas.microsoft.com/office/powerpoint/2010/main" val="332096944"/>
      </p:ext>
    </p:extLst>
  </p:cSld>
  <p:clrMapOvr>
    <a:masterClrMapping/>
  </p:clrMapOvr>
</p:sldLayout>
</file>

<file path=ppt/slideLayouts/slideLayout304.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GB"/>
              <a:t>Click to edit master title style</a:t>
            </a:r>
            <a:endParaRPr lang="en-GB" dirty="0"/>
          </a:p>
        </p:txBody>
      </p:sp>
    </p:spTree>
    <p:extLst>
      <p:ext uri="{BB962C8B-B14F-4D97-AF65-F5344CB8AC3E}">
        <p14:creationId xmlns:p14="http://schemas.microsoft.com/office/powerpoint/2010/main" val="586978593"/>
      </p:ext>
    </p:extLst>
  </p:cSld>
  <p:clrMapOvr>
    <a:masterClrMapping/>
  </p:clrMapOvr>
</p:sldLayout>
</file>

<file path=ppt/slideLayouts/slideLayout305.xml><?xml version="1.0" encoding="utf-8"?>
<p:sldLayout xmlns:a="http://schemas.openxmlformats.org/drawingml/2006/main" xmlns:r="http://schemas.openxmlformats.org/officeDocument/2006/relationships" xmlns:p="http://schemas.openxmlformats.org/presentationml/2006/main" preserve="1" userDrawn="1">
  <p:cSld name="Title and tex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GB"/>
              <a:t>Click to edit master title style</a:t>
            </a:r>
            <a:endParaRPr lang="en-GB" dirty="0"/>
          </a:p>
        </p:txBody>
      </p:sp>
      <p:sp>
        <p:nvSpPr>
          <p:cNvPr id="5" name="Text Placeholder 4"/>
          <p:cNvSpPr>
            <a:spLocks noGrp="1"/>
          </p:cNvSpPr>
          <p:nvPr>
            <p:ph type="body" sz="quarter" idx="10"/>
          </p:nvPr>
        </p:nvSpPr>
        <p:spPr>
          <a:xfrm>
            <a:off x="647700" y="1485900"/>
            <a:ext cx="7997825" cy="4762500"/>
          </a:xfrm>
        </p:spPr>
        <p:txBody>
          <a:bodyPr>
            <a:noAutofit/>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p>
        </p:txBody>
      </p:sp>
    </p:spTree>
    <p:extLst>
      <p:ext uri="{BB962C8B-B14F-4D97-AF65-F5344CB8AC3E}">
        <p14:creationId xmlns:p14="http://schemas.microsoft.com/office/powerpoint/2010/main" val="427760045"/>
      </p:ext>
    </p:extLst>
  </p:cSld>
  <p:clrMapOvr>
    <a:masterClrMapping/>
  </p:clrMapOvr>
</p:sldLayout>
</file>

<file path=ppt/slideLayouts/slideLayout306.xml><?xml version="1.0" encoding="utf-8"?>
<p:sldLayout xmlns:a="http://schemas.openxmlformats.org/drawingml/2006/main" xmlns:r="http://schemas.openxmlformats.org/officeDocument/2006/relationships" xmlns:p="http://schemas.openxmlformats.org/presentationml/2006/main" preserve="1" userDrawn="1">
  <p:cSld name="Title and Sub-titl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48000" y="334800"/>
            <a:ext cx="7992000" cy="936000"/>
          </a:xfrm>
        </p:spPr>
        <p:txBody>
          <a:bodyPr/>
          <a:lstStyle>
            <a:lvl1pPr>
              <a:defRPr/>
            </a:lvl1pPr>
          </a:lstStyle>
          <a:p>
            <a:r>
              <a:rPr lang="en-GB"/>
              <a:t>Click to edit master title style</a:t>
            </a:r>
            <a:endParaRPr lang="en-GB" dirty="0"/>
          </a:p>
        </p:txBody>
      </p:sp>
      <p:sp>
        <p:nvSpPr>
          <p:cNvPr id="9" name="Text Placeholder 8"/>
          <p:cNvSpPr>
            <a:spLocks noGrp="1"/>
          </p:cNvSpPr>
          <p:nvPr>
            <p:ph type="body" sz="quarter" idx="10"/>
          </p:nvPr>
        </p:nvSpPr>
        <p:spPr>
          <a:xfrm>
            <a:off x="648000" y="1025525"/>
            <a:ext cx="7997825" cy="307777"/>
          </a:xfrm>
        </p:spPr>
        <p:txBody>
          <a:bodyPr>
            <a:spAutoFit/>
          </a:bodyPr>
          <a:lstStyle/>
          <a:p>
            <a:pPr lvl="0"/>
            <a:r>
              <a:rPr lang="en-GB" dirty="0"/>
              <a:t>Click to edit Master text styles</a:t>
            </a:r>
          </a:p>
        </p:txBody>
      </p:sp>
    </p:spTree>
    <p:extLst>
      <p:ext uri="{BB962C8B-B14F-4D97-AF65-F5344CB8AC3E}">
        <p14:creationId xmlns:p14="http://schemas.microsoft.com/office/powerpoint/2010/main" val="4225553284"/>
      </p:ext>
    </p:extLst>
  </p:cSld>
  <p:clrMapOvr>
    <a:masterClrMapping/>
  </p:clrMapOvr>
</p:sldLayout>
</file>

<file path=ppt/slideLayouts/slideLayout307.xml><?xml version="1.0" encoding="utf-8"?>
<p:sldLayout xmlns:a="http://schemas.openxmlformats.org/drawingml/2006/main" xmlns:r="http://schemas.openxmlformats.org/officeDocument/2006/relationships" xmlns:p="http://schemas.openxmlformats.org/presentationml/2006/main" showMasterSp="0" preserve="1" userDrawn="1">
  <p:cSld name="Breaker slide">
    <p:bg>
      <p:bgPr>
        <a:solidFill>
          <a:schemeClr val="accent4"/>
        </a:solidFill>
        <a:effectLst/>
      </p:bgPr>
    </p:bg>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2"/>
            </p:custDataLs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230416" name="think-cell Folie" r:id="rId4" imgW="360" imgH="360" progId="">
                  <p:embed/>
                </p:oleObj>
              </mc:Choice>
              <mc:Fallback>
                <p:oleObj name="think-cell Folie" r:id="rId4" imgW="360" imgH="360" progId="">
                  <p:embed/>
                  <p:pic>
                    <p:nvPicPr>
                      <p:cNvPr id="2" name="Object 1" hidden="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588" y="1588"/>
                        <a:ext cx="1587" cy="15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5" name="Rectangle 2"/>
          <p:cNvSpPr>
            <a:spLocks noGrp="1" noChangeArrowheads="1"/>
          </p:cNvSpPr>
          <p:nvPr>
            <p:ph type="ctrTitle" hasCustomPrompt="1"/>
          </p:nvPr>
        </p:nvSpPr>
        <p:spPr bwMode="gray">
          <a:xfrm>
            <a:off x="647700" y="769938"/>
            <a:ext cx="7988300" cy="1557337"/>
          </a:xfrm>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defRPr sz="4000">
                <a:solidFill>
                  <a:schemeClr val="bg1"/>
                </a:solidFill>
              </a:defRPr>
            </a:lvl1pPr>
          </a:lstStyle>
          <a:p>
            <a:pPr lvl="0"/>
            <a:r>
              <a:rPr lang="en-GB" noProof="1"/>
              <a:t>Click to edit master title style</a:t>
            </a:r>
            <a:endParaRPr lang="en-GB" noProof="0" dirty="0"/>
          </a:p>
        </p:txBody>
      </p:sp>
      <p:sp>
        <p:nvSpPr>
          <p:cNvPr id="16" name="Rectangle 3"/>
          <p:cNvSpPr>
            <a:spLocks noGrp="1" noChangeArrowheads="1"/>
          </p:cNvSpPr>
          <p:nvPr>
            <p:ph type="subTitle" idx="1"/>
          </p:nvPr>
        </p:nvSpPr>
        <p:spPr bwMode="gray">
          <a:xfrm>
            <a:off x="650875" y="2327275"/>
            <a:ext cx="5362575" cy="1738313"/>
          </a:xfrm>
          <a:prstGeom prst="rect">
            <a:avLst/>
          </a:prstGeom>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spcBef>
                <a:spcPct val="0"/>
              </a:spcBef>
              <a:buSzTx/>
              <a:defRPr>
                <a:solidFill>
                  <a:schemeClr val="bg1"/>
                </a:solidFill>
              </a:defRPr>
            </a:lvl1pPr>
          </a:lstStyle>
          <a:p>
            <a:pPr lvl="0"/>
            <a:r>
              <a:rPr lang="en-GB" noProof="0"/>
              <a:t>Formatvorlage des Untertitelmasters durch Klicken bearbeiten</a:t>
            </a:r>
            <a:endParaRPr lang="en-GB" noProof="0" dirty="0"/>
          </a:p>
        </p:txBody>
      </p:sp>
      <p:pic>
        <p:nvPicPr>
          <p:cNvPr id="11" name="Image 66" descr="shadow-v2.png"/>
          <p:cNvPicPr>
            <a:picLocks noChangeAspect="1"/>
          </p:cNvPicPr>
          <p:nvPr userDrawn="1"/>
        </p:nvPicPr>
        <p:blipFill>
          <a:blip r:embed="rId6" cstate="print">
            <a:extLst>
              <a:ext uri="{28A0092B-C50C-407E-A947-70E740481C1C}">
                <a14:useLocalDpi xmlns:a14="http://schemas.microsoft.com/office/drawing/2010/main" val="0"/>
              </a:ext>
            </a:extLst>
          </a:blip>
          <a:srcRect t="8528" b="51877"/>
          <a:stretch>
            <a:fillRect/>
          </a:stretch>
        </p:blipFill>
        <p:spPr bwMode="auto">
          <a:xfrm>
            <a:off x="0" y="6381750"/>
            <a:ext cx="8856663" cy="206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2" name="Group 7"/>
          <p:cNvGrpSpPr>
            <a:grpSpLocks/>
          </p:cNvGrpSpPr>
          <p:nvPr userDrawn="1"/>
        </p:nvGrpSpPr>
        <p:grpSpPr bwMode="auto">
          <a:xfrm>
            <a:off x="7777163" y="6526213"/>
            <a:ext cx="863600" cy="236537"/>
            <a:chOff x="1005" y="1644"/>
            <a:chExt cx="3749" cy="1030"/>
          </a:xfrm>
          <a:solidFill>
            <a:schemeClr val="bg1"/>
          </a:solidFill>
        </p:grpSpPr>
        <p:sp>
          <p:nvSpPr>
            <p:cNvPr id="13" name="Freeform 8"/>
            <p:cNvSpPr>
              <a:spLocks/>
            </p:cNvSpPr>
            <p:nvPr userDrawn="1"/>
          </p:nvSpPr>
          <p:spPr bwMode="auto">
            <a:xfrm>
              <a:off x="1962" y="2123"/>
              <a:ext cx="314" cy="256"/>
            </a:xfrm>
            <a:custGeom>
              <a:avLst/>
              <a:gdLst>
                <a:gd name="T0" fmla="*/ 108 w 314"/>
                <a:gd name="T1" fmla="*/ 256 h 256"/>
                <a:gd name="T2" fmla="*/ 314 w 314"/>
                <a:gd name="T3" fmla="*/ 0 h 256"/>
                <a:gd name="T4" fmla="*/ 101 w 314"/>
                <a:gd name="T5" fmla="*/ 0 h 256"/>
                <a:gd name="T6" fmla="*/ 0 w 314"/>
                <a:gd name="T7" fmla="*/ 126 h 256"/>
                <a:gd name="T8" fmla="*/ 108 w 314"/>
                <a:gd name="T9" fmla="*/ 256 h 256"/>
              </a:gdLst>
              <a:ahLst/>
              <a:cxnLst>
                <a:cxn ang="0">
                  <a:pos x="T0" y="T1"/>
                </a:cxn>
                <a:cxn ang="0">
                  <a:pos x="T2" y="T3"/>
                </a:cxn>
                <a:cxn ang="0">
                  <a:pos x="T4" y="T5"/>
                </a:cxn>
                <a:cxn ang="0">
                  <a:pos x="T6" y="T7"/>
                </a:cxn>
                <a:cxn ang="0">
                  <a:pos x="T8" y="T9"/>
                </a:cxn>
              </a:cxnLst>
              <a:rect l="0" t="0" r="r" b="b"/>
              <a:pathLst>
                <a:path w="314" h="256">
                  <a:moveTo>
                    <a:pt x="108" y="256"/>
                  </a:moveTo>
                  <a:lnTo>
                    <a:pt x="314" y="0"/>
                  </a:lnTo>
                  <a:lnTo>
                    <a:pt x="101" y="0"/>
                  </a:lnTo>
                  <a:lnTo>
                    <a:pt x="0" y="126"/>
                  </a:lnTo>
                  <a:lnTo>
                    <a:pt x="108" y="25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solidFill>
                  <a:srgbClr val="000000"/>
                </a:solidFill>
              </a:endParaRPr>
            </a:p>
          </p:txBody>
        </p:sp>
        <p:sp>
          <p:nvSpPr>
            <p:cNvPr id="22" name="Freeform 9"/>
            <p:cNvSpPr>
              <a:spLocks noEditPoints="1"/>
            </p:cNvSpPr>
            <p:nvPr userDrawn="1"/>
          </p:nvSpPr>
          <p:spPr bwMode="auto">
            <a:xfrm>
              <a:off x="1005" y="1644"/>
              <a:ext cx="1183" cy="1014"/>
            </a:xfrm>
            <a:custGeom>
              <a:avLst/>
              <a:gdLst>
                <a:gd name="T0" fmla="*/ 359 w 501"/>
                <a:gd name="T1" fmla="*/ 313 h 429"/>
                <a:gd name="T2" fmla="*/ 339 w 501"/>
                <a:gd name="T3" fmla="*/ 287 h 429"/>
                <a:gd name="T4" fmla="*/ 331 w 501"/>
                <a:gd name="T5" fmla="*/ 277 h 429"/>
                <a:gd name="T6" fmla="*/ 288 w 501"/>
                <a:gd name="T7" fmla="*/ 257 h 429"/>
                <a:gd name="T8" fmla="*/ 232 w 501"/>
                <a:gd name="T9" fmla="*/ 313 h 429"/>
                <a:gd name="T10" fmla="*/ 288 w 501"/>
                <a:gd name="T11" fmla="*/ 368 h 429"/>
                <a:gd name="T12" fmla="*/ 331 w 501"/>
                <a:gd name="T13" fmla="*/ 348 h 429"/>
                <a:gd name="T14" fmla="*/ 339 w 501"/>
                <a:gd name="T15" fmla="*/ 338 h 429"/>
                <a:gd name="T16" fmla="*/ 359 w 501"/>
                <a:gd name="T17" fmla="*/ 313 h 429"/>
                <a:gd name="T18" fmla="*/ 162 w 501"/>
                <a:gd name="T19" fmla="*/ 312 h 429"/>
                <a:gd name="T20" fmla="*/ 288 w 501"/>
                <a:gd name="T21" fmla="*/ 188 h 429"/>
                <a:gd name="T22" fmla="*/ 384 w 501"/>
                <a:gd name="T23" fmla="*/ 232 h 429"/>
                <a:gd name="T24" fmla="*/ 385 w 501"/>
                <a:gd name="T25" fmla="*/ 234 h 429"/>
                <a:gd name="T26" fmla="*/ 387 w 501"/>
                <a:gd name="T27" fmla="*/ 233 h 429"/>
                <a:gd name="T28" fmla="*/ 250 w 501"/>
                <a:gd name="T29" fmla="*/ 0 h 429"/>
                <a:gd name="T30" fmla="*/ 0 w 501"/>
                <a:gd name="T31" fmla="*/ 429 h 429"/>
                <a:gd name="T32" fmla="*/ 244 w 501"/>
                <a:gd name="T33" fmla="*/ 429 h 429"/>
                <a:gd name="T34" fmla="*/ 245 w 501"/>
                <a:gd name="T35" fmla="*/ 428 h 429"/>
                <a:gd name="T36" fmla="*/ 220 w 501"/>
                <a:gd name="T37" fmla="*/ 417 h 429"/>
                <a:gd name="T38" fmla="*/ 162 w 501"/>
                <a:gd name="T39" fmla="*/ 312 h 429"/>
                <a:gd name="T40" fmla="*/ 496 w 501"/>
                <a:gd name="T41" fmla="*/ 427 h 429"/>
                <a:gd name="T42" fmla="*/ 470 w 501"/>
                <a:gd name="T43" fmla="*/ 420 h 429"/>
                <a:gd name="T44" fmla="*/ 405 w 501"/>
                <a:gd name="T45" fmla="*/ 367 h 429"/>
                <a:gd name="T46" fmla="*/ 380 w 501"/>
                <a:gd name="T47" fmla="*/ 398 h 429"/>
                <a:gd name="T48" fmla="*/ 333 w 501"/>
                <a:gd name="T49" fmla="*/ 428 h 429"/>
                <a:gd name="T50" fmla="*/ 333 w 501"/>
                <a:gd name="T51" fmla="*/ 429 h 429"/>
                <a:gd name="T52" fmla="*/ 501 w 501"/>
                <a:gd name="T53" fmla="*/ 429 h 429"/>
                <a:gd name="T54" fmla="*/ 501 w 501"/>
                <a:gd name="T55" fmla="*/ 428 h 429"/>
                <a:gd name="T56" fmla="*/ 496 w 501"/>
                <a:gd name="T57" fmla="*/ 427 h 4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01" h="429">
                  <a:moveTo>
                    <a:pt x="359" y="313"/>
                  </a:moveTo>
                  <a:cubicBezTo>
                    <a:pt x="353" y="305"/>
                    <a:pt x="350" y="300"/>
                    <a:pt x="339" y="287"/>
                  </a:cubicBezTo>
                  <a:cubicBezTo>
                    <a:pt x="336" y="283"/>
                    <a:pt x="335" y="282"/>
                    <a:pt x="331" y="277"/>
                  </a:cubicBezTo>
                  <a:cubicBezTo>
                    <a:pt x="320" y="265"/>
                    <a:pt x="306" y="257"/>
                    <a:pt x="288" y="257"/>
                  </a:cubicBezTo>
                  <a:cubicBezTo>
                    <a:pt x="257" y="257"/>
                    <a:pt x="232" y="282"/>
                    <a:pt x="232" y="313"/>
                  </a:cubicBezTo>
                  <a:cubicBezTo>
                    <a:pt x="232" y="343"/>
                    <a:pt x="257" y="368"/>
                    <a:pt x="288" y="368"/>
                  </a:cubicBezTo>
                  <a:cubicBezTo>
                    <a:pt x="306" y="368"/>
                    <a:pt x="320" y="360"/>
                    <a:pt x="331" y="348"/>
                  </a:cubicBezTo>
                  <a:cubicBezTo>
                    <a:pt x="335" y="343"/>
                    <a:pt x="336" y="342"/>
                    <a:pt x="339" y="338"/>
                  </a:cubicBezTo>
                  <a:cubicBezTo>
                    <a:pt x="350" y="325"/>
                    <a:pt x="353" y="320"/>
                    <a:pt x="359" y="313"/>
                  </a:cubicBezTo>
                  <a:moveTo>
                    <a:pt x="162" y="312"/>
                  </a:moveTo>
                  <a:cubicBezTo>
                    <a:pt x="162" y="243"/>
                    <a:pt x="218" y="188"/>
                    <a:pt x="288" y="188"/>
                  </a:cubicBezTo>
                  <a:cubicBezTo>
                    <a:pt x="322" y="188"/>
                    <a:pt x="357" y="201"/>
                    <a:pt x="384" y="232"/>
                  </a:cubicBezTo>
                  <a:cubicBezTo>
                    <a:pt x="385" y="234"/>
                    <a:pt x="385" y="234"/>
                    <a:pt x="385" y="234"/>
                  </a:cubicBezTo>
                  <a:cubicBezTo>
                    <a:pt x="387" y="233"/>
                    <a:pt x="387" y="233"/>
                    <a:pt x="387" y="233"/>
                  </a:cubicBezTo>
                  <a:cubicBezTo>
                    <a:pt x="250" y="0"/>
                    <a:pt x="250" y="0"/>
                    <a:pt x="250" y="0"/>
                  </a:cubicBezTo>
                  <a:cubicBezTo>
                    <a:pt x="0" y="429"/>
                    <a:pt x="0" y="429"/>
                    <a:pt x="0" y="429"/>
                  </a:cubicBezTo>
                  <a:cubicBezTo>
                    <a:pt x="244" y="429"/>
                    <a:pt x="244" y="429"/>
                    <a:pt x="244" y="429"/>
                  </a:cubicBezTo>
                  <a:cubicBezTo>
                    <a:pt x="245" y="428"/>
                    <a:pt x="245" y="428"/>
                    <a:pt x="245" y="428"/>
                  </a:cubicBezTo>
                  <a:cubicBezTo>
                    <a:pt x="234" y="425"/>
                    <a:pt x="224" y="419"/>
                    <a:pt x="220" y="417"/>
                  </a:cubicBezTo>
                  <a:cubicBezTo>
                    <a:pt x="185" y="395"/>
                    <a:pt x="162" y="357"/>
                    <a:pt x="162" y="312"/>
                  </a:cubicBezTo>
                  <a:moveTo>
                    <a:pt x="496" y="427"/>
                  </a:moveTo>
                  <a:cubicBezTo>
                    <a:pt x="485" y="425"/>
                    <a:pt x="476" y="422"/>
                    <a:pt x="470" y="420"/>
                  </a:cubicBezTo>
                  <a:cubicBezTo>
                    <a:pt x="444" y="409"/>
                    <a:pt x="423" y="389"/>
                    <a:pt x="405" y="367"/>
                  </a:cubicBezTo>
                  <a:cubicBezTo>
                    <a:pt x="405" y="367"/>
                    <a:pt x="392" y="385"/>
                    <a:pt x="380" y="398"/>
                  </a:cubicBezTo>
                  <a:cubicBezTo>
                    <a:pt x="362" y="417"/>
                    <a:pt x="343" y="425"/>
                    <a:pt x="333" y="428"/>
                  </a:cubicBezTo>
                  <a:cubicBezTo>
                    <a:pt x="333" y="429"/>
                    <a:pt x="333" y="429"/>
                    <a:pt x="333" y="429"/>
                  </a:cubicBezTo>
                  <a:cubicBezTo>
                    <a:pt x="501" y="429"/>
                    <a:pt x="501" y="429"/>
                    <a:pt x="501" y="429"/>
                  </a:cubicBezTo>
                  <a:cubicBezTo>
                    <a:pt x="501" y="428"/>
                    <a:pt x="501" y="428"/>
                    <a:pt x="501" y="428"/>
                  </a:cubicBezTo>
                  <a:cubicBezTo>
                    <a:pt x="501" y="428"/>
                    <a:pt x="499" y="427"/>
                    <a:pt x="496" y="427"/>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solidFill>
                  <a:srgbClr val="000000"/>
                </a:solidFill>
              </a:endParaRPr>
            </a:p>
          </p:txBody>
        </p:sp>
        <p:sp>
          <p:nvSpPr>
            <p:cNvPr id="23" name="Freeform 10"/>
            <p:cNvSpPr>
              <a:spLocks noEditPoints="1"/>
            </p:cNvSpPr>
            <p:nvPr userDrawn="1"/>
          </p:nvSpPr>
          <p:spPr bwMode="auto">
            <a:xfrm>
              <a:off x="2540" y="1904"/>
              <a:ext cx="2214" cy="770"/>
            </a:xfrm>
            <a:custGeom>
              <a:avLst/>
              <a:gdLst>
                <a:gd name="T0" fmla="*/ 171 w 937"/>
                <a:gd name="T1" fmla="*/ 136 h 326"/>
                <a:gd name="T2" fmla="*/ 78 w 937"/>
                <a:gd name="T3" fmla="*/ 89 h 326"/>
                <a:gd name="T4" fmla="*/ 125 w 937"/>
                <a:gd name="T5" fmla="*/ 53 h 326"/>
                <a:gd name="T6" fmla="*/ 186 w 937"/>
                <a:gd name="T7" fmla="*/ 100 h 326"/>
                <a:gd name="T8" fmla="*/ 253 w 937"/>
                <a:gd name="T9" fmla="*/ 100 h 326"/>
                <a:gd name="T10" fmla="*/ 128 w 937"/>
                <a:gd name="T11" fmla="*/ 0 h 326"/>
                <a:gd name="T12" fmla="*/ 12 w 937"/>
                <a:gd name="T13" fmla="*/ 94 h 326"/>
                <a:gd name="T14" fmla="*/ 104 w 937"/>
                <a:gd name="T15" fmla="*/ 183 h 326"/>
                <a:gd name="T16" fmla="*/ 197 w 937"/>
                <a:gd name="T17" fmla="*/ 234 h 326"/>
                <a:gd name="T18" fmla="*/ 136 w 937"/>
                <a:gd name="T19" fmla="*/ 273 h 326"/>
                <a:gd name="T20" fmla="*/ 67 w 937"/>
                <a:gd name="T21" fmla="*/ 215 h 326"/>
                <a:gd name="T22" fmla="*/ 1 w 937"/>
                <a:gd name="T23" fmla="*/ 215 h 326"/>
                <a:gd name="T24" fmla="*/ 134 w 937"/>
                <a:gd name="T25" fmla="*/ 326 h 326"/>
                <a:gd name="T26" fmla="*/ 263 w 937"/>
                <a:gd name="T27" fmla="*/ 226 h 326"/>
                <a:gd name="T28" fmla="*/ 171 w 937"/>
                <a:gd name="T29" fmla="*/ 136 h 326"/>
                <a:gd name="T30" fmla="*/ 541 w 937"/>
                <a:gd name="T31" fmla="*/ 121 h 326"/>
                <a:gd name="T32" fmla="*/ 541 w 937"/>
                <a:gd name="T33" fmla="*/ 121 h 326"/>
                <a:gd name="T34" fmla="*/ 473 w 937"/>
                <a:gd name="T35" fmla="*/ 87 h 326"/>
                <a:gd name="T36" fmla="*/ 374 w 937"/>
                <a:gd name="T37" fmla="*/ 204 h 326"/>
                <a:gd name="T38" fmla="*/ 475 w 937"/>
                <a:gd name="T39" fmla="*/ 325 h 326"/>
                <a:gd name="T40" fmla="*/ 543 w 937"/>
                <a:gd name="T41" fmla="*/ 290 h 326"/>
                <a:gd name="T42" fmla="*/ 544 w 937"/>
                <a:gd name="T43" fmla="*/ 290 h 326"/>
                <a:gd name="T44" fmla="*/ 544 w 937"/>
                <a:gd name="T45" fmla="*/ 319 h 326"/>
                <a:gd name="T46" fmla="*/ 603 w 937"/>
                <a:gd name="T47" fmla="*/ 319 h 326"/>
                <a:gd name="T48" fmla="*/ 603 w 937"/>
                <a:gd name="T49" fmla="*/ 8 h 326"/>
                <a:gd name="T50" fmla="*/ 541 w 937"/>
                <a:gd name="T51" fmla="*/ 8 h 326"/>
                <a:gd name="T52" fmla="*/ 541 w 937"/>
                <a:gd name="T53" fmla="*/ 121 h 326"/>
                <a:gd name="T54" fmla="*/ 490 w 937"/>
                <a:gd name="T55" fmla="*/ 278 h 326"/>
                <a:gd name="T56" fmla="*/ 436 w 937"/>
                <a:gd name="T57" fmla="*/ 206 h 326"/>
                <a:gd name="T58" fmla="*/ 490 w 937"/>
                <a:gd name="T59" fmla="*/ 134 h 326"/>
                <a:gd name="T60" fmla="*/ 543 w 937"/>
                <a:gd name="T61" fmla="*/ 205 h 326"/>
                <a:gd name="T62" fmla="*/ 490 w 937"/>
                <a:gd name="T63" fmla="*/ 278 h 326"/>
                <a:gd name="T64" fmla="*/ 741 w 937"/>
                <a:gd name="T65" fmla="*/ 87 h 326"/>
                <a:gd name="T66" fmla="*/ 626 w 937"/>
                <a:gd name="T67" fmla="*/ 206 h 326"/>
                <a:gd name="T68" fmla="*/ 741 w 937"/>
                <a:gd name="T69" fmla="*/ 325 h 326"/>
                <a:gd name="T70" fmla="*/ 846 w 937"/>
                <a:gd name="T71" fmla="*/ 249 h 326"/>
                <a:gd name="T72" fmla="*/ 792 w 937"/>
                <a:gd name="T73" fmla="*/ 249 h 326"/>
                <a:gd name="T74" fmla="*/ 743 w 937"/>
                <a:gd name="T75" fmla="*/ 278 h 326"/>
                <a:gd name="T76" fmla="*/ 687 w 937"/>
                <a:gd name="T77" fmla="*/ 221 h 326"/>
                <a:gd name="T78" fmla="*/ 850 w 937"/>
                <a:gd name="T79" fmla="*/ 221 h 326"/>
                <a:gd name="T80" fmla="*/ 741 w 937"/>
                <a:gd name="T81" fmla="*/ 87 h 326"/>
                <a:gd name="T82" fmla="*/ 687 w 937"/>
                <a:gd name="T83" fmla="*/ 182 h 326"/>
                <a:gd name="T84" fmla="*/ 739 w 937"/>
                <a:gd name="T85" fmla="*/ 134 h 326"/>
                <a:gd name="T86" fmla="*/ 788 w 937"/>
                <a:gd name="T87" fmla="*/ 182 h 326"/>
                <a:gd name="T88" fmla="*/ 687 w 937"/>
                <a:gd name="T89" fmla="*/ 182 h 326"/>
                <a:gd name="T90" fmla="*/ 875 w 937"/>
                <a:gd name="T91" fmla="*/ 319 h 326"/>
                <a:gd name="T92" fmla="*/ 937 w 937"/>
                <a:gd name="T93" fmla="*/ 319 h 326"/>
                <a:gd name="T94" fmla="*/ 937 w 937"/>
                <a:gd name="T95" fmla="*/ 8 h 326"/>
                <a:gd name="T96" fmla="*/ 875 w 937"/>
                <a:gd name="T97" fmla="*/ 8 h 326"/>
                <a:gd name="T98" fmla="*/ 875 w 937"/>
                <a:gd name="T99" fmla="*/ 319 h 326"/>
                <a:gd name="T100" fmla="*/ 286 w 937"/>
                <a:gd name="T101" fmla="*/ 319 h 326"/>
                <a:gd name="T102" fmla="*/ 348 w 937"/>
                <a:gd name="T103" fmla="*/ 319 h 326"/>
                <a:gd name="T104" fmla="*/ 348 w 937"/>
                <a:gd name="T105" fmla="*/ 93 h 326"/>
                <a:gd name="T106" fmla="*/ 286 w 937"/>
                <a:gd name="T107" fmla="*/ 93 h 326"/>
                <a:gd name="T108" fmla="*/ 286 w 937"/>
                <a:gd name="T109" fmla="*/ 319 h 326"/>
                <a:gd name="T110" fmla="*/ 286 w 937"/>
                <a:gd name="T111" fmla="*/ 59 h 326"/>
                <a:gd name="T112" fmla="*/ 348 w 937"/>
                <a:gd name="T113" fmla="*/ 59 h 326"/>
                <a:gd name="T114" fmla="*/ 348 w 937"/>
                <a:gd name="T115" fmla="*/ 8 h 326"/>
                <a:gd name="T116" fmla="*/ 286 w 937"/>
                <a:gd name="T117" fmla="*/ 8 h 326"/>
                <a:gd name="T118" fmla="*/ 286 w 937"/>
                <a:gd name="T119" fmla="*/ 59 h 3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937" h="326">
                  <a:moveTo>
                    <a:pt x="171" y="136"/>
                  </a:moveTo>
                  <a:cubicBezTo>
                    <a:pt x="93" y="116"/>
                    <a:pt x="78" y="113"/>
                    <a:pt x="78" y="89"/>
                  </a:cubicBezTo>
                  <a:cubicBezTo>
                    <a:pt x="78" y="63"/>
                    <a:pt x="103" y="53"/>
                    <a:pt x="125" y="53"/>
                  </a:cubicBezTo>
                  <a:cubicBezTo>
                    <a:pt x="158" y="53"/>
                    <a:pt x="184" y="63"/>
                    <a:pt x="186" y="100"/>
                  </a:cubicBezTo>
                  <a:cubicBezTo>
                    <a:pt x="253" y="100"/>
                    <a:pt x="253" y="100"/>
                    <a:pt x="253" y="100"/>
                  </a:cubicBezTo>
                  <a:cubicBezTo>
                    <a:pt x="253" y="29"/>
                    <a:pt x="193" y="0"/>
                    <a:pt x="128" y="0"/>
                  </a:cubicBezTo>
                  <a:cubicBezTo>
                    <a:pt x="72" y="0"/>
                    <a:pt x="12" y="31"/>
                    <a:pt x="12" y="94"/>
                  </a:cubicBezTo>
                  <a:cubicBezTo>
                    <a:pt x="12" y="153"/>
                    <a:pt x="58" y="171"/>
                    <a:pt x="104" y="183"/>
                  </a:cubicBezTo>
                  <a:cubicBezTo>
                    <a:pt x="150" y="195"/>
                    <a:pt x="197" y="201"/>
                    <a:pt x="197" y="234"/>
                  </a:cubicBezTo>
                  <a:cubicBezTo>
                    <a:pt x="197" y="266"/>
                    <a:pt x="160" y="273"/>
                    <a:pt x="136" y="273"/>
                  </a:cubicBezTo>
                  <a:cubicBezTo>
                    <a:pt x="100" y="273"/>
                    <a:pt x="67" y="257"/>
                    <a:pt x="67" y="215"/>
                  </a:cubicBezTo>
                  <a:cubicBezTo>
                    <a:pt x="1" y="215"/>
                    <a:pt x="1" y="215"/>
                    <a:pt x="1" y="215"/>
                  </a:cubicBezTo>
                  <a:cubicBezTo>
                    <a:pt x="0" y="292"/>
                    <a:pt x="65" y="326"/>
                    <a:pt x="134" y="326"/>
                  </a:cubicBezTo>
                  <a:cubicBezTo>
                    <a:pt x="218" y="326"/>
                    <a:pt x="263" y="283"/>
                    <a:pt x="263" y="226"/>
                  </a:cubicBezTo>
                  <a:cubicBezTo>
                    <a:pt x="263" y="156"/>
                    <a:pt x="193" y="141"/>
                    <a:pt x="171" y="136"/>
                  </a:cubicBezTo>
                  <a:moveTo>
                    <a:pt x="541" y="121"/>
                  </a:moveTo>
                  <a:cubicBezTo>
                    <a:pt x="541" y="121"/>
                    <a:pt x="541" y="121"/>
                    <a:pt x="541" y="121"/>
                  </a:cubicBezTo>
                  <a:cubicBezTo>
                    <a:pt x="526" y="99"/>
                    <a:pt x="500" y="87"/>
                    <a:pt x="473" y="87"/>
                  </a:cubicBezTo>
                  <a:cubicBezTo>
                    <a:pt x="407" y="87"/>
                    <a:pt x="374" y="144"/>
                    <a:pt x="374" y="204"/>
                  </a:cubicBezTo>
                  <a:cubicBezTo>
                    <a:pt x="374" y="266"/>
                    <a:pt x="407" y="325"/>
                    <a:pt x="475" y="325"/>
                  </a:cubicBezTo>
                  <a:cubicBezTo>
                    <a:pt x="504" y="325"/>
                    <a:pt x="529" y="314"/>
                    <a:pt x="543" y="290"/>
                  </a:cubicBezTo>
                  <a:cubicBezTo>
                    <a:pt x="544" y="290"/>
                    <a:pt x="544" y="290"/>
                    <a:pt x="544" y="290"/>
                  </a:cubicBezTo>
                  <a:cubicBezTo>
                    <a:pt x="544" y="319"/>
                    <a:pt x="544" y="319"/>
                    <a:pt x="544" y="319"/>
                  </a:cubicBezTo>
                  <a:cubicBezTo>
                    <a:pt x="603" y="319"/>
                    <a:pt x="603" y="319"/>
                    <a:pt x="603" y="319"/>
                  </a:cubicBezTo>
                  <a:cubicBezTo>
                    <a:pt x="603" y="8"/>
                    <a:pt x="603" y="8"/>
                    <a:pt x="603" y="8"/>
                  </a:cubicBezTo>
                  <a:cubicBezTo>
                    <a:pt x="541" y="8"/>
                    <a:pt x="541" y="8"/>
                    <a:pt x="541" y="8"/>
                  </a:cubicBezTo>
                  <a:lnTo>
                    <a:pt x="541" y="121"/>
                  </a:lnTo>
                  <a:close/>
                  <a:moveTo>
                    <a:pt x="490" y="278"/>
                  </a:moveTo>
                  <a:cubicBezTo>
                    <a:pt x="452" y="278"/>
                    <a:pt x="436" y="241"/>
                    <a:pt x="436" y="206"/>
                  </a:cubicBezTo>
                  <a:cubicBezTo>
                    <a:pt x="436" y="169"/>
                    <a:pt x="449" y="134"/>
                    <a:pt x="490" y="134"/>
                  </a:cubicBezTo>
                  <a:cubicBezTo>
                    <a:pt x="530" y="134"/>
                    <a:pt x="543" y="169"/>
                    <a:pt x="543" y="205"/>
                  </a:cubicBezTo>
                  <a:cubicBezTo>
                    <a:pt x="543" y="242"/>
                    <a:pt x="531" y="278"/>
                    <a:pt x="490" y="278"/>
                  </a:cubicBezTo>
                  <a:moveTo>
                    <a:pt x="741" y="87"/>
                  </a:moveTo>
                  <a:cubicBezTo>
                    <a:pt x="672" y="87"/>
                    <a:pt x="626" y="139"/>
                    <a:pt x="626" y="206"/>
                  </a:cubicBezTo>
                  <a:cubicBezTo>
                    <a:pt x="626" y="276"/>
                    <a:pt x="670" y="325"/>
                    <a:pt x="741" y="325"/>
                  </a:cubicBezTo>
                  <a:cubicBezTo>
                    <a:pt x="792" y="325"/>
                    <a:pt x="829" y="302"/>
                    <a:pt x="846" y="249"/>
                  </a:cubicBezTo>
                  <a:cubicBezTo>
                    <a:pt x="792" y="249"/>
                    <a:pt x="792" y="249"/>
                    <a:pt x="792" y="249"/>
                  </a:cubicBezTo>
                  <a:cubicBezTo>
                    <a:pt x="788" y="263"/>
                    <a:pt x="768" y="278"/>
                    <a:pt x="743" y="278"/>
                  </a:cubicBezTo>
                  <a:cubicBezTo>
                    <a:pt x="708" y="278"/>
                    <a:pt x="689" y="260"/>
                    <a:pt x="687" y="221"/>
                  </a:cubicBezTo>
                  <a:cubicBezTo>
                    <a:pt x="850" y="221"/>
                    <a:pt x="850" y="221"/>
                    <a:pt x="850" y="221"/>
                  </a:cubicBezTo>
                  <a:cubicBezTo>
                    <a:pt x="854" y="152"/>
                    <a:pt x="817" y="87"/>
                    <a:pt x="741" y="87"/>
                  </a:cubicBezTo>
                  <a:moveTo>
                    <a:pt x="687" y="182"/>
                  </a:moveTo>
                  <a:cubicBezTo>
                    <a:pt x="688" y="164"/>
                    <a:pt x="700" y="134"/>
                    <a:pt x="739" y="134"/>
                  </a:cubicBezTo>
                  <a:cubicBezTo>
                    <a:pt x="769" y="134"/>
                    <a:pt x="782" y="151"/>
                    <a:pt x="788" y="182"/>
                  </a:cubicBezTo>
                  <a:lnTo>
                    <a:pt x="687" y="182"/>
                  </a:lnTo>
                  <a:close/>
                  <a:moveTo>
                    <a:pt x="875" y="319"/>
                  </a:moveTo>
                  <a:cubicBezTo>
                    <a:pt x="937" y="319"/>
                    <a:pt x="937" y="319"/>
                    <a:pt x="937" y="319"/>
                  </a:cubicBezTo>
                  <a:cubicBezTo>
                    <a:pt x="937" y="8"/>
                    <a:pt x="937" y="8"/>
                    <a:pt x="937" y="8"/>
                  </a:cubicBezTo>
                  <a:cubicBezTo>
                    <a:pt x="875" y="8"/>
                    <a:pt x="875" y="8"/>
                    <a:pt x="875" y="8"/>
                  </a:cubicBezTo>
                  <a:lnTo>
                    <a:pt x="875" y="319"/>
                  </a:lnTo>
                  <a:close/>
                  <a:moveTo>
                    <a:pt x="286" y="319"/>
                  </a:moveTo>
                  <a:cubicBezTo>
                    <a:pt x="348" y="319"/>
                    <a:pt x="348" y="319"/>
                    <a:pt x="348" y="319"/>
                  </a:cubicBezTo>
                  <a:cubicBezTo>
                    <a:pt x="348" y="93"/>
                    <a:pt x="348" y="93"/>
                    <a:pt x="348" y="93"/>
                  </a:cubicBezTo>
                  <a:cubicBezTo>
                    <a:pt x="286" y="93"/>
                    <a:pt x="286" y="93"/>
                    <a:pt x="286" y="93"/>
                  </a:cubicBezTo>
                  <a:lnTo>
                    <a:pt x="286" y="319"/>
                  </a:lnTo>
                  <a:close/>
                  <a:moveTo>
                    <a:pt x="286" y="59"/>
                  </a:moveTo>
                  <a:cubicBezTo>
                    <a:pt x="348" y="59"/>
                    <a:pt x="348" y="59"/>
                    <a:pt x="348" y="59"/>
                  </a:cubicBezTo>
                  <a:cubicBezTo>
                    <a:pt x="348" y="8"/>
                    <a:pt x="348" y="8"/>
                    <a:pt x="348" y="8"/>
                  </a:cubicBezTo>
                  <a:cubicBezTo>
                    <a:pt x="286" y="8"/>
                    <a:pt x="286" y="8"/>
                    <a:pt x="286" y="8"/>
                  </a:cubicBezTo>
                  <a:lnTo>
                    <a:pt x="286" y="5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solidFill>
                  <a:srgbClr val="000000"/>
                </a:solidFill>
              </a:endParaRPr>
            </a:p>
          </p:txBody>
        </p:sp>
      </p:grpSp>
    </p:spTree>
    <p:extLst>
      <p:ext uri="{BB962C8B-B14F-4D97-AF65-F5344CB8AC3E}">
        <p14:creationId xmlns:p14="http://schemas.microsoft.com/office/powerpoint/2010/main" val="3140573861"/>
      </p:ext>
    </p:extLst>
  </p:cSld>
  <p:clrMapOvr>
    <a:masterClrMapping/>
  </p:clrMapOvr>
</p:sldLayout>
</file>

<file path=ppt/slideLayouts/slideLayout308.xml><?xml version="1.0" encoding="utf-8"?>
<p:sldLayout xmlns:a="http://schemas.openxmlformats.org/drawingml/2006/main" xmlns:r="http://schemas.openxmlformats.org/officeDocument/2006/relationships" xmlns:p="http://schemas.openxmlformats.org/presentationml/2006/main" showMasterSp="0" preserve="1" userDrawn="1">
  <p:cSld name="Last slide">
    <p:spTree>
      <p:nvGrpSpPr>
        <p:cNvPr id="1" name=""/>
        <p:cNvGrpSpPr/>
        <p:nvPr/>
      </p:nvGrpSpPr>
      <p:grpSpPr>
        <a:xfrm>
          <a:off x="0" y="0"/>
          <a:ext cx="0" cy="0"/>
          <a:chOff x="0" y="0"/>
          <a:chExt cx="0" cy="0"/>
        </a:xfrm>
      </p:grpSpPr>
      <p:grpSp>
        <p:nvGrpSpPr>
          <p:cNvPr id="13" name="Group 13"/>
          <p:cNvGrpSpPr>
            <a:grpSpLocks/>
          </p:cNvGrpSpPr>
          <p:nvPr userDrawn="1"/>
        </p:nvGrpSpPr>
        <p:grpSpPr bwMode="auto">
          <a:xfrm>
            <a:off x="0" y="0"/>
            <a:ext cx="9144000" cy="6858000"/>
            <a:chOff x="1723" y="0"/>
            <a:chExt cx="683" cy="4320"/>
          </a:xfrm>
          <a:gradFill flip="none" rotWithShape="1">
            <a:gsLst>
              <a:gs pos="0">
                <a:srgbClr val="969696"/>
              </a:gs>
              <a:gs pos="41000">
                <a:srgbClr val="FFFFFF"/>
              </a:gs>
              <a:gs pos="100000">
                <a:schemeClr val="bg1">
                  <a:lumMod val="95000"/>
                </a:schemeClr>
              </a:gs>
            </a:gsLst>
            <a:lin ang="16200000" scaled="0"/>
            <a:tileRect/>
          </a:gradFill>
        </p:grpSpPr>
        <p:sp>
          <p:nvSpPr>
            <p:cNvPr id="16" name="Rectangle 11"/>
            <p:cNvSpPr>
              <a:spLocks noChangeArrowheads="1"/>
            </p:cNvSpPr>
            <p:nvPr/>
          </p:nvSpPr>
          <p:spPr bwMode="auto">
            <a:xfrm>
              <a:off x="1723" y="0"/>
              <a:ext cx="683" cy="2235"/>
            </a:xfrm>
            <a:prstGeom prst="rect">
              <a:avLst/>
            </a:prstGeom>
            <a:grpFill/>
            <a:ln>
              <a:noFill/>
            </a:ln>
            <a:effectLst/>
            <a:extLs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0" tIns="0" rIns="0" bIns="0" anchor="ctr"/>
            <a:lstStyle/>
            <a:p>
              <a:pPr>
                <a:defRPr/>
              </a:pPr>
              <a:endParaRPr lang="fr-FR">
                <a:solidFill>
                  <a:srgbClr val="000000"/>
                </a:solidFill>
              </a:endParaRPr>
            </a:p>
          </p:txBody>
        </p:sp>
        <p:sp>
          <p:nvSpPr>
            <p:cNvPr id="17" name="Rectangle 12"/>
            <p:cNvSpPr>
              <a:spLocks noChangeArrowheads="1"/>
            </p:cNvSpPr>
            <p:nvPr/>
          </p:nvSpPr>
          <p:spPr bwMode="auto">
            <a:xfrm rot="10800000">
              <a:off x="1723" y="2235"/>
              <a:ext cx="683" cy="2085"/>
            </a:xfrm>
            <a:prstGeom prst="rect">
              <a:avLst/>
            </a:prstGeom>
            <a:grpFill/>
            <a:ln>
              <a:noFill/>
            </a:ln>
            <a:effectLst/>
            <a:extLs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rot="10800000" wrap="none" lIns="0" tIns="0" rIns="0" bIns="0" anchor="ctr"/>
            <a:lstStyle/>
            <a:p>
              <a:pPr>
                <a:defRPr/>
              </a:pPr>
              <a:endParaRPr lang="fr-FR">
                <a:solidFill>
                  <a:srgbClr val="000000"/>
                </a:solidFill>
              </a:endParaRPr>
            </a:p>
          </p:txBody>
        </p:sp>
      </p:grpSp>
      <p:pic>
        <p:nvPicPr>
          <p:cNvPr id="19" name="Picture 19" descr="Sidel_BM_no_bleed"/>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7605713" y="5981700"/>
            <a:ext cx="1108075" cy="887413"/>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2" name="Object 1" hidden="1"/>
          <p:cNvGraphicFramePr>
            <a:graphicFrameLocks noChangeAspect="1"/>
          </p:cNvGraphicFramePr>
          <p:nvPr userDrawn="1">
            <p:custDataLst>
              <p:tags r:id="rId2"/>
            </p:custDataLs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231440" name="think-cell Folie" r:id="rId5" imgW="360" imgH="360" progId="">
                  <p:embed/>
                </p:oleObj>
              </mc:Choice>
              <mc:Fallback>
                <p:oleObj name="think-cell Folie" r:id="rId5" imgW="360" imgH="360" progId="">
                  <p:embed/>
                  <p:pic>
                    <p:nvPicPr>
                      <p:cNvPr id="2" name="Object 1" hidden="1"/>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588" y="1588"/>
                        <a:ext cx="1587" cy="15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5" name="Rectangle 2"/>
          <p:cNvSpPr>
            <a:spLocks noGrp="1" noChangeArrowheads="1"/>
          </p:cNvSpPr>
          <p:nvPr>
            <p:ph type="ctrTitle" hasCustomPrompt="1"/>
          </p:nvPr>
        </p:nvSpPr>
        <p:spPr bwMode="gray">
          <a:xfrm>
            <a:off x="647700" y="769938"/>
            <a:ext cx="7988300" cy="1557337"/>
          </a:xfrm>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defRPr sz="4000">
                <a:solidFill>
                  <a:schemeClr val="tx2"/>
                </a:solidFill>
              </a:defRPr>
            </a:lvl1pPr>
          </a:lstStyle>
          <a:p>
            <a:pPr lvl="0"/>
            <a:r>
              <a:rPr lang="en-GB" noProof="1"/>
              <a:t>Click to edit master title style</a:t>
            </a:r>
            <a:endParaRPr lang="en-GB" noProof="0" dirty="0"/>
          </a:p>
        </p:txBody>
      </p:sp>
      <p:sp>
        <p:nvSpPr>
          <p:cNvPr id="27" name="Title 1"/>
          <p:cNvSpPr>
            <a:spLocks/>
          </p:cNvSpPr>
          <p:nvPr userDrawn="1"/>
        </p:nvSpPr>
        <p:spPr bwMode="gray">
          <a:xfrm>
            <a:off x="6520106" y="6476331"/>
            <a:ext cx="921727" cy="15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p>
            <a:pPr algn="r" eaLnBrk="0" hangingPunct="0"/>
            <a:r>
              <a:rPr lang="en-GB" sz="1000" b="1" dirty="0">
                <a:solidFill>
                  <a:srgbClr val="FFFFFF"/>
                </a:solidFill>
              </a:rPr>
              <a:t>www.sidel.com</a:t>
            </a:r>
            <a:endParaRPr lang="fr-FR" sz="1000" b="1" dirty="0">
              <a:solidFill>
                <a:srgbClr val="FFFFFF"/>
              </a:solidFill>
            </a:endParaRPr>
          </a:p>
        </p:txBody>
      </p:sp>
      <p:sp>
        <p:nvSpPr>
          <p:cNvPr id="20" name="Title 1"/>
          <p:cNvSpPr>
            <a:spLocks/>
          </p:cNvSpPr>
          <p:nvPr userDrawn="1"/>
        </p:nvSpPr>
        <p:spPr bwMode="gray">
          <a:xfrm>
            <a:off x="650875" y="6389944"/>
            <a:ext cx="327025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p>
            <a:pPr eaLnBrk="0" hangingPunct="0"/>
            <a:r>
              <a:rPr lang="en-GB" sz="800" dirty="0">
                <a:solidFill>
                  <a:srgbClr val="FFFFFF"/>
                </a:solidFill>
              </a:rPr>
              <a:t>Tous droits réservés. Aucune partie de la présente publication ne peut être reproduite ou diffusée électroniquement sans autorisation préalable de l’éditeur. </a:t>
            </a:r>
          </a:p>
        </p:txBody>
      </p:sp>
    </p:spTree>
    <p:extLst>
      <p:ext uri="{BB962C8B-B14F-4D97-AF65-F5344CB8AC3E}">
        <p14:creationId xmlns:p14="http://schemas.microsoft.com/office/powerpoint/2010/main" val="594151042"/>
      </p:ext>
    </p:extLst>
  </p:cSld>
  <p:clrMapOvr>
    <a:masterClrMapping/>
  </p:clrMapOvr>
</p:sldLayout>
</file>

<file path=ppt/slideLayouts/slideLayout309.xml><?xml version="1.0" encoding="utf-8"?>
<p:sldLayout xmlns:a="http://schemas.openxmlformats.org/drawingml/2006/main" xmlns:r="http://schemas.openxmlformats.org/officeDocument/2006/relationships" xmlns:p="http://schemas.openxmlformats.org/presentationml/2006/main" type="obj">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u contenu 2"/>
          <p:cNvSpPr>
            <a:spLocks noGrp="1"/>
          </p:cNvSpPr>
          <p:nvPr>
            <p:ph idx="1"/>
          </p:nvPr>
        </p:nvSpPr>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Tree>
    <p:extLst>
      <p:ext uri="{BB962C8B-B14F-4D97-AF65-F5344CB8AC3E}">
        <p14:creationId xmlns:p14="http://schemas.microsoft.com/office/powerpoint/2010/main" val="929348267"/>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obj">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u contenu 2"/>
          <p:cNvSpPr>
            <a:spLocks noGrp="1"/>
          </p:cNvSpPr>
          <p:nvPr>
            <p:ph idx="1"/>
          </p:nvPr>
        </p:nvSpPr>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Tree>
    <p:extLst>
      <p:ext uri="{BB962C8B-B14F-4D97-AF65-F5344CB8AC3E}">
        <p14:creationId xmlns:p14="http://schemas.microsoft.com/office/powerpoint/2010/main" val="1834255090"/>
      </p:ext>
    </p:extLst>
  </p:cSld>
  <p:clrMapOvr>
    <a:masterClrMapping/>
  </p:clrMapOvr>
</p:sldLayout>
</file>

<file path=ppt/slideLayouts/slideLayout310.xml><?xml version="1.0" encoding="utf-8"?>
<p:sldLayout xmlns:a="http://schemas.openxmlformats.org/drawingml/2006/main" xmlns:r="http://schemas.openxmlformats.org/officeDocument/2006/relationships" xmlns:p="http://schemas.openxmlformats.org/presentationml/2006/main" showMasterSp="0" preserve="1" userDrawn="1">
  <p:cSld name="Cover slide">
    <p:spTree>
      <p:nvGrpSpPr>
        <p:cNvPr id="1" name=""/>
        <p:cNvGrpSpPr/>
        <p:nvPr/>
      </p:nvGrpSpPr>
      <p:grpSpPr>
        <a:xfrm>
          <a:off x="0" y="0"/>
          <a:ext cx="0" cy="0"/>
          <a:chOff x="0" y="0"/>
          <a:chExt cx="0" cy="0"/>
        </a:xfrm>
      </p:grpSpPr>
      <p:grpSp>
        <p:nvGrpSpPr>
          <p:cNvPr id="14" name="Group 13"/>
          <p:cNvGrpSpPr>
            <a:grpSpLocks/>
          </p:cNvGrpSpPr>
          <p:nvPr userDrawn="1"/>
        </p:nvGrpSpPr>
        <p:grpSpPr bwMode="auto">
          <a:xfrm>
            <a:off x="0" y="0"/>
            <a:ext cx="9144000" cy="6858000"/>
            <a:chOff x="1723" y="0"/>
            <a:chExt cx="683" cy="4320"/>
          </a:xfrm>
          <a:gradFill flip="none" rotWithShape="1">
            <a:gsLst>
              <a:gs pos="0">
                <a:srgbClr val="969696"/>
              </a:gs>
              <a:gs pos="41000">
                <a:srgbClr val="FFFFFF"/>
              </a:gs>
              <a:gs pos="100000">
                <a:schemeClr val="bg1">
                  <a:lumMod val="95000"/>
                </a:schemeClr>
              </a:gs>
            </a:gsLst>
            <a:lin ang="16200000" scaled="0"/>
            <a:tileRect/>
          </a:gradFill>
        </p:grpSpPr>
        <p:sp>
          <p:nvSpPr>
            <p:cNvPr id="20" name="Rectangle 11"/>
            <p:cNvSpPr>
              <a:spLocks noChangeArrowheads="1"/>
            </p:cNvSpPr>
            <p:nvPr/>
          </p:nvSpPr>
          <p:spPr bwMode="auto">
            <a:xfrm>
              <a:off x="1723" y="0"/>
              <a:ext cx="683" cy="2235"/>
            </a:xfrm>
            <a:prstGeom prst="rect">
              <a:avLst/>
            </a:prstGeom>
            <a:grpFill/>
            <a:ln>
              <a:noFill/>
            </a:ln>
            <a:effectLst/>
            <a:extLs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0" tIns="0" rIns="0" bIns="0" anchor="ctr"/>
            <a:lstStyle/>
            <a:p>
              <a:pPr>
                <a:defRPr/>
              </a:pPr>
              <a:endParaRPr lang="fr-FR">
                <a:solidFill>
                  <a:srgbClr val="000000"/>
                </a:solidFill>
              </a:endParaRPr>
            </a:p>
          </p:txBody>
        </p:sp>
        <p:sp>
          <p:nvSpPr>
            <p:cNvPr id="21" name="Rectangle 12"/>
            <p:cNvSpPr>
              <a:spLocks noChangeArrowheads="1"/>
            </p:cNvSpPr>
            <p:nvPr/>
          </p:nvSpPr>
          <p:spPr bwMode="auto">
            <a:xfrm rot="10800000">
              <a:off x="1723" y="2235"/>
              <a:ext cx="683" cy="2085"/>
            </a:xfrm>
            <a:prstGeom prst="rect">
              <a:avLst/>
            </a:prstGeom>
            <a:grpFill/>
            <a:ln>
              <a:noFill/>
            </a:ln>
            <a:effectLst/>
            <a:extLs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rot="10800000" wrap="none" lIns="0" tIns="0" rIns="0" bIns="0" anchor="ctr"/>
            <a:lstStyle/>
            <a:p>
              <a:pPr>
                <a:defRPr/>
              </a:pPr>
              <a:endParaRPr lang="fr-FR">
                <a:solidFill>
                  <a:srgbClr val="000000"/>
                </a:solidFill>
              </a:endParaRPr>
            </a:p>
          </p:txBody>
        </p:sp>
      </p:grpSp>
      <p:sp>
        <p:nvSpPr>
          <p:cNvPr id="25" name="Title 1"/>
          <p:cNvSpPr>
            <a:spLocks/>
          </p:cNvSpPr>
          <p:nvPr userDrawn="1"/>
        </p:nvSpPr>
        <p:spPr bwMode="gray">
          <a:xfrm>
            <a:off x="650875" y="6389944"/>
            <a:ext cx="327025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p>
            <a:pPr eaLnBrk="0" hangingPunct="0"/>
            <a:r>
              <a:rPr lang="en-GB" sz="800" dirty="0">
                <a:solidFill>
                  <a:srgbClr val="FFFFFF"/>
                </a:solidFill>
              </a:rPr>
              <a:t>Todos los derechos reservados Ninguna parte de esta publicación puede ser reproducida </a:t>
            </a:r>
            <a:br>
              <a:rPr>
                <a:solidFill>
                  <a:srgbClr val="000000"/>
                </a:solidFill>
              </a:rPr>
            </a:br>
            <a:r>
              <a:rPr lang="en-GB" sz="800" dirty="0">
                <a:solidFill>
                  <a:srgbClr val="FFFFFF"/>
                </a:solidFill>
              </a:rPr>
              <a:t>o distribuida electrónicamente sin la previa autorización del editor. </a:t>
            </a:r>
          </a:p>
        </p:txBody>
      </p:sp>
      <p:pic>
        <p:nvPicPr>
          <p:cNvPr id="26" name="Picture 19" descr="Sidel_BM_no_bleed"/>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7605713" y="5981700"/>
            <a:ext cx="1108075" cy="887413"/>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2" name="Object 1" hidden="1"/>
          <p:cNvGraphicFramePr>
            <a:graphicFrameLocks noChangeAspect="1"/>
          </p:cNvGraphicFramePr>
          <p:nvPr userDrawn="1">
            <p:custDataLst>
              <p:tags r:id="rId2"/>
            </p:custDataLs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233488" name="think-cell Folie" r:id="rId5" imgW="360" imgH="360" progId="">
                  <p:embed/>
                </p:oleObj>
              </mc:Choice>
              <mc:Fallback>
                <p:oleObj name="think-cell Folie" r:id="rId5" imgW="360" imgH="360" progId="">
                  <p:embed/>
                  <p:pic>
                    <p:nvPicPr>
                      <p:cNvPr id="2" name="Object 1" hidden="1"/>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588" y="1588"/>
                        <a:ext cx="1587" cy="15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5" name="Rectangle 2"/>
          <p:cNvSpPr>
            <a:spLocks noGrp="1" noChangeArrowheads="1"/>
          </p:cNvSpPr>
          <p:nvPr>
            <p:ph type="ctrTitle" hasCustomPrompt="1"/>
          </p:nvPr>
        </p:nvSpPr>
        <p:spPr bwMode="gray">
          <a:xfrm>
            <a:off x="647700" y="769938"/>
            <a:ext cx="7988300" cy="1557337"/>
          </a:xfrm>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defRPr sz="4000">
                <a:solidFill>
                  <a:schemeClr val="tx2"/>
                </a:solidFill>
              </a:defRPr>
            </a:lvl1pPr>
          </a:lstStyle>
          <a:p>
            <a:pPr lvl="0"/>
            <a:r>
              <a:rPr lang="en-GB" noProof="1"/>
              <a:t>Click to edit master title style</a:t>
            </a:r>
            <a:endParaRPr lang="en-GB" noProof="0" dirty="0"/>
          </a:p>
        </p:txBody>
      </p:sp>
      <p:sp>
        <p:nvSpPr>
          <p:cNvPr id="16" name="Rectangle 3"/>
          <p:cNvSpPr>
            <a:spLocks noGrp="1" noChangeArrowheads="1"/>
          </p:cNvSpPr>
          <p:nvPr>
            <p:ph type="subTitle" idx="1"/>
          </p:nvPr>
        </p:nvSpPr>
        <p:spPr bwMode="gray">
          <a:xfrm>
            <a:off x="650875" y="2327275"/>
            <a:ext cx="5362575" cy="1738313"/>
          </a:xfrm>
          <a:prstGeom prst="rect">
            <a:avLst/>
          </a:prstGeom>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spcBef>
                <a:spcPct val="0"/>
              </a:spcBef>
              <a:buSzTx/>
              <a:defRPr>
                <a:solidFill>
                  <a:schemeClr val="accent4"/>
                </a:solidFill>
              </a:defRPr>
            </a:lvl1pPr>
          </a:lstStyle>
          <a:p>
            <a:pPr lvl="0"/>
            <a:r>
              <a:rPr lang="en-GB" noProof="0" dirty="0" err="1"/>
              <a:t>Formatvorlage</a:t>
            </a:r>
            <a:r>
              <a:rPr lang="en-GB" noProof="0" dirty="0"/>
              <a:t> des </a:t>
            </a:r>
            <a:r>
              <a:rPr lang="en-GB" noProof="0" dirty="0" err="1"/>
              <a:t>Untertitelmasters</a:t>
            </a:r>
            <a:r>
              <a:rPr lang="en-GB" noProof="0" dirty="0"/>
              <a:t> </a:t>
            </a:r>
            <a:r>
              <a:rPr lang="en-GB" noProof="0" dirty="0" err="1"/>
              <a:t>durch</a:t>
            </a:r>
            <a:r>
              <a:rPr lang="en-GB" noProof="0" dirty="0"/>
              <a:t> </a:t>
            </a:r>
            <a:r>
              <a:rPr lang="en-GB" noProof="0" dirty="0" err="1"/>
              <a:t>Klicken</a:t>
            </a:r>
            <a:r>
              <a:rPr lang="en-GB" noProof="0" dirty="0"/>
              <a:t> </a:t>
            </a:r>
            <a:r>
              <a:rPr lang="en-GB" noProof="0" dirty="0" err="1"/>
              <a:t>bearbeiten</a:t>
            </a:r>
            <a:endParaRPr lang="en-GB" noProof="0" dirty="0"/>
          </a:p>
        </p:txBody>
      </p:sp>
    </p:spTree>
    <p:extLst>
      <p:ext uri="{BB962C8B-B14F-4D97-AF65-F5344CB8AC3E}">
        <p14:creationId xmlns:p14="http://schemas.microsoft.com/office/powerpoint/2010/main" val="1017789094"/>
      </p:ext>
    </p:extLst>
  </p:cSld>
  <p:clrMapOvr>
    <a:masterClrMapping/>
  </p:clrMapOvr>
</p:sldLayout>
</file>

<file path=ppt/slideLayouts/slideLayout311.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GB"/>
              <a:t>Click to edit master title style</a:t>
            </a:r>
            <a:endParaRPr lang="en-GB" dirty="0"/>
          </a:p>
        </p:txBody>
      </p:sp>
    </p:spTree>
    <p:extLst>
      <p:ext uri="{BB962C8B-B14F-4D97-AF65-F5344CB8AC3E}">
        <p14:creationId xmlns:p14="http://schemas.microsoft.com/office/powerpoint/2010/main" val="1591069353"/>
      </p:ext>
    </p:extLst>
  </p:cSld>
  <p:clrMapOvr>
    <a:masterClrMapping/>
  </p:clrMapOvr>
</p:sldLayout>
</file>

<file path=ppt/slideLayouts/slideLayout312.xml><?xml version="1.0" encoding="utf-8"?>
<p:sldLayout xmlns:a="http://schemas.openxmlformats.org/drawingml/2006/main" xmlns:r="http://schemas.openxmlformats.org/officeDocument/2006/relationships" xmlns:p="http://schemas.openxmlformats.org/presentationml/2006/main" preserve="1" userDrawn="1">
  <p:cSld name="Title and tex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GB"/>
              <a:t>Click to edit master title style</a:t>
            </a:r>
            <a:endParaRPr lang="en-GB" dirty="0"/>
          </a:p>
        </p:txBody>
      </p:sp>
      <p:sp>
        <p:nvSpPr>
          <p:cNvPr id="5" name="Text Placeholder 4"/>
          <p:cNvSpPr>
            <a:spLocks noGrp="1"/>
          </p:cNvSpPr>
          <p:nvPr>
            <p:ph type="body" sz="quarter" idx="10"/>
          </p:nvPr>
        </p:nvSpPr>
        <p:spPr>
          <a:xfrm>
            <a:off x="647700" y="1485900"/>
            <a:ext cx="7997825" cy="4762500"/>
          </a:xfrm>
        </p:spPr>
        <p:txBody>
          <a:bodyPr>
            <a:noAutofit/>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p>
        </p:txBody>
      </p:sp>
    </p:spTree>
    <p:extLst>
      <p:ext uri="{BB962C8B-B14F-4D97-AF65-F5344CB8AC3E}">
        <p14:creationId xmlns:p14="http://schemas.microsoft.com/office/powerpoint/2010/main" val="3306310647"/>
      </p:ext>
    </p:extLst>
  </p:cSld>
  <p:clrMapOvr>
    <a:masterClrMapping/>
  </p:clrMapOvr>
</p:sldLayout>
</file>

<file path=ppt/slideLayouts/slideLayout313.xml><?xml version="1.0" encoding="utf-8"?>
<p:sldLayout xmlns:a="http://schemas.openxmlformats.org/drawingml/2006/main" xmlns:r="http://schemas.openxmlformats.org/officeDocument/2006/relationships" xmlns:p="http://schemas.openxmlformats.org/presentationml/2006/main" preserve="1" userDrawn="1">
  <p:cSld name="Title and Sub-titl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48000" y="334800"/>
            <a:ext cx="7992000" cy="936000"/>
          </a:xfrm>
        </p:spPr>
        <p:txBody>
          <a:bodyPr/>
          <a:lstStyle>
            <a:lvl1pPr>
              <a:defRPr/>
            </a:lvl1pPr>
          </a:lstStyle>
          <a:p>
            <a:r>
              <a:rPr lang="en-GB"/>
              <a:t>Click to edit master title style</a:t>
            </a:r>
            <a:endParaRPr lang="en-GB" dirty="0"/>
          </a:p>
        </p:txBody>
      </p:sp>
      <p:sp>
        <p:nvSpPr>
          <p:cNvPr id="9" name="Text Placeholder 8"/>
          <p:cNvSpPr>
            <a:spLocks noGrp="1"/>
          </p:cNvSpPr>
          <p:nvPr>
            <p:ph type="body" sz="quarter" idx="10"/>
          </p:nvPr>
        </p:nvSpPr>
        <p:spPr>
          <a:xfrm>
            <a:off x="648000" y="1025525"/>
            <a:ext cx="7997825" cy="307777"/>
          </a:xfrm>
        </p:spPr>
        <p:txBody>
          <a:bodyPr>
            <a:spAutoFit/>
          </a:bodyPr>
          <a:lstStyle/>
          <a:p>
            <a:pPr lvl="0"/>
            <a:r>
              <a:rPr lang="en-GB" dirty="0"/>
              <a:t>Click to edit Master text styles</a:t>
            </a:r>
          </a:p>
        </p:txBody>
      </p:sp>
    </p:spTree>
    <p:extLst>
      <p:ext uri="{BB962C8B-B14F-4D97-AF65-F5344CB8AC3E}">
        <p14:creationId xmlns:p14="http://schemas.microsoft.com/office/powerpoint/2010/main" val="2098689222"/>
      </p:ext>
    </p:extLst>
  </p:cSld>
  <p:clrMapOvr>
    <a:masterClrMapping/>
  </p:clrMapOvr>
</p:sldLayout>
</file>

<file path=ppt/slideLayouts/slideLayout314.xml><?xml version="1.0" encoding="utf-8"?>
<p:sldLayout xmlns:a="http://schemas.openxmlformats.org/drawingml/2006/main" xmlns:r="http://schemas.openxmlformats.org/officeDocument/2006/relationships" xmlns:p="http://schemas.openxmlformats.org/presentationml/2006/main" showMasterSp="0" preserve="1" userDrawn="1">
  <p:cSld name="Breaker slide">
    <p:bg>
      <p:bgPr>
        <a:solidFill>
          <a:schemeClr val="accent4"/>
        </a:solidFill>
        <a:effectLst/>
      </p:bgPr>
    </p:bg>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2"/>
            </p:custDataLs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234512" name="think-cell Folie" r:id="rId4" imgW="360" imgH="360" progId="">
                  <p:embed/>
                </p:oleObj>
              </mc:Choice>
              <mc:Fallback>
                <p:oleObj name="think-cell Folie" r:id="rId4" imgW="360" imgH="360" progId="">
                  <p:embed/>
                  <p:pic>
                    <p:nvPicPr>
                      <p:cNvPr id="2" name="Object 1" hidden="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588" y="1588"/>
                        <a:ext cx="1587" cy="15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5" name="Rectangle 2"/>
          <p:cNvSpPr>
            <a:spLocks noGrp="1" noChangeArrowheads="1"/>
          </p:cNvSpPr>
          <p:nvPr>
            <p:ph type="ctrTitle" hasCustomPrompt="1"/>
          </p:nvPr>
        </p:nvSpPr>
        <p:spPr bwMode="gray">
          <a:xfrm>
            <a:off x="647700" y="769938"/>
            <a:ext cx="7988300" cy="1557337"/>
          </a:xfrm>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defRPr sz="4000">
                <a:solidFill>
                  <a:schemeClr val="bg1"/>
                </a:solidFill>
              </a:defRPr>
            </a:lvl1pPr>
          </a:lstStyle>
          <a:p>
            <a:pPr lvl="0"/>
            <a:r>
              <a:rPr lang="en-GB" noProof="1"/>
              <a:t>Click to edit master title style</a:t>
            </a:r>
            <a:endParaRPr lang="en-GB" noProof="0" dirty="0"/>
          </a:p>
        </p:txBody>
      </p:sp>
      <p:sp>
        <p:nvSpPr>
          <p:cNvPr id="16" name="Rectangle 3"/>
          <p:cNvSpPr>
            <a:spLocks noGrp="1" noChangeArrowheads="1"/>
          </p:cNvSpPr>
          <p:nvPr>
            <p:ph type="subTitle" idx="1"/>
          </p:nvPr>
        </p:nvSpPr>
        <p:spPr bwMode="gray">
          <a:xfrm>
            <a:off x="650875" y="2327275"/>
            <a:ext cx="5362575" cy="1738313"/>
          </a:xfrm>
          <a:prstGeom prst="rect">
            <a:avLst/>
          </a:prstGeom>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spcBef>
                <a:spcPct val="0"/>
              </a:spcBef>
              <a:buSzTx/>
              <a:defRPr>
                <a:solidFill>
                  <a:schemeClr val="bg1"/>
                </a:solidFill>
              </a:defRPr>
            </a:lvl1pPr>
          </a:lstStyle>
          <a:p>
            <a:pPr lvl="0"/>
            <a:r>
              <a:rPr lang="en-GB" noProof="0"/>
              <a:t>Formatvorlage des Untertitelmasters durch Klicken bearbeiten</a:t>
            </a:r>
            <a:endParaRPr lang="en-GB" noProof="0" dirty="0"/>
          </a:p>
        </p:txBody>
      </p:sp>
      <p:pic>
        <p:nvPicPr>
          <p:cNvPr id="11" name="Image 66" descr="shadow-v2.png"/>
          <p:cNvPicPr>
            <a:picLocks noChangeAspect="1"/>
          </p:cNvPicPr>
          <p:nvPr userDrawn="1"/>
        </p:nvPicPr>
        <p:blipFill>
          <a:blip r:embed="rId6" cstate="print">
            <a:extLst>
              <a:ext uri="{28A0092B-C50C-407E-A947-70E740481C1C}">
                <a14:useLocalDpi xmlns:a14="http://schemas.microsoft.com/office/drawing/2010/main" val="0"/>
              </a:ext>
            </a:extLst>
          </a:blip>
          <a:srcRect t="8528" b="51877"/>
          <a:stretch>
            <a:fillRect/>
          </a:stretch>
        </p:blipFill>
        <p:spPr bwMode="auto">
          <a:xfrm>
            <a:off x="0" y="6381750"/>
            <a:ext cx="8856663" cy="206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2" name="Group 7"/>
          <p:cNvGrpSpPr>
            <a:grpSpLocks/>
          </p:cNvGrpSpPr>
          <p:nvPr userDrawn="1"/>
        </p:nvGrpSpPr>
        <p:grpSpPr bwMode="auto">
          <a:xfrm>
            <a:off x="7777163" y="6526213"/>
            <a:ext cx="863600" cy="236537"/>
            <a:chOff x="1005" y="1644"/>
            <a:chExt cx="3749" cy="1030"/>
          </a:xfrm>
          <a:solidFill>
            <a:schemeClr val="bg1"/>
          </a:solidFill>
        </p:grpSpPr>
        <p:sp>
          <p:nvSpPr>
            <p:cNvPr id="13" name="Freeform 8"/>
            <p:cNvSpPr>
              <a:spLocks/>
            </p:cNvSpPr>
            <p:nvPr userDrawn="1"/>
          </p:nvSpPr>
          <p:spPr bwMode="auto">
            <a:xfrm>
              <a:off x="1962" y="2123"/>
              <a:ext cx="314" cy="256"/>
            </a:xfrm>
            <a:custGeom>
              <a:avLst/>
              <a:gdLst>
                <a:gd name="T0" fmla="*/ 108 w 314"/>
                <a:gd name="T1" fmla="*/ 256 h 256"/>
                <a:gd name="T2" fmla="*/ 314 w 314"/>
                <a:gd name="T3" fmla="*/ 0 h 256"/>
                <a:gd name="T4" fmla="*/ 101 w 314"/>
                <a:gd name="T5" fmla="*/ 0 h 256"/>
                <a:gd name="T6" fmla="*/ 0 w 314"/>
                <a:gd name="T7" fmla="*/ 126 h 256"/>
                <a:gd name="T8" fmla="*/ 108 w 314"/>
                <a:gd name="T9" fmla="*/ 256 h 256"/>
              </a:gdLst>
              <a:ahLst/>
              <a:cxnLst>
                <a:cxn ang="0">
                  <a:pos x="T0" y="T1"/>
                </a:cxn>
                <a:cxn ang="0">
                  <a:pos x="T2" y="T3"/>
                </a:cxn>
                <a:cxn ang="0">
                  <a:pos x="T4" y="T5"/>
                </a:cxn>
                <a:cxn ang="0">
                  <a:pos x="T6" y="T7"/>
                </a:cxn>
                <a:cxn ang="0">
                  <a:pos x="T8" y="T9"/>
                </a:cxn>
              </a:cxnLst>
              <a:rect l="0" t="0" r="r" b="b"/>
              <a:pathLst>
                <a:path w="314" h="256">
                  <a:moveTo>
                    <a:pt x="108" y="256"/>
                  </a:moveTo>
                  <a:lnTo>
                    <a:pt x="314" y="0"/>
                  </a:lnTo>
                  <a:lnTo>
                    <a:pt x="101" y="0"/>
                  </a:lnTo>
                  <a:lnTo>
                    <a:pt x="0" y="126"/>
                  </a:lnTo>
                  <a:lnTo>
                    <a:pt x="108" y="25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solidFill>
                  <a:srgbClr val="000000"/>
                </a:solidFill>
              </a:endParaRPr>
            </a:p>
          </p:txBody>
        </p:sp>
        <p:sp>
          <p:nvSpPr>
            <p:cNvPr id="22" name="Freeform 9"/>
            <p:cNvSpPr>
              <a:spLocks noEditPoints="1"/>
            </p:cNvSpPr>
            <p:nvPr userDrawn="1"/>
          </p:nvSpPr>
          <p:spPr bwMode="auto">
            <a:xfrm>
              <a:off x="1005" y="1644"/>
              <a:ext cx="1183" cy="1014"/>
            </a:xfrm>
            <a:custGeom>
              <a:avLst/>
              <a:gdLst>
                <a:gd name="T0" fmla="*/ 359 w 501"/>
                <a:gd name="T1" fmla="*/ 313 h 429"/>
                <a:gd name="T2" fmla="*/ 339 w 501"/>
                <a:gd name="T3" fmla="*/ 287 h 429"/>
                <a:gd name="T4" fmla="*/ 331 w 501"/>
                <a:gd name="T5" fmla="*/ 277 h 429"/>
                <a:gd name="T6" fmla="*/ 288 w 501"/>
                <a:gd name="T7" fmla="*/ 257 h 429"/>
                <a:gd name="T8" fmla="*/ 232 w 501"/>
                <a:gd name="T9" fmla="*/ 313 h 429"/>
                <a:gd name="T10" fmla="*/ 288 w 501"/>
                <a:gd name="T11" fmla="*/ 368 h 429"/>
                <a:gd name="T12" fmla="*/ 331 w 501"/>
                <a:gd name="T13" fmla="*/ 348 h 429"/>
                <a:gd name="T14" fmla="*/ 339 w 501"/>
                <a:gd name="T15" fmla="*/ 338 h 429"/>
                <a:gd name="T16" fmla="*/ 359 w 501"/>
                <a:gd name="T17" fmla="*/ 313 h 429"/>
                <a:gd name="T18" fmla="*/ 162 w 501"/>
                <a:gd name="T19" fmla="*/ 312 h 429"/>
                <a:gd name="T20" fmla="*/ 288 w 501"/>
                <a:gd name="T21" fmla="*/ 188 h 429"/>
                <a:gd name="T22" fmla="*/ 384 w 501"/>
                <a:gd name="T23" fmla="*/ 232 h 429"/>
                <a:gd name="T24" fmla="*/ 385 w 501"/>
                <a:gd name="T25" fmla="*/ 234 h 429"/>
                <a:gd name="T26" fmla="*/ 387 w 501"/>
                <a:gd name="T27" fmla="*/ 233 h 429"/>
                <a:gd name="T28" fmla="*/ 250 w 501"/>
                <a:gd name="T29" fmla="*/ 0 h 429"/>
                <a:gd name="T30" fmla="*/ 0 w 501"/>
                <a:gd name="T31" fmla="*/ 429 h 429"/>
                <a:gd name="T32" fmla="*/ 244 w 501"/>
                <a:gd name="T33" fmla="*/ 429 h 429"/>
                <a:gd name="T34" fmla="*/ 245 w 501"/>
                <a:gd name="T35" fmla="*/ 428 h 429"/>
                <a:gd name="T36" fmla="*/ 220 w 501"/>
                <a:gd name="T37" fmla="*/ 417 h 429"/>
                <a:gd name="T38" fmla="*/ 162 w 501"/>
                <a:gd name="T39" fmla="*/ 312 h 429"/>
                <a:gd name="T40" fmla="*/ 496 w 501"/>
                <a:gd name="T41" fmla="*/ 427 h 429"/>
                <a:gd name="T42" fmla="*/ 470 w 501"/>
                <a:gd name="T43" fmla="*/ 420 h 429"/>
                <a:gd name="T44" fmla="*/ 405 w 501"/>
                <a:gd name="T45" fmla="*/ 367 h 429"/>
                <a:gd name="T46" fmla="*/ 380 w 501"/>
                <a:gd name="T47" fmla="*/ 398 h 429"/>
                <a:gd name="T48" fmla="*/ 333 w 501"/>
                <a:gd name="T49" fmla="*/ 428 h 429"/>
                <a:gd name="T50" fmla="*/ 333 w 501"/>
                <a:gd name="T51" fmla="*/ 429 h 429"/>
                <a:gd name="T52" fmla="*/ 501 w 501"/>
                <a:gd name="T53" fmla="*/ 429 h 429"/>
                <a:gd name="T54" fmla="*/ 501 w 501"/>
                <a:gd name="T55" fmla="*/ 428 h 429"/>
                <a:gd name="T56" fmla="*/ 496 w 501"/>
                <a:gd name="T57" fmla="*/ 427 h 4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01" h="429">
                  <a:moveTo>
                    <a:pt x="359" y="313"/>
                  </a:moveTo>
                  <a:cubicBezTo>
                    <a:pt x="353" y="305"/>
                    <a:pt x="350" y="300"/>
                    <a:pt x="339" y="287"/>
                  </a:cubicBezTo>
                  <a:cubicBezTo>
                    <a:pt x="336" y="283"/>
                    <a:pt x="335" y="282"/>
                    <a:pt x="331" y="277"/>
                  </a:cubicBezTo>
                  <a:cubicBezTo>
                    <a:pt x="320" y="265"/>
                    <a:pt x="306" y="257"/>
                    <a:pt x="288" y="257"/>
                  </a:cubicBezTo>
                  <a:cubicBezTo>
                    <a:pt x="257" y="257"/>
                    <a:pt x="232" y="282"/>
                    <a:pt x="232" y="313"/>
                  </a:cubicBezTo>
                  <a:cubicBezTo>
                    <a:pt x="232" y="343"/>
                    <a:pt x="257" y="368"/>
                    <a:pt x="288" y="368"/>
                  </a:cubicBezTo>
                  <a:cubicBezTo>
                    <a:pt x="306" y="368"/>
                    <a:pt x="320" y="360"/>
                    <a:pt x="331" y="348"/>
                  </a:cubicBezTo>
                  <a:cubicBezTo>
                    <a:pt x="335" y="343"/>
                    <a:pt x="336" y="342"/>
                    <a:pt x="339" y="338"/>
                  </a:cubicBezTo>
                  <a:cubicBezTo>
                    <a:pt x="350" y="325"/>
                    <a:pt x="353" y="320"/>
                    <a:pt x="359" y="313"/>
                  </a:cubicBezTo>
                  <a:moveTo>
                    <a:pt x="162" y="312"/>
                  </a:moveTo>
                  <a:cubicBezTo>
                    <a:pt x="162" y="243"/>
                    <a:pt x="218" y="188"/>
                    <a:pt x="288" y="188"/>
                  </a:cubicBezTo>
                  <a:cubicBezTo>
                    <a:pt x="322" y="188"/>
                    <a:pt x="357" y="201"/>
                    <a:pt x="384" y="232"/>
                  </a:cubicBezTo>
                  <a:cubicBezTo>
                    <a:pt x="385" y="234"/>
                    <a:pt x="385" y="234"/>
                    <a:pt x="385" y="234"/>
                  </a:cubicBezTo>
                  <a:cubicBezTo>
                    <a:pt x="387" y="233"/>
                    <a:pt x="387" y="233"/>
                    <a:pt x="387" y="233"/>
                  </a:cubicBezTo>
                  <a:cubicBezTo>
                    <a:pt x="250" y="0"/>
                    <a:pt x="250" y="0"/>
                    <a:pt x="250" y="0"/>
                  </a:cubicBezTo>
                  <a:cubicBezTo>
                    <a:pt x="0" y="429"/>
                    <a:pt x="0" y="429"/>
                    <a:pt x="0" y="429"/>
                  </a:cubicBezTo>
                  <a:cubicBezTo>
                    <a:pt x="244" y="429"/>
                    <a:pt x="244" y="429"/>
                    <a:pt x="244" y="429"/>
                  </a:cubicBezTo>
                  <a:cubicBezTo>
                    <a:pt x="245" y="428"/>
                    <a:pt x="245" y="428"/>
                    <a:pt x="245" y="428"/>
                  </a:cubicBezTo>
                  <a:cubicBezTo>
                    <a:pt x="234" y="425"/>
                    <a:pt x="224" y="419"/>
                    <a:pt x="220" y="417"/>
                  </a:cubicBezTo>
                  <a:cubicBezTo>
                    <a:pt x="185" y="395"/>
                    <a:pt x="162" y="357"/>
                    <a:pt x="162" y="312"/>
                  </a:cubicBezTo>
                  <a:moveTo>
                    <a:pt x="496" y="427"/>
                  </a:moveTo>
                  <a:cubicBezTo>
                    <a:pt x="485" y="425"/>
                    <a:pt x="476" y="422"/>
                    <a:pt x="470" y="420"/>
                  </a:cubicBezTo>
                  <a:cubicBezTo>
                    <a:pt x="444" y="409"/>
                    <a:pt x="423" y="389"/>
                    <a:pt x="405" y="367"/>
                  </a:cubicBezTo>
                  <a:cubicBezTo>
                    <a:pt x="405" y="367"/>
                    <a:pt x="392" y="385"/>
                    <a:pt x="380" y="398"/>
                  </a:cubicBezTo>
                  <a:cubicBezTo>
                    <a:pt x="362" y="417"/>
                    <a:pt x="343" y="425"/>
                    <a:pt x="333" y="428"/>
                  </a:cubicBezTo>
                  <a:cubicBezTo>
                    <a:pt x="333" y="429"/>
                    <a:pt x="333" y="429"/>
                    <a:pt x="333" y="429"/>
                  </a:cubicBezTo>
                  <a:cubicBezTo>
                    <a:pt x="501" y="429"/>
                    <a:pt x="501" y="429"/>
                    <a:pt x="501" y="429"/>
                  </a:cubicBezTo>
                  <a:cubicBezTo>
                    <a:pt x="501" y="428"/>
                    <a:pt x="501" y="428"/>
                    <a:pt x="501" y="428"/>
                  </a:cubicBezTo>
                  <a:cubicBezTo>
                    <a:pt x="501" y="428"/>
                    <a:pt x="499" y="427"/>
                    <a:pt x="496" y="427"/>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solidFill>
                  <a:srgbClr val="000000"/>
                </a:solidFill>
              </a:endParaRPr>
            </a:p>
          </p:txBody>
        </p:sp>
        <p:sp>
          <p:nvSpPr>
            <p:cNvPr id="23" name="Freeform 10"/>
            <p:cNvSpPr>
              <a:spLocks noEditPoints="1"/>
            </p:cNvSpPr>
            <p:nvPr userDrawn="1"/>
          </p:nvSpPr>
          <p:spPr bwMode="auto">
            <a:xfrm>
              <a:off x="2540" y="1904"/>
              <a:ext cx="2214" cy="770"/>
            </a:xfrm>
            <a:custGeom>
              <a:avLst/>
              <a:gdLst>
                <a:gd name="T0" fmla="*/ 171 w 937"/>
                <a:gd name="T1" fmla="*/ 136 h 326"/>
                <a:gd name="T2" fmla="*/ 78 w 937"/>
                <a:gd name="T3" fmla="*/ 89 h 326"/>
                <a:gd name="T4" fmla="*/ 125 w 937"/>
                <a:gd name="T5" fmla="*/ 53 h 326"/>
                <a:gd name="T6" fmla="*/ 186 w 937"/>
                <a:gd name="T7" fmla="*/ 100 h 326"/>
                <a:gd name="T8" fmla="*/ 253 w 937"/>
                <a:gd name="T9" fmla="*/ 100 h 326"/>
                <a:gd name="T10" fmla="*/ 128 w 937"/>
                <a:gd name="T11" fmla="*/ 0 h 326"/>
                <a:gd name="T12" fmla="*/ 12 w 937"/>
                <a:gd name="T13" fmla="*/ 94 h 326"/>
                <a:gd name="T14" fmla="*/ 104 w 937"/>
                <a:gd name="T15" fmla="*/ 183 h 326"/>
                <a:gd name="T16" fmla="*/ 197 w 937"/>
                <a:gd name="T17" fmla="*/ 234 h 326"/>
                <a:gd name="T18" fmla="*/ 136 w 937"/>
                <a:gd name="T19" fmla="*/ 273 h 326"/>
                <a:gd name="T20" fmla="*/ 67 w 937"/>
                <a:gd name="T21" fmla="*/ 215 h 326"/>
                <a:gd name="T22" fmla="*/ 1 w 937"/>
                <a:gd name="T23" fmla="*/ 215 h 326"/>
                <a:gd name="T24" fmla="*/ 134 w 937"/>
                <a:gd name="T25" fmla="*/ 326 h 326"/>
                <a:gd name="T26" fmla="*/ 263 w 937"/>
                <a:gd name="T27" fmla="*/ 226 h 326"/>
                <a:gd name="T28" fmla="*/ 171 w 937"/>
                <a:gd name="T29" fmla="*/ 136 h 326"/>
                <a:gd name="T30" fmla="*/ 541 w 937"/>
                <a:gd name="T31" fmla="*/ 121 h 326"/>
                <a:gd name="T32" fmla="*/ 541 w 937"/>
                <a:gd name="T33" fmla="*/ 121 h 326"/>
                <a:gd name="T34" fmla="*/ 473 w 937"/>
                <a:gd name="T35" fmla="*/ 87 h 326"/>
                <a:gd name="T36" fmla="*/ 374 w 937"/>
                <a:gd name="T37" fmla="*/ 204 h 326"/>
                <a:gd name="T38" fmla="*/ 475 w 937"/>
                <a:gd name="T39" fmla="*/ 325 h 326"/>
                <a:gd name="T40" fmla="*/ 543 w 937"/>
                <a:gd name="T41" fmla="*/ 290 h 326"/>
                <a:gd name="T42" fmla="*/ 544 w 937"/>
                <a:gd name="T43" fmla="*/ 290 h 326"/>
                <a:gd name="T44" fmla="*/ 544 w 937"/>
                <a:gd name="T45" fmla="*/ 319 h 326"/>
                <a:gd name="T46" fmla="*/ 603 w 937"/>
                <a:gd name="T47" fmla="*/ 319 h 326"/>
                <a:gd name="T48" fmla="*/ 603 w 937"/>
                <a:gd name="T49" fmla="*/ 8 h 326"/>
                <a:gd name="T50" fmla="*/ 541 w 937"/>
                <a:gd name="T51" fmla="*/ 8 h 326"/>
                <a:gd name="T52" fmla="*/ 541 w 937"/>
                <a:gd name="T53" fmla="*/ 121 h 326"/>
                <a:gd name="T54" fmla="*/ 490 w 937"/>
                <a:gd name="T55" fmla="*/ 278 h 326"/>
                <a:gd name="T56" fmla="*/ 436 w 937"/>
                <a:gd name="T57" fmla="*/ 206 h 326"/>
                <a:gd name="T58" fmla="*/ 490 w 937"/>
                <a:gd name="T59" fmla="*/ 134 h 326"/>
                <a:gd name="T60" fmla="*/ 543 w 937"/>
                <a:gd name="T61" fmla="*/ 205 h 326"/>
                <a:gd name="T62" fmla="*/ 490 w 937"/>
                <a:gd name="T63" fmla="*/ 278 h 326"/>
                <a:gd name="T64" fmla="*/ 741 w 937"/>
                <a:gd name="T65" fmla="*/ 87 h 326"/>
                <a:gd name="T66" fmla="*/ 626 w 937"/>
                <a:gd name="T67" fmla="*/ 206 h 326"/>
                <a:gd name="T68" fmla="*/ 741 w 937"/>
                <a:gd name="T69" fmla="*/ 325 h 326"/>
                <a:gd name="T70" fmla="*/ 846 w 937"/>
                <a:gd name="T71" fmla="*/ 249 h 326"/>
                <a:gd name="T72" fmla="*/ 792 w 937"/>
                <a:gd name="T73" fmla="*/ 249 h 326"/>
                <a:gd name="T74" fmla="*/ 743 w 937"/>
                <a:gd name="T75" fmla="*/ 278 h 326"/>
                <a:gd name="T76" fmla="*/ 687 w 937"/>
                <a:gd name="T77" fmla="*/ 221 h 326"/>
                <a:gd name="T78" fmla="*/ 850 w 937"/>
                <a:gd name="T79" fmla="*/ 221 h 326"/>
                <a:gd name="T80" fmla="*/ 741 w 937"/>
                <a:gd name="T81" fmla="*/ 87 h 326"/>
                <a:gd name="T82" fmla="*/ 687 w 937"/>
                <a:gd name="T83" fmla="*/ 182 h 326"/>
                <a:gd name="T84" fmla="*/ 739 w 937"/>
                <a:gd name="T85" fmla="*/ 134 h 326"/>
                <a:gd name="T86" fmla="*/ 788 w 937"/>
                <a:gd name="T87" fmla="*/ 182 h 326"/>
                <a:gd name="T88" fmla="*/ 687 w 937"/>
                <a:gd name="T89" fmla="*/ 182 h 326"/>
                <a:gd name="T90" fmla="*/ 875 w 937"/>
                <a:gd name="T91" fmla="*/ 319 h 326"/>
                <a:gd name="T92" fmla="*/ 937 w 937"/>
                <a:gd name="T93" fmla="*/ 319 h 326"/>
                <a:gd name="T94" fmla="*/ 937 w 937"/>
                <a:gd name="T95" fmla="*/ 8 h 326"/>
                <a:gd name="T96" fmla="*/ 875 w 937"/>
                <a:gd name="T97" fmla="*/ 8 h 326"/>
                <a:gd name="T98" fmla="*/ 875 w 937"/>
                <a:gd name="T99" fmla="*/ 319 h 326"/>
                <a:gd name="T100" fmla="*/ 286 w 937"/>
                <a:gd name="T101" fmla="*/ 319 h 326"/>
                <a:gd name="T102" fmla="*/ 348 w 937"/>
                <a:gd name="T103" fmla="*/ 319 h 326"/>
                <a:gd name="T104" fmla="*/ 348 w 937"/>
                <a:gd name="T105" fmla="*/ 93 h 326"/>
                <a:gd name="T106" fmla="*/ 286 w 937"/>
                <a:gd name="T107" fmla="*/ 93 h 326"/>
                <a:gd name="T108" fmla="*/ 286 w 937"/>
                <a:gd name="T109" fmla="*/ 319 h 326"/>
                <a:gd name="T110" fmla="*/ 286 w 937"/>
                <a:gd name="T111" fmla="*/ 59 h 326"/>
                <a:gd name="T112" fmla="*/ 348 w 937"/>
                <a:gd name="T113" fmla="*/ 59 h 326"/>
                <a:gd name="T114" fmla="*/ 348 w 937"/>
                <a:gd name="T115" fmla="*/ 8 h 326"/>
                <a:gd name="T116" fmla="*/ 286 w 937"/>
                <a:gd name="T117" fmla="*/ 8 h 326"/>
                <a:gd name="T118" fmla="*/ 286 w 937"/>
                <a:gd name="T119" fmla="*/ 59 h 3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937" h="326">
                  <a:moveTo>
                    <a:pt x="171" y="136"/>
                  </a:moveTo>
                  <a:cubicBezTo>
                    <a:pt x="93" y="116"/>
                    <a:pt x="78" y="113"/>
                    <a:pt x="78" y="89"/>
                  </a:cubicBezTo>
                  <a:cubicBezTo>
                    <a:pt x="78" y="63"/>
                    <a:pt x="103" y="53"/>
                    <a:pt x="125" y="53"/>
                  </a:cubicBezTo>
                  <a:cubicBezTo>
                    <a:pt x="158" y="53"/>
                    <a:pt x="184" y="63"/>
                    <a:pt x="186" y="100"/>
                  </a:cubicBezTo>
                  <a:cubicBezTo>
                    <a:pt x="253" y="100"/>
                    <a:pt x="253" y="100"/>
                    <a:pt x="253" y="100"/>
                  </a:cubicBezTo>
                  <a:cubicBezTo>
                    <a:pt x="253" y="29"/>
                    <a:pt x="193" y="0"/>
                    <a:pt x="128" y="0"/>
                  </a:cubicBezTo>
                  <a:cubicBezTo>
                    <a:pt x="72" y="0"/>
                    <a:pt x="12" y="31"/>
                    <a:pt x="12" y="94"/>
                  </a:cubicBezTo>
                  <a:cubicBezTo>
                    <a:pt x="12" y="153"/>
                    <a:pt x="58" y="171"/>
                    <a:pt x="104" y="183"/>
                  </a:cubicBezTo>
                  <a:cubicBezTo>
                    <a:pt x="150" y="195"/>
                    <a:pt x="197" y="201"/>
                    <a:pt x="197" y="234"/>
                  </a:cubicBezTo>
                  <a:cubicBezTo>
                    <a:pt x="197" y="266"/>
                    <a:pt x="160" y="273"/>
                    <a:pt x="136" y="273"/>
                  </a:cubicBezTo>
                  <a:cubicBezTo>
                    <a:pt x="100" y="273"/>
                    <a:pt x="67" y="257"/>
                    <a:pt x="67" y="215"/>
                  </a:cubicBezTo>
                  <a:cubicBezTo>
                    <a:pt x="1" y="215"/>
                    <a:pt x="1" y="215"/>
                    <a:pt x="1" y="215"/>
                  </a:cubicBezTo>
                  <a:cubicBezTo>
                    <a:pt x="0" y="292"/>
                    <a:pt x="65" y="326"/>
                    <a:pt x="134" y="326"/>
                  </a:cubicBezTo>
                  <a:cubicBezTo>
                    <a:pt x="218" y="326"/>
                    <a:pt x="263" y="283"/>
                    <a:pt x="263" y="226"/>
                  </a:cubicBezTo>
                  <a:cubicBezTo>
                    <a:pt x="263" y="156"/>
                    <a:pt x="193" y="141"/>
                    <a:pt x="171" y="136"/>
                  </a:cubicBezTo>
                  <a:moveTo>
                    <a:pt x="541" y="121"/>
                  </a:moveTo>
                  <a:cubicBezTo>
                    <a:pt x="541" y="121"/>
                    <a:pt x="541" y="121"/>
                    <a:pt x="541" y="121"/>
                  </a:cubicBezTo>
                  <a:cubicBezTo>
                    <a:pt x="526" y="99"/>
                    <a:pt x="500" y="87"/>
                    <a:pt x="473" y="87"/>
                  </a:cubicBezTo>
                  <a:cubicBezTo>
                    <a:pt x="407" y="87"/>
                    <a:pt x="374" y="144"/>
                    <a:pt x="374" y="204"/>
                  </a:cubicBezTo>
                  <a:cubicBezTo>
                    <a:pt x="374" y="266"/>
                    <a:pt x="407" y="325"/>
                    <a:pt x="475" y="325"/>
                  </a:cubicBezTo>
                  <a:cubicBezTo>
                    <a:pt x="504" y="325"/>
                    <a:pt x="529" y="314"/>
                    <a:pt x="543" y="290"/>
                  </a:cubicBezTo>
                  <a:cubicBezTo>
                    <a:pt x="544" y="290"/>
                    <a:pt x="544" y="290"/>
                    <a:pt x="544" y="290"/>
                  </a:cubicBezTo>
                  <a:cubicBezTo>
                    <a:pt x="544" y="319"/>
                    <a:pt x="544" y="319"/>
                    <a:pt x="544" y="319"/>
                  </a:cubicBezTo>
                  <a:cubicBezTo>
                    <a:pt x="603" y="319"/>
                    <a:pt x="603" y="319"/>
                    <a:pt x="603" y="319"/>
                  </a:cubicBezTo>
                  <a:cubicBezTo>
                    <a:pt x="603" y="8"/>
                    <a:pt x="603" y="8"/>
                    <a:pt x="603" y="8"/>
                  </a:cubicBezTo>
                  <a:cubicBezTo>
                    <a:pt x="541" y="8"/>
                    <a:pt x="541" y="8"/>
                    <a:pt x="541" y="8"/>
                  </a:cubicBezTo>
                  <a:lnTo>
                    <a:pt x="541" y="121"/>
                  </a:lnTo>
                  <a:close/>
                  <a:moveTo>
                    <a:pt x="490" y="278"/>
                  </a:moveTo>
                  <a:cubicBezTo>
                    <a:pt x="452" y="278"/>
                    <a:pt x="436" y="241"/>
                    <a:pt x="436" y="206"/>
                  </a:cubicBezTo>
                  <a:cubicBezTo>
                    <a:pt x="436" y="169"/>
                    <a:pt x="449" y="134"/>
                    <a:pt x="490" y="134"/>
                  </a:cubicBezTo>
                  <a:cubicBezTo>
                    <a:pt x="530" y="134"/>
                    <a:pt x="543" y="169"/>
                    <a:pt x="543" y="205"/>
                  </a:cubicBezTo>
                  <a:cubicBezTo>
                    <a:pt x="543" y="242"/>
                    <a:pt x="531" y="278"/>
                    <a:pt x="490" y="278"/>
                  </a:cubicBezTo>
                  <a:moveTo>
                    <a:pt x="741" y="87"/>
                  </a:moveTo>
                  <a:cubicBezTo>
                    <a:pt x="672" y="87"/>
                    <a:pt x="626" y="139"/>
                    <a:pt x="626" y="206"/>
                  </a:cubicBezTo>
                  <a:cubicBezTo>
                    <a:pt x="626" y="276"/>
                    <a:pt x="670" y="325"/>
                    <a:pt x="741" y="325"/>
                  </a:cubicBezTo>
                  <a:cubicBezTo>
                    <a:pt x="792" y="325"/>
                    <a:pt x="829" y="302"/>
                    <a:pt x="846" y="249"/>
                  </a:cubicBezTo>
                  <a:cubicBezTo>
                    <a:pt x="792" y="249"/>
                    <a:pt x="792" y="249"/>
                    <a:pt x="792" y="249"/>
                  </a:cubicBezTo>
                  <a:cubicBezTo>
                    <a:pt x="788" y="263"/>
                    <a:pt x="768" y="278"/>
                    <a:pt x="743" y="278"/>
                  </a:cubicBezTo>
                  <a:cubicBezTo>
                    <a:pt x="708" y="278"/>
                    <a:pt x="689" y="260"/>
                    <a:pt x="687" y="221"/>
                  </a:cubicBezTo>
                  <a:cubicBezTo>
                    <a:pt x="850" y="221"/>
                    <a:pt x="850" y="221"/>
                    <a:pt x="850" y="221"/>
                  </a:cubicBezTo>
                  <a:cubicBezTo>
                    <a:pt x="854" y="152"/>
                    <a:pt x="817" y="87"/>
                    <a:pt x="741" y="87"/>
                  </a:cubicBezTo>
                  <a:moveTo>
                    <a:pt x="687" y="182"/>
                  </a:moveTo>
                  <a:cubicBezTo>
                    <a:pt x="688" y="164"/>
                    <a:pt x="700" y="134"/>
                    <a:pt x="739" y="134"/>
                  </a:cubicBezTo>
                  <a:cubicBezTo>
                    <a:pt x="769" y="134"/>
                    <a:pt x="782" y="151"/>
                    <a:pt x="788" y="182"/>
                  </a:cubicBezTo>
                  <a:lnTo>
                    <a:pt x="687" y="182"/>
                  </a:lnTo>
                  <a:close/>
                  <a:moveTo>
                    <a:pt x="875" y="319"/>
                  </a:moveTo>
                  <a:cubicBezTo>
                    <a:pt x="937" y="319"/>
                    <a:pt x="937" y="319"/>
                    <a:pt x="937" y="319"/>
                  </a:cubicBezTo>
                  <a:cubicBezTo>
                    <a:pt x="937" y="8"/>
                    <a:pt x="937" y="8"/>
                    <a:pt x="937" y="8"/>
                  </a:cubicBezTo>
                  <a:cubicBezTo>
                    <a:pt x="875" y="8"/>
                    <a:pt x="875" y="8"/>
                    <a:pt x="875" y="8"/>
                  </a:cubicBezTo>
                  <a:lnTo>
                    <a:pt x="875" y="319"/>
                  </a:lnTo>
                  <a:close/>
                  <a:moveTo>
                    <a:pt x="286" y="319"/>
                  </a:moveTo>
                  <a:cubicBezTo>
                    <a:pt x="348" y="319"/>
                    <a:pt x="348" y="319"/>
                    <a:pt x="348" y="319"/>
                  </a:cubicBezTo>
                  <a:cubicBezTo>
                    <a:pt x="348" y="93"/>
                    <a:pt x="348" y="93"/>
                    <a:pt x="348" y="93"/>
                  </a:cubicBezTo>
                  <a:cubicBezTo>
                    <a:pt x="286" y="93"/>
                    <a:pt x="286" y="93"/>
                    <a:pt x="286" y="93"/>
                  </a:cubicBezTo>
                  <a:lnTo>
                    <a:pt x="286" y="319"/>
                  </a:lnTo>
                  <a:close/>
                  <a:moveTo>
                    <a:pt x="286" y="59"/>
                  </a:moveTo>
                  <a:cubicBezTo>
                    <a:pt x="348" y="59"/>
                    <a:pt x="348" y="59"/>
                    <a:pt x="348" y="59"/>
                  </a:cubicBezTo>
                  <a:cubicBezTo>
                    <a:pt x="348" y="8"/>
                    <a:pt x="348" y="8"/>
                    <a:pt x="348" y="8"/>
                  </a:cubicBezTo>
                  <a:cubicBezTo>
                    <a:pt x="286" y="8"/>
                    <a:pt x="286" y="8"/>
                    <a:pt x="286" y="8"/>
                  </a:cubicBezTo>
                  <a:lnTo>
                    <a:pt x="286" y="5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solidFill>
                  <a:srgbClr val="000000"/>
                </a:solidFill>
              </a:endParaRPr>
            </a:p>
          </p:txBody>
        </p:sp>
      </p:grpSp>
    </p:spTree>
    <p:extLst>
      <p:ext uri="{BB962C8B-B14F-4D97-AF65-F5344CB8AC3E}">
        <p14:creationId xmlns:p14="http://schemas.microsoft.com/office/powerpoint/2010/main" val="3947358930"/>
      </p:ext>
    </p:extLst>
  </p:cSld>
  <p:clrMapOvr>
    <a:masterClrMapping/>
  </p:clrMapOvr>
</p:sldLayout>
</file>

<file path=ppt/slideLayouts/slideLayout315.xml><?xml version="1.0" encoding="utf-8"?>
<p:sldLayout xmlns:a="http://schemas.openxmlformats.org/drawingml/2006/main" xmlns:r="http://schemas.openxmlformats.org/officeDocument/2006/relationships" xmlns:p="http://schemas.openxmlformats.org/presentationml/2006/main" showMasterSp="0" preserve="1" userDrawn="1">
  <p:cSld name="Last slide">
    <p:spTree>
      <p:nvGrpSpPr>
        <p:cNvPr id="1" name=""/>
        <p:cNvGrpSpPr/>
        <p:nvPr/>
      </p:nvGrpSpPr>
      <p:grpSpPr>
        <a:xfrm>
          <a:off x="0" y="0"/>
          <a:ext cx="0" cy="0"/>
          <a:chOff x="0" y="0"/>
          <a:chExt cx="0" cy="0"/>
        </a:xfrm>
      </p:grpSpPr>
      <p:grpSp>
        <p:nvGrpSpPr>
          <p:cNvPr id="13" name="Group 13"/>
          <p:cNvGrpSpPr>
            <a:grpSpLocks/>
          </p:cNvGrpSpPr>
          <p:nvPr userDrawn="1"/>
        </p:nvGrpSpPr>
        <p:grpSpPr bwMode="auto">
          <a:xfrm>
            <a:off x="0" y="0"/>
            <a:ext cx="9144000" cy="6858000"/>
            <a:chOff x="1723" y="0"/>
            <a:chExt cx="683" cy="4320"/>
          </a:xfrm>
          <a:gradFill flip="none" rotWithShape="1">
            <a:gsLst>
              <a:gs pos="0">
                <a:srgbClr val="969696"/>
              </a:gs>
              <a:gs pos="41000">
                <a:srgbClr val="FFFFFF"/>
              </a:gs>
              <a:gs pos="100000">
                <a:schemeClr val="bg1">
                  <a:lumMod val="95000"/>
                </a:schemeClr>
              </a:gs>
            </a:gsLst>
            <a:lin ang="16200000" scaled="0"/>
            <a:tileRect/>
          </a:gradFill>
        </p:grpSpPr>
        <p:sp>
          <p:nvSpPr>
            <p:cNvPr id="16" name="Rectangle 11"/>
            <p:cNvSpPr>
              <a:spLocks noChangeArrowheads="1"/>
            </p:cNvSpPr>
            <p:nvPr/>
          </p:nvSpPr>
          <p:spPr bwMode="auto">
            <a:xfrm>
              <a:off x="1723" y="0"/>
              <a:ext cx="683" cy="2235"/>
            </a:xfrm>
            <a:prstGeom prst="rect">
              <a:avLst/>
            </a:prstGeom>
            <a:grpFill/>
            <a:ln>
              <a:noFill/>
            </a:ln>
            <a:effectLst/>
            <a:extLs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0" tIns="0" rIns="0" bIns="0" anchor="ctr"/>
            <a:lstStyle/>
            <a:p>
              <a:pPr>
                <a:defRPr/>
              </a:pPr>
              <a:endParaRPr lang="fr-FR">
                <a:solidFill>
                  <a:srgbClr val="000000"/>
                </a:solidFill>
              </a:endParaRPr>
            </a:p>
          </p:txBody>
        </p:sp>
        <p:sp>
          <p:nvSpPr>
            <p:cNvPr id="17" name="Rectangle 12"/>
            <p:cNvSpPr>
              <a:spLocks noChangeArrowheads="1"/>
            </p:cNvSpPr>
            <p:nvPr/>
          </p:nvSpPr>
          <p:spPr bwMode="auto">
            <a:xfrm rot="10800000">
              <a:off x="1723" y="2235"/>
              <a:ext cx="683" cy="2085"/>
            </a:xfrm>
            <a:prstGeom prst="rect">
              <a:avLst/>
            </a:prstGeom>
            <a:grpFill/>
            <a:ln>
              <a:noFill/>
            </a:ln>
            <a:effectLst/>
            <a:extLs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rot="10800000" wrap="none" lIns="0" tIns="0" rIns="0" bIns="0" anchor="ctr"/>
            <a:lstStyle/>
            <a:p>
              <a:pPr>
                <a:defRPr/>
              </a:pPr>
              <a:endParaRPr lang="fr-FR">
                <a:solidFill>
                  <a:srgbClr val="000000"/>
                </a:solidFill>
              </a:endParaRPr>
            </a:p>
          </p:txBody>
        </p:sp>
      </p:grpSp>
      <p:pic>
        <p:nvPicPr>
          <p:cNvPr id="19" name="Picture 19" descr="Sidel_BM_no_bleed"/>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7605713" y="5981700"/>
            <a:ext cx="1108075" cy="887413"/>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2" name="Object 1" hidden="1"/>
          <p:cNvGraphicFramePr>
            <a:graphicFrameLocks noChangeAspect="1"/>
          </p:cNvGraphicFramePr>
          <p:nvPr userDrawn="1">
            <p:custDataLst>
              <p:tags r:id="rId2"/>
            </p:custDataLs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235536" name="think-cell Folie" r:id="rId5" imgW="360" imgH="360" progId="">
                  <p:embed/>
                </p:oleObj>
              </mc:Choice>
              <mc:Fallback>
                <p:oleObj name="think-cell Folie" r:id="rId5" imgW="360" imgH="360" progId="">
                  <p:embed/>
                  <p:pic>
                    <p:nvPicPr>
                      <p:cNvPr id="2" name="Object 1" hidden="1"/>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588" y="1588"/>
                        <a:ext cx="1587" cy="15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5" name="Rectangle 2"/>
          <p:cNvSpPr>
            <a:spLocks noGrp="1" noChangeArrowheads="1"/>
          </p:cNvSpPr>
          <p:nvPr>
            <p:ph type="ctrTitle" hasCustomPrompt="1"/>
          </p:nvPr>
        </p:nvSpPr>
        <p:spPr bwMode="gray">
          <a:xfrm>
            <a:off x="647700" y="769938"/>
            <a:ext cx="7988300" cy="1557337"/>
          </a:xfrm>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defRPr sz="4000">
                <a:solidFill>
                  <a:schemeClr val="tx2"/>
                </a:solidFill>
              </a:defRPr>
            </a:lvl1pPr>
          </a:lstStyle>
          <a:p>
            <a:pPr lvl="0"/>
            <a:r>
              <a:rPr lang="en-GB" noProof="1"/>
              <a:t>Click to edit master title style</a:t>
            </a:r>
            <a:endParaRPr lang="en-GB" noProof="0" dirty="0"/>
          </a:p>
        </p:txBody>
      </p:sp>
      <p:sp>
        <p:nvSpPr>
          <p:cNvPr id="27" name="Title 1"/>
          <p:cNvSpPr>
            <a:spLocks/>
          </p:cNvSpPr>
          <p:nvPr userDrawn="1"/>
        </p:nvSpPr>
        <p:spPr bwMode="gray">
          <a:xfrm>
            <a:off x="6520106" y="6476331"/>
            <a:ext cx="921727" cy="15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p>
            <a:pPr algn="r" eaLnBrk="0" hangingPunct="0"/>
            <a:r>
              <a:rPr lang="en-GB" sz="1000" b="1" dirty="0">
                <a:solidFill>
                  <a:srgbClr val="FFFFFF"/>
                </a:solidFill>
              </a:rPr>
              <a:t>www.sidel.es</a:t>
            </a:r>
            <a:endParaRPr lang="es-ES" sz="1000" b="1" dirty="0">
              <a:solidFill>
                <a:srgbClr val="FFFFFF"/>
              </a:solidFill>
            </a:endParaRPr>
          </a:p>
        </p:txBody>
      </p:sp>
      <p:sp>
        <p:nvSpPr>
          <p:cNvPr id="20" name="Title 1"/>
          <p:cNvSpPr>
            <a:spLocks/>
          </p:cNvSpPr>
          <p:nvPr userDrawn="1"/>
        </p:nvSpPr>
        <p:spPr bwMode="gray">
          <a:xfrm>
            <a:off x="650875" y="6389944"/>
            <a:ext cx="327025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p>
            <a:pPr eaLnBrk="0" hangingPunct="0"/>
            <a:r>
              <a:rPr lang="en-GB" sz="800" dirty="0">
                <a:solidFill>
                  <a:srgbClr val="FFFFFF"/>
                </a:solidFill>
              </a:rPr>
              <a:t>Todos los derechos reservados Ninguna parte de esta publicación puede ser reproducida </a:t>
            </a:r>
            <a:br>
              <a:rPr>
                <a:solidFill>
                  <a:srgbClr val="000000"/>
                </a:solidFill>
              </a:rPr>
            </a:br>
            <a:r>
              <a:rPr lang="en-GB" sz="800" dirty="0">
                <a:solidFill>
                  <a:srgbClr val="FFFFFF"/>
                </a:solidFill>
              </a:rPr>
              <a:t>o distribuida electrónicamente sin la previa autorización del editor. </a:t>
            </a:r>
          </a:p>
        </p:txBody>
      </p:sp>
    </p:spTree>
    <p:extLst>
      <p:ext uri="{BB962C8B-B14F-4D97-AF65-F5344CB8AC3E}">
        <p14:creationId xmlns:p14="http://schemas.microsoft.com/office/powerpoint/2010/main" val="3104572198"/>
      </p:ext>
    </p:extLst>
  </p:cSld>
  <p:clrMapOvr>
    <a:masterClrMapping/>
  </p:clrMapOvr>
</p:sldLayout>
</file>

<file path=ppt/slideLayouts/slideLayout316.xml><?xml version="1.0" encoding="utf-8"?>
<p:sldLayout xmlns:a="http://schemas.openxmlformats.org/drawingml/2006/main" xmlns:r="http://schemas.openxmlformats.org/officeDocument/2006/relationships" xmlns:p="http://schemas.openxmlformats.org/presentationml/2006/main" type="obj">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u contenu 2"/>
          <p:cNvSpPr>
            <a:spLocks noGrp="1"/>
          </p:cNvSpPr>
          <p:nvPr>
            <p:ph idx="1"/>
          </p:nvPr>
        </p:nvSpPr>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Tree>
    <p:extLst>
      <p:ext uri="{BB962C8B-B14F-4D97-AF65-F5344CB8AC3E}">
        <p14:creationId xmlns:p14="http://schemas.microsoft.com/office/powerpoint/2010/main" val="3296888165"/>
      </p:ext>
    </p:extLst>
  </p:cSld>
  <p:clrMapOvr>
    <a:masterClrMapping/>
  </p:clrMapOvr>
</p:sldLayout>
</file>

<file path=ppt/slideLayouts/slideLayout317.xml><?xml version="1.0" encoding="utf-8"?>
<p:sldLayout xmlns:a="http://schemas.openxmlformats.org/drawingml/2006/main" xmlns:r="http://schemas.openxmlformats.org/officeDocument/2006/relationships" xmlns:p="http://schemas.openxmlformats.org/presentationml/2006/main" showMasterSp="0" type="title" preserve="1">
  <p:cSld name="Diapositiva titolo">
    <p:spTree>
      <p:nvGrpSpPr>
        <p:cNvPr id="1" name=""/>
        <p:cNvGrpSpPr/>
        <p:nvPr/>
      </p:nvGrpSpPr>
      <p:grpSpPr>
        <a:xfrm>
          <a:off x="0" y="0"/>
          <a:ext cx="0" cy="0"/>
          <a:chOff x="0" y="0"/>
          <a:chExt cx="0" cy="0"/>
        </a:xfrm>
      </p:grpSpPr>
      <p:pic>
        <p:nvPicPr>
          <p:cNvPr id="4" name="Picture 2" descr="title_01">
            <a:extLst>
              <a:ext uri="{FF2B5EF4-FFF2-40B4-BE49-F238E27FC236}">
                <a16:creationId xmlns:a16="http://schemas.microsoft.com/office/drawing/2014/main" id="{7D1B305A-C54D-4703-B53A-7864837F4E4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638" y="-11113"/>
            <a:ext cx="9185276" cy="6881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23" name="Rectangle 3"/>
          <p:cNvSpPr>
            <a:spLocks noGrp="1" noChangeArrowheads="1"/>
          </p:cNvSpPr>
          <p:nvPr>
            <p:ph type="ctrTitle"/>
          </p:nvPr>
        </p:nvSpPr>
        <p:spPr>
          <a:xfrm>
            <a:off x="1008063" y="323850"/>
            <a:ext cx="7704137" cy="1917700"/>
          </a:xfrm>
        </p:spPr>
        <p:txBody>
          <a:bodyPr anchor="t"/>
          <a:lstStyle>
            <a:lvl1pPr>
              <a:defRPr sz="3600">
                <a:solidFill>
                  <a:srgbClr val="000099"/>
                </a:solidFill>
              </a:defRPr>
            </a:lvl1pPr>
          </a:lstStyle>
          <a:p>
            <a:r>
              <a:rPr lang="en-US"/>
              <a:t>Title Master</a:t>
            </a:r>
          </a:p>
        </p:txBody>
      </p:sp>
      <p:sp>
        <p:nvSpPr>
          <p:cNvPr id="5124" name="Rectangle 4"/>
          <p:cNvSpPr>
            <a:spLocks noGrp="1" noChangeArrowheads="1"/>
          </p:cNvSpPr>
          <p:nvPr>
            <p:ph type="subTitle" idx="1"/>
          </p:nvPr>
        </p:nvSpPr>
        <p:spPr>
          <a:xfrm>
            <a:off x="1008063" y="2338388"/>
            <a:ext cx="7704137" cy="3395662"/>
          </a:xfrm>
        </p:spPr>
        <p:txBody>
          <a:bodyPr/>
          <a:lstStyle>
            <a:lvl1pPr marL="0" indent="0">
              <a:buFontTx/>
              <a:buNone/>
              <a:defRPr sz="2400">
                <a:solidFill>
                  <a:schemeClr val="folHlink"/>
                </a:solidFill>
              </a:defRPr>
            </a:lvl1pPr>
          </a:lstStyle>
          <a:p>
            <a:r>
              <a:rPr lang="en-US"/>
              <a:t>Subtitle Master</a:t>
            </a:r>
          </a:p>
        </p:txBody>
      </p:sp>
    </p:spTree>
    <p:extLst>
      <p:ext uri="{BB962C8B-B14F-4D97-AF65-F5344CB8AC3E}">
        <p14:creationId xmlns:p14="http://schemas.microsoft.com/office/powerpoint/2010/main" val="2917777098"/>
      </p:ext>
    </p:extLst>
  </p:cSld>
  <p:clrMapOvr>
    <a:masterClrMapping/>
  </p:clrMapOvr>
</p:sldLayout>
</file>

<file path=ppt/slideLayouts/slideLayout318.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lo stile del titolo</a:t>
            </a:r>
          </a:p>
        </p:txBody>
      </p:sp>
      <p:sp>
        <p:nvSpPr>
          <p:cNvPr id="3" name="Segnaposto contenuto 2"/>
          <p:cNvSpPr>
            <a:spLocks noGrp="1"/>
          </p:cNvSpPr>
          <p:nvPr>
            <p:ph idx="1"/>
          </p:nvPr>
        </p:nvSpPr>
        <p:spPr/>
        <p:txBody>
          <a:body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numero diapositiva 3">
            <a:extLst>
              <a:ext uri="{FF2B5EF4-FFF2-40B4-BE49-F238E27FC236}">
                <a16:creationId xmlns:a16="http://schemas.microsoft.com/office/drawing/2014/main" id="{F7A507EA-8091-47B8-A910-010209118781}"/>
              </a:ext>
            </a:extLst>
          </p:cNvPr>
          <p:cNvSpPr>
            <a:spLocks noGrp="1"/>
          </p:cNvSpPr>
          <p:nvPr>
            <p:ph type="sldNum" sz="quarter" idx="10"/>
          </p:nvPr>
        </p:nvSpPr>
        <p:spPr/>
        <p:txBody>
          <a:bodyPr/>
          <a:lstStyle>
            <a:lvl1pPr>
              <a:defRPr/>
            </a:lvl1pPr>
          </a:lstStyle>
          <a:p>
            <a:r>
              <a:rPr lang="de-CH" altLang="en-US"/>
              <a:t>Page </a:t>
            </a:r>
            <a:fld id="{81A57CD9-F4FD-4AA0-AC77-897FAFDE5F25}" type="slidenum">
              <a:rPr lang="de-CH" altLang="en-US"/>
              <a:pPr/>
              <a:t>‹#›</a:t>
            </a:fld>
            <a:endParaRPr lang="de-CH" altLang="en-US" b="0">
              <a:solidFill>
                <a:srgbClr val="231F20"/>
              </a:solidFill>
            </a:endParaRPr>
          </a:p>
        </p:txBody>
      </p:sp>
    </p:spTree>
    <p:extLst>
      <p:ext uri="{BB962C8B-B14F-4D97-AF65-F5344CB8AC3E}">
        <p14:creationId xmlns:p14="http://schemas.microsoft.com/office/powerpoint/2010/main" val="2161587395"/>
      </p:ext>
    </p:extLst>
  </p:cSld>
  <p:clrMapOvr>
    <a:masterClrMapping/>
  </p:clrMapOvr>
</p:sldLayout>
</file>

<file path=ppt/slideLayouts/slideLayout319.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p:cNvSpPr>
            <a:spLocks noGrp="1"/>
          </p:cNvSpPr>
          <p:nvPr>
            <p:ph type="title"/>
          </p:nvPr>
        </p:nvSpPr>
        <p:spPr>
          <a:xfrm>
            <a:off x="722313" y="4406900"/>
            <a:ext cx="7772400" cy="1362075"/>
          </a:xfrm>
        </p:spPr>
        <p:txBody>
          <a:bodyPr anchor="t"/>
          <a:lstStyle>
            <a:lvl1pPr algn="l">
              <a:defRPr sz="4000" b="1" cap="all"/>
            </a:lvl1pPr>
          </a:lstStyle>
          <a:p>
            <a:r>
              <a:rPr lang="it-IT"/>
              <a:t>Fare clic per modificare lo stile del titolo</a:t>
            </a:r>
          </a:p>
        </p:txBody>
      </p:sp>
      <p:sp>
        <p:nvSpPr>
          <p:cNvPr id="3" name="Segnaposto testo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it-IT"/>
              <a:t>Fare clic per modificare stili del testo dello schema</a:t>
            </a:r>
          </a:p>
        </p:txBody>
      </p:sp>
      <p:sp>
        <p:nvSpPr>
          <p:cNvPr id="4" name="Segnaposto numero diapositiva 3">
            <a:extLst>
              <a:ext uri="{FF2B5EF4-FFF2-40B4-BE49-F238E27FC236}">
                <a16:creationId xmlns:a16="http://schemas.microsoft.com/office/drawing/2014/main" id="{FAEAE4A8-28BA-4CF8-9CAD-F25C7B31AE32}"/>
              </a:ext>
            </a:extLst>
          </p:cNvPr>
          <p:cNvSpPr>
            <a:spLocks noGrp="1"/>
          </p:cNvSpPr>
          <p:nvPr>
            <p:ph type="sldNum" sz="quarter" idx="10"/>
          </p:nvPr>
        </p:nvSpPr>
        <p:spPr/>
        <p:txBody>
          <a:bodyPr/>
          <a:lstStyle>
            <a:lvl1pPr>
              <a:defRPr/>
            </a:lvl1pPr>
          </a:lstStyle>
          <a:p>
            <a:r>
              <a:rPr lang="de-CH" altLang="en-US"/>
              <a:t>Page </a:t>
            </a:r>
            <a:fld id="{322BF480-6DA9-479F-84F8-B32C3E4BC901}" type="slidenum">
              <a:rPr lang="de-CH" altLang="en-US"/>
              <a:pPr/>
              <a:t>‹#›</a:t>
            </a:fld>
            <a:endParaRPr lang="de-CH" altLang="en-US" b="0">
              <a:solidFill>
                <a:srgbClr val="231F20"/>
              </a:solidFill>
            </a:endParaRPr>
          </a:p>
        </p:txBody>
      </p:sp>
    </p:spTree>
    <p:extLst>
      <p:ext uri="{BB962C8B-B14F-4D97-AF65-F5344CB8AC3E}">
        <p14:creationId xmlns:p14="http://schemas.microsoft.com/office/powerpoint/2010/main" val="3640603680"/>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showMasterSp="0" userDrawn="1">
  <p:cSld name="1_Last slide">
    <p:spTree>
      <p:nvGrpSpPr>
        <p:cNvPr id="1" name=""/>
        <p:cNvGrpSpPr/>
        <p:nvPr/>
      </p:nvGrpSpPr>
      <p:grpSpPr>
        <a:xfrm>
          <a:off x="0" y="0"/>
          <a:ext cx="0" cy="0"/>
          <a:chOff x="0" y="0"/>
          <a:chExt cx="0" cy="0"/>
        </a:xfrm>
      </p:grpSpPr>
      <p:grpSp>
        <p:nvGrpSpPr>
          <p:cNvPr id="13" name="Group 13"/>
          <p:cNvGrpSpPr>
            <a:grpSpLocks/>
          </p:cNvGrpSpPr>
          <p:nvPr userDrawn="1"/>
        </p:nvGrpSpPr>
        <p:grpSpPr bwMode="auto">
          <a:xfrm>
            <a:off x="0" y="0"/>
            <a:ext cx="9144000" cy="6858000"/>
            <a:chOff x="1723" y="0"/>
            <a:chExt cx="683" cy="4320"/>
          </a:xfrm>
          <a:gradFill flip="none" rotWithShape="1">
            <a:gsLst>
              <a:gs pos="0">
                <a:srgbClr val="969696"/>
              </a:gs>
              <a:gs pos="41000">
                <a:srgbClr val="FFFFFF"/>
              </a:gs>
              <a:gs pos="100000">
                <a:schemeClr val="bg1">
                  <a:lumMod val="95000"/>
                </a:schemeClr>
              </a:gs>
            </a:gsLst>
            <a:lin ang="16200000" scaled="0"/>
            <a:tileRect/>
          </a:gradFill>
        </p:grpSpPr>
        <p:sp>
          <p:nvSpPr>
            <p:cNvPr id="16" name="Rectangle 11"/>
            <p:cNvSpPr>
              <a:spLocks noChangeArrowheads="1"/>
            </p:cNvSpPr>
            <p:nvPr/>
          </p:nvSpPr>
          <p:spPr bwMode="auto">
            <a:xfrm>
              <a:off x="1723" y="0"/>
              <a:ext cx="683" cy="2235"/>
            </a:xfrm>
            <a:prstGeom prst="rect">
              <a:avLst/>
            </a:prstGeom>
            <a:grpFill/>
            <a:ln>
              <a:noFill/>
            </a:ln>
            <a:effectLst/>
            <a:extLs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0" tIns="0" rIns="0" bIns="0" anchor="ctr"/>
            <a:lstStyle/>
            <a:p>
              <a:pPr>
                <a:defRPr/>
              </a:pPr>
              <a:endParaRPr lang="fr-FR">
                <a:solidFill>
                  <a:srgbClr val="000000"/>
                </a:solidFill>
              </a:endParaRPr>
            </a:p>
          </p:txBody>
        </p:sp>
        <p:sp>
          <p:nvSpPr>
            <p:cNvPr id="17" name="Rectangle 12"/>
            <p:cNvSpPr>
              <a:spLocks noChangeArrowheads="1"/>
            </p:cNvSpPr>
            <p:nvPr/>
          </p:nvSpPr>
          <p:spPr bwMode="auto">
            <a:xfrm rot="10800000">
              <a:off x="1723" y="2235"/>
              <a:ext cx="683" cy="2085"/>
            </a:xfrm>
            <a:prstGeom prst="rect">
              <a:avLst/>
            </a:prstGeom>
            <a:grpFill/>
            <a:ln>
              <a:noFill/>
            </a:ln>
            <a:effectLst/>
            <a:extLs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rot="10800000" wrap="none" lIns="0" tIns="0" rIns="0" bIns="0" anchor="ctr"/>
            <a:lstStyle/>
            <a:p>
              <a:pPr>
                <a:defRPr/>
              </a:pPr>
              <a:endParaRPr lang="fr-FR">
                <a:solidFill>
                  <a:srgbClr val="000000"/>
                </a:solidFill>
              </a:endParaRPr>
            </a:p>
          </p:txBody>
        </p:sp>
      </p:grpSp>
      <p:pic>
        <p:nvPicPr>
          <p:cNvPr id="19" name="Picture 19" descr="Sidel_BM_no_bleed"/>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7605713" y="5981700"/>
            <a:ext cx="1108075" cy="887413"/>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2" name="Object 1" hidden="1"/>
          <p:cNvGraphicFramePr>
            <a:graphicFrameLocks noChangeAspect="1"/>
          </p:cNvGraphicFramePr>
          <p:nvPr userDrawn="1">
            <p:custDataLst>
              <p:tags r:id="rId2"/>
            </p:custDataLst>
            <p:extLst>
              <p:ext uri="{D42A27DB-BD31-4B8C-83A1-F6EECF244321}">
                <p14:modId xmlns:p14="http://schemas.microsoft.com/office/powerpoint/2010/main" val="311228882"/>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22581" name="think-cell Folie" r:id="rId5" imgW="270" imgH="270" progId="TCLayout.ActiveDocument.1">
                  <p:embed/>
                </p:oleObj>
              </mc:Choice>
              <mc:Fallback>
                <p:oleObj name="think-cell Folie" r:id="rId5" imgW="270" imgH="270" progId="TCLayout.ActiveDocument.1">
                  <p:embed/>
                  <p:pic>
                    <p:nvPicPr>
                      <p:cNvPr id="0" name=""/>
                      <p:cNvPicPr/>
                      <p:nvPr/>
                    </p:nvPicPr>
                    <p:blipFill>
                      <a:blip r:embed="rId6"/>
                      <a:stretch>
                        <a:fillRect/>
                      </a:stretch>
                    </p:blipFill>
                    <p:spPr>
                      <a:xfrm>
                        <a:off x="1588" y="1588"/>
                        <a:ext cx="1587" cy="1587"/>
                      </a:xfrm>
                      <a:prstGeom prst="rect">
                        <a:avLst/>
                      </a:prstGeom>
                    </p:spPr>
                  </p:pic>
                </p:oleObj>
              </mc:Fallback>
            </mc:AlternateContent>
          </a:graphicData>
        </a:graphic>
      </p:graphicFrame>
      <p:sp>
        <p:nvSpPr>
          <p:cNvPr id="15" name="Rectangle 2"/>
          <p:cNvSpPr>
            <a:spLocks noGrp="1" noChangeArrowheads="1"/>
          </p:cNvSpPr>
          <p:nvPr>
            <p:ph type="ctrTitle" hasCustomPrompt="1"/>
          </p:nvPr>
        </p:nvSpPr>
        <p:spPr bwMode="gray">
          <a:xfrm>
            <a:off x="647700" y="769938"/>
            <a:ext cx="7988300" cy="1557337"/>
          </a:xfrm>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defRPr sz="4000">
                <a:solidFill>
                  <a:schemeClr val="tx2"/>
                </a:solidFill>
              </a:defRPr>
            </a:lvl1pPr>
          </a:lstStyle>
          <a:p>
            <a:pPr lvl="0"/>
            <a:r>
              <a:rPr lang="en-GB" noProof="1"/>
              <a:t>Click to edit master title style</a:t>
            </a:r>
            <a:endParaRPr lang="en-GB" noProof="0" dirty="0"/>
          </a:p>
        </p:txBody>
      </p:sp>
      <p:sp>
        <p:nvSpPr>
          <p:cNvPr id="27" name="Title 1"/>
          <p:cNvSpPr>
            <a:spLocks/>
          </p:cNvSpPr>
          <p:nvPr userDrawn="1"/>
        </p:nvSpPr>
        <p:spPr bwMode="gray">
          <a:xfrm>
            <a:off x="6520106" y="6476331"/>
            <a:ext cx="921727" cy="15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p>
            <a:pPr algn="r" eaLnBrk="0" hangingPunct="0"/>
            <a:r>
              <a:rPr lang="en-GB" sz="1000" b="1" dirty="0">
                <a:solidFill>
                  <a:srgbClr val="FFFFFF"/>
                </a:solidFill>
              </a:rPr>
              <a:t>www.sidel.com</a:t>
            </a:r>
          </a:p>
        </p:txBody>
      </p:sp>
      <p:sp>
        <p:nvSpPr>
          <p:cNvPr id="20" name="Title 1"/>
          <p:cNvSpPr>
            <a:spLocks/>
          </p:cNvSpPr>
          <p:nvPr userDrawn="1"/>
        </p:nvSpPr>
        <p:spPr bwMode="gray">
          <a:xfrm>
            <a:off x="650875" y="6389944"/>
            <a:ext cx="327025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p>
            <a:pPr eaLnBrk="0" hangingPunct="0"/>
            <a:r>
              <a:rPr lang="en-GB" sz="800" dirty="0">
                <a:solidFill>
                  <a:srgbClr val="FFFFFF"/>
                </a:solidFill>
              </a:rPr>
              <a:t>All rights reserved. No part of this publication may be reproduced</a:t>
            </a:r>
            <a:br>
              <a:rPr lang="en-GB" sz="800" dirty="0">
                <a:solidFill>
                  <a:srgbClr val="FFFFFF"/>
                </a:solidFill>
              </a:rPr>
            </a:br>
            <a:r>
              <a:rPr lang="en-GB" sz="800" dirty="0">
                <a:solidFill>
                  <a:srgbClr val="FFFFFF"/>
                </a:solidFill>
              </a:rPr>
              <a:t>or electronically distributed without the prior permission of the publisher. </a:t>
            </a:r>
          </a:p>
        </p:txBody>
      </p:sp>
    </p:spTree>
    <p:extLst>
      <p:ext uri="{BB962C8B-B14F-4D97-AF65-F5344CB8AC3E}">
        <p14:creationId xmlns:p14="http://schemas.microsoft.com/office/powerpoint/2010/main" val="2727863378"/>
      </p:ext>
    </p:extLst>
  </p:cSld>
  <p:clrMapOvr>
    <a:masterClrMapping/>
  </p:clrMapOvr>
</p:sldLayout>
</file>

<file path=ppt/slideLayouts/slideLayout320.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lo stile del titolo</a:t>
            </a:r>
          </a:p>
        </p:txBody>
      </p:sp>
      <p:sp>
        <p:nvSpPr>
          <p:cNvPr id="3" name="Segnaposto contenuto 2"/>
          <p:cNvSpPr>
            <a:spLocks noGrp="1"/>
          </p:cNvSpPr>
          <p:nvPr>
            <p:ph sz="half" idx="1"/>
          </p:nvPr>
        </p:nvSpPr>
        <p:spPr>
          <a:xfrm>
            <a:off x="647700" y="1484313"/>
            <a:ext cx="3919538" cy="45005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contenuto 3"/>
          <p:cNvSpPr>
            <a:spLocks noGrp="1"/>
          </p:cNvSpPr>
          <p:nvPr>
            <p:ph sz="half" idx="2"/>
          </p:nvPr>
        </p:nvSpPr>
        <p:spPr>
          <a:xfrm>
            <a:off x="4719638" y="1484313"/>
            <a:ext cx="3921125" cy="45005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5" name="Segnaposto numero diapositiva 4">
            <a:extLst>
              <a:ext uri="{FF2B5EF4-FFF2-40B4-BE49-F238E27FC236}">
                <a16:creationId xmlns:a16="http://schemas.microsoft.com/office/drawing/2014/main" id="{8417EA59-6C0F-4BC1-A494-E1F7B1C7A9D7}"/>
              </a:ext>
            </a:extLst>
          </p:cNvPr>
          <p:cNvSpPr>
            <a:spLocks noGrp="1"/>
          </p:cNvSpPr>
          <p:nvPr>
            <p:ph type="sldNum" sz="quarter" idx="10"/>
          </p:nvPr>
        </p:nvSpPr>
        <p:spPr/>
        <p:txBody>
          <a:bodyPr/>
          <a:lstStyle>
            <a:lvl1pPr>
              <a:defRPr/>
            </a:lvl1pPr>
          </a:lstStyle>
          <a:p>
            <a:r>
              <a:rPr lang="de-CH" altLang="en-US"/>
              <a:t>Page </a:t>
            </a:r>
            <a:fld id="{5881DB66-7960-45AC-BAB5-19AFAD992D5A}" type="slidenum">
              <a:rPr lang="de-CH" altLang="en-US"/>
              <a:pPr/>
              <a:t>‹#›</a:t>
            </a:fld>
            <a:endParaRPr lang="de-CH" altLang="en-US" b="0">
              <a:solidFill>
                <a:srgbClr val="231F20"/>
              </a:solidFill>
            </a:endParaRPr>
          </a:p>
        </p:txBody>
      </p:sp>
    </p:spTree>
    <p:extLst>
      <p:ext uri="{BB962C8B-B14F-4D97-AF65-F5344CB8AC3E}">
        <p14:creationId xmlns:p14="http://schemas.microsoft.com/office/powerpoint/2010/main" val="3459233157"/>
      </p:ext>
    </p:extLst>
  </p:cSld>
  <p:clrMapOvr>
    <a:masterClrMapping/>
  </p:clrMapOvr>
</p:sldLayout>
</file>

<file path=ppt/slideLayouts/slideLayout321.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p:cNvSpPr>
            <a:spLocks noGrp="1"/>
          </p:cNvSpPr>
          <p:nvPr>
            <p:ph type="title"/>
          </p:nvPr>
        </p:nvSpPr>
        <p:spPr>
          <a:xfrm>
            <a:off x="457200" y="274638"/>
            <a:ext cx="8229600" cy="1143000"/>
          </a:xfrm>
        </p:spPr>
        <p:txBody>
          <a:bodyPr/>
          <a:lstStyle>
            <a:lvl1pPr>
              <a:defRPr/>
            </a:lvl1pPr>
          </a:lstStyle>
          <a:p>
            <a:r>
              <a:rPr lang="it-IT"/>
              <a:t>Fare clic per modificare lo stile del titolo</a:t>
            </a:r>
          </a:p>
        </p:txBody>
      </p:sp>
      <p:sp>
        <p:nvSpPr>
          <p:cNvPr id="3" name="Segnaposto testo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stili del testo dello schema</a:t>
            </a:r>
          </a:p>
        </p:txBody>
      </p:sp>
      <p:sp>
        <p:nvSpPr>
          <p:cNvPr id="4" name="Segnaposto contenuto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5" name="Segnaposto testo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stili del testo dello schema</a:t>
            </a:r>
          </a:p>
        </p:txBody>
      </p:sp>
      <p:sp>
        <p:nvSpPr>
          <p:cNvPr id="6" name="Segnaposto contenuto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7" name="Segnaposto numero diapositiva 6">
            <a:extLst>
              <a:ext uri="{FF2B5EF4-FFF2-40B4-BE49-F238E27FC236}">
                <a16:creationId xmlns:a16="http://schemas.microsoft.com/office/drawing/2014/main" id="{976BFB7D-038A-48AF-87CB-8AA33E8B5231}"/>
              </a:ext>
            </a:extLst>
          </p:cNvPr>
          <p:cNvSpPr>
            <a:spLocks noGrp="1"/>
          </p:cNvSpPr>
          <p:nvPr>
            <p:ph type="sldNum" sz="quarter" idx="10"/>
          </p:nvPr>
        </p:nvSpPr>
        <p:spPr/>
        <p:txBody>
          <a:bodyPr/>
          <a:lstStyle>
            <a:lvl1pPr>
              <a:defRPr/>
            </a:lvl1pPr>
          </a:lstStyle>
          <a:p>
            <a:r>
              <a:rPr lang="de-CH" altLang="en-US"/>
              <a:t>Page </a:t>
            </a:r>
            <a:fld id="{E9C06D52-FA8A-4FF2-8414-788421EFAB79}" type="slidenum">
              <a:rPr lang="de-CH" altLang="en-US"/>
              <a:pPr/>
              <a:t>‹#›</a:t>
            </a:fld>
            <a:endParaRPr lang="de-CH" altLang="en-US" b="0">
              <a:solidFill>
                <a:srgbClr val="231F20"/>
              </a:solidFill>
            </a:endParaRPr>
          </a:p>
        </p:txBody>
      </p:sp>
    </p:spTree>
    <p:extLst>
      <p:ext uri="{BB962C8B-B14F-4D97-AF65-F5344CB8AC3E}">
        <p14:creationId xmlns:p14="http://schemas.microsoft.com/office/powerpoint/2010/main" val="929621082"/>
      </p:ext>
    </p:extLst>
  </p:cSld>
  <p:clrMapOvr>
    <a:masterClrMapping/>
  </p:clrMapOvr>
</p:sldLayout>
</file>

<file path=ppt/slideLayouts/slideLayout322.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lo stile del titolo</a:t>
            </a:r>
          </a:p>
        </p:txBody>
      </p:sp>
      <p:sp>
        <p:nvSpPr>
          <p:cNvPr id="3" name="Segnaposto numero diapositiva 2">
            <a:extLst>
              <a:ext uri="{FF2B5EF4-FFF2-40B4-BE49-F238E27FC236}">
                <a16:creationId xmlns:a16="http://schemas.microsoft.com/office/drawing/2014/main" id="{19C5B11E-5D05-4BBE-A851-3F909E591CE0}"/>
              </a:ext>
            </a:extLst>
          </p:cNvPr>
          <p:cNvSpPr>
            <a:spLocks noGrp="1"/>
          </p:cNvSpPr>
          <p:nvPr>
            <p:ph type="sldNum" sz="quarter" idx="10"/>
          </p:nvPr>
        </p:nvSpPr>
        <p:spPr/>
        <p:txBody>
          <a:bodyPr/>
          <a:lstStyle>
            <a:lvl1pPr>
              <a:defRPr/>
            </a:lvl1pPr>
          </a:lstStyle>
          <a:p>
            <a:r>
              <a:rPr lang="de-CH" altLang="en-US"/>
              <a:t>Page </a:t>
            </a:r>
            <a:fld id="{C6A17AD7-48FE-4E8F-9B22-BC9D40AA1503}" type="slidenum">
              <a:rPr lang="de-CH" altLang="en-US"/>
              <a:pPr/>
              <a:t>‹#›</a:t>
            </a:fld>
            <a:endParaRPr lang="de-CH" altLang="en-US" b="0">
              <a:solidFill>
                <a:srgbClr val="231F20"/>
              </a:solidFill>
            </a:endParaRPr>
          </a:p>
        </p:txBody>
      </p:sp>
    </p:spTree>
    <p:extLst>
      <p:ext uri="{BB962C8B-B14F-4D97-AF65-F5344CB8AC3E}">
        <p14:creationId xmlns:p14="http://schemas.microsoft.com/office/powerpoint/2010/main" val="104011298"/>
      </p:ext>
    </p:extLst>
  </p:cSld>
  <p:clrMapOvr>
    <a:masterClrMapping/>
  </p:clrMapOvr>
</p:sldLayout>
</file>

<file path=ppt/slideLayouts/slideLayout323.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Segnaposto numero diapositiva 1">
            <a:extLst>
              <a:ext uri="{FF2B5EF4-FFF2-40B4-BE49-F238E27FC236}">
                <a16:creationId xmlns:a16="http://schemas.microsoft.com/office/drawing/2014/main" id="{5719395A-83F9-4D56-823C-76EFF408BFD8}"/>
              </a:ext>
            </a:extLst>
          </p:cNvPr>
          <p:cNvSpPr>
            <a:spLocks noGrp="1"/>
          </p:cNvSpPr>
          <p:nvPr>
            <p:ph type="sldNum" sz="quarter" idx="10"/>
          </p:nvPr>
        </p:nvSpPr>
        <p:spPr/>
        <p:txBody>
          <a:bodyPr/>
          <a:lstStyle>
            <a:lvl1pPr>
              <a:defRPr/>
            </a:lvl1pPr>
          </a:lstStyle>
          <a:p>
            <a:r>
              <a:rPr lang="de-CH" altLang="en-US"/>
              <a:t>Page </a:t>
            </a:r>
            <a:fld id="{6C9C946E-1AAB-4B5F-9553-20DB1E45676D}" type="slidenum">
              <a:rPr lang="de-CH" altLang="en-US"/>
              <a:pPr/>
              <a:t>‹#›</a:t>
            </a:fld>
            <a:endParaRPr lang="de-CH" altLang="en-US" b="0">
              <a:solidFill>
                <a:srgbClr val="231F20"/>
              </a:solidFill>
            </a:endParaRPr>
          </a:p>
        </p:txBody>
      </p:sp>
    </p:spTree>
    <p:extLst>
      <p:ext uri="{BB962C8B-B14F-4D97-AF65-F5344CB8AC3E}">
        <p14:creationId xmlns:p14="http://schemas.microsoft.com/office/powerpoint/2010/main" val="1689033284"/>
      </p:ext>
    </p:extLst>
  </p:cSld>
  <p:clrMapOvr>
    <a:masterClrMapping/>
  </p:clrMapOvr>
</p:sldLayout>
</file>

<file path=ppt/slideLayouts/slideLayout324.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457200" y="273050"/>
            <a:ext cx="3008313" cy="1162050"/>
          </a:xfrm>
        </p:spPr>
        <p:txBody>
          <a:bodyPr anchor="b"/>
          <a:lstStyle>
            <a:lvl1pPr algn="l">
              <a:defRPr sz="2000" b="1"/>
            </a:lvl1pPr>
          </a:lstStyle>
          <a:p>
            <a:r>
              <a:rPr lang="it-IT"/>
              <a:t>Fare clic per modificare lo stile del titolo</a:t>
            </a:r>
          </a:p>
        </p:txBody>
      </p:sp>
      <p:sp>
        <p:nvSpPr>
          <p:cNvPr id="3" name="Segnaposto contenuto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testo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a:t>Fare clic per modificare stili del testo dello schema</a:t>
            </a:r>
          </a:p>
        </p:txBody>
      </p:sp>
      <p:sp>
        <p:nvSpPr>
          <p:cNvPr id="5" name="Segnaposto numero diapositiva 4">
            <a:extLst>
              <a:ext uri="{FF2B5EF4-FFF2-40B4-BE49-F238E27FC236}">
                <a16:creationId xmlns:a16="http://schemas.microsoft.com/office/drawing/2014/main" id="{F91C78D6-7B7A-4E8D-8E26-09049E7BC378}"/>
              </a:ext>
            </a:extLst>
          </p:cNvPr>
          <p:cNvSpPr>
            <a:spLocks noGrp="1"/>
          </p:cNvSpPr>
          <p:nvPr>
            <p:ph type="sldNum" sz="quarter" idx="10"/>
          </p:nvPr>
        </p:nvSpPr>
        <p:spPr/>
        <p:txBody>
          <a:bodyPr/>
          <a:lstStyle>
            <a:lvl1pPr>
              <a:defRPr/>
            </a:lvl1pPr>
          </a:lstStyle>
          <a:p>
            <a:r>
              <a:rPr lang="de-CH" altLang="en-US"/>
              <a:t>Page </a:t>
            </a:r>
            <a:fld id="{E5E57124-774E-4368-A025-E68701BDDD82}" type="slidenum">
              <a:rPr lang="de-CH" altLang="en-US"/>
              <a:pPr/>
              <a:t>‹#›</a:t>
            </a:fld>
            <a:endParaRPr lang="de-CH" altLang="en-US" b="0">
              <a:solidFill>
                <a:srgbClr val="231F20"/>
              </a:solidFill>
            </a:endParaRPr>
          </a:p>
        </p:txBody>
      </p:sp>
    </p:spTree>
    <p:extLst>
      <p:ext uri="{BB962C8B-B14F-4D97-AF65-F5344CB8AC3E}">
        <p14:creationId xmlns:p14="http://schemas.microsoft.com/office/powerpoint/2010/main" val="497714973"/>
      </p:ext>
    </p:extLst>
  </p:cSld>
  <p:clrMapOvr>
    <a:masterClrMapping/>
  </p:clrMapOvr>
</p:sldLayout>
</file>

<file path=ppt/slideLayouts/slideLayout325.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1792288" y="4800600"/>
            <a:ext cx="5486400" cy="566738"/>
          </a:xfrm>
        </p:spPr>
        <p:txBody>
          <a:bodyPr anchor="b"/>
          <a:lstStyle>
            <a:lvl1pPr algn="l">
              <a:defRPr sz="2000" b="1"/>
            </a:lvl1pPr>
          </a:lstStyle>
          <a:p>
            <a:r>
              <a:rPr lang="it-IT"/>
              <a:t>Fare clic per modificare lo stile del titolo</a:t>
            </a:r>
          </a:p>
        </p:txBody>
      </p:sp>
      <p:sp>
        <p:nvSpPr>
          <p:cNvPr id="3" name="Segnaposto immagin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it-IT" noProof="0"/>
          </a:p>
        </p:txBody>
      </p:sp>
      <p:sp>
        <p:nvSpPr>
          <p:cNvPr id="4" name="Segnaposto testo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a:t>Fare clic per modificare stili del testo dello schema</a:t>
            </a:r>
          </a:p>
        </p:txBody>
      </p:sp>
      <p:sp>
        <p:nvSpPr>
          <p:cNvPr id="5" name="Segnaposto numero diapositiva 4">
            <a:extLst>
              <a:ext uri="{FF2B5EF4-FFF2-40B4-BE49-F238E27FC236}">
                <a16:creationId xmlns:a16="http://schemas.microsoft.com/office/drawing/2014/main" id="{A8B7B15F-99DF-4DEC-B12B-C80773F292ED}"/>
              </a:ext>
            </a:extLst>
          </p:cNvPr>
          <p:cNvSpPr>
            <a:spLocks noGrp="1"/>
          </p:cNvSpPr>
          <p:nvPr>
            <p:ph type="sldNum" sz="quarter" idx="10"/>
          </p:nvPr>
        </p:nvSpPr>
        <p:spPr/>
        <p:txBody>
          <a:bodyPr/>
          <a:lstStyle>
            <a:lvl1pPr>
              <a:defRPr/>
            </a:lvl1pPr>
          </a:lstStyle>
          <a:p>
            <a:r>
              <a:rPr lang="de-CH" altLang="en-US"/>
              <a:t>Page </a:t>
            </a:r>
            <a:fld id="{410C3B33-ADD1-47BB-AB88-B8C39AF5E7FC}" type="slidenum">
              <a:rPr lang="de-CH" altLang="en-US"/>
              <a:pPr/>
              <a:t>‹#›</a:t>
            </a:fld>
            <a:endParaRPr lang="de-CH" altLang="en-US" b="0">
              <a:solidFill>
                <a:srgbClr val="231F20"/>
              </a:solidFill>
            </a:endParaRPr>
          </a:p>
        </p:txBody>
      </p:sp>
    </p:spTree>
    <p:extLst>
      <p:ext uri="{BB962C8B-B14F-4D97-AF65-F5344CB8AC3E}">
        <p14:creationId xmlns:p14="http://schemas.microsoft.com/office/powerpoint/2010/main" val="2323070425"/>
      </p:ext>
    </p:extLst>
  </p:cSld>
  <p:clrMapOvr>
    <a:masterClrMapping/>
  </p:clrMapOvr>
</p:sldLayout>
</file>

<file path=ppt/slideLayouts/slideLayout326.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lo stile del titolo</a:t>
            </a:r>
          </a:p>
        </p:txBody>
      </p:sp>
      <p:sp>
        <p:nvSpPr>
          <p:cNvPr id="3" name="Segnaposto testo verticale 2"/>
          <p:cNvSpPr>
            <a:spLocks noGrp="1"/>
          </p:cNvSpPr>
          <p:nvPr>
            <p:ph type="body" orient="vert" idx="1"/>
          </p:nvPr>
        </p:nvSpPr>
        <p:spPr/>
        <p:txBody>
          <a:bodyPr vert="eaVert"/>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numero diapositiva 3">
            <a:extLst>
              <a:ext uri="{FF2B5EF4-FFF2-40B4-BE49-F238E27FC236}">
                <a16:creationId xmlns:a16="http://schemas.microsoft.com/office/drawing/2014/main" id="{E66A4A39-8BE1-4527-8165-13F5E1575B31}"/>
              </a:ext>
            </a:extLst>
          </p:cNvPr>
          <p:cNvSpPr>
            <a:spLocks noGrp="1"/>
          </p:cNvSpPr>
          <p:nvPr>
            <p:ph type="sldNum" sz="quarter" idx="10"/>
          </p:nvPr>
        </p:nvSpPr>
        <p:spPr/>
        <p:txBody>
          <a:bodyPr/>
          <a:lstStyle>
            <a:lvl1pPr>
              <a:defRPr/>
            </a:lvl1pPr>
          </a:lstStyle>
          <a:p>
            <a:r>
              <a:rPr lang="de-CH" altLang="en-US"/>
              <a:t>Page </a:t>
            </a:r>
            <a:fld id="{93ED80FF-DEF7-48B9-AA56-A15710C209D1}" type="slidenum">
              <a:rPr lang="de-CH" altLang="en-US"/>
              <a:pPr/>
              <a:t>‹#›</a:t>
            </a:fld>
            <a:endParaRPr lang="de-CH" altLang="en-US" b="0">
              <a:solidFill>
                <a:srgbClr val="231F20"/>
              </a:solidFill>
            </a:endParaRPr>
          </a:p>
        </p:txBody>
      </p:sp>
    </p:spTree>
    <p:extLst>
      <p:ext uri="{BB962C8B-B14F-4D97-AF65-F5344CB8AC3E}">
        <p14:creationId xmlns:p14="http://schemas.microsoft.com/office/powerpoint/2010/main" val="4070078786"/>
      </p:ext>
    </p:extLst>
  </p:cSld>
  <p:clrMapOvr>
    <a:masterClrMapping/>
  </p:clrMapOvr>
</p:sldLayout>
</file>

<file path=ppt/slideLayouts/slideLayout327.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Titolo verticale 1"/>
          <p:cNvSpPr>
            <a:spLocks noGrp="1"/>
          </p:cNvSpPr>
          <p:nvPr>
            <p:ph type="title" orient="vert"/>
          </p:nvPr>
        </p:nvSpPr>
        <p:spPr>
          <a:xfrm>
            <a:off x="6643688" y="333375"/>
            <a:ext cx="1997075" cy="5651500"/>
          </a:xfrm>
        </p:spPr>
        <p:txBody>
          <a:bodyPr vert="eaVert"/>
          <a:lstStyle/>
          <a:p>
            <a:r>
              <a:rPr lang="it-IT"/>
              <a:t>Fare clic per modificare lo stile del titolo</a:t>
            </a:r>
          </a:p>
        </p:txBody>
      </p:sp>
      <p:sp>
        <p:nvSpPr>
          <p:cNvPr id="3" name="Segnaposto testo verticale 2"/>
          <p:cNvSpPr>
            <a:spLocks noGrp="1"/>
          </p:cNvSpPr>
          <p:nvPr>
            <p:ph type="body" orient="vert" idx="1"/>
          </p:nvPr>
        </p:nvSpPr>
        <p:spPr>
          <a:xfrm>
            <a:off x="647700" y="333375"/>
            <a:ext cx="5843588" cy="5651500"/>
          </a:xfrm>
        </p:spPr>
        <p:txBody>
          <a:bodyPr vert="eaVert"/>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numero diapositiva 3">
            <a:extLst>
              <a:ext uri="{FF2B5EF4-FFF2-40B4-BE49-F238E27FC236}">
                <a16:creationId xmlns:a16="http://schemas.microsoft.com/office/drawing/2014/main" id="{88817CAB-0805-4D6A-91BC-E089A1DF8A30}"/>
              </a:ext>
            </a:extLst>
          </p:cNvPr>
          <p:cNvSpPr>
            <a:spLocks noGrp="1"/>
          </p:cNvSpPr>
          <p:nvPr>
            <p:ph type="sldNum" sz="quarter" idx="10"/>
          </p:nvPr>
        </p:nvSpPr>
        <p:spPr/>
        <p:txBody>
          <a:bodyPr/>
          <a:lstStyle>
            <a:lvl1pPr>
              <a:defRPr/>
            </a:lvl1pPr>
          </a:lstStyle>
          <a:p>
            <a:r>
              <a:rPr lang="de-CH" altLang="en-US"/>
              <a:t>Page </a:t>
            </a:r>
            <a:fld id="{D6B51C14-B36B-41C8-ADE3-3B22BEDA9ADB}" type="slidenum">
              <a:rPr lang="de-CH" altLang="en-US"/>
              <a:pPr/>
              <a:t>‹#›</a:t>
            </a:fld>
            <a:endParaRPr lang="de-CH" altLang="en-US" b="0">
              <a:solidFill>
                <a:srgbClr val="231F20"/>
              </a:solidFill>
            </a:endParaRPr>
          </a:p>
        </p:txBody>
      </p:sp>
    </p:spTree>
    <p:extLst>
      <p:ext uri="{BB962C8B-B14F-4D97-AF65-F5344CB8AC3E}">
        <p14:creationId xmlns:p14="http://schemas.microsoft.com/office/powerpoint/2010/main" val="2734068833"/>
      </p:ext>
    </p:extLst>
  </p:cSld>
  <p:clrMapOvr>
    <a:masterClrMapping/>
  </p:clrMapOvr>
</p:sldLayout>
</file>

<file path=ppt/slideLayouts/slideLayout328.xml><?xml version="1.0" encoding="utf-8"?>
<p:sldLayout xmlns:a="http://schemas.openxmlformats.org/drawingml/2006/main" xmlns:r="http://schemas.openxmlformats.org/officeDocument/2006/relationships" xmlns:p="http://schemas.openxmlformats.org/presentationml/2006/main" showMasterSp="0" preserve="1" userDrawn="1">
  <p:cSld name="Cover slide">
    <p:bg>
      <p:bgPr>
        <a:solidFill>
          <a:schemeClr val="bg1"/>
        </a:solidFill>
        <a:effectLst/>
      </p:bgPr>
    </p:bg>
    <p:spTree>
      <p:nvGrpSpPr>
        <p:cNvPr id="1" name=""/>
        <p:cNvGrpSpPr/>
        <p:nvPr/>
      </p:nvGrpSpPr>
      <p:grpSpPr>
        <a:xfrm>
          <a:off x="0" y="0"/>
          <a:ext cx="0" cy="0"/>
          <a:chOff x="0" y="0"/>
          <a:chExt cx="0" cy="0"/>
        </a:xfrm>
      </p:grpSpPr>
      <p:grpSp>
        <p:nvGrpSpPr>
          <p:cNvPr id="14" name="Group 13"/>
          <p:cNvGrpSpPr>
            <a:grpSpLocks/>
          </p:cNvGrpSpPr>
          <p:nvPr userDrawn="1"/>
        </p:nvGrpSpPr>
        <p:grpSpPr bwMode="auto">
          <a:xfrm>
            <a:off x="0" y="8965"/>
            <a:ext cx="9144000" cy="6858000"/>
            <a:chOff x="1723" y="0"/>
            <a:chExt cx="683" cy="4179"/>
          </a:xfrm>
          <a:gradFill flip="none" rotWithShape="1">
            <a:gsLst>
              <a:gs pos="0">
                <a:srgbClr val="969696"/>
              </a:gs>
              <a:gs pos="41000">
                <a:srgbClr val="FFFFFF"/>
              </a:gs>
              <a:gs pos="100000">
                <a:schemeClr val="bg1">
                  <a:lumMod val="95000"/>
                </a:schemeClr>
              </a:gs>
            </a:gsLst>
            <a:lin ang="16200000" scaled="0"/>
            <a:tileRect/>
          </a:gradFill>
        </p:grpSpPr>
        <p:sp>
          <p:nvSpPr>
            <p:cNvPr id="20" name="Rectangle 11"/>
            <p:cNvSpPr>
              <a:spLocks noChangeArrowheads="1"/>
            </p:cNvSpPr>
            <p:nvPr/>
          </p:nvSpPr>
          <p:spPr bwMode="auto">
            <a:xfrm>
              <a:off x="1723" y="0"/>
              <a:ext cx="683" cy="2235"/>
            </a:xfrm>
            <a:prstGeom prst="rect">
              <a:avLst/>
            </a:prstGeom>
            <a:grpFill/>
            <a:ln>
              <a:noFill/>
            </a:ln>
            <a:effectLst/>
            <a:extLs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0" tIns="0" rIns="0" bIns="0" anchor="ctr"/>
            <a:lstStyle/>
            <a:p>
              <a:pPr>
                <a:defRPr/>
              </a:pPr>
              <a:endParaRPr lang="fr-FR">
                <a:cs typeface="+mn-cs"/>
              </a:endParaRPr>
            </a:p>
          </p:txBody>
        </p:sp>
        <p:sp>
          <p:nvSpPr>
            <p:cNvPr id="21" name="Rectangle 12"/>
            <p:cNvSpPr>
              <a:spLocks noChangeArrowheads="1"/>
            </p:cNvSpPr>
            <p:nvPr/>
          </p:nvSpPr>
          <p:spPr bwMode="auto">
            <a:xfrm rot="10800000">
              <a:off x="1723" y="2235"/>
              <a:ext cx="683" cy="1944"/>
            </a:xfrm>
            <a:prstGeom prst="rect">
              <a:avLst/>
            </a:prstGeom>
            <a:grpFill/>
            <a:ln>
              <a:noFill/>
            </a:ln>
            <a:effectLst/>
            <a:extLs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rot="10800000" wrap="none" lIns="0" tIns="0" rIns="0" bIns="0" anchor="ctr"/>
            <a:lstStyle/>
            <a:p>
              <a:pPr>
                <a:defRPr/>
              </a:pPr>
              <a:endParaRPr lang="fr-FR">
                <a:cs typeface="+mn-cs"/>
              </a:endParaRPr>
            </a:p>
          </p:txBody>
        </p:sp>
      </p:grpSp>
      <p:graphicFrame>
        <p:nvGraphicFramePr>
          <p:cNvPr id="2" name="Object 1" hidden="1"/>
          <p:cNvGraphicFramePr>
            <a:graphicFrameLocks noChangeAspect="1"/>
          </p:cNvGraphicFramePr>
          <p:nvPr userDrawn="1">
            <p:custDataLst>
              <p:tags r:id="rId2"/>
            </p:custDataLs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237583" name="think-cell Folie" r:id="rId4" imgW="270" imgH="270" progId="TCLayout.ActiveDocument.1">
                  <p:embed/>
                </p:oleObj>
              </mc:Choice>
              <mc:Fallback>
                <p:oleObj name="think-cell Folie" r:id="rId4" imgW="270" imgH="270" progId="TCLayout.ActiveDocument.1">
                  <p:embed/>
                  <p:pic>
                    <p:nvPicPr>
                      <p:cNvPr id="2" name="Object 1" hidden="1"/>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15" name="Rectangle 2"/>
          <p:cNvSpPr>
            <a:spLocks noGrp="1" noChangeArrowheads="1"/>
          </p:cNvSpPr>
          <p:nvPr>
            <p:ph type="ctrTitle" hasCustomPrompt="1"/>
          </p:nvPr>
        </p:nvSpPr>
        <p:spPr bwMode="gray">
          <a:xfrm>
            <a:off x="654050" y="599645"/>
            <a:ext cx="7965324" cy="1557337"/>
          </a:xfrm>
          <a:prstGeom prst="rect">
            <a:avLst/>
          </a:prstGeom>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defRPr sz="4000">
                <a:solidFill>
                  <a:schemeClr val="tx2"/>
                </a:solidFill>
              </a:defRPr>
            </a:lvl1pPr>
          </a:lstStyle>
          <a:p>
            <a:pPr lvl="0"/>
            <a:r>
              <a:rPr lang="en-GB" noProof="1"/>
              <a:t>Click to edit master title style</a:t>
            </a:r>
            <a:endParaRPr lang="en-GB" noProof="0" dirty="0"/>
          </a:p>
        </p:txBody>
      </p:sp>
      <p:sp>
        <p:nvSpPr>
          <p:cNvPr id="16" name="Rectangle 3"/>
          <p:cNvSpPr>
            <a:spLocks noGrp="1" noChangeArrowheads="1"/>
          </p:cNvSpPr>
          <p:nvPr>
            <p:ph type="subTitle" idx="1" hasCustomPrompt="1"/>
          </p:nvPr>
        </p:nvSpPr>
        <p:spPr bwMode="gray">
          <a:xfrm>
            <a:off x="650875" y="2156101"/>
            <a:ext cx="5362575" cy="1738313"/>
          </a:xfrm>
          <a:prstGeom prst="rect">
            <a:avLst/>
          </a:prstGeom>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spcBef>
                <a:spcPct val="0"/>
              </a:spcBef>
              <a:buSzTx/>
              <a:defRPr>
                <a:solidFill>
                  <a:schemeClr val="accent4"/>
                </a:solidFill>
              </a:defRPr>
            </a:lvl1pPr>
          </a:lstStyle>
          <a:p>
            <a:pPr lvl="0"/>
            <a:r>
              <a:rPr lang="en-GB" dirty="0"/>
              <a:t>Click to edit Master text styles</a:t>
            </a:r>
          </a:p>
        </p:txBody>
      </p:sp>
      <p:pic>
        <p:nvPicPr>
          <p:cNvPr id="13" name="Picture 19"/>
          <p:cNvPicPr>
            <a:picLocks noChangeAspect="1" noChangeArrowheads="1"/>
          </p:cNvPicPr>
          <p:nvPr userDrawn="1"/>
        </p:nvPicPr>
        <p:blipFill>
          <a:blip r:embed="rId6" cstate="print">
            <a:extLst>
              <a:ext uri="{28A0092B-C50C-407E-A947-70E740481C1C}">
                <a14:useLocalDpi xmlns:a14="http://schemas.microsoft.com/office/drawing/2010/main" val="0"/>
              </a:ext>
            </a:extLst>
          </a:blip>
          <a:srcRect/>
          <a:stretch>
            <a:fillRect/>
          </a:stretch>
        </p:blipFill>
        <p:spPr bwMode="auto">
          <a:xfrm>
            <a:off x="7605713" y="5981700"/>
            <a:ext cx="1108075" cy="887413"/>
          </a:xfrm>
          <a:prstGeom prst="rect">
            <a:avLst/>
          </a:prstGeom>
          <a:noFill/>
          <a:extLst>
            <a:ext uri="{909E8E84-426E-40DD-AFC4-6F175D3DCCD1}">
              <a14:hiddenFill xmlns:a14="http://schemas.microsoft.com/office/drawing/2010/main">
                <a:solidFill>
                  <a:srgbClr val="FFFFFF"/>
                </a:solidFill>
              </a14:hiddenFill>
            </a:ext>
          </a:extLst>
        </p:spPr>
      </p:pic>
      <p:sp>
        <p:nvSpPr>
          <p:cNvPr id="17" name="Title 1"/>
          <p:cNvSpPr>
            <a:spLocks/>
          </p:cNvSpPr>
          <p:nvPr userDrawn="1"/>
        </p:nvSpPr>
        <p:spPr bwMode="gray">
          <a:xfrm>
            <a:off x="631074" y="6476331"/>
            <a:ext cx="591546" cy="15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p>
            <a:pPr algn="r" eaLnBrk="0" hangingPunct="0">
              <a:buFontTx/>
              <a:buNone/>
            </a:pPr>
            <a:r>
              <a:rPr lang="en-GB" sz="1000" b="1" noProof="0" dirty="0" err="1">
                <a:solidFill>
                  <a:srgbClr val="FFFFFF"/>
                </a:solidFill>
              </a:rPr>
              <a:t>sidel.com</a:t>
            </a:r>
            <a:endParaRPr lang="en-GB" sz="1000" b="1" noProof="0" dirty="0">
              <a:solidFill>
                <a:srgbClr val="FFFFFF"/>
              </a:solidFill>
            </a:endParaRPr>
          </a:p>
        </p:txBody>
      </p:sp>
    </p:spTree>
    <p:extLst>
      <p:ext uri="{BB962C8B-B14F-4D97-AF65-F5344CB8AC3E}">
        <p14:creationId xmlns:p14="http://schemas.microsoft.com/office/powerpoint/2010/main" val="383904548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329.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48000" y="334800"/>
            <a:ext cx="7992000" cy="936000"/>
          </a:xfrm>
          <a:prstGeom prst="rect">
            <a:avLst/>
          </a:prstGeom>
        </p:spPr>
        <p:txBody>
          <a:bodyPr/>
          <a:lstStyle>
            <a:lvl1pPr>
              <a:defRPr/>
            </a:lvl1pPr>
          </a:lstStyle>
          <a:p>
            <a:r>
              <a:rPr lang="en-GB" dirty="0"/>
              <a:t>Click to edit master title style</a:t>
            </a:r>
          </a:p>
        </p:txBody>
      </p:sp>
    </p:spTree>
    <p:extLst>
      <p:ext uri="{BB962C8B-B14F-4D97-AF65-F5344CB8AC3E}">
        <p14:creationId xmlns:p14="http://schemas.microsoft.com/office/powerpoint/2010/main" val="147698477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33.xml><?xml version="1.0" encoding="utf-8"?>
<p:sldLayout xmlns:a="http://schemas.openxmlformats.org/drawingml/2006/main" xmlns:r="http://schemas.openxmlformats.org/officeDocument/2006/relationships" xmlns:p="http://schemas.openxmlformats.org/presentationml/2006/main" showMasterSp="0" preserve="1" userDrawn="1">
  <p:cSld name="Cover slide">
    <p:spTree>
      <p:nvGrpSpPr>
        <p:cNvPr id="1" name=""/>
        <p:cNvGrpSpPr/>
        <p:nvPr/>
      </p:nvGrpSpPr>
      <p:grpSpPr>
        <a:xfrm>
          <a:off x="0" y="0"/>
          <a:ext cx="0" cy="0"/>
          <a:chOff x="0" y="0"/>
          <a:chExt cx="0" cy="0"/>
        </a:xfrm>
      </p:grpSpPr>
      <p:grpSp>
        <p:nvGrpSpPr>
          <p:cNvPr id="14" name="Group 13"/>
          <p:cNvGrpSpPr>
            <a:grpSpLocks/>
          </p:cNvGrpSpPr>
          <p:nvPr userDrawn="1"/>
        </p:nvGrpSpPr>
        <p:grpSpPr bwMode="auto">
          <a:xfrm>
            <a:off x="0" y="0"/>
            <a:ext cx="9144000" cy="6858000"/>
            <a:chOff x="1723" y="0"/>
            <a:chExt cx="683" cy="4320"/>
          </a:xfrm>
          <a:gradFill flip="none" rotWithShape="1">
            <a:gsLst>
              <a:gs pos="0">
                <a:srgbClr val="969696"/>
              </a:gs>
              <a:gs pos="41000">
                <a:srgbClr val="FFFFFF"/>
              </a:gs>
              <a:gs pos="100000">
                <a:schemeClr val="bg1">
                  <a:lumMod val="95000"/>
                </a:schemeClr>
              </a:gs>
            </a:gsLst>
            <a:lin ang="16200000" scaled="0"/>
            <a:tileRect/>
          </a:gradFill>
        </p:grpSpPr>
        <p:sp>
          <p:nvSpPr>
            <p:cNvPr id="20" name="Rectangle 11"/>
            <p:cNvSpPr>
              <a:spLocks noChangeArrowheads="1"/>
            </p:cNvSpPr>
            <p:nvPr/>
          </p:nvSpPr>
          <p:spPr bwMode="auto">
            <a:xfrm>
              <a:off x="1723" y="0"/>
              <a:ext cx="683" cy="2235"/>
            </a:xfrm>
            <a:prstGeom prst="rect">
              <a:avLst/>
            </a:prstGeom>
            <a:grpFill/>
            <a:ln>
              <a:noFill/>
            </a:ln>
            <a:effectLst/>
            <a:extLs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0" tIns="0" rIns="0" bIns="0" anchor="ctr"/>
            <a:lstStyle/>
            <a:p>
              <a:pPr>
                <a:defRPr/>
              </a:pPr>
              <a:endParaRPr lang="fr-FR">
                <a:solidFill>
                  <a:srgbClr val="000000"/>
                </a:solidFill>
              </a:endParaRPr>
            </a:p>
          </p:txBody>
        </p:sp>
        <p:sp>
          <p:nvSpPr>
            <p:cNvPr id="21" name="Rectangle 12"/>
            <p:cNvSpPr>
              <a:spLocks noChangeArrowheads="1"/>
            </p:cNvSpPr>
            <p:nvPr/>
          </p:nvSpPr>
          <p:spPr bwMode="auto">
            <a:xfrm rot="10800000">
              <a:off x="1723" y="2235"/>
              <a:ext cx="683" cy="2085"/>
            </a:xfrm>
            <a:prstGeom prst="rect">
              <a:avLst/>
            </a:prstGeom>
            <a:grpFill/>
            <a:ln>
              <a:noFill/>
            </a:ln>
            <a:effectLst/>
            <a:extLs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rot="10800000" wrap="none" lIns="0" tIns="0" rIns="0" bIns="0" anchor="ctr"/>
            <a:lstStyle/>
            <a:p>
              <a:pPr>
                <a:defRPr/>
              </a:pPr>
              <a:endParaRPr lang="fr-FR">
                <a:solidFill>
                  <a:srgbClr val="000000"/>
                </a:solidFill>
              </a:endParaRPr>
            </a:p>
          </p:txBody>
        </p:sp>
      </p:grpSp>
      <p:sp>
        <p:nvSpPr>
          <p:cNvPr id="25" name="Title 1"/>
          <p:cNvSpPr>
            <a:spLocks/>
          </p:cNvSpPr>
          <p:nvPr userDrawn="1"/>
        </p:nvSpPr>
        <p:spPr bwMode="gray">
          <a:xfrm>
            <a:off x="650875" y="6389944"/>
            <a:ext cx="327025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p>
            <a:pPr eaLnBrk="0" hangingPunct="0"/>
            <a:r>
              <a:rPr lang="en-GB" sz="800" dirty="0">
                <a:solidFill>
                  <a:srgbClr val="FFFFFF"/>
                </a:solidFill>
              </a:rPr>
              <a:t>All rights reserved. No part of this publication may be reproduced</a:t>
            </a:r>
            <a:br>
              <a:rPr lang="en-GB" sz="800" dirty="0">
                <a:solidFill>
                  <a:srgbClr val="FFFFFF"/>
                </a:solidFill>
              </a:rPr>
            </a:br>
            <a:r>
              <a:rPr lang="en-GB" sz="800" dirty="0">
                <a:solidFill>
                  <a:srgbClr val="FFFFFF"/>
                </a:solidFill>
              </a:rPr>
              <a:t>or electronically distributed without the prior permission of the publisher. </a:t>
            </a:r>
          </a:p>
        </p:txBody>
      </p:sp>
      <p:pic>
        <p:nvPicPr>
          <p:cNvPr id="26" name="Picture 19" descr="Sidel_BM_no_bleed"/>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7605713" y="5981700"/>
            <a:ext cx="1108075" cy="887413"/>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2" name="Object 1" hidden="1"/>
          <p:cNvGraphicFramePr>
            <a:graphicFrameLocks noChangeAspect="1"/>
          </p:cNvGraphicFramePr>
          <p:nvPr userDrawn="1">
            <p:custDataLst>
              <p:tags r:id="rId2"/>
            </p:custDataLst>
            <p:extLst>
              <p:ext uri="{D42A27DB-BD31-4B8C-83A1-F6EECF244321}">
                <p14:modId xmlns:p14="http://schemas.microsoft.com/office/powerpoint/2010/main" val="849335917"/>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25652" name="think-cell Folie" r:id="rId5" imgW="270" imgH="270" progId="TCLayout.ActiveDocument.1">
                  <p:embed/>
                </p:oleObj>
              </mc:Choice>
              <mc:Fallback>
                <p:oleObj name="think-cell Folie" r:id="rId5" imgW="270" imgH="270" progId="TCLayout.ActiveDocument.1">
                  <p:embed/>
                  <p:pic>
                    <p:nvPicPr>
                      <p:cNvPr id="0" name=""/>
                      <p:cNvPicPr/>
                      <p:nvPr/>
                    </p:nvPicPr>
                    <p:blipFill>
                      <a:blip r:embed="rId6"/>
                      <a:stretch>
                        <a:fillRect/>
                      </a:stretch>
                    </p:blipFill>
                    <p:spPr>
                      <a:xfrm>
                        <a:off x="1588" y="1588"/>
                        <a:ext cx="1587" cy="1587"/>
                      </a:xfrm>
                      <a:prstGeom prst="rect">
                        <a:avLst/>
                      </a:prstGeom>
                    </p:spPr>
                  </p:pic>
                </p:oleObj>
              </mc:Fallback>
            </mc:AlternateContent>
          </a:graphicData>
        </a:graphic>
      </p:graphicFrame>
      <p:sp>
        <p:nvSpPr>
          <p:cNvPr id="15" name="Rectangle 2"/>
          <p:cNvSpPr>
            <a:spLocks noGrp="1" noChangeArrowheads="1"/>
          </p:cNvSpPr>
          <p:nvPr>
            <p:ph type="ctrTitle" hasCustomPrompt="1"/>
          </p:nvPr>
        </p:nvSpPr>
        <p:spPr bwMode="gray">
          <a:xfrm>
            <a:off x="647700" y="769938"/>
            <a:ext cx="7988300" cy="1557337"/>
          </a:xfrm>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defRPr sz="4000">
                <a:solidFill>
                  <a:schemeClr val="tx2"/>
                </a:solidFill>
              </a:defRPr>
            </a:lvl1pPr>
          </a:lstStyle>
          <a:p>
            <a:pPr lvl="0"/>
            <a:r>
              <a:rPr lang="en-GB" noProof="1"/>
              <a:t>Click to edit master title style</a:t>
            </a:r>
            <a:endParaRPr lang="en-GB" noProof="0" dirty="0"/>
          </a:p>
        </p:txBody>
      </p:sp>
      <p:sp>
        <p:nvSpPr>
          <p:cNvPr id="16" name="Rectangle 3"/>
          <p:cNvSpPr>
            <a:spLocks noGrp="1" noChangeArrowheads="1"/>
          </p:cNvSpPr>
          <p:nvPr>
            <p:ph type="subTitle" idx="1"/>
          </p:nvPr>
        </p:nvSpPr>
        <p:spPr bwMode="gray">
          <a:xfrm>
            <a:off x="650875" y="2327275"/>
            <a:ext cx="5362575" cy="1738313"/>
          </a:xfrm>
          <a:prstGeom prst="rect">
            <a:avLst/>
          </a:prstGeom>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spcBef>
                <a:spcPct val="0"/>
              </a:spcBef>
              <a:buSzTx/>
              <a:defRPr>
                <a:solidFill>
                  <a:schemeClr val="accent4"/>
                </a:solidFill>
              </a:defRPr>
            </a:lvl1pPr>
          </a:lstStyle>
          <a:p>
            <a:pPr lvl="0"/>
            <a:r>
              <a:rPr lang="en-GB" noProof="0" dirty="0" err="1"/>
              <a:t>Formatvorlage</a:t>
            </a:r>
            <a:r>
              <a:rPr lang="en-GB" noProof="0" dirty="0"/>
              <a:t> des </a:t>
            </a:r>
            <a:r>
              <a:rPr lang="en-GB" noProof="0" dirty="0" err="1"/>
              <a:t>Untertitelmasters</a:t>
            </a:r>
            <a:r>
              <a:rPr lang="en-GB" noProof="0" dirty="0"/>
              <a:t> </a:t>
            </a:r>
            <a:r>
              <a:rPr lang="en-GB" noProof="0" dirty="0" err="1"/>
              <a:t>durch</a:t>
            </a:r>
            <a:r>
              <a:rPr lang="en-GB" noProof="0" dirty="0"/>
              <a:t> </a:t>
            </a:r>
            <a:r>
              <a:rPr lang="en-GB" noProof="0" dirty="0" err="1"/>
              <a:t>Klicken</a:t>
            </a:r>
            <a:r>
              <a:rPr lang="en-GB" noProof="0" dirty="0"/>
              <a:t> </a:t>
            </a:r>
            <a:r>
              <a:rPr lang="en-GB" noProof="0" dirty="0" err="1"/>
              <a:t>bearbeiten</a:t>
            </a:r>
            <a:endParaRPr lang="en-GB" noProof="0" dirty="0"/>
          </a:p>
        </p:txBody>
      </p:sp>
    </p:spTree>
    <p:extLst>
      <p:ext uri="{BB962C8B-B14F-4D97-AF65-F5344CB8AC3E}">
        <p14:creationId xmlns:p14="http://schemas.microsoft.com/office/powerpoint/2010/main" val="2578863956"/>
      </p:ext>
    </p:extLst>
  </p:cSld>
  <p:clrMapOvr>
    <a:masterClrMapping/>
  </p:clrMapOvr>
</p:sldLayout>
</file>

<file path=ppt/slideLayouts/slideLayout330.xml><?xml version="1.0" encoding="utf-8"?>
<p:sldLayout xmlns:a="http://schemas.openxmlformats.org/drawingml/2006/main" xmlns:r="http://schemas.openxmlformats.org/officeDocument/2006/relationships" xmlns:p="http://schemas.openxmlformats.org/presentationml/2006/main" preserve="1" userDrawn="1">
  <p:cSld name="Title and Tex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48000" y="334800"/>
            <a:ext cx="7992000" cy="936000"/>
          </a:xfrm>
          <a:prstGeom prst="rect">
            <a:avLst/>
          </a:prstGeom>
        </p:spPr>
        <p:txBody>
          <a:bodyPr/>
          <a:lstStyle>
            <a:lvl1pPr>
              <a:defRPr/>
            </a:lvl1pPr>
          </a:lstStyle>
          <a:p>
            <a:r>
              <a:rPr lang="en-GB" dirty="0"/>
              <a:t>Click to edit master title style</a:t>
            </a:r>
          </a:p>
        </p:txBody>
      </p:sp>
      <p:sp>
        <p:nvSpPr>
          <p:cNvPr id="4" name="Inhaltsplatzhalter 3"/>
          <p:cNvSpPr>
            <a:spLocks noGrp="1"/>
          </p:cNvSpPr>
          <p:nvPr>
            <p:ph sz="quarter" idx="10" hasCustomPrompt="1"/>
          </p:nvPr>
        </p:nvSpPr>
        <p:spPr/>
        <p:txBody>
          <a:bodyPr/>
          <a:lstStyle/>
          <a:p>
            <a:pPr lvl="0"/>
            <a:r>
              <a:rPr lang="en-US" dirty="0"/>
              <a:t>Click to edit text style</a:t>
            </a:r>
            <a:endParaRPr lang="de-DE" dirty="0"/>
          </a:p>
          <a:p>
            <a:pPr lvl="1"/>
            <a:r>
              <a:rPr lang="de-DE" dirty="0"/>
              <a:t>Second </a:t>
            </a:r>
            <a:r>
              <a:rPr lang="de-DE" dirty="0" err="1"/>
              <a:t>level</a:t>
            </a:r>
            <a:endParaRPr lang="de-DE" dirty="0"/>
          </a:p>
          <a:p>
            <a:pPr lvl="2"/>
            <a:r>
              <a:rPr lang="de-DE" dirty="0"/>
              <a:t>Third </a:t>
            </a:r>
            <a:r>
              <a:rPr lang="de-DE" dirty="0" err="1"/>
              <a:t>level</a:t>
            </a:r>
            <a:endParaRPr lang="de-DE" dirty="0"/>
          </a:p>
          <a:p>
            <a:pPr lvl="3"/>
            <a:r>
              <a:rPr lang="de-DE" dirty="0" err="1"/>
              <a:t>Fourth</a:t>
            </a:r>
            <a:r>
              <a:rPr lang="de-DE" dirty="0"/>
              <a:t> </a:t>
            </a:r>
            <a:r>
              <a:rPr lang="de-DE" dirty="0" err="1"/>
              <a:t>level</a:t>
            </a:r>
            <a:endParaRPr lang="de-DE" dirty="0"/>
          </a:p>
          <a:p>
            <a:pPr lvl="4"/>
            <a:r>
              <a:rPr lang="de-DE" dirty="0" err="1"/>
              <a:t>Fifth</a:t>
            </a:r>
            <a:r>
              <a:rPr lang="de-DE" dirty="0"/>
              <a:t> </a:t>
            </a:r>
            <a:r>
              <a:rPr lang="de-DE" dirty="0" err="1"/>
              <a:t>level</a:t>
            </a:r>
            <a:endParaRPr lang="en-US" dirty="0"/>
          </a:p>
        </p:txBody>
      </p:sp>
    </p:spTree>
    <p:extLst>
      <p:ext uri="{BB962C8B-B14F-4D97-AF65-F5344CB8AC3E}">
        <p14:creationId xmlns:p14="http://schemas.microsoft.com/office/powerpoint/2010/main" val="182139426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331.xml><?xml version="1.0" encoding="utf-8"?>
<p:sldLayout xmlns:a="http://schemas.openxmlformats.org/drawingml/2006/main" xmlns:r="http://schemas.openxmlformats.org/officeDocument/2006/relationships" xmlns:p="http://schemas.openxmlformats.org/presentationml/2006/main" preserve="1" userDrawn="1">
  <p:cSld name="Title and Sub-titl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48000" y="334800"/>
            <a:ext cx="7992000" cy="516847"/>
          </a:xfrm>
          <a:prstGeom prst="rect">
            <a:avLst/>
          </a:prstGeom>
        </p:spPr>
        <p:txBody>
          <a:bodyPr/>
          <a:lstStyle>
            <a:lvl1pPr>
              <a:defRPr/>
            </a:lvl1pPr>
          </a:lstStyle>
          <a:p>
            <a:r>
              <a:rPr lang="en-GB" dirty="0"/>
              <a:t>Click to edit master title style</a:t>
            </a:r>
          </a:p>
        </p:txBody>
      </p:sp>
      <p:sp>
        <p:nvSpPr>
          <p:cNvPr id="9" name="Text Placeholder 8"/>
          <p:cNvSpPr>
            <a:spLocks noGrp="1"/>
          </p:cNvSpPr>
          <p:nvPr>
            <p:ph type="body" sz="quarter" idx="10" hasCustomPrompt="1"/>
          </p:nvPr>
        </p:nvSpPr>
        <p:spPr>
          <a:xfrm>
            <a:off x="648000" y="864160"/>
            <a:ext cx="7997825" cy="353943"/>
          </a:xfrm>
          <a:prstGeom prst="rect">
            <a:avLst/>
          </a:prstGeom>
        </p:spPr>
        <p:txBody>
          <a:bodyPr>
            <a:spAutoFit/>
          </a:bodyPr>
          <a:lstStyle>
            <a:lvl1pPr>
              <a:defRPr lang="fr-FR" sz="2300" b="1" cap="none" baseline="0" noProof="1" dirty="0" smtClean="0">
                <a:solidFill>
                  <a:srgbClr val="003382"/>
                </a:solidFill>
                <a:effectLst/>
                <a:latin typeface="+mj-lt"/>
                <a:ea typeface="+mj-ea"/>
                <a:cs typeface="+mj-cs"/>
              </a:defRPr>
            </a:lvl1pPr>
          </a:lstStyle>
          <a:p>
            <a:pPr lvl="0"/>
            <a:r>
              <a:rPr lang="en-US" dirty="0"/>
              <a:t>Click to edit Master text styles</a:t>
            </a:r>
          </a:p>
        </p:txBody>
      </p:sp>
      <p:sp>
        <p:nvSpPr>
          <p:cNvPr id="5" name="Inhaltsplatzhalter 3"/>
          <p:cNvSpPr>
            <a:spLocks noGrp="1"/>
          </p:cNvSpPr>
          <p:nvPr>
            <p:ph sz="quarter" idx="11" hasCustomPrompt="1"/>
          </p:nvPr>
        </p:nvSpPr>
        <p:spPr>
          <a:xfrm>
            <a:off x="648000" y="1485900"/>
            <a:ext cx="8065788" cy="4408488"/>
          </a:xfrm>
        </p:spPr>
        <p:txBody>
          <a:bodyPr/>
          <a:lstStyle/>
          <a:p>
            <a:pPr lvl="0"/>
            <a:r>
              <a:rPr lang="en-US" dirty="0"/>
              <a:t>Click to edit text style</a:t>
            </a:r>
            <a:endParaRPr lang="de-DE" dirty="0"/>
          </a:p>
          <a:p>
            <a:pPr lvl="1"/>
            <a:r>
              <a:rPr lang="de-DE" dirty="0"/>
              <a:t>Second </a:t>
            </a:r>
            <a:r>
              <a:rPr lang="de-DE" dirty="0" err="1"/>
              <a:t>level</a:t>
            </a:r>
            <a:endParaRPr lang="de-DE" dirty="0"/>
          </a:p>
          <a:p>
            <a:pPr lvl="2"/>
            <a:r>
              <a:rPr lang="de-DE" dirty="0"/>
              <a:t>Third </a:t>
            </a:r>
            <a:r>
              <a:rPr lang="de-DE" dirty="0" err="1"/>
              <a:t>level</a:t>
            </a:r>
            <a:endParaRPr lang="de-DE" dirty="0"/>
          </a:p>
          <a:p>
            <a:pPr lvl="3"/>
            <a:r>
              <a:rPr lang="de-DE" dirty="0" err="1"/>
              <a:t>Fourth</a:t>
            </a:r>
            <a:r>
              <a:rPr lang="de-DE" dirty="0"/>
              <a:t> </a:t>
            </a:r>
            <a:r>
              <a:rPr lang="de-DE" dirty="0" err="1"/>
              <a:t>level</a:t>
            </a:r>
            <a:endParaRPr lang="de-DE" dirty="0"/>
          </a:p>
          <a:p>
            <a:pPr lvl="4"/>
            <a:r>
              <a:rPr lang="de-DE" dirty="0" err="1"/>
              <a:t>Fifth</a:t>
            </a:r>
            <a:r>
              <a:rPr lang="de-DE" dirty="0"/>
              <a:t> </a:t>
            </a:r>
            <a:r>
              <a:rPr lang="de-DE" dirty="0" err="1"/>
              <a:t>level</a:t>
            </a:r>
            <a:endParaRPr lang="en-US" dirty="0"/>
          </a:p>
        </p:txBody>
      </p:sp>
    </p:spTree>
    <p:extLst>
      <p:ext uri="{BB962C8B-B14F-4D97-AF65-F5344CB8AC3E}">
        <p14:creationId xmlns:p14="http://schemas.microsoft.com/office/powerpoint/2010/main" val="181375840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332.xml><?xml version="1.0" encoding="utf-8"?>
<p:sldLayout xmlns:a="http://schemas.openxmlformats.org/drawingml/2006/main" xmlns:r="http://schemas.openxmlformats.org/officeDocument/2006/relationships" xmlns:p="http://schemas.openxmlformats.org/presentationml/2006/main" showMasterSp="0" preserve="1" userDrawn="1">
  <p:cSld name="Breaker slide">
    <p:bg>
      <p:bgPr>
        <a:solidFill>
          <a:schemeClr val="accent4"/>
        </a:solidFill>
        <a:effectLst/>
      </p:bgPr>
    </p:bg>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2"/>
            </p:custDataLs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238607" name="think-cell Folie" r:id="rId4" imgW="270" imgH="270" progId="TCLayout.ActiveDocument.1">
                  <p:embed/>
                </p:oleObj>
              </mc:Choice>
              <mc:Fallback>
                <p:oleObj name="think-cell Folie" r:id="rId4" imgW="270" imgH="270" progId="TCLayout.ActiveDocument.1">
                  <p:embed/>
                  <p:pic>
                    <p:nvPicPr>
                      <p:cNvPr id="2" name="Object 1" hidden="1"/>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15" name="Rectangle 2"/>
          <p:cNvSpPr>
            <a:spLocks noGrp="1" noChangeArrowheads="1"/>
          </p:cNvSpPr>
          <p:nvPr>
            <p:ph type="ctrTitle" hasCustomPrompt="1"/>
          </p:nvPr>
        </p:nvSpPr>
        <p:spPr bwMode="gray">
          <a:xfrm>
            <a:off x="647700" y="599603"/>
            <a:ext cx="7988300" cy="1557337"/>
          </a:xfrm>
          <a:prstGeom prst="rect">
            <a:avLst/>
          </a:prstGeom>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defRPr sz="4000">
                <a:solidFill>
                  <a:schemeClr val="bg1"/>
                </a:solidFill>
              </a:defRPr>
            </a:lvl1pPr>
          </a:lstStyle>
          <a:p>
            <a:pPr lvl="0"/>
            <a:r>
              <a:rPr lang="en-GB" noProof="1"/>
              <a:t>Click to edit master title style</a:t>
            </a:r>
            <a:endParaRPr lang="en-GB" noProof="0" dirty="0"/>
          </a:p>
        </p:txBody>
      </p:sp>
      <p:sp>
        <p:nvSpPr>
          <p:cNvPr id="16" name="Rectangle 3"/>
          <p:cNvSpPr>
            <a:spLocks noGrp="1" noChangeArrowheads="1"/>
          </p:cNvSpPr>
          <p:nvPr>
            <p:ph type="subTitle" idx="1" hasCustomPrompt="1"/>
          </p:nvPr>
        </p:nvSpPr>
        <p:spPr bwMode="gray">
          <a:xfrm>
            <a:off x="650875" y="2327275"/>
            <a:ext cx="5362575" cy="1738313"/>
          </a:xfrm>
          <a:prstGeom prst="rect">
            <a:avLst/>
          </a:prstGeom>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spcBef>
                <a:spcPct val="0"/>
              </a:spcBef>
              <a:buSzTx/>
              <a:defRPr>
                <a:solidFill>
                  <a:schemeClr val="bg1"/>
                </a:solidFill>
              </a:defRPr>
            </a:lvl1pPr>
          </a:lstStyle>
          <a:p>
            <a:pPr lvl="0"/>
            <a:r>
              <a:rPr lang="en-GB" dirty="0"/>
              <a:t>Click to edit Master text styles</a:t>
            </a:r>
          </a:p>
        </p:txBody>
      </p:sp>
      <p:grpSp>
        <p:nvGrpSpPr>
          <p:cNvPr id="12" name="Group 7"/>
          <p:cNvGrpSpPr>
            <a:grpSpLocks/>
          </p:cNvGrpSpPr>
          <p:nvPr userDrawn="1"/>
        </p:nvGrpSpPr>
        <p:grpSpPr bwMode="auto">
          <a:xfrm>
            <a:off x="7777163" y="6526213"/>
            <a:ext cx="863600" cy="236537"/>
            <a:chOff x="1005" y="1644"/>
            <a:chExt cx="3749" cy="1030"/>
          </a:xfrm>
          <a:solidFill>
            <a:schemeClr val="bg1"/>
          </a:solidFill>
        </p:grpSpPr>
        <p:sp>
          <p:nvSpPr>
            <p:cNvPr id="13" name="Freeform 8"/>
            <p:cNvSpPr>
              <a:spLocks/>
            </p:cNvSpPr>
            <p:nvPr userDrawn="1"/>
          </p:nvSpPr>
          <p:spPr bwMode="auto">
            <a:xfrm>
              <a:off x="1962" y="2123"/>
              <a:ext cx="314" cy="256"/>
            </a:xfrm>
            <a:custGeom>
              <a:avLst/>
              <a:gdLst>
                <a:gd name="T0" fmla="*/ 108 w 314"/>
                <a:gd name="T1" fmla="*/ 256 h 256"/>
                <a:gd name="T2" fmla="*/ 314 w 314"/>
                <a:gd name="T3" fmla="*/ 0 h 256"/>
                <a:gd name="T4" fmla="*/ 101 w 314"/>
                <a:gd name="T5" fmla="*/ 0 h 256"/>
                <a:gd name="T6" fmla="*/ 0 w 314"/>
                <a:gd name="T7" fmla="*/ 126 h 256"/>
                <a:gd name="T8" fmla="*/ 108 w 314"/>
                <a:gd name="T9" fmla="*/ 256 h 256"/>
              </a:gdLst>
              <a:ahLst/>
              <a:cxnLst>
                <a:cxn ang="0">
                  <a:pos x="T0" y="T1"/>
                </a:cxn>
                <a:cxn ang="0">
                  <a:pos x="T2" y="T3"/>
                </a:cxn>
                <a:cxn ang="0">
                  <a:pos x="T4" y="T5"/>
                </a:cxn>
                <a:cxn ang="0">
                  <a:pos x="T6" y="T7"/>
                </a:cxn>
                <a:cxn ang="0">
                  <a:pos x="T8" y="T9"/>
                </a:cxn>
              </a:cxnLst>
              <a:rect l="0" t="0" r="r" b="b"/>
              <a:pathLst>
                <a:path w="314" h="256">
                  <a:moveTo>
                    <a:pt x="108" y="256"/>
                  </a:moveTo>
                  <a:lnTo>
                    <a:pt x="314" y="0"/>
                  </a:lnTo>
                  <a:lnTo>
                    <a:pt x="101" y="0"/>
                  </a:lnTo>
                  <a:lnTo>
                    <a:pt x="0" y="126"/>
                  </a:lnTo>
                  <a:lnTo>
                    <a:pt x="108" y="25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22" name="Freeform 9"/>
            <p:cNvSpPr>
              <a:spLocks noEditPoints="1"/>
            </p:cNvSpPr>
            <p:nvPr userDrawn="1"/>
          </p:nvSpPr>
          <p:spPr bwMode="auto">
            <a:xfrm>
              <a:off x="1005" y="1644"/>
              <a:ext cx="1183" cy="1014"/>
            </a:xfrm>
            <a:custGeom>
              <a:avLst/>
              <a:gdLst>
                <a:gd name="T0" fmla="*/ 359 w 501"/>
                <a:gd name="T1" fmla="*/ 313 h 429"/>
                <a:gd name="T2" fmla="*/ 339 w 501"/>
                <a:gd name="T3" fmla="*/ 287 h 429"/>
                <a:gd name="T4" fmla="*/ 331 w 501"/>
                <a:gd name="T5" fmla="*/ 277 h 429"/>
                <a:gd name="T6" fmla="*/ 288 w 501"/>
                <a:gd name="T7" fmla="*/ 257 h 429"/>
                <a:gd name="T8" fmla="*/ 232 w 501"/>
                <a:gd name="T9" fmla="*/ 313 h 429"/>
                <a:gd name="T10" fmla="*/ 288 w 501"/>
                <a:gd name="T11" fmla="*/ 368 h 429"/>
                <a:gd name="T12" fmla="*/ 331 w 501"/>
                <a:gd name="T13" fmla="*/ 348 h 429"/>
                <a:gd name="T14" fmla="*/ 339 w 501"/>
                <a:gd name="T15" fmla="*/ 338 h 429"/>
                <a:gd name="T16" fmla="*/ 359 w 501"/>
                <a:gd name="T17" fmla="*/ 313 h 429"/>
                <a:gd name="T18" fmla="*/ 162 w 501"/>
                <a:gd name="T19" fmla="*/ 312 h 429"/>
                <a:gd name="T20" fmla="*/ 288 w 501"/>
                <a:gd name="T21" fmla="*/ 188 h 429"/>
                <a:gd name="T22" fmla="*/ 384 w 501"/>
                <a:gd name="T23" fmla="*/ 232 h 429"/>
                <a:gd name="T24" fmla="*/ 385 w 501"/>
                <a:gd name="T25" fmla="*/ 234 h 429"/>
                <a:gd name="T26" fmla="*/ 387 w 501"/>
                <a:gd name="T27" fmla="*/ 233 h 429"/>
                <a:gd name="T28" fmla="*/ 250 w 501"/>
                <a:gd name="T29" fmla="*/ 0 h 429"/>
                <a:gd name="T30" fmla="*/ 0 w 501"/>
                <a:gd name="T31" fmla="*/ 429 h 429"/>
                <a:gd name="T32" fmla="*/ 244 w 501"/>
                <a:gd name="T33" fmla="*/ 429 h 429"/>
                <a:gd name="T34" fmla="*/ 245 w 501"/>
                <a:gd name="T35" fmla="*/ 428 h 429"/>
                <a:gd name="T36" fmla="*/ 220 w 501"/>
                <a:gd name="T37" fmla="*/ 417 h 429"/>
                <a:gd name="T38" fmla="*/ 162 w 501"/>
                <a:gd name="T39" fmla="*/ 312 h 429"/>
                <a:gd name="T40" fmla="*/ 496 w 501"/>
                <a:gd name="T41" fmla="*/ 427 h 429"/>
                <a:gd name="T42" fmla="*/ 470 w 501"/>
                <a:gd name="T43" fmla="*/ 420 h 429"/>
                <a:gd name="T44" fmla="*/ 405 w 501"/>
                <a:gd name="T45" fmla="*/ 367 h 429"/>
                <a:gd name="T46" fmla="*/ 380 w 501"/>
                <a:gd name="T47" fmla="*/ 398 h 429"/>
                <a:gd name="T48" fmla="*/ 333 w 501"/>
                <a:gd name="T49" fmla="*/ 428 h 429"/>
                <a:gd name="T50" fmla="*/ 333 w 501"/>
                <a:gd name="T51" fmla="*/ 429 h 429"/>
                <a:gd name="T52" fmla="*/ 501 w 501"/>
                <a:gd name="T53" fmla="*/ 429 h 429"/>
                <a:gd name="T54" fmla="*/ 501 w 501"/>
                <a:gd name="T55" fmla="*/ 428 h 429"/>
                <a:gd name="T56" fmla="*/ 496 w 501"/>
                <a:gd name="T57" fmla="*/ 427 h 4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01" h="429">
                  <a:moveTo>
                    <a:pt x="359" y="313"/>
                  </a:moveTo>
                  <a:cubicBezTo>
                    <a:pt x="353" y="305"/>
                    <a:pt x="350" y="300"/>
                    <a:pt x="339" y="287"/>
                  </a:cubicBezTo>
                  <a:cubicBezTo>
                    <a:pt x="336" y="283"/>
                    <a:pt x="335" y="282"/>
                    <a:pt x="331" y="277"/>
                  </a:cubicBezTo>
                  <a:cubicBezTo>
                    <a:pt x="320" y="265"/>
                    <a:pt x="306" y="257"/>
                    <a:pt x="288" y="257"/>
                  </a:cubicBezTo>
                  <a:cubicBezTo>
                    <a:pt x="257" y="257"/>
                    <a:pt x="232" y="282"/>
                    <a:pt x="232" y="313"/>
                  </a:cubicBezTo>
                  <a:cubicBezTo>
                    <a:pt x="232" y="343"/>
                    <a:pt x="257" y="368"/>
                    <a:pt x="288" y="368"/>
                  </a:cubicBezTo>
                  <a:cubicBezTo>
                    <a:pt x="306" y="368"/>
                    <a:pt x="320" y="360"/>
                    <a:pt x="331" y="348"/>
                  </a:cubicBezTo>
                  <a:cubicBezTo>
                    <a:pt x="335" y="343"/>
                    <a:pt x="336" y="342"/>
                    <a:pt x="339" y="338"/>
                  </a:cubicBezTo>
                  <a:cubicBezTo>
                    <a:pt x="350" y="325"/>
                    <a:pt x="353" y="320"/>
                    <a:pt x="359" y="313"/>
                  </a:cubicBezTo>
                  <a:moveTo>
                    <a:pt x="162" y="312"/>
                  </a:moveTo>
                  <a:cubicBezTo>
                    <a:pt x="162" y="243"/>
                    <a:pt x="218" y="188"/>
                    <a:pt x="288" y="188"/>
                  </a:cubicBezTo>
                  <a:cubicBezTo>
                    <a:pt x="322" y="188"/>
                    <a:pt x="357" y="201"/>
                    <a:pt x="384" y="232"/>
                  </a:cubicBezTo>
                  <a:cubicBezTo>
                    <a:pt x="385" y="234"/>
                    <a:pt x="385" y="234"/>
                    <a:pt x="385" y="234"/>
                  </a:cubicBezTo>
                  <a:cubicBezTo>
                    <a:pt x="387" y="233"/>
                    <a:pt x="387" y="233"/>
                    <a:pt x="387" y="233"/>
                  </a:cubicBezTo>
                  <a:cubicBezTo>
                    <a:pt x="250" y="0"/>
                    <a:pt x="250" y="0"/>
                    <a:pt x="250" y="0"/>
                  </a:cubicBezTo>
                  <a:cubicBezTo>
                    <a:pt x="0" y="429"/>
                    <a:pt x="0" y="429"/>
                    <a:pt x="0" y="429"/>
                  </a:cubicBezTo>
                  <a:cubicBezTo>
                    <a:pt x="244" y="429"/>
                    <a:pt x="244" y="429"/>
                    <a:pt x="244" y="429"/>
                  </a:cubicBezTo>
                  <a:cubicBezTo>
                    <a:pt x="245" y="428"/>
                    <a:pt x="245" y="428"/>
                    <a:pt x="245" y="428"/>
                  </a:cubicBezTo>
                  <a:cubicBezTo>
                    <a:pt x="234" y="425"/>
                    <a:pt x="224" y="419"/>
                    <a:pt x="220" y="417"/>
                  </a:cubicBezTo>
                  <a:cubicBezTo>
                    <a:pt x="185" y="395"/>
                    <a:pt x="162" y="357"/>
                    <a:pt x="162" y="312"/>
                  </a:cubicBezTo>
                  <a:moveTo>
                    <a:pt x="496" y="427"/>
                  </a:moveTo>
                  <a:cubicBezTo>
                    <a:pt x="485" y="425"/>
                    <a:pt x="476" y="422"/>
                    <a:pt x="470" y="420"/>
                  </a:cubicBezTo>
                  <a:cubicBezTo>
                    <a:pt x="444" y="409"/>
                    <a:pt x="423" y="389"/>
                    <a:pt x="405" y="367"/>
                  </a:cubicBezTo>
                  <a:cubicBezTo>
                    <a:pt x="405" y="367"/>
                    <a:pt x="392" y="385"/>
                    <a:pt x="380" y="398"/>
                  </a:cubicBezTo>
                  <a:cubicBezTo>
                    <a:pt x="362" y="417"/>
                    <a:pt x="343" y="425"/>
                    <a:pt x="333" y="428"/>
                  </a:cubicBezTo>
                  <a:cubicBezTo>
                    <a:pt x="333" y="429"/>
                    <a:pt x="333" y="429"/>
                    <a:pt x="333" y="429"/>
                  </a:cubicBezTo>
                  <a:cubicBezTo>
                    <a:pt x="501" y="429"/>
                    <a:pt x="501" y="429"/>
                    <a:pt x="501" y="429"/>
                  </a:cubicBezTo>
                  <a:cubicBezTo>
                    <a:pt x="501" y="428"/>
                    <a:pt x="501" y="428"/>
                    <a:pt x="501" y="428"/>
                  </a:cubicBezTo>
                  <a:cubicBezTo>
                    <a:pt x="501" y="428"/>
                    <a:pt x="499" y="427"/>
                    <a:pt x="496" y="427"/>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23" name="Freeform 10"/>
            <p:cNvSpPr>
              <a:spLocks noEditPoints="1"/>
            </p:cNvSpPr>
            <p:nvPr userDrawn="1"/>
          </p:nvSpPr>
          <p:spPr bwMode="auto">
            <a:xfrm>
              <a:off x="2540" y="1904"/>
              <a:ext cx="2214" cy="770"/>
            </a:xfrm>
            <a:custGeom>
              <a:avLst/>
              <a:gdLst>
                <a:gd name="T0" fmla="*/ 171 w 937"/>
                <a:gd name="T1" fmla="*/ 136 h 326"/>
                <a:gd name="T2" fmla="*/ 78 w 937"/>
                <a:gd name="T3" fmla="*/ 89 h 326"/>
                <a:gd name="T4" fmla="*/ 125 w 937"/>
                <a:gd name="T5" fmla="*/ 53 h 326"/>
                <a:gd name="T6" fmla="*/ 186 w 937"/>
                <a:gd name="T7" fmla="*/ 100 h 326"/>
                <a:gd name="T8" fmla="*/ 253 w 937"/>
                <a:gd name="T9" fmla="*/ 100 h 326"/>
                <a:gd name="T10" fmla="*/ 128 w 937"/>
                <a:gd name="T11" fmla="*/ 0 h 326"/>
                <a:gd name="T12" fmla="*/ 12 w 937"/>
                <a:gd name="T13" fmla="*/ 94 h 326"/>
                <a:gd name="T14" fmla="*/ 104 w 937"/>
                <a:gd name="T15" fmla="*/ 183 h 326"/>
                <a:gd name="T16" fmla="*/ 197 w 937"/>
                <a:gd name="T17" fmla="*/ 234 h 326"/>
                <a:gd name="T18" fmla="*/ 136 w 937"/>
                <a:gd name="T19" fmla="*/ 273 h 326"/>
                <a:gd name="T20" fmla="*/ 67 w 937"/>
                <a:gd name="T21" fmla="*/ 215 h 326"/>
                <a:gd name="T22" fmla="*/ 1 w 937"/>
                <a:gd name="T23" fmla="*/ 215 h 326"/>
                <a:gd name="T24" fmla="*/ 134 w 937"/>
                <a:gd name="T25" fmla="*/ 326 h 326"/>
                <a:gd name="T26" fmla="*/ 263 w 937"/>
                <a:gd name="T27" fmla="*/ 226 h 326"/>
                <a:gd name="T28" fmla="*/ 171 w 937"/>
                <a:gd name="T29" fmla="*/ 136 h 326"/>
                <a:gd name="T30" fmla="*/ 541 w 937"/>
                <a:gd name="T31" fmla="*/ 121 h 326"/>
                <a:gd name="T32" fmla="*/ 541 w 937"/>
                <a:gd name="T33" fmla="*/ 121 h 326"/>
                <a:gd name="T34" fmla="*/ 473 w 937"/>
                <a:gd name="T35" fmla="*/ 87 h 326"/>
                <a:gd name="T36" fmla="*/ 374 w 937"/>
                <a:gd name="T37" fmla="*/ 204 h 326"/>
                <a:gd name="T38" fmla="*/ 475 w 937"/>
                <a:gd name="T39" fmla="*/ 325 h 326"/>
                <a:gd name="T40" fmla="*/ 543 w 937"/>
                <a:gd name="T41" fmla="*/ 290 h 326"/>
                <a:gd name="T42" fmla="*/ 544 w 937"/>
                <a:gd name="T43" fmla="*/ 290 h 326"/>
                <a:gd name="T44" fmla="*/ 544 w 937"/>
                <a:gd name="T45" fmla="*/ 319 h 326"/>
                <a:gd name="T46" fmla="*/ 603 w 937"/>
                <a:gd name="T47" fmla="*/ 319 h 326"/>
                <a:gd name="T48" fmla="*/ 603 w 937"/>
                <a:gd name="T49" fmla="*/ 8 h 326"/>
                <a:gd name="T50" fmla="*/ 541 w 937"/>
                <a:gd name="T51" fmla="*/ 8 h 326"/>
                <a:gd name="T52" fmla="*/ 541 w 937"/>
                <a:gd name="T53" fmla="*/ 121 h 326"/>
                <a:gd name="T54" fmla="*/ 490 w 937"/>
                <a:gd name="T55" fmla="*/ 278 h 326"/>
                <a:gd name="T56" fmla="*/ 436 w 937"/>
                <a:gd name="T57" fmla="*/ 206 h 326"/>
                <a:gd name="T58" fmla="*/ 490 w 937"/>
                <a:gd name="T59" fmla="*/ 134 h 326"/>
                <a:gd name="T60" fmla="*/ 543 w 937"/>
                <a:gd name="T61" fmla="*/ 205 h 326"/>
                <a:gd name="T62" fmla="*/ 490 w 937"/>
                <a:gd name="T63" fmla="*/ 278 h 326"/>
                <a:gd name="T64" fmla="*/ 741 w 937"/>
                <a:gd name="T65" fmla="*/ 87 h 326"/>
                <a:gd name="T66" fmla="*/ 626 w 937"/>
                <a:gd name="T67" fmla="*/ 206 h 326"/>
                <a:gd name="T68" fmla="*/ 741 w 937"/>
                <a:gd name="T69" fmla="*/ 325 h 326"/>
                <a:gd name="T70" fmla="*/ 846 w 937"/>
                <a:gd name="T71" fmla="*/ 249 h 326"/>
                <a:gd name="T72" fmla="*/ 792 w 937"/>
                <a:gd name="T73" fmla="*/ 249 h 326"/>
                <a:gd name="T74" fmla="*/ 743 w 937"/>
                <a:gd name="T75" fmla="*/ 278 h 326"/>
                <a:gd name="T76" fmla="*/ 687 w 937"/>
                <a:gd name="T77" fmla="*/ 221 h 326"/>
                <a:gd name="T78" fmla="*/ 850 w 937"/>
                <a:gd name="T79" fmla="*/ 221 h 326"/>
                <a:gd name="T80" fmla="*/ 741 w 937"/>
                <a:gd name="T81" fmla="*/ 87 h 326"/>
                <a:gd name="T82" fmla="*/ 687 w 937"/>
                <a:gd name="T83" fmla="*/ 182 h 326"/>
                <a:gd name="T84" fmla="*/ 739 w 937"/>
                <a:gd name="T85" fmla="*/ 134 h 326"/>
                <a:gd name="T86" fmla="*/ 788 w 937"/>
                <a:gd name="T87" fmla="*/ 182 h 326"/>
                <a:gd name="T88" fmla="*/ 687 w 937"/>
                <a:gd name="T89" fmla="*/ 182 h 326"/>
                <a:gd name="T90" fmla="*/ 875 w 937"/>
                <a:gd name="T91" fmla="*/ 319 h 326"/>
                <a:gd name="T92" fmla="*/ 937 w 937"/>
                <a:gd name="T93" fmla="*/ 319 h 326"/>
                <a:gd name="T94" fmla="*/ 937 w 937"/>
                <a:gd name="T95" fmla="*/ 8 h 326"/>
                <a:gd name="T96" fmla="*/ 875 w 937"/>
                <a:gd name="T97" fmla="*/ 8 h 326"/>
                <a:gd name="T98" fmla="*/ 875 w 937"/>
                <a:gd name="T99" fmla="*/ 319 h 326"/>
                <a:gd name="T100" fmla="*/ 286 w 937"/>
                <a:gd name="T101" fmla="*/ 319 h 326"/>
                <a:gd name="T102" fmla="*/ 348 w 937"/>
                <a:gd name="T103" fmla="*/ 319 h 326"/>
                <a:gd name="T104" fmla="*/ 348 w 937"/>
                <a:gd name="T105" fmla="*/ 93 h 326"/>
                <a:gd name="T106" fmla="*/ 286 w 937"/>
                <a:gd name="T107" fmla="*/ 93 h 326"/>
                <a:gd name="T108" fmla="*/ 286 w 937"/>
                <a:gd name="T109" fmla="*/ 319 h 326"/>
                <a:gd name="T110" fmla="*/ 286 w 937"/>
                <a:gd name="T111" fmla="*/ 59 h 326"/>
                <a:gd name="T112" fmla="*/ 348 w 937"/>
                <a:gd name="T113" fmla="*/ 59 h 326"/>
                <a:gd name="T114" fmla="*/ 348 w 937"/>
                <a:gd name="T115" fmla="*/ 8 h 326"/>
                <a:gd name="T116" fmla="*/ 286 w 937"/>
                <a:gd name="T117" fmla="*/ 8 h 326"/>
                <a:gd name="T118" fmla="*/ 286 w 937"/>
                <a:gd name="T119" fmla="*/ 59 h 3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937" h="326">
                  <a:moveTo>
                    <a:pt x="171" y="136"/>
                  </a:moveTo>
                  <a:cubicBezTo>
                    <a:pt x="93" y="116"/>
                    <a:pt x="78" y="113"/>
                    <a:pt x="78" y="89"/>
                  </a:cubicBezTo>
                  <a:cubicBezTo>
                    <a:pt x="78" y="63"/>
                    <a:pt x="103" y="53"/>
                    <a:pt x="125" y="53"/>
                  </a:cubicBezTo>
                  <a:cubicBezTo>
                    <a:pt x="158" y="53"/>
                    <a:pt x="184" y="63"/>
                    <a:pt x="186" y="100"/>
                  </a:cubicBezTo>
                  <a:cubicBezTo>
                    <a:pt x="253" y="100"/>
                    <a:pt x="253" y="100"/>
                    <a:pt x="253" y="100"/>
                  </a:cubicBezTo>
                  <a:cubicBezTo>
                    <a:pt x="253" y="29"/>
                    <a:pt x="193" y="0"/>
                    <a:pt x="128" y="0"/>
                  </a:cubicBezTo>
                  <a:cubicBezTo>
                    <a:pt x="72" y="0"/>
                    <a:pt x="12" y="31"/>
                    <a:pt x="12" y="94"/>
                  </a:cubicBezTo>
                  <a:cubicBezTo>
                    <a:pt x="12" y="153"/>
                    <a:pt x="58" y="171"/>
                    <a:pt x="104" y="183"/>
                  </a:cubicBezTo>
                  <a:cubicBezTo>
                    <a:pt x="150" y="195"/>
                    <a:pt x="197" y="201"/>
                    <a:pt x="197" y="234"/>
                  </a:cubicBezTo>
                  <a:cubicBezTo>
                    <a:pt x="197" y="266"/>
                    <a:pt x="160" y="273"/>
                    <a:pt x="136" y="273"/>
                  </a:cubicBezTo>
                  <a:cubicBezTo>
                    <a:pt x="100" y="273"/>
                    <a:pt x="67" y="257"/>
                    <a:pt x="67" y="215"/>
                  </a:cubicBezTo>
                  <a:cubicBezTo>
                    <a:pt x="1" y="215"/>
                    <a:pt x="1" y="215"/>
                    <a:pt x="1" y="215"/>
                  </a:cubicBezTo>
                  <a:cubicBezTo>
                    <a:pt x="0" y="292"/>
                    <a:pt x="65" y="326"/>
                    <a:pt x="134" y="326"/>
                  </a:cubicBezTo>
                  <a:cubicBezTo>
                    <a:pt x="218" y="326"/>
                    <a:pt x="263" y="283"/>
                    <a:pt x="263" y="226"/>
                  </a:cubicBezTo>
                  <a:cubicBezTo>
                    <a:pt x="263" y="156"/>
                    <a:pt x="193" y="141"/>
                    <a:pt x="171" y="136"/>
                  </a:cubicBezTo>
                  <a:moveTo>
                    <a:pt x="541" y="121"/>
                  </a:moveTo>
                  <a:cubicBezTo>
                    <a:pt x="541" y="121"/>
                    <a:pt x="541" y="121"/>
                    <a:pt x="541" y="121"/>
                  </a:cubicBezTo>
                  <a:cubicBezTo>
                    <a:pt x="526" y="99"/>
                    <a:pt x="500" y="87"/>
                    <a:pt x="473" y="87"/>
                  </a:cubicBezTo>
                  <a:cubicBezTo>
                    <a:pt x="407" y="87"/>
                    <a:pt x="374" y="144"/>
                    <a:pt x="374" y="204"/>
                  </a:cubicBezTo>
                  <a:cubicBezTo>
                    <a:pt x="374" y="266"/>
                    <a:pt x="407" y="325"/>
                    <a:pt x="475" y="325"/>
                  </a:cubicBezTo>
                  <a:cubicBezTo>
                    <a:pt x="504" y="325"/>
                    <a:pt x="529" y="314"/>
                    <a:pt x="543" y="290"/>
                  </a:cubicBezTo>
                  <a:cubicBezTo>
                    <a:pt x="544" y="290"/>
                    <a:pt x="544" y="290"/>
                    <a:pt x="544" y="290"/>
                  </a:cubicBezTo>
                  <a:cubicBezTo>
                    <a:pt x="544" y="319"/>
                    <a:pt x="544" y="319"/>
                    <a:pt x="544" y="319"/>
                  </a:cubicBezTo>
                  <a:cubicBezTo>
                    <a:pt x="603" y="319"/>
                    <a:pt x="603" y="319"/>
                    <a:pt x="603" y="319"/>
                  </a:cubicBezTo>
                  <a:cubicBezTo>
                    <a:pt x="603" y="8"/>
                    <a:pt x="603" y="8"/>
                    <a:pt x="603" y="8"/>
                  </a:cubicBezTo>
                  <a:cubicBezTo>
                    <a:pt x="541" y="8"/>
                    <a:pt x="541" y="8"/>
                    <a:pt x="541" y="8"/>
                  </a:cubicBezTo>
                  <a:lnTo>
                    <a:pt x="541" y="121"/>
                  </a:lnTo>
                  <a:close/>
                  <a:moveTo>
                    <a:pt x="490" y="278"/>
                  </a:moveTo>
                  <a:cubicBezTo>
                    <a:pt x="452" y="278"/>
                    <a:pt x="436" y="241"/>
                    <a:pt x="436" y="206"/>
                  </a:cubicBezTo>
                  <a:cubicBezTo>
                    <a:pt x="436" y="169"/>
                    <a:pt x="449" y="134"/>
                    <a:pt x="490" y="134"/>
                  </a:cubicBezTo>
                  <a:cubicBezTo>
                    <a:pt x="530" y="134"/>
                    <a:pt x="543" y="169"/>
                    <a:pt x="543" y="205"/>
                  </a:cubicBezTo>
                  <a:cubicBezTo>
                    <a:pt x="543" y="242"/>
                    <a:pt x="531" y="278"/>
                    <a:pt x="490" y="278"/>
                  </a:cubicBezTo>
                  <a:moveTo>
                    <a:pt x="741" y="87"/>
                  </a:moveTo>
                  <a:cubicBezTo>
                    <a:pt x="672" y="87"/>
                    <a:pt x="626" y="139"/>
                    <a:pt x="626" y="206"/>
                  </a:cubicBezTo>
                  <a:cubicBezTo>
                    <a:pt x="626" y="276"/>
                    <a:pt x="670" y="325"/>
                    <a:pt x="741" y="325"/>
                  </a:cubicBezTo>
                  <a:cubicBezTo>
                    <a:pt x="792" y="325"/>
                    <a:pt x="829" y="302"/>
                    <a:pt x="846" y="249"/>
                  </a:cubicBezTo>
                  <a:cubicBezTo>
                    <a:pt x="792" y="249"/>
                    <a:pt x="792" y="249"/>
                    <a:pt x="792" y="249"/>
                  </a:cubicBezTo>
                  <a:cubicBezTo>
                    <a:pt x="788" y="263"/>
                    <a:pt x="768" y="278"/>
                    <a:pt x="743" y="278"/>
                  </a:cubicBezTo>
                  <a:cubicBezTo>
                    <a:pt x="708" y="278"/>
                    <a:pt x="689" y="260"/>
                    <a:pt x="687" y="221"/>
                  </a:cubicBezTo>
                  <a:cubicBezTo>
                    <a:pt x="850" y="221"/>
                    <a:pt x="850" y="221"/>
                    <a:pt x="850" y="221"/>
                  </a:cubicBezTo>
                  <a:cubicBezTo>
                    <a:pt x="854" y="152"/>
                    <a:pt x="817" y="87"/>
                    <a:pt x="741" y="87"/>
                  </a:cubicBezTo>
                  <a:moveTo>
                    <a:pt x="687" y="182"/>
                  </a:moveTo>
                  <a:cubicBezTo>
                    <a:pt x="688" y="164"/>
                    <a:pt x="700" y="134"/>
                    <a:pt x="739" y="134"/>
                  </a:cubicBezTo>
                  <a:cubicBezTo>
                    <a:pt x="769" y="134"/>
                    <a:pt x="782" y="151"/>
                    <a:pt x="788" y="182"/>
                  </a:cubicBezTo>
                  <a:lnTo>
                    <a:pt x="687" y="182"/>
                  </a:lnTo>
                  <a:close/>
                  <a:moveTo>
                    <a:pt x="875" y="319"/>
                  </a:moveTo>
                  <a:cubicBezTo>
                    <a:pt x="937" y="319"/>
                    <a:pt x="937" y="319"/>
                    <a:pt x="937" y="319"/>
                  </a:cubicBezTo>
                  <a:cubicBezTo>
                    <a:pt x="937" y="8"/>
                    <a:pt x="937" y="8"/>
                    <a:pt x="937" y="8"/>
                  </a:cubicBezTo>
                  <a:cubicBezTo>
                    <a:pt x="875" y="8"/>
                    <a:pt x="875" y="8"/>
                    <a:pt x="875" y="8"/>
                  </a:cubicBezTo>
                  <a:lnTo>
                    <a:pt x="875" y="319"/>
                  </a:lnTo>
                  <a:close/>
                  <a:moveTo>
                    <a:pt x="286" y="319"/>
                  </a:moveTo>
                  <a:cubicBezTo>
                    <a:pt x="348" y="319"/>
                    <a:pt x="348" y="319"/>
                    <a:pt x="348" y="319"/>
                  </a:cubicBezTo>
                  <a:cubicBezTo>
                    <a:pt x="348" y="93"/>
                    <a:pt x="348" y="93"/>
                    <a:pt x="348" y="93"/>
                  </a:cubicBezTo>
                  <a:cubicBezTo>
                    <a:pt x="286" y="93"/>
                    <a:pt x="286" y="93"/>
                    <a:pt x="286" y="93"/>
                  </a:cubicBezTo>
                  <a:lnTo>
                    <a:pt x="286" y="319"/>
                  </a:lnTo>
                  <a:close/>
                  <a:moveTo>
                    <a:pt x="286" y="59"/>
                  </a:moveTo>
                  <a:cubicBezTo>
                    <a:pt x="348" y="59"/>
                    <a:pt x="348" y="59"/>
                    <a:pt x="348" y="59"/>
                  </a:cubicBezTo>
                  <a:cubicBezTo>
                    <a:pt x="348" y="8"/>
                    <a:pt x="348" y="8"/>
                    <a:pt x="348" y="8"/>
                  </a:cubicBezTo>
                  <a:cubicBezTo>
                    <a:pt x="286" y="8"/>
                    <a:pt x="286" y="8"/>
                    <a:pt x="286" y="8"/>
                  </a:cubicBezTo>
                  <a:lnTo>
                    <a:pt x="286" y="5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grpSp>
    </p:spTree>
    <p:extLst>
      <p:ext uri="{BB962C8B-B14F-4D97-AF65-F5344CB8AC3E}">
        <p14:creationId xmlns:p14="http://schemas.microsoft.com/office/powerpoint/2010/main" val="210449470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333.xml><?xml version="1.0" encoding="utf-8"?>
<p:sldLayout xmlns:a="http://schemas.openxmlformats.org/drawingml/2006/main" xmlns:r="http://schemas.openxmlformats.org/officeDocument/2006/relationships" xmlns:p="http://schemas.openxmlformats.org/presentationml/2006/main" showMasterSp="0" preserve="1" userDrawn="1">
  <p:cSld name="1_Breaker slide">
    <p:bg>
      <p:bgPr>
        <a:solidFill>
          <a:schemeClr val="bg1"/>
        </a:solidFill>
        <a:effectLst/>
      </p:bgPr>
    </p:bg>
    <p:spTree>
      <p:nvGrpSpPr>
        <p:cNvPr id="1" name=""/>
        <p:cNvGrpSpPr/>
        <p:nvPr/>
      </p:nvGrpSpPr>
      <p:grpSpPr>
        <a:xfrm>
          <a:off x="0" y="0"/>
          <a:ext cx="0" cy="0"/>
          <a:chOff x="0" y="0"/>
          <a:chExt cx="0" cy="0"/>
        </a:xfrm>
      </p:grpSpPr>
      <p:pic>
        <p:nvPicPr>
          <p:cNvPr id="9" name="Picture 3"/>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2" name="Object 1" hidden="1"/>
          <p:cNvGraphicFramePr>
            <a:graphicFrameLocks noChangeAspect="1"/>
          </p:cNvGraphicFramePr>
          <p:nvPr userDrawn="1">
            <p:custDataLst>
              <p:tags r:id="rId2"/>
            </p:custDataLs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239631" name="think-cell Folie" r:id="rId5" imgW="270" imgH="270" progId="TCLayout.ActiveDocument.1">
                  <p:embed/>
                </p:oleObj>
              </mc:Choice>
              <mc:Fallback>
                <p:oleObj name="think-cell Folie" r:id="rId5" imgW="270" imgH="270" progId="TCLayout.ActiveDocument.1">
                  <p:embed/>
                  <p:pic>
                    <p:nvPicPr>
                      <p:cNvPr id="2" name="Object 1" hidden="1"/>
                      <p:cNvPicPr/>
                      <p:nvPr/>
                    </p:nvPicPr>
                    <p:blipFill>
                      <a:blip r:embed="rId6"/>
                      <a:stretch>
                        <a:fillRect/>
                      </a:stretch>
                    </p:blipFill>
                    <p:spPr>
                      <a:xfrm>
                        <a:off x="1588" y="1588"/>
                        <a:ext cx="1587" cy="1587"/>
                      </a:xfrm>
                      <a:prstGeom prst="rect">
                        <a:avLst/>
                      </a:prstGeom>
                    </p:spPr>
                  </p:pic>
                </p:oleObj>
              </mc:Fallback>
            </mc:AlternateContent>
          </a:graphicData>
        </a:graphic>
      </p:graphicFrame>
      <p:sp>
        <p:nvSpPr>
          <p:cNvPr id="15" name="Rectangle 2"/>
          <p:cNvSpPr>
            <a:spLocks noGrp="1" noChangeArrowheads="1"/>
          </p:cNvSpPr>
          <p:nvPr>
            <p:ph type="ctrTitle" hasCustomPrompt="1"/>
          </p:nvPr>
        </p:nvSpPr>
        <p:spPr bwMode="gray">
          <a:xfrm>
            <a:off x="647700" y="590638"/>
            <a:ext cx="7988300" cy="1557337"/>
          </a:xfrm>
          <a:prstGeom prst="rect">
            <a:avLst/>
          </a:prstGeom>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defRPr sz="4000">
                <a:solidFill>
                  <a:srgbClr val="003382"/>
                </a:solidFill>
              </a:defRPr>
            </a:lvl1pPr>
          </a:lstStyle>
          <a:p>
            <a:pPr lvl="0"/>
            <a:r>
              <a:rPr lang="en-GB" noProof="1"/>
              <a:t>Click to edit master title style</a:t>
            </a:r>
            <a:endParaRPr lang="en-GB" noProof="0" dirty="0"/>
          </a:p>
        </p:txBody>
      </p:sp>
      <p:sp>
        <p:nvSpPr>
          <p:cNvPr id="16" name="Rectangle 3"/>
          <p:cNvSpPr>
            <a:spLocks noGrp="1" noChangeArrowheads="1"/>
          </p:cNvSpPr>
          <p:nvPr>
            <p:ph type="subTitle" idx="1" hasCustomPrompt="1"/>
          </p:nvPr>
        </p:nvSpPr>
        <p:spPr bwMode="gray">
          <a:xfrm>
            <a:off x="650875" y="2327275"/>
            <a:ext cx="5362575" cy="1738313"/>
          </a:xfrm>
          <a:prstGeom prst="rect">
            <a:avLst/>
          </a:prstGeom>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spcBef>
                <a:spcPct val="0"/>
              </a:spcBef>
              <a:buSzTx/>
              <a:defRPr>
                <a:solidFill>
                  <a:srgbClr val="003382"/>
                </a:solidFill>
              </a:defRPr>
            </a:lvl1pPr>
          </a:lstStyle>
          <a:p>
            <a:pPr lvl="0"/>
            <a:r>
              <a:rPr lang="en-GB" dirty="0"/>
              <a:t>Click to edit Master text styles</a:t>
            </a:r>
          </a:p>
        </p:txBody>
      </p:sp>
      <p:grpSp>
        <p:nvGrpSpPr>
          <p:cNvPr id="12" name="Group 7"/>
          <p:cNvGrpSpPr>
            <a:grpSpLocks/>
          </p:cNvGrpSpPr>
          <p:nvPr userDrawn="1"/>
        </p:nvGrpSpPr>
        <p:grpSpPr bwMode="auto">
          <a:xfrm>
            <a:off x="7777163" y="6526213"/>
            <a:ext cx="863600" cy="236537"/>
            <a:chOff x="1005" y="1644"/>
            <a:chExt cx="3749" cy="1030"/>
          </a:xfrm>
          <a:solidFill>
            <a:schemeClr val="bg1"/>
          </a:solidFill>
        </p:grpSpPr>
        <p:sp>
          <p:nvSpPr>
            <p:cNvPr id="13" name="Freeform 8"/>
            <p:cNvSpPr>
              <a:spLocks/>
            </p:cNvSpPr>
            <p:nvPr userDrawn="1"/>
          </p:nvSpPr>
          <p:spPr bwMode="auto">
            <a:xfrm>
              <a:off x="1962" y="2123"/>
              <a:ext cx="314" cy="256"/>
            </a:xfrm>
            <a:custGeom>
              <a:avLst/>
              <a:gdLst>
                <a:gd name="T0" fmla="*/ 108 w 314"/>
                <a:gd name="T1" fmla="*/ 256 h 256"/>
                <a:gd name="T2" fmla="*/ 314 w 314"/>
                <a:gd name="T3" fmla="*/ 0 h 256"/>
                <a:gd name="T4" fmla="*/ 101 w 314"/>
                <a:gd name="T5" fmla="*/ 0 h 256"/>
                <a:gd name="T6" fmla="*/ 0 w 314"/>
                <a:gd name="T7" fmla="*/ 126 h 256"/>
                <a:gd name="T8" fmla="*/ 108 w 314"/>
                <a:gd name="T9" fmla="*/ 256 h 256"/>
              </a:gdLst>
              <a:ahLst/>
              <a:cxnLst>
                <a:cxn ang="0">
                  <a:pos x="T0" y="T1"/>
                </a:cxn>
                <a:cxn ang="0">
                  <a:pos x="T2" y="T3"/>
                </a:cxn>
                <a:cxn ang="0">
                  <a:pos x="T4" y="T5"/>
                </a:cxn>
                <a:cxn ang="0">
                  <a:pos x="T6" y="T7"/>
                </a:cxn>
                <a:cxn ang="0">
                  <a:pos x="T8" y="T9"/>
                </a:cxn>
              </a:cxnLst>
              <a:rect l="0" t="0" r="r" b="b"/>
              <a:pathLst>
                <a:path w="314" h="256">
                  <a:moveTo>
                    <a:pt x="108" y="256"/>
                  </a:moveTo>
                  <a:lnTo>
                    <a:pt x="314" y="0"/>
                  </a:lnTo>
                  <a:lnTo>
                    <a:pt x="101" y="0"/>
                  </a:lnTo>
                  <a:lnTo>
                    <a:pt x="0" y="126"/>
                  </a:lnTo>
                  <a:lnTo>
                    <a:pt x="108" y="25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22" name="Freeform 9"/>
            <p:cNvSpPr>
              <a:spLocks noEditPoints="1"/>
            </p:cNvSpPr>
            <p:nvPr userDrawn="1"/>
          </p:nvSpPr>
          <p:spPr bwMode="auto">
            <a:xfrm>
              <a:off x="1005" y="1644"/>
              <a:ext cx="1183" cy="1014"/>
            </a:xfrm>
            <a:custGeom>
              <a:avLst/>
              <a:gdLst>
                <a:gd name="T0" fmla="*/ 359 w 501"/>
                <a:gd name="T1" fmla="*/ 313 h 429"/>
                <a:gd name="T2" fmla="*/ 339 w 501"/>
                <a:gd name="T3" fmla="*/ 287 h 429"/>
                <a:gd name="T4" fmla="*/ 331 w 501"/>
                <a:gd name="T5" fmla="*/ 277 h 429"/>
                <a:gd name="T6" fmla="*/ 288 w 501"/>
                <a:gd name="T7" fmla="*/ 257 h 429"/>
                <a:gd name="T8" fmla="*/ 232 w 501"/>
                <a:gd name="T9" fmla="*/ 313 h 429"/>
                <a:gd name="T10" fmla="*/ 288 w 501"/>
                <a:gd name="T11" fmla="*/ 368 h 429"/>
                <a:gd name="T12" fmla="*/ 331 w 501"/>
                <a:gd name="T13" fmla="*/ 348 h 429"/>
                <a:gd name="T14" fmla="*/ 339 w 501"/>
                <a:gd name="T15" fmla="*/ 338 h 429"/>
                <a:gd name="T16" fmla="*/ 359 w 501"/>
                <a:gd name="T17" fmla="*/ 313 h 429"/>
                <a:gd name="T18" fmla="*/ 162 w 501"/>
                <a:gd name="T19" fmla="*/ 312 h 429"/>
                <a:gd name="T20" fmla="*/ 288 w 501"/>
                <a:gd name="T21" fmla="*/ 188 h 429"/>
                <a:gd name="T22" fmla="*/ 384 w 501"/>
                <a:gd name="T23" fmla="*/ 232 h 429"/>
                <a:gd name="T24" fmla="*/ 385 w 501"/>
                <a:gd name="T25" fmla="*/ 234 h 429"/>
                <a:gd name="T26" fmla="*/ 387 w 501"/>
                <a:gd name="T27" fmla="*/ 233 h 429"/>
                <a:gd name="T28" fmla="*/ 250 w 501"/>
                <a:gd name="T29" fmla="*/ 0 h 429"/>
                <a:gd name="T30" fmla="*/ 0 w 501"/>
                <a:gd name="T31" fmla="*/ 429 h 429"/>
                <a:gd name="T32" fmla="*/ 244 w 501"/>
                <a:gd name="T33" fmla="*/ 429 h 429"/>
                <a:gd name="T34" fmla="*/ 245 w 501"/>
                <a:gd name="T35" fmla="*/ 428 h 429"/>
                <a:gd name="T36" fmla="*/ 220 w 501"/>
                <a:gd name="T37" fmla="*/ 417 h 429"/>
                <a:gd name="T38" fmla="*/ 162 w 501"/>
                <a:gd name="T39" fmla="*/ 312 h 429"/>
                <a:gd name="T40" fmla="*/ 496 w 501"/>
                <a:gd name="T41" fmla="*/ 427 h 429"/>
                <a:gd name="T42" fmla="*/ 470 w 501"/>
                <a:gd name="T43" fmla="*/ 420 h 429"/>
                <a:gd name="T44" fmla="*/ 405 w 501"/>
                <a:gd name="T45" fmla="*/ 367 h 429"/>
                <a:gd name="T46" fmla="*/ 380 w 501"/>
                <a:gd name="T47" fmla="*/ 398 h 429"/>
                <a:gd name="T48" fmla="*/ 333 w 501"/>
                <a:gd name="T49" fmla="*/ 428 h 429"/>
                <a:gd name="T50" fmla="*/ 333 w 501"/>
                <a:gd name="T51" fmla="*/ 429 h 429"/>
                <a:gd name="T52" fmla="*/ 501 w 501"/>
                <a:gd name="T53" fmla="*/ 429 h 429"/>
                <a:gd name="T54" fmla="*/ 501 w 501"/>
                <a:gd name="T55" fmla="*/ 428 h 429"/>
                <a:gd name="T56" fmla="*/ 496 w 501"/>
                <a:gd name="T57" fmla="*/ 427 h 4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01" h="429">
                  <a:moveTo>
                    <a:pt x="359" y="313"/>
                  </a:moveTo>
                  <a:cubicBezTo>
                    <a:pt x="353" y="305"/>
                    <a:pt x="350" y="300"/>
                    <a:pt x="339" y="287"/>
                  </a:cubicBezTo>
                  <a:cubicBezTo>
                    <a:pt x="336" y="283"/>
                    <a:pt x="335" y="282"/>
                    <a:pt x="331" y="277"/>
                  </a:cubicBezTo>
                  <a:cubicBezTo>
                    <a:pt x="320" y="265"/>
                    <a:pt x="306" y="257"/>
                    <a:pt x="288" y="257"/>
                  </a:cubicBezTo>
                  <a:cubicBezTo>
                    <a:pt x="257" y="257"/>
                    <a:pt x="232" y="282"/>
                    <a:pt x="232" y="313"/>
                  </a:cubicBezTo>
                  <a:cubicBezTo>
                    <a:pt x="232" y="343"/>
                    <a:pt x="257" y="368"/>
                    <a:pt x="288" y="368"/>
                  </a:cubicBezTo>
                  <a:cubicBezTo>
                    <a:pt x="306" y="368"/>
                    <a:pt x="320" y="360"/>
                    <a:pt x="331" y="348"/>
                  </a:cubicBezTo>
                  <a:cubicBezTo>
                    <a:pt x="335" y="343"/>
                    <a:pt x="336" y="342"/>
                    <a:pt x="339" y="338"/>
                  </a:cubicBezTo>
                  <a:cubicBezTo>
                    <a:pt x="350" y="325"/>
                    <a:pt x="353" y="320"/>
                    <a:pt x="359" y="313"/>
                  </a:cubicBezTo>
                  <a:moveTo>
                    <a:pt x="162" y="312"/>
                  </a:moveTo>
                  <a:cubicBezTo>
                    <a:pt x="162" y="243"/>
                    <a:pt x="218" y="188"/>
                    <a:pt x="288" y="188"/>
                  </a:cubicBezTo>
                  <a:cubicBezTo>
                    <a:pt x="322" y="188"/>
                    <a:pt x="357" y="201"/>
                    <a:pt x="384" y="232"/>
                  </a:cubicBezTo>
                  <a:cubicBezTo>
                    <a:pt x="385" y="234"/>
                    <a:pt x="385" y="234"/>
                    <a:pt x="385" y="234"/>
                  </a:cubicBezTo>
                  <a:cubicBezTo>
                    <a:pt x="387" y="233"/>
                    <a:pt x="387" y="233"/>
                    <a:pt x="387" y="233"/>
                  </a:cubicBezTo>
                  <a:cubicBezTo>
                    <a:pt x="250" y="0"/>
                    <a:pt x="250" y="0"/>
                    <a:pt x="250" y="0"/>
                  </a:cubicBezTo>
                  <a:cubicBezTo>
                    <a:pt x="0" y="429"/>
                    <a:pt x="0" y="429"/>
                    <a:pt x="0" y="429"/>
                  </a:cubicBezTo>
                  <a:cubicBezTo>
                    <a:pt x="244" y="429"/>
                    <a:pt x="244" y="429"/>
                    <a:pt x="244" y="429"/>
                  </a:cubicBezTo>
                  <a:cubicBezTo>
                    <a:pt x="245" y="428"/>
                    <a:pt x="245" y="428"/>
                    <a:pt x="245" y="428"/>
                  </a:cubicBezTo>
                  <a:cubicBezTo>
                    <a:pt x="234" y="425"/>
                    <a:pt x="224" y="419"/>
                    <a:pt x="220" y="417"/>
                  </a:cubicBezTo>
                  <a:cubicBezTo>
                    <a:pt x="185" y="395"/>
                    <a:pt x="162" y="357"/>
                    <a:pt x="162" y="312"/>
                  </a:cubicBezTo>
                  <a:moveTo>
                    <a:pt x="496" y="427"/>
                  </a:moveTo>
                  <a:cubicBezTo>
                    <a:pt x="485" y="425"/>
                    <a:pt x="476" y="422"/>
                    <a:pt x="470" y="420"/>
                  </a:cubicBezTo>
                  <a:cubicBezTo>
                    <a:pt x="444" y="409"/>
                    <a:pt x="423" y="389"/>
                    <a:pt x="405" y="367"/>
                  </a:cubicBezTo>
                  <a:cubicBezTo>
                    <a:pt x="405" y="367"/>
                    <a:pt x="392" y="385"/>
                    <a:pt x="380" y="398"/>
                  </a:cubicBezTo>
                  <a:cubicBezTo>
                    <a:pt x="362" y="417"/>
                    <a:pt x="343" y="425"/>
                    <a:pt x="333" y="428"/>
                  </a:cubicBezTo>
                  <a:cubicBezTo>
                    <a:pt x="333" y="429"/>
                    <a:pt x="333" y="429"/>
                    <a:pt x="333" y="429"/>
                  </a:cubicBezTo>
                  <a:cubicBezTo>
                    <a:pt x="501" y="429"/>
                    <a:pt x="501" y="429"/>
                    <a:pt x="501" y="429"/>
                  </a:cubicBezTo>
                  <a:cubicBezTo>
                    <a:pt x="501" y="428"/>
                    <a:pt x="501" y="428"/>
                    <a:pt x="501" y="428"/>
                  </a:cubicBezTo>
                  <a:cubicBezTo>
                    <a:pt x="501" y="428"/>
                    <a:pt x="499" y="427"/>
                    <a:pt x="496" y="427"/>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23" name="Freeform 10"/>
            <p:cNvSpPr>
              <a:spLocks noEditPoints="1"/>
            </p:cNvSpPr>
            <p:nvPr userDrawn="1"/>
          </p:nvSpPr>
          <p:spPr bwMode="auto">
            <a:xfrm>
              <a:off x="2540" y="1904"/>
              <a:ext cx="2214" cy="770"/>
            </a:xfrm>
            <a:custGeom>
              <a:avLst/>
              <a:gdLst>
                <a:gd name="T0" fmla="*/ 171 w 937"/>
                <a:gd name="T1" fmla="*/ 136 h 326"/>
                <a:gd name="T2" fmla="*/ 78 w 937"/>
                <a:gd name="T3" fmla="*/ 89 h 326"/>
                <a:gd name="T4" fmla="*/ 125 w 937"/>
                <a:gd name="T5" fmla="*/ 53 h 326"/>
                <a:gd name="T6" fmla="*/ 186 w 937"/>
                <a:gd name="T7" fmla="*/ 100 h 326"/>
                <a:gd name="T8" fmla="*/ 253 w 937"/>
                <a:gd name="T9" fmla="*/ 100 h 326"/>
                <a:gd name="T10" fmla="*/ 128 w 937"/>
                <a:gd name="T11" fmla="*/ 0 h 326"/>
                <a:gd name="T12" fmla="*/ 12 w 937"/>
                <a:gd name="T13" fmla="*/ 94 h 326"/>
                <a:gd name="T14" fmla="*/ 104 w 937"/>
                <a:gd name="T15" fmla="*/ 183 h 326"/>
                <a:gd name="T16" fmla="*/ 197 w 937"/>
                <a:gd name="T17" fmla="*/ 234 h 326"/>
                <a:gd name="T18" fmla="*/ 136 w 937"/>
                <a:gd name="T19" fmla="*/ 273 h 326"/>
                <a:gd name="T20" fmla="*/ 67 w 937"/>
                <a:gd name="T21" fmla="*/ 215 h 326"/>
                <a:gd name="T22" fmla="*/ 1 w 937"/>
                <a:gd name="T23" fmla="*/ 215 h 326"/>
                <a:gd name="T24" fmla="*/ 134 w 937"/>
                <a:gd name="T25" fmla="*/ 326 h 326"/>
                <a:gd name="T26" fmla="*/ 263 w 937"/>
                <a:gd name="T27" fmla="*/ 226 h 326"/>
                <a:gd name="T28" fmla="*/ 171 w 937"/>
                <a:gd name="T29" fmla="*/ 136 h 326"/>
                <a:gd name="T30" fmla="*/ 541 w 937"/>
                <a:gd name="T31" fmla="*/ 121 h 326"/>
                <a:gd name="T32" fmla="*/ 541 w 937"/>
                <a:gd name="T33" fmla="*/ 121 h 326"/>
                <a:gd name="T34" fmla="*/ 473 w 937"/>
                <a:gd name="T35" fmla="*/ 87 h 326"/>
                <a:gd name="T36" fmla="*/ 374 w 937"/>
                <a:gd name="T37" fmla="*/ 204 h 326"/>
                <a:gd name="T38" fmla="*/ 475 w 937"/>
                <a:gd name="T39" fmla="*/ 325 h 326"/>
                <a:gd name="T40" fmla="*/ 543 w 937"/>
                <a:gd name="T41" fmla="*/ 290 h 326"/>
                <a:gd name="T42" fmla="*/ 544 w 937"/>
                <a:gd name="T43" fmla="*/ 290 h 326"/>
                <a:gd name="T44" fmla="*/ 544 w 937"/>
                <a:gd name="T45" fmla="*/ 319 h 326"/>
                <a:gd name="T46" fmla="*/ 603 w 937"/>
                <a:gd name="T47" fmla="*/ 319 h 326"/>
                <a:gd name="T48" fmla="*/ 603 w 937"/>
                <a:gd name="T49" fmla="*/ 8 h 326"/>
                <a:gd name="T50" fmla="*/ 541 w 937"/>
                <a:gd name="T51" fmla="*/ 8 h 326"/>
                <a:gd name="T52" fmla="*/ 541 w 937"/>
                <a:gd name="T53" fmla="*/ 121 h 326"/>
                <a:gd name="T54" fmla="*/ 490 w 937"/>
                <a:gd name="T55" fmla="*/ 278 h 326"/>
                <a:gd name="T56" fmla="*/ 436 w 937"/>
                <a:gd name="T57" fmla="*/ 206 h 326"/>
                <a:gd name="T58" fmla="*/ 490 w 937"/>
                <a:gd name="T59" fmla="*/ 134 h 326"/>
                <a:gd name="T60" fmla="*/ 543 w 937"/>
                <a:gd name="T61" fmla="*/ 205 h 326"/>
                <a:gd name="T62" fmla="*/ 490 w 937"/>
                <a:gd name="T63" fmla="*/ 278 h 326"/>
                <a:gd name="T64" fmla="*/ 741 w 937"/>
                <a:gd name="T65" fmla="*/ 87 h 326"/>
                <a:gd name="T66" fmla="*/ 626 w 937"/>
                <a:gd name="T67" fmla="*/ 206 h 326"/>
                <a:gd name="T68" fmla="*/ 741 w 937"/>
                <a:gd name="T69" fmla="*/ 325 h 326"/>
                <a:gd name="T70" fmla="*/ 846 w 937"/>
                <a:gd name="T71" fmla="*/ 249 h 326"/>
                <a:gd name="T72" fmla="*/ 792 w 937"/>
                <a:gd name="T73" fmla="*/ 249 h 326"/>
                <a:gd name="T74" fmla="*/ 743 w 937"/>
                <a:gd name="T75" fmla="*/ 278 h 326"/>
                <a:gd name="T76" fmla="*/ 687 w 937"/>
                <a:gd name="T77" fmla="*/ 221 h 326"/>
                <a:gd name="T78" fmla="*/ 850 w 937"/>
                <a:gd name="T79" fmla="*/ 221 h 326"/>
                <a:gd name="T80" fmla="*/ 741 w 937"/>
                <a:gd name="T81" fmla="*/ 87 h 326"/>
                <a:gd name="T82" fmla="*/ 687 w 937"/>
                <a:gd name="T83" fmla="*/ 182 h 326"/>
                <a:gd name="T84" fmla="*/ 739 w 937"/>
                <a:gd name="T85" fmla="*/ 134 h 326"/>
                <a:gd name="T86" fmla="*/ 788 w 937"/>
                <a:gd name="T87" fmla="*/ 182 h 326"/>
                <a:gd name="T88" fmla="*/ 687 w 937"/>
                <a:gd name="T89" fmla="*/ 182 h 326"/>
                <a:gd name="T90" fmla="*/ 875 w 937"/>
                <a:gd name="T91" fmla="*/ 319 h 326"/>
                <a:gd name="T92" fmla="*/ 937 w 937"/>
                <a:gd name="T93" fmla="*/ 319 h 326"/>
                <a:gd name="T94" fmla="*/ 937 w 937"/>
                <a:gd name="T95" fmla="*/ 8 h 326"/>
                <a:gd name="T96" fmla="*/ 875 w 937"/>
                <a:gd name="T97" fmla="*/ 8 h 326"/>
                <a:gd name="T98" fmla="*/ 875 w 937"/>
                <a:gd name="T99" fmla="*/ 319 h 326"/>
                <a:gd name="T100" fmla="*/ 286 w 937"/>
                <a:gd name="T101" fmla="*/ 319 h 326"/>
                <a:gd name="T102" fmla="*/ 348 w 937"/>
                <a:gd name="T103" fmla="*/ 319 h 326"/>
                <a:gd name="T104" fmla="*/ 348 w 937"/>
                <a:gd name="T105" fmla="*/ 93 h 326"/>
                <a:gd name="T106" fmla="*/ 286 w 937"/>
                <a:gd name="T107" fmla="*/ 93 h 326"/>
                <a:gd name="T108" fmla="*/ 286 w 937"/>
                <a:gd name="T109" fmla="*/ 319 h 326"/>
                <a:gd name="T110" fmla="*/ 286 w 937"/>
                <a:gd name="T111" fmla="*/ 59 h 326"/>
                <a:gd name="T112" fmla="*/ 348 w 937"/>
                <a:gd name="T113" fmla="*/ 59 h 326"/>
                <a:gd name="T114" fmla="*/ 348 w 937"/>
                <a:gd name="T115" fmla="*/ 8 h 326"/>
                <a:gd name="T116" fmla="*/ 286 w 937"/>
                <a:gd name="T117" fmla="*/ 8 h 326"/>
                <a:gd name="T118" fmla="*/ 286 w 937"/>
                <a:gd name="T119" fmla="*/ 59 h 3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937" h="326">
                  <a:moveTo>
                    <a:pt x="171" y="136"/>
                  </a:moveTo>
                  <a:cubicBezTo>
                    <a:pt x="93" y="116"/>
                    <a:pt x="78" y="113"/>
                    <a:pt x="78" y="89"/>
                  </a:cubicBezTo>
                  <a:cubicBezTo>
                    <a:pt x="78" y="63"/>
                    <a:pt x="103" y="53"/>
                    <a:pt x="125" y="53"/>
                  </a:cubicBezTo>
                  <a:cubicBezTo>
                    <a:pt x="158" y="53"/>
                    <a:pt x="184" y="63"/>
                    <a:pt x="186" y="100"/>
                  </a:cubicBezTo>
                  <a:cubicBezTo>
                    <a:pt x="253" y="100"/>
                    <a:pt x="253" y="100"/>
                    <a:pt x="253" y="100"/>
                  </a:cubicBezTo>
                  <a:cubicBezTo>
                    <a:pt x="253" y="29"/>
                    <a:pt x="193" y="0"/>
                    <a:pt x="128" y="0"/>
                  </a:cubicBezTo>
                  <a:cubicBezTo>
                    <a:pt x="72" y="0"/>
                    <a:pt x="12" y="31"/>
                    <a:pt x="12" y="94"/>
                  </a:cubicBezTo>
                  <a:cubicBezTo>
                    <a:pt x="12" y="153"/>
                    <a:pt x="58" y="171"/>
                    <a:pt x="104" y="183"/>
                  </a:cubicBezTo>
                  <a:cubicBezTo>
                    <a:pt x="150" y="195"/>
                    <a:pt x="197" y="201"/>
                    <a:pt x="197" y="234"/>
                  </a:cubicBezTo>
                  <a:cubicBezTo>
                    <a:pt x="197" y="266"/>
                    <a:pt x="160" y="273"/>
                    <a:pt x="136" y="273"/>
                  </a:cubicBezTo>
                  <a:cubicBezTo>
                    <a:pt x="100" y="273"/>
                    <a:pt x="67" y="257"/>
                    <a:pt x="67" y="215"/>
                  </a:cubicBezTo>
                  <a:cubicBezTo>
                    <a:pt x="1" y="215"/>
                    <a:pt x="1" y="215"/>
                    <a:pt x="1" y="215"/>
                  </a:cubicBezTo>
                  <a:cubicBezTo>
                    <a:pt x="0" y="292"/>
                    <a:pt x="65" y="326"/>
                    <a:pt x="134" y="326"/>
                  </a:cubicBezTo>
                  <a:cubicBezTo>
                    <a:pt x="218" y="326"/>
                    <a:pt x="263" y="283"/>
                    <a:pt x="263" y="226"/>
                  </a:cubicBezTo>
                  <a:cubicBezTo>
                    <a:pt x="263" y="156"/>
                    <a:pt x="193" y="141"/>
                    <a:pt x="171" y="136"/>
                  </a:cubicBezTo>
                  <a:moveTo>
                    <a:pt x="541" y="121"/>
                  </a:moveTo>
                  <a:cubicBezTo>
                    <a:pt x="541" y="121"/>
                    <a:pt x="541" y="121"/>
                    <a:pt x="541" y="121"/>
                  </a:cubicBezTo>
                  <a:cubicBezTo>
                    <a:pt x="526" y="99"/>
                    <a:pt x="500" y="87"/>
                    <a:pt x="473" y="87"/>
                  </a:cubicBezTo>
                  <a:cubicBezTo>
                    <a:pt x="407" y="87"/>
                    <a:pt x="374" y="144"/>
                    <a:pt x="374" y="204"/>
                  </a:cubicBezTo>
                  <a:cubicBezTo>
                    <a:pt x="374" y="266"/>
                    <a:pt x="407" y="325"/>
                    <a:pt x="475" y="325"/>
                  </a:cubicBezTo>
                  <a:cubicBezTo>
                    <a:pt x="504" y="325"/>
                    <a:pt x="529" y="314"/>
                    <a:pt x="543" y="290"/>
                  </a:cubicBezTo>
                  <a:cubicBezTo>
                    <a:pt x="544" y="290"/>
                    <a:pt x="544" y="290"/>
                    <a:pt x="544" y="290"/>
                  </a:cubicBezTo>
                  <a:cubicBezTo>
                    <a:pt x="544" y="319"/>
                    <a:pt x="544" y="319"/>
                    <a:pt x="544" y="319"/>
                  </a:cubicBezTo>
                  <a:cubicBezTo>
                    <a:pt x="603" y="319"/>
                    <a:pt x="603" y="319"/>
                    <a:pt x="603" y="319"/>
                  </a:cubicBezTo>
                  <a:cubicBezTo>
                    <a:pt x="603" y="8"/>
                    <a:pt x="603" y="8"/>
                    <a:pt x="603" y="8"/>
                  </a:cubicBezTo>
                  <a:cubicBezTo>
                    <a:pt x="541" y="8"/>
                    <a:pt x="541" y="8"/>
                    <a:pt x="541" y="8"/>
                  </a:cubicBezTo>
                  <a:lnTo>
                    <a:pt x="541" y="121"/>
                  </a:lnTo>
                  <a:close/>
                  <a:moveTo>
                    <a:pt x="490" y="278"/>
                  </a:moveTo>
                  <a:cubicBezTo>
                    <a:pt x="452" y="278"/>
                    <a:pt x="436" y="241"/>
                    <a:pt x="436" y="206"/>
                  </a:cubicBezTo>
                  <a:cubicBezTo>
                    <a:pt x="436" y="169"/>
                    <a:pt x="449" y="134"/>
                    <a:pt x="490" y="134"/>
                  </a:cubicBezTo>
                  <a:cubicBezTo>
                    <a:pt x="530" y="134"/>
                    <a:pt x="543" y="169"/>
                    <a:pt x="543" y="205"/>
                  </a:cubicBezTo>
                  <a:cubicBezTo>
                    <a:pt x="543" y="242"/>
                    <a:pt x="531" y="278"/>
                    <a:pt x="490" y="278"/>
                  </a:cubicBezTo>
                  <a:moveTo>
                    <a:pt x="741" y="87"/>
                  </a:moveTo>
                  <a:cubicBezTo>
                    <a:pt x="672" y="87"/>
                    <a:pt x="626" y="139"/>
                    <a:pt x="626" y="206"/>
                  </a:cubicBezTo>
                  <a:cubicBezTo>
                    <a:pt x="626" y="276"/>
                    <a:pt x="670" y="325"/>
                    <a:pt x="741" y="325"/>
                  </a:cubicBezTo>
                  <a:cubicBezTo>
                    <a:pt x="792" y="325"/>
                    <a:pt x="829" y="302"/>
                    <a:pt x="846" y="249"/>
                  </a:cubicBezTo>
                  <a:cubicBezTo>
                    <a:pt x="792" y="249"/>
                    <a:pt x="792" y="249"/>
                    <a:pt x="792" y="249"/>
                  </a:cubicBezTo>
                  <a:cubicBezTo>
                    <a:pt x="788" y="263"/>
                    <a:pt x="768" y="278"/>
                    <a:pt x="743" y="278"/>
                  </a:cubicBezTo>
                  <a:cubicBezTo>
                    <a:pt x="708" y="278"/>
                    <a:pt x="689" y="260"/>
                    <a:pt x="687" y="221"/>
                  </a:cubicBezTo>
                  <a:cubicBezTo>
                    <a:pt x="850" y="221"/>
                    <a:pt x="850" y="221"/>
                    <a:pt x="850" y="221"/>
                  </a:cubicBezTo>
                  <a:cubicBezTo>
                    <a:pt x="854" y="152"/>
                    <a:pt x="817" y="87"/>
                    <a:pt x="741" y="87"/>
                  </a:cubicBezTo>
                  <a:moveTo>
                    <a:pt x="687" y="182"/>
                  </a:moveTo>
                  <a:cubicBezTo>
                    <a:pt x="688" y="164"/>
                    <a:pt x="700" y="134"/>
                    <a:pt x="739" y="134"/>
                  </a:cubicBezTo>
                  <a:cubicBezTo>
                    <a:pt x="769" y="134"/>
                    <a:pt x="782" y="151"/>
                    <a:pt x="788" y="182"/>
                  </a:cubicBezTo>
                  <a:lnTo>
                    <a:pt x="687" y="182"/>
                  </a:lnTo>
                  <a:close/>
                  <a:moveTo>
                    <a:pt x="875" y="319"/>
                  </a:moveTo>
                  <a:cubicBezTo>
                    <a:pt x="937" y="319"/>
                    <a:pt x="937" y="319"/>
                    <a:pt x="937" y="319"/>
                  </a:cubicBezTo>
                  <a:cubicBezTo>
                    <a:pt x="937" y="8"/>
                    <a:pt x="937" y="8"/>
                    <a:pt x="937" y="8"/>
                  </a:cubicBezTo>
                  <a:cubicBezTo>
                    <a:pt x="875" y="8"/>
                    <a:pt x="875" y="8"/>
                    <a:pt x="875" y="8"/>
                  </a:cubicBezTo>
                  <a:lnTo>
                    <a:pt x="875" y="319"/>
                  </a:lnTo>
                  <a:close/>
                  <a:moveTo>
                    <a:pt x="286" y="319"/>
                  </a:moveTo>
                  <a:cubicBezTo>
                    <a:pt x="348" y="319"/>
                    <a:pt x="348" y="319"/>
                    <a:pt x="348" y="319"/>
                  </a:cubicBezTo>
                  <a:cubicBezTo>
                    <a:pt x="348" y="93"/>
                    <a:pt x="348" y="93"/>
                    <a:pt x="348" y="93"/>
                  </a:cubicBezTo>
                  <a:cubicBezTo>
                    <a:pt x="286" y="93"/>
                    <a:pt x="286" y="93"/>
                    <a:pt x="286" y="93"/>
                  </a:cubicBezTo>
                  <a:lnTo>
                    <a:pt x="286" y="319"/>
                  </a:lnTo>
                  <a:close/>
                  <a:moveTo>
                    <a:pt x="286" y="59"/>
                  </a:moveTo>
                  <a:cubicBezTo>
                    <a:pt x="348" y="59"/>
                    <a:pt x="348" y="59"/>
                    <a:pt x="348" y="59"/>
                  </a:cubicBezTo>
                  <a:cubicBezTo>
                    <a:pt x="348" y="8"/>
                    <a:pt x="348" y="8"/>
                    <a:pt x="348" y="8"/>
                  </a:cubicBezTo>
                  <a:cubicBezTo>
                    <a:pt x="286" y="8"/>
                    <a:pt x="286" y="8"/>
                    <a:pt x="286" y="8"/>
                  </a:cubicBezTo>
                  <a:lnTo>
                    <a:pt x="286" y="5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grpSp>
      <p:grpSp>
        <p:nvGrpSpPr>
          <p:cNvPr id="18" name="Group 7"/>
          <p:cNvGrpSpPr>
            <a:grpSpLocks/>
          </p:cNvGrpSpPr>
          <p:nvPr userDrawn="1"/>
        </p:nvGrpSpPr>
        <p:grpSpPr bwMode="auto">
          <a:xfrm>
            <a:off x="7777158" y="6526208"/>
            <a:ext cx="863600" cy="236537"/>
            <a:chOff x="1005" y="1644"/>
            <a:chExt cx="3749" cy="1030"/>
          </a:xfrm>
        </p:grpSpPr>
        <p:sp>
          <p:nvSpPr>
            <p:cNvPr id="19" name="Freeform 8"/>
            <p:cNvSpPr>
              <a:spLocks/>
            </p:cNvSpPr>
            <p:nvPr userDrawn="1"/>
          </p:nvSpPr>
          <p:spPr bwMode="auto">
            <a:xfrm>
              <a:off x="1962" y="2123"/>
              <a:ext cx="314" cy="256"/>
            </a:xfrm>
            <a:custGeom>
              <a:avLst/>
              <a:gdLst>
                <a:gd name="T0" fmla="*/ 108 w 314"/>
                <a:gd name="T1" fmla="*/ 256 h 256"/>
                <a:gd name="T2" fmla="*/ 314 w 314"/>
                <a:gd name="T3" fmla="*/ 0 h 256"/>
                <a:gd name="T4" fmla="*/ 101 w 314"/>
                <a:gd name="T5" fmla="*/ 0 h 256"/>
                <a:gd name="T6" fmla="*/ 0 w 314"/>
                <a:gd name="T7" fmla="*/ 126 h 256"/>
                <a:gd name="T8" fmla="*/ 108 w 314"/>
                <a:gd name="T9" fmla="*/ 256 h 256"/>
              </a:gdLst>
              <a:ahLst/>
              <a:cxnLst>
                <a:cxn ang="0">
                  <a:pos x="T0" y="T1"/>
                </a:cxn>
                <a:cxn ang="0">
                  <a:pos x="T2" y="T3"/>
                </a:cxn>
                <a:cxn ang="0">
                  <a:pos x="T4" y="T5"/>
                </a:cxn>
                <a:cxn ang="0">
                  <a:pos x="T6" y="T7"/>
                </a:cxn>
                <a:cxn ang="0">
                  <a:pos x="T8" y="T9"/>
                </a:cxn>
              </a:cxnLst>
              <a:rect l="0" t="0" r="r" b="b"/>
              <a:pathLst>
                <a:path w="314" h="256">
                  <a:moveTo>
                    <a:pt x="108" y="256"/>
                  </a:moveTo>
                  <a:lnTo>
                    <a:pt x="314" y="0"/>
                  </a:lnTo>
                  <a:lnTo>
                    <a:pt x="101" y="0"/>
                  </a:lnTo>
                  <a:lnTo>
                    <a:pt x="0" y="126"/>
                  </a:lnTo>
                  <a:lnTo>
                    <a:pt x="108" y="256"/>
                  </a:lnTo>
                  <a:close/>
                </a:path>
              </a:pathLst>
            </a:custGeom>
            <a:solidFill>
              <a:srgbClr val="F15A2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20" name="Freeform 9"/>
            <p:cNvSpPr>
              <a:spLocks noEditPoints="1"/>
            </p:cNvSpPr>
            <p:nvPr userDrawn="1"/>
          </p:nvSpPr>
          <p:spPr bwMode="auto">
            <a:xfrm>
              <a:off x="1005" y="1644"/>
              <a:ext cx="1183" cy="1014"/>
            </a:xfrm>
            <a:custGeom>
              <a:avLst/>
              <a:gdLst>
                <a:gd name="T0" fmla="*/ 359 w 501"/>
                <a:gd name="T1" fmla="*/ 313 h 429"/>
                <a:gd name="T2" fmla="*/ 339 w 501"/>
                <a:gd name="T3" fmla="*/ 287 h 429"/>
                <a:gd name="T4" fmla="*/ 331 w 501"/>
                <a:gd name="T5" fmla="*/ 277 h 429"/>
                <a:gd name="T6" fmla="*/ 288 w 501"/>
                <a:gd name="T7" fmla="*/ 257 h 429"/>
                <a:gd name="T8" fmla="*/ 232 w 501"/>
                <a:gd name="T9" fmla="*/ 313 h 429"/>
                <a:gd name="T10" fmla="*/ 288 w 501"/>
                <a:gd name="T11" fmla="*/ 368 h 429"/>
                <a:gd name="T12" fmla="*/ 331 w 501"/>
                <a:gd name="T13" fmla="*/ 348 h 429"/>
                <a:gd name="T14" fmla="*/ 339 w 501"/>
                <a:gd name="T15" fmla="*/ 338 h 429"/>
                <a:gd name="T16" fmla="*/ 359 w 501"/>
                <a:gd name="T17" fmla="*/ 313 h 429"/>
                <a:gd name="T18" fmla="*/ 162 w 501"/>
                <a:gd name="T19" fmla="*/ 312 h 429"/>
                <a:gd name="T20" fmla="*/ 288 w 501"/>
                <a:gd name="T21" fmla="*/ 188 h 429"/>
                <a:gd name="T22" fmla="*/ 384 w 501"/>
                <a:gd name="T23" fmla="*/ 232 h 429"/>
                <a:gd name="T24" fmla="*/ 385 w 501"/>
                <a:gd name="T25" fmla="*/ 234 h 429"/>
                <a:gd name="T26" fmla="*/ 387 w 501"/>
                <a:gd name="T27" fmla="*/ 233 h 429"/>
                <a:gd name="T28" fmla="*/ 250 w 501"/>
                <a:gd name="T29" fmla="*/ 0 h 429"/>
                <a:gd name="T30" fmla="*/ 0 w 501"/>
                <a:gd name="T31" fmla="*/ 429 h 429"/>
                <a:gd name="T32" fmla="*/ 244 w 501"/>
                <a:gd name="T33" fmla="*/ 429 h 429"/>
                <a:gd name="T34" fmla="*/ 245 w 501"/>
                <a:gd name="T35" fmla="*/ 428 h 429"/>
                <a:gd name="T36" fmla="*/ 220 w 501"/>
                <a:gd name="T37" fmla="*/ 417 h 429"/>
                <a:gd name="T38" fmla="*/ 162 w 501"/>
                <a:gd name="T39" fmla="*/ 312 h 429"/>
                <a:gd name="T40" fmla="*/ 496 w 501"/>
                <a:gd name="T41" fmla="*/ 427 h 429"/>
                <a:gd name="T42" fmla="*/ 470 w 501"/>
                <a:gd name="T43" fmla="*/ 420 h 429"/>
                <a:gd name="T44" fmla="*/ 405 w 501"/>
                <a:gd name="T45" fmla="*/ 367 h 429"/>
                <a:gd name="T46" fmla="*/ 380 w 501"/>
                <a:gd name="T47" fmla="*/ 398 h 429"/>
                <a:gd name="T48" fmla="*/ 333 w 501"/>
                <a:gd name="T49" fmla="*/ 428 h 429"/>
                <a:gd name="T50" fmla="*/ 333 w 501"/>
                <a:gd name="T51" fmla="*/ 429 h 429"/>
                <a:gd name="T52" fmla="*/ 501 w 501"/>
                <a:gd name="T53" fmla="*/ 429 h 429"/>
                <a:gd name="T54" fmla="*/ 501 w 501"/>
                <a:gd name="T55" fmla="*/ 428 h 429"/>
                <a:gd name="T56" fmla="*/ 496 w 501"/>
                <a:gd name="T57" fmla="*/ 427 h 4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01" h="429">
                  <a:moveTo>
                    <a:pt x="359" y="313"/>
                  </a:moveTo>
                  <a:cubicBezTo>
                    <a:pt x="353" y="305"/>
                    <a:pt x="350" y="300"/>
                    <a:pt x="339" y="287"/>
                  </a:cubicBezTo>
                  <a:cubicBezTo>
                    <a:pt x="336" y="283"/>
                    <a:pt x="335" y="282"/>
                    <a:pt x="331" y="277"/>
                  </a:cubicBezTo>
                  <a:cubicBezTo>
                    <a:pt x="320" y="265"/>
                    <a:pt x="306" y="257"/>
                    <a:pt x="288" y="257"/>
                  </a:cubicBezTo>
                  <a:cubicBezTo>
                    <a:pt x="257" y="257"/>
                    <a:pt x="232" y="282"/>
                    <a:pt x="232" y="313"/>
                  </a:cubicBezTo>
                  <a:cubicBezTo>
                    <a:pt x="232" y="343"/>
                    <a:pt x="257" y="368"/>
                    <a:pt x="288" y="368"/>
                  </a:cubicBezTo>
                  <a:cubicBezTo>
                    <a:pt x="306" y="368"/>
                    <a:pt x="320" y="360"/>
                    <a:pt x="331" y="348"/>
                  </a:cubicBezTo>
                  <a:cubicBezTo>
                    <a:pt x="335" y="343"/>
                    <a:pt x="336" y="342"/>
                    <a:pt x="339" y="338"/>
                  </a:cubicBezTo>
                  <a:cubicBezTo>
                    <a:pt x="350" y="325"/>
                    <a:pt x="353" y="320"/>
                    <a:pt x="359" y="313"/>
                  </a:cubicBezTo>
                  <a:moveTo>
                    <a:pt x="162" y="312"/>
                  </a:moveTo>
                  <a:cubicBezTo>
                    <a:pt x="162" y="243"/>
                    <a:pt x="218" y="188"/>
                    <a:pt x="288" y="188"/>
                  </a:cubicBezTo>
                  <a:cubicBezTo>
                    <a:pt x="322" y="188"/>
                    <a:pt x="357" y="201"/>
                    <a:pt x="384" y="232"/>
                  </a:cubicBezTo>
                  <a:cubicBezTo>
                    <a:pt x="385" y="234"/>
                    <a:pt x="385" y="234"/>
                    <a:pt x="385" y="234"/>
                  </a:cubicBezTo>
                  <a:cubicBezTo>
                    <a:pt x="387" y="233"/>
                    <a:pt x="387" y="233"/>
                    <a:pt x="387" y="233"/>
                  </a:cubicBezTo>
                  <a:cubicBezTo>
                    <a:pt x="250" y="0"/>
                    <a:pt x="250" y="0"/>
                    <a:pt x="250" y="0"/>
                  </a:cubicBezTo>
                  <a:cubicBezTo>
                    <a:pt x="0" y="429"/>
                    <a:pt x="0" y="429"/>
                    <a:pt x="0" y="429"/>
                  </a:cubicBezTo>
                  <a:cubicBezTo>
                    <a:pt x="244" y="429"/>
                    <a:pt x="244" y="429"/>
                    <a:pt x="244" y="429"/>
                  </a:cubicBezTo>
                  <a:cubicBezTo>
                    <a:pt x="245" y="428"/>
                    <a:pt x="245" y="428"/>
                    <a:pt x="245" y="428"/>
                  </a:cubicBezTo>
                  <a:cubicBezTo>
                    <a:pt x="234" y="425"/>
                    <a:pt x="224" y="419"/>
                    <a:pt x="220" y="417"/>
                  </a:cubicBezTo>
                  <a:cubicBezTo>
                    <a:pt x="185" y="395"/>
                    <a:pt x="162" y="357"/>
                    <a:pt x="162" y="312"/>
                  </a:cubicBezTo>
                  <a:moveTo>
                    <a:pt x="496" y="427"/>
                  </a:moveTo>
                  <a:cubicBezTo>
                    <a:pt x="485" y="425"/>
                    <a:pt x="476" y="422"/>
                    <a:pt x="470" y="420"/>
                  </a:cubicBezTo>
                  <a:cubicBezTo>
                    <a:pt x="444" y="409"/>
                    <a:pt x="423" y="389"/>
                    <a:pt x="405" y="367"/>
                  </a:cubicBezTo>
                  <a:cubicBezTo>
                    <a:pt x="405" y="367"/>
                    <a:pt x="392" y="385"/>
                    <a:pt x="380" y="398"/>
                  </a:cubicBezTo>
                  <a:cubicBezTo>
                    <a:pt x="362" y="417"/>
                    <a:pt x="343" y="425"/>
                    <a:pt x="333" y="428"/>
                  </a:cubicBezTo>
                  <a:cubicBezTo>
                    <a:pt x="333" y="429"/>
                    <a:pt x="333" y="429"/>
                    <a:pt x="333" y="429"/>
                  </a:cubicBezTo>
                  <a:cubicBezTo>
                    <a:pt x="501" y="429"/>
                    <a:pt x="501" y="429"/>
                    <a:pt x="501" y="429"/>
                  </a:cubicBezTo>
                  <a:cubicBezTo>
                    <a:pt x="501" y="428"/>
                    <a:pt x="501" y="428"/>
                    <a:pt x="501" y="428"/>
                  </a:cubicBezTo>
                  <a:cubicBezTo>
                    <a:pt x="501" y="428"/>
                    <a:pt x="499" y="427"/>
                    <a:pt x="496" y="427"/>
                  </a:cubicBezTo>
                </a:path>
              </a:pathLst>
            </a:custGeom>
            <a:solidFill>
              <a:srgbClr val="005BA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21" name="Freeform 10"/>
            <p:cNvSpPr>
              <a:spLocks noEditPoints="1"/>
            </p:cNvSpPr>
            <p:nvPr userDrawn="1"/>
          </p:nvSpPr>
          <p:spPr bwMode="auto">
            <a:xfrm>
              <a:off x="2540" y="1904"/>
              <a:ext cx="2214" cy="770"/>
            </a:xfrm>
            <a:custGeom>
              <a:avLst/>
              <a:gdLst>
                <a:gd name="T0" fmla="*/ 171 w 937"/>
                <a:gd name="T1" fmla="*/ 136 h 326"/>
                <a:gd name="T2" fmla="*/ 78 w 937"/>
                <a:gd name="T3" fmla="*/ 89 h 326"/>
                <a:gd name="T4" fmla="*/ 125 w 937"/>
                <a:gd name="T5" fmla="*/ 53 h 326"/>
                <a:gd name="T6" fmla="*/ 186 w 937"/>
                <a:gd name="T7" fmla="*/ 100 h 326"/>
                <a:gd name="T8" fmla="*/ 253 w 937"/>
                <a:gd name="T9" fmla="*/ 100 h 326"/>
                <a:gd name="T10" fmla="*/ 128 w 937"/>
                <a:gd name="T11" fmla="*/ 0 h 326"/>
                <a:gd name="T12" fmla="*/ 12 w 937"/>
                <a:gd name="T13" fmla="*/ 94 h 326"/>
                <a:gd name="T14" fmla="*/ 104 w 937"/>
                <a:gd name="T15" fmla="*/ 183 h 326"/>
                <a:gd name="T16" fmla="*/ 197 w 937"/>
                <a:gd name="T17" fmla="*/ 234 h 326"/>
                <a:gd name="T18" fmla="*/ 136 w 937"/>
                <a:gd name="T19" fmla="*/ 273 h 326"/>
                <a:gd name="T20" fmla="*/ 67 w 937"/>
                <a:gd name="T21" fmla="*/ 215 h 326"/>
                <a:gd name="T22" fmla="*/ 1 w 937"/>
                <a:gd name="T23" fmla="*/ 215 h 326"/>
                <a:gd name="T24" fmla="*/ 134 w 937"/>
                <a:gd name="T25" fmla="*/ 326 h 326"/>
                <a:gd name="T26" fmla="*/ 263 w 937"/>
                <a:gd name="T27" fmla="*/ 226 h 326"/>
                <a:gd name="T28" fmla="*/ 171 w 937"/>
                <a:gd name="T29" fmla="*/ 136 h 326"/>
                <a:gd name="T30" fmla="*/ 541 w 937"/>
                <a:gd name="T31" fmla="*/ 121 h 326"/>
                <a:gd name="T32" fmla="*/ 541 w 937"/>
                <a:gd name="T33" fmla="*/ 121 h 326"/>
                <a:gd name="T34" fmla="*/ 473 w 937"/>
                <a:gd name="T35" fmla="*/ 87 h 326"/>
                <a:gd name="T36" fmla="*/ 374 w 937"/>
                <a:gd name="T37" fmla="*/ 204 h 326"/>
                <a:gd name="T38" fmla="*/ 475 w 937"/>
                <a:gd name="T39" fmla="*/ 325 h 326"/>
                <a:gd name="T40" fmla="*/ 543 w 937"/>
                <a:gd name="T41" fmla="*/ 290 h 326"/>
                <a:gd name="T42" fmla="*/ 544 w 937"/>
                <a:gd name="T43" fmla="*/ 290 h 326"/>
                <a:gd name="T44" fmla="*/ 544 w 937"/>
                <a:gd name="T45" fmla="*/ 319 h 326"/>
                <a:gd name="T46" fmla="*/ 603 w 937"/>
                <a:gd name="T47" fmla="*/ 319 h 326"/>
                <a:gd name="T48" fmla="*/ 603 w 937"/>
                <a:gd name="T49" fmla="*/ 8 h 326"/>
                <a:gd name="T50" fmla="*/ 541 w 937"/>
                <a:gd name="T51" fmla="*/ 8 h 326"/>
                <a:gd name="T52" fmla="*/ 541 w 937"/>
                <a:gd name="T53" fmla="*/ 121 h 326"/>
                <a:gd name="T54" fmla="*/ 490 w 937"/>
                <a:gd name="T55" fmla="*/ 278 h 326"/>
                <a:gd name="T56" fmla="*/ 436 w 937"/>
                <a:gd name="T57" fmla="*/ 206 h 326"/>
                <a:gd name="T58" fmla="*/ 490 w 937"/>
                <a:gd name="T59" fmla="*/ 134 h 326"/>
                <a:gd name="T60" fmla="*/ 543 w 937"/>
                <a:gd name="T61" fmla="*/ 205 h 326"/>
                <a:gd name="T62" fmla="*/ 490 w 937"/>
                <a:gd name="T63" fmla="*/ 278 h 326"/>
                <a:gd name="T64" fmla="*/ 741 w 937"/>
                <a:gd name="T65" fmla="*/ 87 h 326"/>
                <a:gd name="T66" fmla="*/ 626 w 937"/>
                <a:gd name="T67" fmla="*/ 206 h 326"/>
                <a:gd name="T68" fmla="*/ 741 w 937"/>
                <a:gd name="T69" fmla="*/ 325 h 326"/>
                <a:gd name="T70" fmla="*/ 846 w 937"/>
                <a:gd name="T71" fmla="*/ 249 h 326"/>
                <a:gd name="T72" fmla="*/ 792 w 937"/>
                <a:gd name="T73" fmla="*/ 249 h 326"/>
                <a:gd name="T74" fmla="*/ 743 w 937"/>
                <a:gd name="T75" fmla="*/ 278 h 326"/>
                <a:gd name="T76" fmla="*/ 687 w 937"/>
                <a:gd name="T77" fmla="*/ 221 h 326"/>
                <a:gd name="T78" fmla="*/ 850 w 937"/>
                <a:gd name="T79" fmla="*/ 221 h 326"/>
                <a:gd name="T80" fmla="*/ 741 w 937"/>
                <a:gd name="T81" fmla="*/ 87 h 326"/>
                <a:gd name="T82" fmla="*/ 687 w 937"/>
                <a:gd name="T83" fmla="*/ 182 h 326"/>
                <a:gd name="T84" fmla="*/ 739 w 937"/>
                <a:gd name="T85" fmla="*/ 134 h 326"/>
                <a:gd name="T86" fmla="*/ 788 w 937"/>
                <a:gd name="T87" fmla="*/ 182 h 326"/>
                <a:gd name="T88" fmla="*/ 687 w 937"/>
                <a:gd name="T89" fmla="*/ 182 h 326"/>
                <a:gd name="T90" fmla="*/ 875 w 937"/>
                <a:gd name="T91" fmla="*/ 319 h 326"/>
                <a:gd name="T92" fmla="*/ 937 w 937"/>
                <a:gd name="T93" fmla="*/ 319 h 326"/>
                <a:gd name="T94" fmla="*/ 937 w 937"/>
                <a:gd name="T95" fmla="*/ 8 h 326"/>
                <a:gd name="T96" fmla="*/ 875 w 937"/>
                <a:gd name="T97" fmla="*/ 8 h 326"/>
                <a:gd name="T98" fmla="*/ 875 w 937"/>
                <a:gd name="T99" fmla="*/ 319 h 326"/>
                <a:gd name="T100" fmla="*/ 286 w 937"/>
                <a:gd name="T101" fmla="*/ 319 h 326"/>
                <a:gd name="T102" fmla="*/ 348 w 937"/>
                <a:gd name="T103" fmla="*/ 319 h 326"/>
                <a:gd name="T104" fmla="*/ 348 w 937"/>
                <a:gd name="T105" fmla="*/ 93 h 326"/>
                <a:gd name="T106" fmla="*/ 286 w 937"/>
                <a:gd name="T107" fmla="*/ 93 h 326"/>
                <a:gd name="T108" fmla="*/ 286 w 937"/>
                <a:gd name="T109" fmla="*/ 319 h 326"/>
                <a:gd name="T110" fmla="*/ 286 w 937"/>
                <a:gd name="T111" fmla="*/ 59 h 326"/>
                <a:gd name="T112" fmla="*/ 348 w 937"/>
                <a:gd name="T113" fmla="*/ 59 h 326"/>
                <a:gd name="T114" fmla="*/ 348 w 937"/>
                <a:gd name="T115" fmla="*/ 8 h 326"/>
                <a:gd name="T116" fmla="*/ 286 w 937"/>
                <a:gd name="T117" fmla="*/ 8 h 326"/>
                <a:gd name="T118" fmla="*/ 286 w 937"/>
                <a:gd name="T119" fmla="*/ 59 h 3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937" h="326">
                  <a:moveTo>
                    <a:pt x="171" y="136"/>
                  </a:moveTo>
                  <a:cubicBezTo>
                    <a:pt x="93" y="116"/>
                    <a:pt x="78" y="113"/>
                    <a:pt x="78" y="89"/>
                  </a:cubicBezTo>
                  <a:cubicBezTo>
                    <a:pt x="78" y="63"/>
                    <a:pt x="103" y="53"/>
                    <a:pt x="125" y="53"/>
                  </a:cubicBezTo>
                  <a:cubicBezTo>
                    <a:pt x="158" y="53"/>
                    <a:pt x="184" y="63"/>
                    <a:pt x="186" y="100"/>
                  </a:cubicBezTo>
                  <a:cubicBezTo>
                    <a:pt x="253" y="100"/>
                    <a:pt x="253" y="100"/>
                    <a:pt x="253" y="100"/>
                  </a:cubicBezTo>
                  <a:cubicBezTo>
                    <a:pt x="253" y="29"/>
                    <a:pt x="193" y="0"/>
                    <a:pt x="128" y="0"/>
                  </a:cubicBezTo>
                  <a:cubicBezTo>
                    <a:pt x="72" y="0"/>
                    <a:pt x="12" y="31"/>
                    <a:pt x="12" y="94"/>
                  </a:cubicBezTo>
                  <a:cubicBezTo>
                    <a:pt x="12" y="153"/>
                    <a:pt x="58" y="171"/>
                    <a:pt x="104" y="183"/>
                  </a:cubicBezTo>
                  <a:cubicBezTo>
                    <a:pt x="150" y="195"/>
                    <a:pt x="197" y="201"/>
                    <a:pt x="197" y="234"/>
                  </a:cubicBezTo>
                  <a:cubicBezTo>
                    <a:pt x="197" y="266"/>
                    <a:pt x="160" y="273"/>
                    <a:pt x="136" y="273"/>
                  </a:cubicBezTo>
                  <a:cubicBezTo>
                    <a:pt x="100" y="273"/>
                    <a:pt x="67" y="257"/>
                    <a:pt x="67" y="215"/>
                  </a:cubicBezTo>
                  <a:cubicBezTo>
                    <a:pt x="1" y="215"/>
                    <a:pt x="1" y="215"/>
                    <a:pt x="1" y="215"/>
                  </a:cubicBezTo>
                  <a:cubicBezTo>
                    <a:pt x="0" y="292"/>
                    <a:pt x="65" y="326"/>
                    <a:pt x="134" y="326"/>
                  </a:cubicBezTo>
                  <a:cubicBezTo>
                    <a:pt x="218" y="326"/>
                    <a:pt x="263" y="283"/>
                    <a:pt x="263" y="226"/>
                  </a:cubicBezTo>
                  <a:cubicBezTo>
                    <a:pt x="263" y="156"/>
                    <a:pt x="193" y="141"/>
                    <a:pt x="171" y="136"/>
                  </a:cubicBezTo>
                  <a:moveTo>
                    <a:pt x="541" y="121"/>
                  </a:moveTo>
                  <a:cubicBezTo>
                    <a:pt x="541" y="121"/>
                    <a:pt x="541" y="121"/>
                    <a:pt x="541" y="121"/>
                  </a:cubicBezTo>
                  <a:cubicBezTo>
                    <a:pt x="526" y="99"/>
                    <a:pt x="500" y="87"/>
                    <a:pt x="473" y="87"/>
                  </a:cubicBezTo>
                  <a:cubicBezTo>
                    <a:pt x="407" y="87"/>
                    <a:pt x="374" y="144"/>
                    <a:pt x="374" y="204"/>
                  </a:cubicBezTo>
                  <a:cubicBezTo>
                    <a:pt x="374" y="266"/>
                    <a:pt x="407" y="325"/>
                    <a:pt x="475" y="325"/>
                  </a:cubicBezTo>
                  <a:cubicBezTo>
                    <a:pt x="504" y="325"/>
                    <a:pt x="529" y="314"/>
                    <a:pt x="543" y="290"/>
                  </a:cubicBezTo>
                  <a:cubicBezTo>
                    <a:pt x="544" y="290"/>
                    <a:pt x="544" y="290"/>
                    <a:pt x="544" y="290"/>
                  </a:cubicBezTo>
                  <a:cubicBezTo>
                    <a:pt x="544" y="319"/>
                    <a:pt x="544" y="319"/>
                    <a:pt x="544" y="319"/>
                  </a:cubicBezTo>
                  <a:cubicBezTo>
                    <a:pt x="603" y="319"/>
                    <a:pt x="603" y="319"/>
                    <a:pt x="603" y="319"/>
                  </a:cubicBezTo>
                  <a:cubicBezTo>
                    <a:pt x="603" y="8"/>
                    <a:pt x="603" y="8"/>
                    <a:pt x="603" y="8"/>
                  </a:cubicBezTo>
                  <a:cubicBezTo>
                    <a:pt x="541" y="8"/>
                    <a:pt x="541" y="8"/>
                    <a:pt x="541" y="8"/>
                  </a:cubicBezTo>
                  <a:lnTo>
                    <a:pt x="541" y="121"/>
                  </a:lnTo>
                  <a:close/>
                  <a:moveTo>
                    <a:pt x="490" y="278"/>
                  </a:moveTo>
                  <a:cubicBezTo>
                    <a:pt x="452" y="278"/>
                    <a:pt x="436" y="241"/>
                    <a:pt x="436" y="206"/>
                  </a:cubicBezTo>
                  <a:cubicBezTo>
                    <a:pt x="436" y="169"/>
                    <a:pt x="449" y="134"/>
                    <a:pt x="490" y="134"/>
                  </a:cubicBezTo>
                  <a:cubicBezTo>
                    <a:pt x="530" y="134"/>
                    <a:pt x="543" y="169"/>
                    <a:pt x="543" y="205"/>
                  </a:cubicBezTo>
                  <a:cubicBezTo>
                    <a:pt x="543" y="242"/>
                    <a:pt x="531" y="278"/>
                    <a:pt x="490" y="278"/>
                  </a:cubicBezTo>
                  <a:moveTo>
                    <a:pt x="741" y="87"/>
                  </a:moveTo>
                  <a:cubicBezTo>
                    <a:pt x="672" y="87"/>
                    <a:pt x="626" y="139"/>
                    <a:pt x="626" y="206"/>
                  </a:cubicBezTo>
                  <a:cubicBezTo>
                    <a:pt x="626" y="276"/>
                    <a:pt x="670" y="325"/>
                    <a:pt x="741" y="325"/>
                  </a:cubicBezTo>
                  <a:cubicBezTo>
                    <a:pt x="792" y="325"/>
                    <a:pt x="829" y="302"/>
                    <a:pt x="846" y="249"/>
                  </a:cubicBezTo>
                  <a:cubicBezTo>
                    <a:pt x="792" y="249"/>
                    <a:pt x="792" y="249"/>
                    <a:pt x="792" y="249"/>
                  </a:cubicBezTo>
                  <a:cubicBezTo>
                    <a:pt x="788" y="263"/>
                    <a:pt x="768" y="278"/>
                    <a:pt x="743" y="278"/>
                  </a:cubicBezTo>
                  <a:cubicBezTo>
                    <a:pt x="708" y="278"/>
                    <a:pt x="689" y="260"/>
                    <a:pt x="687" y="221"/>
                  </a:cubicBezTo>
                  <a:cubicBezTo>
                    <a:pt x="850" y="221"/>
                    <a:pt x="850" y="221"/>
                    <a:pt x="850" y="221"/>
                  </a:cubicBezTo>
                  <a:cubicBezTo>
                    <a:pt x="854" y="152"/>
                    <a:pt x="817" y="87"/>
                    <a:pt x="741" y="87"/>
                  </a:cubicBezTo>
                  <a:moveTo>
                    <a:pt x="687" y="182"/>
                  </a:moveTo>
                  <a:cubicBezTo>
                    <a:pt x="688" y="164"/>
                    <a:pt x="700" y="134"/>
                    <a:pt x="739" y="134"/>
                  </a:cubicBezTo>
                  <a:cubicBezTo>
                    <a:pt x="769" y="134"/>
                    <a:pt x="782" y="151"/>
                    <a:pt x="788" y="182"/>
                  </a:cubicBezTo>
                  <a:lnTo>
                    <a:pt x="687" y="182"/>
                  </a:lnTo>
                  <a:close/>
                  <a:moveTo>
                    <a:pt x="875" y="319"/>
                  </a:moveTo>
                  <a:cubicBezTo>
                    <a:pt x="937" y="319"/>
                    <a:pt x="937" y="319"/>
                    <a:pt x="937" y="319"/>
                  </a:cubicBezTo>
                  <a:cubicBezTo>
                    <a:pt x="937" y="8"/>
                    <a:pt x="937" y="8"/>
                    <a:pt x="937" y="8"/>
                  </a:cubicBezTo>
                  <a:cubicBezTo>
                    <a:pt x="875" y="8"/>
                    <a:pt x="875" y="8"/>
                    <a:pt x="875" y="8"/>
                  </a:cubicBezTo>
                  <a:lnTo>
                    <a:pt x="875" y="319"/>
                  </a:lnTo>
                  <a:close/>
                  <a:moveTo>
                    <a:pt x="286" y="319"/>
                  </a:moveTo>
                  <a:cubicBezTo>
                    <a:pt x="348" y="319"/>
                    <a:pt x="348" y="319"/>
                    <a:pt x="348" y="319"/>
                  </a:cubicBezTo>
                  <a:cubicBezTo>
                    <a:pt x="348" y="93"/>
                    <a:pt x="348" y="93"/>
                    <a:pt x="348" y="93"/>
                  </a:cubicBezTo>
                  <a:cubicBezTo>
                    <a:pt x="286" y="93"/>
                    <a:pt x="286" y="93"/>
                    <a:pt x="286" y="93"/>
                  </a:cubicBezTo>
                  <a:lnTo>
                    <a:pt x="286" y="319"/>
                  </a:lnTo>
                  <a:close/>
                  <a:moveTo>
                    <a:pt x="286" y="59"/>
                  </a:moveTo>
                  <a:cubicBezTo>
                    <a:pt x="348" y="59"/>
                    <a:pt x="348" y="59"/>
                    <a:pt x="348" y="59"/>
                  </a:cubicBezTo>
                  <a:cubicBezTo>
                    <a:pt x="348" y="8"/>
                    <a:pt x="348" y="8"/>
                    <a:pt x="348" y="8"/>
                  </a:cubicBezTo>
                  <a:cubicBezTo>
                    <a:pt x="286" y="8"/>
                    <a:pt x="286" y="8"/>
                    <a:pt x="286" y="8"/>
                  </a:cubicBezTo>
                  <a:lnTo>
                    <a:pt x="286" y="59"/>
                  </a:lnTo>
                  <a:close/>
                </a:path>
              </a:pathLst>
            </a:custGeom>
            <a:solidFill>
              <a:srgbClr val="005BA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grpSp>
    </p:spTree>
    <p:extLst>
      <p:ext uri="{BB962C8B-B14F-4D97-AF65-F5344CB8AC3E}">
        <p14:creationId xmlns:p14="http://schemas.microsoft.com/office/powerpoint/2010/main" val="289223349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334.xml><?xml version="1.0" encoding="utf-8"?>
<p:sldLayout xmlns:a="http://schemas.openxmlformats.org/drawingml/2006/main" xmlns:r="http://schemas.openxmlformats.org/officeDocument/2006/relationships" xmlns:p="http://schemas.openxmlformats.org/presentationml/2006/main" showMasterSp="0" preserve="1" userDrawn="1">
  <p:cSld name="Last slide">
    <p:bg>
      <p:bgPr>
        <a:solidFill>
          <a:schemeClr val="bg1"/>
        </a:solidFill>
        <a:effectLst/>
      </p:bgPr>
    </p:bg>
    <p:spTree>
      <p:nvGrpSpPr>
        <p:cNvPr id="1" name=""/>
        <p:cNvGrpSpPr/>
        <p:nvPr/>
      </p:nvGrpSpPr>
      <p:grpSpPr>
        <a:xfrm>
          <a:off x="0" y="0"/>
          <a:ext cx="0" cy="0"/>
          <a:chOff x="0" y="0"/>
          <a:chExt cx="0" cy="0"/>
        </a:xfrm>
      </p:grpSpPr>
      <p:grpSp>
        <p:nvGrpSpPr>
          <p:cNvPr id="13" name="Group 13"/>
          <p:cNvGrpSpPr>
            <a:grpSpLocks/>
          </p:cNvGrpSpPr>
          <p:nvPr userDrawn="1"/>
        </p:nvGrpSpPr>
        <p:grpSpPr bwMode="auto">
          <a:xfrm>
            <a:off x="0" y="0"/>
            <a:ext cx="9144000" cy="6858000"/>
            <a:chOff x="1723" y="0"/>
            <a:chExt cx="683" cy="4320"/>
          </a:xfrm>
          <a:gradFill flip="none" rotWithShape="1">
            <a:gsLst>
              <a:gs pos="0">
                <a:srgbClr val="969696"/>
              </a:gs>
              <a:gs pos="41000">
                <a:srgbClr val="FFFFFF"/>
              </a:gs>
              <a:gs pos="100000">
                <a:schemeClr val="bg1">
                  <a:lumMod val="95000"/>
                </a:schemeClr>
              </a:gs>
            </a:gsLst>
            <a:lin ang="16200000" scaled="0"/>
            <a:tileRect/>
          </a:gradFill>
        </p:grpSpPr>
        <p:sp>
          <p:nvSpPr>
            <p:cNvPr id="16" name="Rectangle 11"/>
            <p:cNvSpPr>
              <a:spLocks noChangeArrowheads="1"/>
            </p:cNvSpPr>
            <p:nvPr/>
          </p:nvSpPr>
          <p:spPr bwMode="auto">
            <a:xfrm>
              <a:off x="1723" y="0"/>
              <a:ext cx="683" cy="2235"/>
            </a:xfrm>
            <a:prstGeom prst="rect">
              <a:avLst/>
            </a:prstGeom>
            <a:grpFill/>
            <a:ln>
              <a:noFill/>
            </a:ln>
            <a:effectLst/>
            <a:extLs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0" tIns="0" rIns="0" bIns="0" anchor="ctr"/>
            <a:lstStyle/>
            <a:p>
              <a:pPr>
                <a:defRPr/>
              </a:pPr>
              <a:endParaRPr lang="fr-FR">
                <a:cs typeface="+mn-cs"/>
              </a:endParaRPr>
            </a:p>
          </p:txBody>
        </p:sp>
        <p:sp>
          <p:nvSpPr>
            <p:cNvPr id="17" name="Rectangle 12"/>
            <p:cNvSpPr>
              <a:spLocks noChangeArrowheads="1"/>
            </p:cNvSpPr>
            <p:nvPr/>
          </p:nvSpPr>
          <p:spPr bwMode="auto">
            <a:xfrm rot="10800000">
              <a:off x="1723" y="2235"/>
              <a:ext cx="683" cy="2085"/>
            </a:xfrm>
            <a:prstGeom prst="rect">
              <a:avLst/>
            </a:prstGeom>
            <a:grpFill/>
            <a:ln w="12700">
              <a:no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rot="10800000" wrap="none" lIns="0" tIns="0" rIns="0" bIns="0" anchor="ctr"/>
            <a:lstStyle/>
            <a:p>
              <a:pPr>
                <a:defRPr/>
              </a:pPr>
              <a:endParaRPr lang="fr-FR">
                <a:cs typeface="+mn-cs"/>
              </a:endParaRPr>
            </a:p>
          </p:txBody>
        </p:sp>
      </p:grpSp>
      <p:pic>
        <p:nvPicPr>
          <p:cNvPr id="19" name="Picture 19"/>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7605713" y="5981700"/>
            <a:ext cx="1108075" cy="887413"/>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2" name="Object 1" hidden="1"/>
          <p:cNvGraphicFramePr>
            <a:graphicFrameLocks noChangeAspect="1"/>
          </p:cNvGraphicFramePr>
          <p:nvPr userDrawn="1">
            <p:custDataLst>
              <p:tags r:id="rId2"/>
            </p:custDataLs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240655" name="think-cell Folie" r:id="rId5" imgW="270" imgH="270" progId="TCLayout.ActiveDocument.1">
                  <p:embed/>
                </p:oleObj>
              </mc:Choice>
              <mc:Fallback>
                <p:oleObj name="think-cell Folie" r:id="rId5" imgW="270" imgH="270" progId="TCLayout.ActiveDocument.1">
                  <p:embed/>
                  <p:pic>
                    <p:nvPicPr>
                      <p:cNvPr id="2" name="Object 1" hidden="1"/>
                      <p:cNvPicPr/>
                      <p:nvPr/>
                    </p:nvPicPr>
                    <p:blipFill>
                      <a:blip r:embed="rId6"/>
                      <a:stretch>
                        <a:fillRect/>
                      </a:stretch>
                    </p:blipFill>
                    <p:spPr>
                      <a:xfrm>
                        <a:off x="1588" y="1588"/>
                        <a:ext cx="1587" cy="1587"/>
                      </a:xfrm>
                      <a:prstGeom prst="rect">
                        <a:avLst/>
                      </a:prstGeom>
                    </p:spPr>
                  </p:pic>
                </p:oleObj>
              </mc:Fallback>
            </mc:AlternateContent>
          </a:graphicData>
        </a:graphic>
      </p:graphicFrame>
      <p:sp>
        <p:nvSpPr>
          <p:cNvPr id="27" name="Title 1"/>
          <p:cNvSpPr>
            <a:spLocks/>
          </p:cNvSpPr>
          <p:nvPr userDrawn="1"/>
        </p:nvSpPr>
        <p:spPr bwMode="gray">
          <a:xfrm>
            <a:off x="641567" y="6484352"/>
            <a:ext cx="591546" cy="15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p>
            <a:pPr algn="l" eaLnBrk="0" hangingPunct="0">
              <a:buFontTx/>
              <a:buNone/>
            </a:pPr>
            <a:r>
              <a:rPr lang="en-GB" sz="1000" b="1" dirty="0" err="1">
                <a:solidFill>
                  <a:srgbClr val="FFFFFF"/>
                </a:solidFill>
              </a:rPr>
              <a:t>sidel.com</a:t>
            </a:r>
            <a:endParaRPr lang="en-GB" sz="1000" b="1" dirty="0">
              <a:solidFill>
                <a:srgbClr val="FFFFFF"/>
              </a:solidFill>
            </a:endParaRPr>
          </a:p>
        </p:txBody>
      </p:sp>
      <p:sp>
        <p:nvSpPr>
          <p:cNvPr id="20" name="Title 1"/>
          <p:cNvSpPr>
            <a:spLocks/>
          </p:cNvSpPr>
          <p:nvPr userDrawn="1"/>
        </p:nvSpPr>
        <p:spPr bwMode="gray">
          <a:xfrm>
            <a:off x="650875" y="6204036"/>
            <a:ext cx="327025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p>
            <a:pPr algn="l" eaLnBrk="0" hangingPunct="0">
              <a:buFontTx/>
              <a:buNone/>
            </a:pPr>
            <a:r>
              <a:rPr lang="en-GB" sz="800" dirty="0">
                <a:solidFill>
                  <a:srgbClr val="FFFFFF"/>
                </a:solidFill>
              </a:rPr>
              <a:t>All rights reserved. No part of this publication may be reproduced</a:t>
            </a:r>
            <a:br>
              <a:rPr lang="en-GB" sz="800" dirty="0">
                <a:solidFill>
                  <a:srgbClr val="FFFFFF"/>
                </a:solidFill>
              </a:rPr>
            </a:br>
            <a:r>
              <a:rPr lang="en-GB" sz="800" dirty="0">
                <a:solidFill>
                  <a:srgbClr val="FFFFFF"/>
                </a:solidFill>
              </a:rPr>
              <a:t>or electronically distributed without the prior permission of the publisher. </a:t>
            </a:r>
          </a:p>
        </p:txBody>
      </p:sp>
      <p:sp>
        <p:nvSpPr>
          <p:cNvPr id="11" name="Rectangle 2"/>
          <p:cNvSpPr txBox="1">
            <a:spLocks noChangeArrowheads="1"/>
          </p:cNvSpPr>
          <p:nvPr userDrawn="1"/>
        </p:nvSpPr>
        <p:spPr>
          <a:xfrm>
            <a:off x="647700" y="1510225"/>
            <a:ext cx="7988300" cy="1557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lvl1pPr algn="l" rtl="0" eaLnBrk="1" latinLnBrk="0" hangingPunct="1">
              <a:spcBef>
                <a:spcPct val="0"/>
              </a:spcBef>
              <a:buNone/>
              <a:defRPr lang="en-US" sz="3000" b="1" cap="none" baseline="0" noProof="1" dirty="0">
                <a:solidFill>
                  <a:schemeClr val="accent4"/>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extLst/>
          </a:lstStyle>
          <a:p>
            <a:r>
              <a:rPr lang="en-GB" sz="4000" dirty="0">
                <a:solidFill>
                  <a:srgbClr val="003382"/>
                </a:solidFill>
              </a:rPr>
              <a:t>Thank you!</a:t>
            </a:r>
          </a:p>
        </p:txBody>
      </p:sp>
      <p:sp>
        <p:nvSpPr>
          <p:cNvPr id="3" name="ZoneTexte 2"/>
          <p:cNvSpPr txBox="1"/>
          <p:nvPr userDrawn="1"/>
        </p:nvSpPr>
        <p:spPr>
          <a:xfrm>
            <a:off x="7605713" y="760503"/>
            <a:ext cx="1108075" cy="5062922"/>
          </a:xfrm>
          <a:prstGeom prst="rect">
            <a:avLst/>
          </a:prstGeom>
          <a:noFill/>
        </p:spPr>
        <p:txBody>
          <a:bodyPr wrap="square" lIns="0" tIns="0" rIns="0" bIns="0" rtlCol="0">
            <a:spAutoFit/>
          </a:bodyPr>
          <a:lstStyle/>
          <a:p>
            <a:endParaRPr lang="en-GB" sz="700" dirty="0"/>
          </a:p>
          <a:p>
            <a:r>
              <a:rPr lang="en-GB" sz="700" dirty="0"/>
              <a:t>Our purpose is to help brands protect the product inside, preserve the planet outside and touch the lives of  millions of people every day.</a:t>
            </a:r>
            <a:br>
              <a:rPr lang="en-GB" sz="700" dirty="0"/>
            </a:br>
            <a:br>
              <a:rPr lang="en-GB" sz="700" dirty="0"/>
            </a:br>
            <a:r>
              <a:rPr lang="en-GB" sz="700" dirty="0"/>
              <a:t>We do so by offering complete and modular PET packaging solutions, including people, services and equipment.</a:t>
            </a:r>
            <a:br>
              <a:rPr lang="en-GB" sz="700" dirty="0"/>
            </a:br>
            <a:br>
              <a:rPr lang="en-GB" sz="700" dirty="0"/>
            </a:br>
            <a:r>
              <a:rPr lang="en-GB" sz="700" dirty="0" err="1"/>
              <a:t>Sidel</a:t>
            </a:r>
            <a:r>
              <a:rPr lang="en-GB" sz="700" dirty="0"/>
              <a:t> has over 160 years of industrial experience. With 30,000 machines installed in more than 190 nations, we have been helping producers fill beverage bottles for over 80 years, blow them for more than 50 and label them for more than 35. We have 40 years of aseptic packaging expertise, and were one of the first companies to introduce PET bottles to the beverage industry over </a:t>
            </a:r>
            <a:br>
              <a:rPr lang="en-GB" sz="700" dirty="0"/>
            </a:br>
            <a:r>
              <a:rPr lang="en-GB" sz="700" dirty="0"/>
              <a:t>30 years ago.</a:t>
            </a:r>
          </a:p>
          <a:p>
            <a:endParaRPr lang="en-GB" sz="700" dirty="0"/>
          </a:p>
          <a:p>
            <a:r>
              <a:rPr lang="en-GB" sz="700" dirty="0"/>
              <a:t>Part of the Tetra Laval group and headquartered in Switzerland, </a:t>
            </a:r>
            <a:r>
              <a:rPr lang="en-GB" sz="700" dirty="0" err="1"/>
              <a:t>Sidel</a:t>
            </a:r>
            <a:r>
              <a:rPr lang="en-GB" sz="700" dirty="0"/>
              <a:t> has over 50 office locations, 13 production sites and 7 training centres worldwide. Each of our more than 3,400 employees, spread over five continents, is committed to creating the optimum liquid-packaging solution. </a:t>
            </a:r>
          </a:p>
          <a:p>
            <a:endParaRPr lang="en-GB" sz="700" dirty="0"/>
          </a:p>
          <a:p>
            <a:r>
              <a:rPr lang="en-GB" sz="700" dirty="0"/>
              <a:t>We call it </a:t>
            </a:r>
            <a:r>
              <a:rPr lang="en-GB" sz="700" b="1" dirty="0"/>
              <a:t>A Better Match</a:t>
            </a:r>
            <a:r>
              <a:rPr lang="en-GB" sz="700" dirty="0"/>
              <a:t> - for our world, our customers and ourselves. </a:t>
            </a:r>
          </a:p>
        </p:txBody>
      </p:sp>
    </p:spTree>
    <p:extLst>
      <p:ext uri="{BB962C8B-B14F-4D97-AF65-F5344CB8AC3E}">
        <p14:creationId xmlns:p14="http://schemas.microsoft.com/office/powerpoint/2010/main" val="107124729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335.xml><?xml version="1.0" encoding="utf-8"?>
<p:sldLayout xmlns:a="http://schemas.openxmlformats.org/drawingml/2006/main" xmlns:r="http://schemas.openxmlformats.org/officeDocument/2006/relationships" xmlns:p="http://schemas.openxmlformats.org/presentationml/2006/main" userDrawn="1">
  <p:cSld name="1_Title and Sub-titl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48000" y="334800"/>
            <a:ext cx="7992000" cy="936000"/>
          </a:xfrm>
        </p:spPr>
        <p:txBody>
          <a:bodyPr/>
          <a:lstStyle>
            <a:lvl1pPr>
              <a:defRPr/>
            </a:lvl1pPr>
          </a:lstStyle>
          <a:p>
            <a:r>
              <a:rPr lang="en-GB"/>
              <a:t>Click to edit master title style</a:t>
            </a:r>
            <a:endParaRPr lang="en-GB" dirty="0"/>
          </a:p>
        </p:txBody>
      </p:sp>
      <p:sp>
        <p:nvSpPr>
          <p:cNvPr id="9" name="Text Placeholder 8"/>
          <p:cNvSpPr>
            <a:spLocks noGrp="1"/>
          </p:cNvSpPr>
          <p:nvPr>
            <p:ph type="body" sz="quarter" idx="10"/>
          </p:nvPr>
        </p:nvSpPr>
        <p:spPr>
          <a:xfrm>
            <a:off x="648000" y="1025525"/>
            <a:ext cx="7997825" cy="307777"/>
          </a:xfrm>
        </p:spPr>
        <p:txBody>
          <a:bodyPr>
            <a:spAutoFit/>
          </a:bodyPr>
          <a:lstStyle/>
          <a:p>
            <a:pPr lvl="0"/>
            <a:r>
              <a:rPr lang="en-GB" dirty="0"/>
              <a:t>Click to edit Master text styles</a:t>
            </a:r>
          </a:p>
        </p:txBody>
      </p:sp>
    </p:spTree>
    <p:extLst>
      <p:ext uri="{BB962C8B-B14F-4D97-AF65-F5344CB8AC3E}">
        <p14:creationId xmlns:p14="http://schemas.microsoft.com/office/powerpoint/2010/main" val="338951890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336.xml><?xml version="1.0" encoding="utf-8"?>
<p:sldLayout xmlns:a="http://schemas.openxmlformats.org/drawingml/2006/main" xmlns:r="http://schemas.openxmlformats.org/officeDocument/2006/relationships" xmlns:p="http://schemas.openxmlformats.org/presentationml/2006/main" showMasterSp="0" preserve="1" userDrawn="1">
  <p:cSld name="2_Cover slide">
    <p:bg>
      <p:bgPr>
        <a:gradFill flip="none" rotWithShape="1">
          <a:gsLst>
            <a:gs pos="0">
              <a:schemeClr val="bg1"/>
            </a:gs>
            <a:gs pos="100000">
              <a:schemeClr val="bg1">
                <a:lumMod val="85000"/>
              </a:schemeClr>
            </a:gs>
          </a:gsLst>
          <a:lin ang="5400000" scaled="1"/>
          <a:tileRect/>
        </a:gradFill>
        <a:effectLst/>
      </p:bgPr>
    </p:bg>
    <p:spTree>
      <p:nvGrpSpPr>
        <p:cNvPr id="1" name=""/>
        <p:cNvGrpSpPr/>
        <p:nvPr/>
      </p:nvGrpSpPr>
      <p:grpSpPr>
        <a:xfrm>
          <a:off x="0" y="0"/>
          <a:ext cx="0" cy="0"/>
          <a:chOff x="0" y="0"/>
          <a:chExt cx="0" cy="0"/>
        </a:xfrm>
      </p:grpSpPr>
      <p:pic>
        <p:nvPicPr>
          <p:cNvPr id="5" name="Immagine 4"/>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0" y="0"/>
            <a:ext cx="9143999" cy="6858000"/>
          </a:xfrm>
          <a:prstGeom prst="rect">
            <a:avLst/>
          </a:prstGeom>
        </p:spPr>
      </p:pic>
      <p:graphicFrame>
        <p:nvGraphicFramePr>
          <p:cNvPr id="84" name="Objekt 83" hidden="1"/>
          <p:cNvGraphicFramePr>
            <a:graphicFrameLocks noChangeAspect="1"/>
          </p:cNvGraphicFramePr>
          <p:nvPr userDrawn="1">
            <p:custDataLst>
              <p:tags r:id="rId3"/>
            </p:custDataLs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242703" name="think-cell Folie" r:id="rId6" imgW="399" imgH="399" progId="TCLayout.ActiveDocument.1">
                  <p:embed/>
                </p:oleObj>
              </mc:Choice>
              <mc:Fallback>
                <p:oleObj name="think-cell Folie" r:id="rId6" imgW="399" imgH="399" progId="TCLayout.ActiveDocument.1">
                  <p:embed/>
                  <p:pic>
                    <p:nvPicPr>
                      <p:cNvPr id="84" name="Objekt 83" hidden="1"/>
                      <p:cNvPicPr/>
                      <p:nvPr/>
                    </p:nvPicPr>
                    <p:blipFill>
                      <a:blip r:embed="rId7"/>
                      <a:stretch>
                        <a:fillRect/>
                      </a:stretch>
                    </p:blipFill>
                    <p:spPr>
                      <a:xfrm>
                        <a:off x="1588" y="1588"/>
                        <a:ext cx="1587" cy="1587"/>
                      </a:xfrm>
                      <a:prstGeom prst="rect">
                        <a:avLst/>
                      </a:prstGeom>
                    </p:spPr>
                  </p:pic>
                </p:oleObj>
              </mc:Fallback>
            </mc:AlternateContent>
          </a:graphicData>
        </a:graphic>
      </p:graphicFrame>
      <p:sp>
        <p:nvSpPr>
          <p:cNvPr id="2" name="Titel 1"/>
          <p:cNvSpPr>
            <a:spLocks noGrp="1"/>
          </p:cNvSpPr>
          <p:nvPr>
            <p:ph type="ctrTitle" hasCustomPrompt="1"/>
          </p:nvPr>
        </p:nvSpPr>
        <p:spPr>
          <a:xfrm>
            <a:off x="647700" y="599647"/>
            <a:ext cx="8058150" cy="615553"/>
          </a:xfrm>
        </p:spPr>
        <p:txBody>
          <a:bodyPr/>
          <a:lstStyle>
            <a:lvl1pPr>
              <a:defRPr sz="4000">
                <a:solidFill>
                  <a:schemeClr val="tx1"/>
                </a:solidFill>
              </a:defRPr>
            </a:lvl1pPr>
          </a:lstStyle>
          <a:p>
            <a:r>
              <a:rPr lang="en-GB" dirty="0"/>
              <a:t>Title of presentation</a:t>
            </a:r>
          </a:p>
        </p:txBody>
      </p:sp>
      <p:sp>
        <p:nvSpPr>
          <p:cNvPr id="7" name="Textplatzhalter 6"/>
          <p:cNvSpPr>
            <a:spLocks noGrp="1"/>
          </p:cNvSpPr>
          <p:nvPr userDrawn="1">
            <p:ph type="body" sz="quarter" idx="10" hasCustomPrompt="1"/>
          </p:nvPr>
        </p:nvSpPr>
        <p:spPr>
          <a:xfrm>
            <a:off x="647700" y="2156103"/>
            <a:ext cx="6408737" cy="1538883"/>
          </a:xfrm>
        </p:spPr>
        <p:txBody>
          <a:bodyPr>
            <a:spAutoFit/>
          </a:bodyPr>
          <a:lstStyle>
            <a:lvl1pPr>
              <a:spcBef>
                <a:spcPts val="0"/>
              </a:spcBef>
              <a:defRPr sz="2000" b="0" baseline="0">
                <a:solidFill>
                  <a:schemeClr val="accent4"/>
                </a:solidFill>
              </a:defRPr>
            </a:lvl1pPr>
          </a:lstStyle>
          <a:p>
            <a:pPr lvl="0"/>
            <a:r>
              <a:rPr lang="en-GB" dirty="0"/>
              <a:t>Subtitle (optional)</a:t>
            </a:r>
            <a:br>
              <a:rPr lang="en-GB" dirty="0"/>
            </a:br>
            <a:r>
              <a:rPr lang="en-GB" dirty="0"/>
              <a:t>Presenter &lt;Name&gt;</a:t>
            </a:r>
            <a:br>
              <a:rPr lang="en-GB" dirty="0"/>
            </a:br>
            <a:r>
              <a:rPr lang="en-GB" dirty="0"/>
              <a:t>Location, Date/Month/Year</a:t>
            </a:r>
          </a:p>
          <a:p>
            <a:pPr lvl="0"/>
            <a:endParaRPr lang="en-GB" dirty="0"/>
          </a:p>
          <a:p>
            <a:pPr lvl="0"/>
            <a:r>
              <a:rPr lang="en-GB" dirty="0"/>
              <a:t>[</a:t>
            </a:r>
            <a:r>
              <a:rPr lang="en-US" dirty="0"/>
              <a:t>Public / Internal / Restricted]</a:t>
            </a:r>
            <a:endParaRPr lang="en-GB" dirty="0"/>
          </a:p>
        </p:txBody>
      </p:sp>
      <p:sp>
        <p:nvSpPr>
          <p:cNvPr id="60" name="Slide Number Placeholder 4"/>
          <p:cNvSpPr txBox="1">
            <a:spLocks/>
          </p:cNvSpPr>
          <p:nvPr userDrawn="1"/>
        </p:nvSpPr>
        <p:spPr>
          <a:xfrm>
            <a:off x="657225" y="6551224"/>
            <a:ext cx="545021" cy="138499"/>
          </a:xfrm>
          <a:prstGeom prst="rect">
            <a:avLst/>
          </a:prstGeom>
        </p:spPr>
        <p:txBody>
          <a:bodyPr wrap="none" lIns="0" tIns="0" rIns="0" bIns="0" anchor="b">
            <a:spAutoFit/>
          </a:bodyPr>
          <a:lstStyle>
            <a:lvl1pPr marL="0" algn="l" rtl="0" latinLnBrk="0">
              <a:defRPr sz="900" kern="1200">
                <a:solidFill>
                  <a:schemeClr val="tx2"/>
                </a:solidFill>
                <a:latin typeface="+mn-lt"/>
                <a:ea typeface="+mn-ea"/>
                <a:cs typeface="+mn-cs"/>
              </a:defRPr>
            </a:lvl1pPr>
            <a:lvl2pPr marL="457200" algn="l" rtl="0" latinLnBrk="0">
              <a:defRPr sz="1800" kern="1200">
                <a:solidFill>
                  <a:schemeClr val="tx1"/>
                </a:solidFill>
                <a:latin typeface="+mn-lt"/>
                <a:ea typeface="+mn-ea"/>
                <a:cs typeface="+mn-cs"/>
              </a:defRPr>
            </a:lvl2pPr>
            <a:lvl3pPr marL="914400" algn="l" rtl="0" latinLnBrk="0">
              <a:defRPr sz="1800" kern="1200">
                <a:solidFill>
                  <a:schemeClr val="tx1"/>
                </a:solidFill>
                <a:latin typeface="+mn-lt"/>
                <a:ea typeface="+mn-ea"/>
                <a:cs typeface="+mn-cs"/>
              </a:defRPr>
            </a:lvl3pPr>
            <a:lvl4pPr marL="1371600" algn="l" rtl="0" latinLnBrk="0">
              <a:defRPr sz="1800" kern="1200">
                <a:solidFill>
                  <a:schemeClr val="tx1"/>
                </a:solidFill>
                <a:latin typeface="+mn-lt"/>
                <a:ea typeface="+mn-ea"/>
                <a:cs typeface="+mn-cs"/>
              </a:defRPr>
            </a:lvl4pPr>
            <a:lvl5pPr marL="1828800" algn="l" rtl="0" latinLnBrk="0">
              <a:defRPr sz="1800" kern="1200">
                <a:solidFill>
                  <a:schemeClr val="tx1"/>
                </a:solidFill>
                <a:latin typeface="+mn-lt"/>
                <a:ea typeface="+mn-ea"/>
                <a:cs typeface="+mn-cs"/>
              </a:defRPr>
            </a:lvl5pPr>
            <a:lvl6pPr marL="2286000" algn="l" rtl="0" latinLnBrk="0">
              <a:defRPr sz="1800" kern="1200">
                <a:solidFill>
                  <a:schemeClr val="tx1"/>
                </a:solidFill>
                <a:latin typeface="+mn-lt"/>
                <a:ea typeface="+mn-ea"/>
                <a:cs typeface="+mn-cs"/>
              </a:defRPr>
            </a:lvl6pPr>
            <a:lvl7pPr marL="2743200" algn="l" rtl="0" latinLnBrk="0">
              <a:defRPr sz="1800" kern="1200">
                <a:solidFill>
                  <a:schemeClr val="tx1"/>
                </a:solidFill>
                <a:latin typeface="+mn-lt"/>
                <a:ea typeface="+mn-ea"/>
                <a:cs typeface="+mn-cs"/>
              </a:defRPr>
            </a:lvl7pPr>
            <a:lvl8pPr marL="3200400" algn="l" rtl="0" latinLnBrk="0">
              <a:defRPr sz="1800" kern="1200">
                <a:solidFill>
                  <a:schemeClr val="tx1"/>
                </a:solidFill>
                <a:latin typeface="+mn-lt"/>
                <a:ea typeface="+mn-ea"/>
                <a:cs typeface="+mn-cs"/>
              </a:defRPr>
            </a:lvl8pPr>
            <a:lvl9pPr marL="3657600" algn="l" rtl="0" latinLnBrk="0">
              <a:defRPr sz="1800" kern="1200">
                <a:solidFill>
                  <a:schemeClr val="tx1"/>
                </a:solidFill>
                <a:latin typeface="+mn-lt"/>
                <a:ea typeface="+mn-ea"/>
                <a:cs typeface="+mn-cs"/>
              </a:defRPr>
            </a:lvl9pPr>
            <a:extLst/>
          </a:lstStyle>
          <a:p>
            <a:r>
              <a:rPr lang="en-GB" sz="900" b="1" dirty="0">
                <a:solidFill>
                  <a:schemeClr val="accent4"/>
                </a:solidFill>
              </a:rPr>
              <a:t>sidel.com</a:t>
            </a:r>
          </a:p>
        </p:txBody>
      </p:sp>
    </p:spTree>
    <p:custDataLst>
      <p:tags r:id="rId2"/>
    </p:custDataLst>
    <p:extLst>
      <p:ext uri="{BB962C8B-B14F-4D97-AF65-F5344CB8AC3E}">
        <p14:creationId xmlns:p14="http://schemas.microsoft.com/office/powerpoint/2010/main" val="3301386629"/>
      </p:ext>
    </p:extLst>
  </p:cSld>
  <p:clrMapOvr>
    <a:masterClrMapping/>
  </p:clrMapOvr>
  <p:extLst mod="1">
    <p:ext uri="{DCECCB84-F9BA-43D5-87BE-67443E8EF086}">
      <p15:sldGuideLst xmlns:p15="http://schemas.microsoft.com/office/powerpoint/2012/main"/>
    </p:ext>
  </p:extLst>
</p:sldLayout>
</file>

<file path=ppt/slideLayouts/slideLayout337.xml><?xml version="1.0" encoding="utf-8"?>
<p:sldLayout xmlns:a="http://schemas.openxmlformats.org/drawingml/2006/main" xmlns:r="http://schemas.openxmlformats.org/officeDocument/2006/relationships" xmlns:p="http://schemas.openxmlformats.org/presentationml/2006/main" showMasterSp="0" preserve="1" userDrawn="1">
  <p:cSld name="1_Cover slide">
    <p:bg>
      <p:bgPr>
        <a:gradFill flip="none" rotWithShape="1">
          <a:gsLst>
            <a:gs pos="0">
              <a:schemeClr val="bg1"/>
            </a:gs>
            <a:gs pos="100000">
              <a:schemeClr val="bg1">
                <a:lumMod val="85000"/>
              </a:schemeClr>
            </a:gs>
          </a:gsLst>
          <a:lin ang="5400000" scaled="1"/>
          <a:tileRect/>
        </a:gradFill>
        <a:effectLst/>
      </p:bgPr>
    </p:bg>
    <p:spTree>
      <p:nvGrpSpPr>
        <p:cNvPr id="1" name=""/>
        <p:cNvGrpSpPr/>
        <p:nvPr/>
      </p:nvGrpSpPr>
      <p:grpSpPr>
        <a:xfrm>
          <a:off x="0" y="0"/>
          <a:ext cx="0" cy="0"/>
          <a:chOff x="0" y="0"/>
          <a:chExt cx="0" cy="0"/>
        </a:xfrm>
      </p:grpSpPr>
      <p:graphicFrame>
        <p:nvGraphicFramePr>
          <p:cNvPr id="84" name="Objekt 83" hidden="1"/>
          <p:cNvGraphicFramePr>
            <a:graphicFrameLocks noChangeAspect="1"/>
          </p:cNvGraphicFramePr>
          <p:nvPr userDrawn="1">
            <p:custDataLst>
              <p:tags r:id="rId3"/>
            </p:custDataLs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243727" name="think-cell Folie" r:id="rId5" imgW="399" imgH="399" progId="TCLayout.ActiveDocument.1">
                  <p:embed/>
                </p:oleObj>
              </mc:Choice>
              <mc:Fallback>
                <p:oleObj name="think-cell Folie" r:id="rId5" imgW="399" imgH="399" progId="TCLayout.ActiveDocument.1">
                  <p:embed/>
                  <p:pic>
                    <p:nvPicPr>
                      <p:cNvPr id="84" name="Objekt 83" hidden="1"/>
                      <p:cNvPicPr/>
                      <p:nvPr/>
                    </p:nvPicPr>
                    <p:blipFill>
                      <a:blip r:embed="rId6"/>
                      <a:stretch>
                        <a:fillRect/>
                      </a:stretch>
                    </p:blipFill>
                    <p:spPr>
                      <a:xfrm>
                        <a:off x="1588" y="1588"/>
                        <a:ext cx="1587" cy="1587"/>
                      </a:xfrm>
                      <a:prstGeom prst="rect">
                        <a:avLst/>
                      </a:prstGeom>
                    </p:spPr>
                  </p:pic>
                </p:oleObj>
              </mc:Fallback>
            </mc:AlternateContent>
          </a:graphicData>
        </a:graphic>
      </p:graphicFrame>
      <p:sp>
        <p:nvSpPr>
          <p:cNvPr id="2" name="Titel 1"/>
          <p:cNvSpPr>
            <a:spLocks noGrp="1"/>
          </p:cNvSpPr>
          <p:nvPr>
            <p:ph type="ctrTitle" hasCustomPrompt="1"/>
          </p:nvPr>
        </p:nvSpPr>
        <p:spPr>
          <a:xfrm>
            <a:off x="647700" y="599647"/>
            <a:ext cx="8058150" cy="615553"/>
          </a:xfrm>
        </p:spPr>
        <p:txBody>
          <a:bodyPr/>
          <a:lstStyle>
            <a:lvl1pPr>
              <a:defRPr sz="4000">
                <a:solidFill>
                  <a:schemeClr val="tx1"/>
                </a:solidFill>
              </a:defRPr>
            </a:lvl1pPr>
          </a:lstStyle>
          <a:p>
            <a:r>
              <a:rPr lang="en-GB" dirty="0"/>
              <a:t>Title of presentation</a:t>
            </a:r>
          </a:p>
        </p:txBody>
      </p:sp>
      <p:sp>
        <p:nvSpPr>
          <p:cNvPr id="7" name="Textplatzhalter 6"/>
          <p:cNvSpPr>
            <a:spLocks noGrp="1"/>
          </p:cNvSpPr>
          <p:nvPr userDrawn="1">
            <p:ph type="body" sz="quarter" idx="10" hasCustomPrompt="1"/>
          </p:nvPr>
        </p:nvSpPr>
        <p:spPr>
          <a:xfrm>
            <a:off x="647700" y="2156103"/>
            <a:ext cx="6408737" cy="1538883"/>
          </a:xfrm>
        </p:spPr>
        <p:txBody>
          <a:bodyPr>
            <a:spAutoFit/>
          </a:bodyPr>
          <a:lstStyle>
            <a:lvl1pPr>
              <a:spcBef>
                <a:spcPts val="0"/>
              </a:spcBef>
              <a:defRPr sz="2000" b="0" baseline="0">
                <a:solidFill>
                  <a:schemeClr val="accent4"/>
                </a:solidFill>
              </a:defRPr>
            </a:lvl1pPr>
          </a:lstStyle>
          <a:p>
            <a:pPr lvl="0"/>
            <a:r>
              <a:rPr lang="en-GB" dirty="0"/>
              <a:t>Subtitle (optional)</a:t>
            </a:r>
            <a:br>
              <a:rPr lang="en-GB" dirty="0"/>
            </a:br>
            <a:r>
              <a:rPr lang="en-GB" dirty="0"/>
              <a:t>Presenter &lt;Name&gt;</a:t>
            </a:r>
            <a:br>
              <a:rPr lang="en-GB" dirty="0"/>
            </a:br>
            <a:r>
              <a:rPr lang="en-GB" dirty="0"/>
              <a:t>Location, Date/Month/Year</a:t>
            </a:r>
          </a:p>
          <a:p>
            <a:pPr lvl="0"/>
            <a:endParaRPr lang="en-GB" dirty="0"/>
          </a:p>
          <a:p>
            <a:pPr lvl="0"/>
            <a:r>
              <a:rPr lang="en-GB" dirty="0"/>
              <a:t>[</a:t>
            </a:r>
            <a:r>
              <a:rPr lang="en-US" dirty="0"/>
              <a:t>Public / Internal / Restricted / Highly confidential]</a:t>
            </a:r>
            <a:endParaRPr lang="en-GB" dirty="0"/>
          </a:p>
        </p:txBody>
      </p:sp>
      <p:sp>
        <p:nvSpPr>
          <p:cNvPr id="60" name="Slide Number Placeholder 4"/>
          <p:cNvSpPr txBox="1">
            <a:spLocks/>
          </p:cNvSpPr>
          <p:nvPr userDrawn="1"/>
        </p:nvSpPr>
        <p:spPr>
          <a:xfrm>
            <a:off x="657225" y="6551224"/>
            <a:ext cx="545021" cy="138499"/>
          </a:xfrm>
          <a:prstGeom prst="rect">
            <a:avLst/>
          </a:prstGeom>
        </p:spPr>
        <p:txBody>
          <a:bodyPr wrap="none" lIns="0" tIns="0" rIns="0" bIns="0" anchor="b">
            <a:spAutoFit/>
          </a:bodyPr>
          <a:lstStyle>
            <a:lvl1pPr marL="0" algn="l" rtl="0" latinLnBrk="0">
              <a:defRPr sz="900" kern="1200">
                <a:solidFill>
                  <a:schemeClr val="tx2"/>
                </a:solidFill>
                <a:latin typeface="+mn-lt"/>
                <a:ea typeface="+mn-ea"/>
                <a:cs typeface="+mn-cs"/>
              </a:defRPr>
            </a:lvl1pPr>
            <a:lvl2pPr marL="457200" algn="l" rtl="0" latinLnBrk="0">
              <a:defRPr sz="1800" kern="1200">
                <a:solidFill>
                  <a:schemeClr val="tx1"/>
                </a:solidFill>
                <a:latin typeface="+mn-lt"/>
                <a:ea typeface="+mn-ea"/>
                <a:cs typeface="+mn-cs"/>
              </a:defRPr>
            </a:lvl2pPr>
            <a:lvl3pPr marL="914400" algn="l" rtl="0" latinLnBrk="0">
              <a:defRPr sz="1800" kern="1200">
                <a:solidFill>
                  <a:schemeClr val="tx1"/>
                </a:solidFill>
                <a:latin typeface="+mn-lt"/>
                <a:ea typeface="+mn-ea"/>
                <a:cs typeface="+mn-cs"/>
              </a:defRPr>
            </a:lvl3pPr>
            <a:lvl4pPr marL="1371600" algn="l" rtl="0" latinLnBrk="0">
              <a:defRPr sz="1800" kern="1200">
                <a:solidFill>
                  <a:schemeClr val="tx1"/>
                </a:solidFill>
                <a:latin typeface="+mn-lt"/>
                <a:ea typeface="+mn-ea"/>
                <a:cs typeface="+mn-cs"/>
              </a:defRPr>
            </a:lvl4pPr>
            <a:lvl5pPr marL="1828800" algn="l" rtl="0" latinLnBrk="0">
              <a:defRPr sz="1800" kern="1200">
                <a:solidFill>
                  <a:schemeClr val="tx1"/>
                </a:solidFill>
                <a:latin typeface="+mn-lt"/>
                <a:ea typeface="+mn-ea"/>
                <a:cs typeface="+mn-cs"/>
              </a:defRPr>
            </a:lvl5pPr>
            <a:lvl6pPr marL="2286000" algn="l" rtl="0" latinLnBrk="0">
              <a:defRPr sz="1800" kern="1200">
                <a:solidFill>
                  <a:schemeClr val="tx1"/>
                </a:solidFill>
                <a:latin typeface="+mn-lt"/>
                <a:ea typeface="+mn-ea"/>
                <a:cs typeface="+mn-cs"/>
              </a:defRPr>
            </a:lvl6pPr>
            <a:lvl7pPr marL="2743200" algn="l" rtl="0" latinLnBrk="0">
              <a:defRPr sz="1800" kern="1200">
                <a:solidFill>
                  <a:schemeClr val="tx1"/>
                </a:solidFill>
                <a:latin typeface="+mn-lt"/>
                <a:ea typeface="+mn-ea"/>
                <a:cs typeface="+mn-cs"/>
              </a:defRPr>
            </a:lvl7pPr>
            <a:lvl8pPr marL="3200400" algn="l" rtl="0" latinLnBrk="0">
              <a:defRPr sz="1800" kern="1200">
                <a:solidFill>
                  <a:schemeClr val="tx1"/>
                </a:solidFill>
                <a:latin typeface="+mn-lt"/>
                <a:ea typeface="+mn-ea"/>
                <a:cs typeface="+mn-cs"/>
              </a:defRPr>
            </a:lvl8pPr>
            <a:lvl9pPr marL="3657600" algn="l" rtl="0" latinLnBrk="0">
              <a:defRPr sz="1800" kern="1200">
                <a:solidFill>
                  <a:schemeClr val="tx1"/>
                </a:solidFill>
                <a:latin typeface="+mn-lt"/>
                <a:ea typeface="+mn-ea"/>
                <a:cs typeface="+mn-cs"/>
              </a:defRPr>
            </a:lvl9pPr>
            <a:extLst/>
          </a:lstStyle>
          <a:p>
            <a:r>
              <a:rPr lang="en-GB" sz="900" b="1" dirty="0">
                <a:solidFill>
                  <a:schemeClr val="accent4"/>
                </a:solidFill>
              </a:rPr>
              <a:t>sidel.com</a:t>
            </a:r>
          </a:p>
        </p:txBody>
      </p:sp>
      <p:pic>
        <p:nvPicPr>
          <p:cNvPr id="3" name="Picture 2"/>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custDataLst>
      <p:tags r:id="rId2"/>
    </p:custDataLst>
    <p:extLst>
      <p:ext uri="{BB962C8B-B14F-4D97-AF65-F5344CB8AC3E}">
        <p14:creationId xmlns:p14="http://schemas.microsoft.com/office/powerpoint/2010/main" val="4046941482"/>
      </p:ext>
    </p:extLst>
  </p:cSld>
  <p:clrMapOvr>
    <a:masterClrMapping/>
  </p:clrMapOvr>
  <p:extLst mod="1">
    <p:ext uri="{DCECCB84-F9BA-43D5-87BE-67443E8EF086}">
      <p15:sldGuideLst xmlns:p15="http://schemas.microsoft.com/office/powerpoint/2012/main"/>
    </p:ext>
  </p:extLst>
</p:sldLayout>
</file>

<file path=ppt/slideLayouts/slideLayout338.xml><?xml version="1.0" encoding="utf-8"?>
<p:sldLayout xmlns:a="http://schemas.openxmlformats.org/drawingml/2006/main" xmlns:r="http://schemas.openxmlformats.org/officeDocument/2006/relationships" xmlns:p="http://schemas.openxmlformats.org/presentationml/2006/main" showMasterSp="0" preserve="1" userDrawn="1">
  <p:cSld name="3_Cover slide">
    <p:bg>
      <p:bgPr>
        <a:gradFill flip="none" rotWithShape="1">
          <a:gsLst>
            <a:gs pos="0">
              <a:schemeClr val="bg1"/>
            </a:gs>
            <a:gs pos="100000">
              <a:schemeClr val="bg1">
                <a:lumMod val="85000"/>
              </a:schemeClr>
            </a:gs>
          </a:gsLst>
          <a:lin ang="5400000" scaled="1"/>
          <a:tileRect/>
        </a:gradFill>
        <a:effectLst/>
      </p:bgPr>
    </p:bg>
    <p:spTree>
      <p:nvGrpSpPr>
        <p:cNvPr id="1" name=""/>
        <p:cNvGrpSpPr/>
        <p:nvPr/>
      </p:nvGrpSpPr>
      <p:grpSpPr>
        <a:xfrm>
          <a:off x="0" y="0"/>
          <a:ext cx="0" cy="0"/>
          <a:chOff x="0" y="0"/>
          <a:chExt cx="0" cy="0"/>
        </a:xfrm>
      </p:grpSpPr>
      <p:graphicFrame>
        <p:nvGraphicFramePr>
          <p:cNvPr id="84" name="Objekt 83" hidden="1"/>
          <p:cNvGraphicFramePr>
            <a:graphicFrameLocks noChangeAspect="1"/>
          </p:cNvGraphicFramePr>
          <p:nvPr userDrawn="1">
            <p:custDataLst>
              <p:tags r:id="rId3"/>
            </p:custDataLs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244751" name="think-cell Folie" r:id="rId5" imgW="399" imgH="399" progId="TCLayout.ActiveDocument.1">
                  <p:embed/>
                </p:oleObj>
              </mc:Choice>
              <mc:Fallback>
                <p:oleObj name="think-cell Folie" r:id="rId5" imgW="399" imgH="399" progId="TCLayout.ActiveDocument.1">
                  <p:embed/>
                  <p:pic>
                    <p:nvPicPr>
                      <p:cNvPr id="84" name="Objekt 83" hidden="1"/>
                      <p:cNvPicPr/>
                      <p:nvPr/>
                    </p:nvPicPr>
                    <p:blipFill>
                      <a:blip r:embed="rId6"/>
                      <a:stretch>
                        <a:fillRect/>
                      </a:stretch>
                    </p:blipFill>
                    <p:spPr>
                      <a:xfrm>
                        <a:off x="1588" y="1588"/>
                        <a:ext cx="1587" cy="1587"/>
                      </a:xfrm>
                      <a:prstGeom prst="rect">
                        <a:avLst/>
                      </a:prstGeom>
                    </p:spPr>
                  </p:pic>
                </p:oleObj>
              </mc:Fallback>
            </mc:AlternateContent>
          </a:graphicData>
        </a:graphic>
      </p:graphicFrame>
      <p:sp>
        <p:nvSpPr>
          <p:cNvPr id="2" name="Titel 1"/>
          <p:cNvSpPr>
            <a:spLocks noGrp="1"/>
          </p:cNvSpPr>
          <p:nvPr>
            <p:ph type="ctrTitle" hasCustomPrompt="1"/>
          </p:nvPr>
        </p:nvSpPr>
        <p:spPr>
          <a:xfrm>
            <a:off x="647700" y="599647"/>
            <a:ext cx="8058150" cy="615553"/>
          </a:xfrm>
        </p:spPr>
        <p:txBody>
          <a:bodyPr/>
          <a:lstStyle>
            <a:lvl1pPr>
              <a:defRPr sz="4000">
                <a:solidFill>
                  <a:schemeClr val="tx1"/>
                </a:solidFill>
              </a:defRPr>
            </a:lvl1pPr>
          </a:lstStyle>
          <a:p>
            <a:r>
              <a:rPr lang="en-GB" dirty="0"/>
              <a:t>Title of presentation</a:t>
            </a:r>
          </a:p>
        </p:txBody>
      </p:sp>
      <p:sp>
        <p:nvSpPr>
          <p:cNvPr id="7" name="Textplatzhalter 6"/>
          <p:cNvSpPr>
            <a:spLocks noGrp="1"/>
          </p:cNvSpPr>
          <p:nvPr userDrawn="1">
            <p:ph type="body" sz="quarter" idx="10" hasCustomPrompt="1"/>
          </p:nvPr>
        </p:nvSpPr>
        <p:spPr>
          <a:xfrm>
            <a:off x="647700" y="2156103"/>
            <a:ext cx="6408737" cy="1538883"/>
          </a:xfrm>
        </p:spPr>
        <p:txBody>
          <a:bodyPr>
            <a:spAutoFit/>
          </a:bodyPr>
          <a:lstStyle>
            <a:lvl1pPr>
              <a:spcBef>
                <a:spcPts val="0"/>
              </a:spcBef>
              <a:defRPr sz="2000" b="0" baseline="0">
                <a:solidFill>
                  <a:schemeClr val="accent4"/>
                </a:solidFill>
              </a:defRPr>
            </a:lvl1pPr>
          </a:lstStyle>
          <a:p>
            <a:pPr lvl="0"/>
            <a:r>
              <a:rPr lang="en-GB" dirty="0"/>
              <a:t>Subtitle (optional)</a:t>
            </a:r>
            <a:br>
              <a:rPr lang="en-GB" dirty="0"/>
            </a:br>
            <a:r>
              <a:rPr lang="en-GB" dirty="0"/>
              <a:t>Presenter &lt;Name&gt;</a:t>
            </a:r>
            <a:br>
              <a:rPr lang="en-GB" dirty="0"/>
            </a:br>
            <a:r>
              <a:rPr lang="en-GB" dirty="0"/>
              <a:t>Location, Date/Month/Year</a:t>
            </a:r>
          </a:p>
          <a:p>
            <a:pPr lvl="0"/>
            <a:endParaRPr lang="en-GB" dirty="0"/>
          </a:p>
          <a:p>
            <a:pPr lvl="0"/>
            <a:r>
              <a:rPr lang="en-GB" dirty="0"/>
              <a:t>[</a:t>
            </a:r>
            <a:r>
              <a:rPr lang="en-US" dirty="0"/>
              <a:t>Public / Internal / Restricted / Highly confidential]</a:t>
            </a:r>
            <a:endParaRPr lang="en-GB" dirty="0"/>
          </a:p>
        </p:txBody>
      </p:sp>
      <p:pic>
        <p:nvPicPr>
          <p:cNvPr id="8" name="Picture 3"/>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9" name="Slide Number Placeholder 4"/>
          <p:cNvSpPr txBox="1">
            <a:spLocks/>
          </p:cNvSpPr>
          <p:nvPr userDrawn="1"/>
        </p:nvSpPr>
        <p:spPr>
          <a:xfrm>
            <a:off x="657225" y="6551224"/>
            <a:ext cx="948978" cy="138499"/>
          </a:xfrm>
          <a:prstGeom prst="rect">
            <a:avLst/>
          </a:prstGeom>
        </p:spPr>
        <p:txBody>
          <a:bodyPr wrap="none" lIns="0" tIns="0" rIns="0" bIns="0" anchor="b">
            <a:spAutoFit/>
          </a:bodyPr>
          <a:lstStyle>
            <a:lvl1pPr marL="0" algn="l" rtl="0" latinLnBrk="0">
              <a:defRPr sz="900" kern="1200">
                <a:solidFill>
                  <a:schemeClr val="tx2"/>
                </a:solidFill>
                <a:latin typeface="+mn-lt"/>
                <a:ea typeface="+mn-ea"/>
                <a:cs typeface="+mn-cs"/>
              </a:defRPr>
            </a:lvl1pPr>
            <a:lvl2pPr marL="457200" algn="l" rtl="0" latinLnBrk="0">
              <a:defRPr sz="1800" kern="1200">
                <a:solidFill>
                  <a:schemeClr val="tx1"/>
                </a:solidFill>
                <a:latin typeface="+mn-lt"/>
                <a:ea typeface="+mn-ea"/>
                <a:cs typeface="+mn-cs"/>
              </a:defRPr>
            </a:lvl2pPr>
            <a:lvl3pPr marL="914400" algn="l" rtl="0" latinLnBrk="0">
              <a:defRPr sz="1800" kern="1200">
                <a:solidFill>
                  <a:schemeClr val="tx1"/>
                </a:solidFill>
                <a:latin typeface="+mn-lt"/>
                <a:ea typeface="+mn-ea"/>
                <a:cs typeface="+mn-cs"/>
              </a:defRPr>
            </a:lvl3pPr>
            <a:lvl4pPr marL="1371600" algn="l" rtl="0" latinLnBrk="0">
              <a:defRPr sz="1800" kern="1200">
                <a:solidFill>
                  <a:schemeClr val="tx1"/>
                </a:solidFill>
                <a:latin typeface="+mn-lt"/>
                <a:ea typeface="+mn-ea"/>
                <a:cs typeface="+mn-cs"/>
              </a:defRPr>
            </a:lvl4pPr>
            <a:lvl5pPr marL="1828800" algn="l" rtl="0" latinLnBrk="0">
              <a:defRPr sz="1800" kern="1200">
                <a:solidFill>
                  <a:schemeClr val="tx1"/>
                </a:solidFill>
                <a:latin typeface="+mn-lt"/>
                <a:ea typeface="+mn-ea"/>
                <a:cs typeface="+mn-cs"/>
              </a:defRPr>
            </a:lvl5pPr>
            <a:lvl6pPr marL="2286000" algn="l" rtl="0" latinLnBrk="0">
              <a:defRPr sz="1800" kern="1200">
                <a:solidFill>
                  <a:schemeClr val="tx1"/>
                </a:solidFill>
                <a:latin typeface="+mn-lt"/>
                <a:ea typeface="+mn-ea"/>
                <a:cs typeface="+mn-cs"/>
              </a:defRPr>
            </a:lvl6pPr>
            <a:lvl7pPr marL="2743200" algn="l" rtl="0" latinLnBrk="0">
              <a:defRPr sz="1800" kern="1200">
                <a:solidFill>
                  <a:schemeClr val="tx1"/>
                </a:solidFill>
                <a:latin typeface="+mn-lt"/>
                <a:ea typeface="+mn-ea"/>
                <a:cs typeface="+mn-cs"/>
              </a:defRPr>
            </a:lvl7pPr>
            <a:lvl8pPr marL="3200400" algn="l" rtl="0" latinLnBrk="0">
              <a:defRPr sz="1800" kern="1200">
                <a:solidFill>
                  <a:schemeClr val="tx1"/>
                </a:solidFill>
                <a:latin typeface="+mn-lt"/>
                <a:ea typeface="+mn-ea"/>
                <a:cs typeface="+mn-cs"/>
              </a:defRPr>
            </a:lvl8pPr>
            <a:lvl9pPr marL="3657600" algn="l" rtl="0" latinLnBrk="0">
              <a:defRPr sz="1800" kern="1200">
                <a:solidFill>
                  <a:schemeClr val="tx1"/>
                </a:solidFill>
                <a:latin typeface="+mn-lt"/>
                <a:ea typeface="+mn-ea"/>
                <a:cs typeface="+mn-cs"/>
              </a:defRPr>
            </a:lvl9pPr>
            <a:extLst/>
          </a:lstStyle>
          <a:p>
            <a:r>
              <a:rPr lang="en-GB" sz="900" b="1" dirty="0">
                <a:solidFill>
                  <a:schemeClr val="accent4"/>
                </a:solidFill>
              </a:rPr>
              <a:t>gebocermex.com</a:t>
            </a:r>
          </a:p>
        </p:txBody>
      </p:sp>
    </p:spTree>
    <p:custDataLst>
      <p:tags r:id="rId2"/>
    </p:custDataLst>
    <p:extLst>
      <p:ext uri="{BB962C8B-B14F-4D97-AF65-F5344CB8AC3E}">
        <p14:creationId xmlns:p14="http://schemas.microsoft.com/office/powerpoint/2010/main" val="1420234873"/>
      </p:ext>
    </p:extLst>
  </p:cSld>
  <p:clrMapOvr>
    <a:masterClrMapping/>
  </p:clrMapOvr>
  <p:extLst mod="1">
    <p:ext uri="{DCECCB84-F9BA-43D5-87BE-67443E8EF086}">
      <p15:sldGuideLst xmlns:p15="http://schemas.microsoft.com/office/powerpoint/2012/main"/>
    </p:ext>
  </p:extLst>
</p:sldLayout>
</file>

<file path=ppt/slideLayouts/slideLayout339.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graphicFrame>
        <p:nvGraphicFramePr>
          <p:cNvPr id="83" name="Objekt 82" hidden="1"/>
          <p:cNvGraphicFramePr>
            <a:graphicFrameLocks noChangeAspect="1"/>
          </p:cNvGraphicFramePr>
          <p:nvPr userDrawn="1">
            <p:custDataLst>
              <p:tags r:id="rId3"/>
            </p:custDataLs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245775" name="think-cell Folie" r:id="rId5" imgW="399" imgH="399" progId="TCLayout.ActiveDocument.1">
                  <p:embed/>
                </p:oleObj>
              </mc:Choice>
              <mc:Fallback>
                <p:oleObj name="think-cell Folie" r:id="rId5" imgW="399" imgH="399" progId="TCLayout.ActiveDocument.1">
                  <p:embed/>
                  <p:pic>
                    <p:nvPicPr>
                      <p:cNvPr id="83" name="Objekt 82" hidden="1"/>
                      <p:cNvPicPr/>
                      <p:nvPr/>
                    </p:nvPicPr>
                    <p:blipFill>
                      <a:blip r:embed="rId6"/>
                      <a:stretch>
                        <a:fillRect/>
                      </a:stretch>
                    </p:blipFill>
                    <p:spPr>
                      <a:xfrm>
                        <a:off x="1588" y="1588"/>
                        <a:ext cx="1587" cy="1587"/>
                      </a:xfrm>
                      <a:prstGeom prst="rect">
                        <a:avLst/>
                      </a:prstGeom>
                    </p:spPr>
                  </p:pic>
                </p:oleObj>
              </mc:Fallback>
            </mc:AlternateContent>
          </a:graphicData>
        </a:graphic>
      </p:graphicFrame>
      <p:sp>
        <p:nvSpPr>
          <p:cNvPr id="84" name="Titel 83"/>
          <p:cNvSpPr>
            <a:spLocks noGrp="1"/>
          </p:cNvSpPr>
          <p:nvPr>
            <p:ph type="title" hasCustomPrompt="1"/>
          </p:nvPr>
        </p:nvSpPr>
        <p:spPr>
          <a:xfrm>
            <a:off x="647700" y="334800"/>
            <a:ext cx="7993063" cy="461665"/>
          </a:xfrm>
        </p:spPr>
        <p:txBody>
          <a:bodyPr/>
          <a:lstStyle>
            <a:lvl1pPr>
              <a:defRPr>
                <a:solidFill>
                  <a:schemeClr val="accent4"/>
                </a:solidFill>
              </a:defRPr>
            </a:lvl1pPr>
          </a:lstStyle>
          <a:p>
            <a:r>
              <a:rPr lang="en-GB" noProof="1"/>
              <a:t>Click to edit master title style</a:t>
            </a:r>
            <a:endParaRPr lang="en-GB" dirty="0"/>
          </a:p>
        </p:txBody>
      </p:sp>
    </p:spTree>
    <p:custDataLst>
      <p:tags r:id="rId2"/>
    </p:custDataLst>
    <p:extLst>
      <p:ext uri="{BB962C8B-B14F-4D97-AF65-F5344CB8AC3E}">
        <p14:creationId xmlns:p14="http://schemas.microsoft.com/office/powerpoint/2010/main" val="1196641413"/>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GB"/>
              <a:t>Click to edit master title style</a:t>
            </a:r>
            <a:endParaRPr lang="en-GB" dirty="0"/>
          </a:p>
        </p:txBody>
      </p:sp>
    </p:spTree>
    <p:extLst>
      <p:ext uri="{BB962C8B-B14F-4D97-AF65-F5344CB8AC3E}">
        <p14:creationId xmlns:p14="http://schemas.microsoft.com/office/powerpoint/2010/main" val="3832981167"/>
      </p:ext>
    </p:extLst>
  </p:cSld>
  <p:clrMapOvr>
    <a:masterClrMapping/>
  </p:clrMapOvr>
</p:sldLayout>
</file>

<file path=ppt/slideLayouts/slideLayout340.xml><?xml version="1.0" encoding="utf-8"?>
<p:sldLayout xmlns:a="http://schemas.openxmlformats.org/drawingml/2006/main" xmlns:r="http://schemas.openxmlformats.org/officeDocument/2006/relationships" xmlns:p="http://schemas.openxmlformats.org/presentationml/2006/main" showMasterSp="0" preserve="1">
  <p:cSld name="Breaker slide">
    <p:bg>
      <p:bgRef idx="1001">
        <a:schemeClr val="bg1"/>
      </p:bgRef>
    </p:bg>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p:custDataLst>
              <p:tags r:id="rId3"/>
            </p:custDataLst>
            <p:extLst/>
          </p:nvPr>
        </p:nvGraphicFramePr>
        <p:xfrm>
          <a:off x="1589" y="1590"/>
          <a:ext cx="1587" cy="1587"/>
        </p:xfrm>
        <a:graphic>
          <a:graphicData uri="http://schemas.openxmlformats.org/presentationml/2006/ole">
            <mc:AlternateContent xmlns:mc="http://schemas.openxmlformats.org/markup-compatibility/2006">
              <mc:Choice xmlns:v="urn:schemas-microsoft-com:vml" Requires="v">
                <p:oleObj spid="_x0000_s246799" name="think-cell Folie" r:id="rId5" imgW="270" imgH="270" progId="TCLayout.ActiveDocument.1">
                  <p:embed/>
                </p:oleObj>
              </mc:Choice>
              <mc:Fallback>
                <p:oleObj name="think-cell Folie" r:id="rId5" imgW="270" imgH="270" progId="TCLayout.ActiveDocument.1">
                  <p:embed/>
                  <p:pic>
                    <p:nvPicPr>
                      <p:cNvPr id="2" name="Object 1" hidden="1"/>
                      <p:cNvPicPr/>
                      <p:nvPr/>
                    </p:nvPicPr>
                    <p:blipFill>
                      <a:blip r:embed="rId6"/>
                      <a:stretch>
                        <a:fillRect/>
                      </a:stretch>
                    </p:blipFill>
                    <p:spPr>
                      <a:xfrm>
                        <a:off x="1589" y="1590"/>
                        <a:ext cx="1587" cy="1587"/>
                      </a:xfrm>
                      <a:prstGeom prst="rect">
                        <a:avLst/>
                      </a:prstGeom>
                    </p:spPr>
                  </p:pic>
                </p:oleObj>
              </mc:Fallback>
            </mc:AlternateContent>
          </a:graphicData>
        </a:graphic>
      </p:graphicFrame>
      <p:pic>
        <p:nvPicPr>
          <p:cNvPr id="6" name="Picture 2"/>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15" name="Rectangle 2"/>
          <p:cNvSpPr>
            <a:spLocks noGrp="1" noChangeArrowheads="1"/>
          </p:cNvSpPr>
          <p:nvPr>
            <p:ph type="ctrTitle" hasCustomPrompt="1"/>
          </p:nvPr>
        </p:nvSpPr>
        <p:spPr bwMode="gray">
          <a:xfrm>
            <a:off x="647699" y="2507780"/>
            <a:ext cx="7993063" cy="1231106"/>
          </a:xfrm>
          <a:prstGeom prst="rect">
            <a:avLst/>
          </a:prstGeom>
          <a:extLst>
            <a:ext uri="{91240B29-F687-4f45-9708-019B960494DF}">
              <a14:hiddenLine xmlns="" xmlns:a14="http://schemas.microsoft.com/office/drawing/2010/main" w="9525" algn="ctr">
                <a:solidFill>
                  <a:srgbClr val="000000"/>
                </a:solidFill>
                <a:miter lim="800000"/>
                <a:headEnd/>
                <a:tailEnd/>
              </a14:hiddenLine>
            </a:ext>
            <a:ext uri="{AF507438-7753-43e0-B8FC-AC1667EBCBE1}">
              <a14:hiddenEffects xmlns="" xmlns:a14="http://schemas.microsoft.com/office/drawing/2010/main">
                <a:effectLst>
                  <a:outerShdw dist="35921" dir="2700000" algn="ctr" rotWithShape="0">
                    <a:srgbClr val="808080"/>
                  </a:outerShdw>
                </a:effectLst>
              </a14:hiddenEffects>
            </a:ext>
          </a:extLst>
        </p:spPr>
        <p:txBody>
          <a:bodyPr wrap="square">
            <a:spAutoFit/>
          </a:bodyPr>
          <a:lstStyle>
            <a:lvl1pPr>
              <a:defRPr sz="4000">
                <a:solidFill>
                  <a:schemeClr val="bg1"/>
                </a:solidFill>
              </a:defRPr>
            </a:lvl1pPr>
          </a:lstStyle>
          <a:p>
            <a:pPr lvl="0"/>
            <a:r>
              <a:rPr lang="en-GB" noProof="1"/>
              <a:t>Click to edit </a:t>
            </a:r>
            <a:br>
              <a:rPr lang="en-GB" noProof="1"/>
            </a:br>
            <a:r>
              <a:rPr lang="en-GB" noProof="1"/>
              <a:t>master title style</a:t>
            </a:r>
            <a:endParaRPr lang="en-GB" noProof="0" dirty="0"/>
          </a:p>
        </p:txBody>
      </p:sp>
      <p:sp>
        <p:nvSpPr>
          <p:cNvPr id="16" name="Rectangle 3"/>
          <p:cNvSpPr>
            <a:spLocks noGrp="1" noChangeArrowheads="1"/>
          </p:cNvSpPr>
          <p:nvPr>
            <p:ph type="subTitle" idx="1" hasCustomPrompt="1"/>
          </p:nvPr>
        </p:nvSpPr>
        <p:spPr bwMode="gray">
          <a:xfrm>
            <a:off x="647699" y="3856268"/>
            <a:ext cx="7993063" cy="307777"/>
          </a:xfrm>
          <a:prstGeom prst="rect">
            <a:avLst/>
          </a:prstGeom>
          <a:extLst>
            <a:ext uri="{91240B29-F687-4f45-9708-019B960494DF}">
              <a14:hiddenLine xmlns="" xmlns:a14="http://schemas.microsoft.com/office/drawing/2010/main" w="9525" algn="ctr">
                <a:solidFill>
                  <a:srgbClr val="000000"/>
                </a:solidFill>
                <a:miter lim="800000"/>
                <a:headEnd/>
                <a:tailEnd/>
              </a14:hiddenLine>
            </a:ext>
            <a:ext uri="{AF507438-7753-43e0-B8FC-AC1667EBCBE1}">
              <a14:hiddenEffects xmlns="" xmlns:a14="http://schemas.microsoft.com/office/drawing/2010/main">
                <a:effectLst>
                  <a:outerShdw dist="35921" dir="2700000" algn="ctr" rotWithShape="0">
                    <a:srgbClr val="808080"/>
                  </a:outerShdw>
                </a:effectLst>
              </a14:hiddenEffects>
            </a:ext>
          </a:extLst>
        </p:spPr>
        <p:txBody>
          <a:bodyPr wrap="square">
            <a:spAutoFit/>
          </a:bodyPr>
          <a:lstStyle>
            <a:lvl1pPr>
              <a:spcBef>
                <a:spcPct val="0"/>
              </a:spcBef>
              <a:buSzTx/>
              <a:defRPr sz="2000">
                <a:solidFill>
                  <a:schemeClr val="bg1"/>
                </a:solidFill>
              </a:defRPr>
            </a:lvl1pPr>
          </a:lstStyle>
          <a:p>
            <a:pPr lvl="0"/>
            <a:r>
              <a:rPr lang="en-GB" dirty="0"/>
              <a:t>Click to edit Master text styles</a:t>
            </a:r>
          </a:p>
        </p:txBody>
      </p:sp>
      <p:pic>
        <p:nvPicPr>
          <p:cNvPr id="3" name="Picture 2"/>
          <p:cNvPicPr>
            <a:picLocks noChangeAspect="1"/>
          </p:cNvPicPr>
          <p:nvPr userDrawn="1"/>
        </p:nvPicPr>
        <p:blipFill>
          <a:blip r:embed="rId8"/>
          <a:stretch>
            <a:fillRect/>
          </a:stretch>
        </p:blipFill>
        <p:spPr>
          <a:xfrm>
            <a:off x="6516216" y="6331324"/>
            <a:ext cx="2311896" cy="495300"/>
          </a:xfrm>
          <a:prstGeom prst="rect">
            <a:avLst/>
          </a:prstGeom>
        </p:spPr>
      </p:pic>
    </p:spTree>
    <p:custDataLst>
      <p:tags r:id="rId2"/>
    </p:custDataLst>
    <p:extLst>
      <p:ext uri="{BB962C8B-B14F-4D97-AF65-F5344CB8AC3E}">
        <p14:creationId xmlns:p14="http://schemas.microsoft.com/office/powerpoint/2010/main" val="3596749153"/>
      </p:ext>
    </p:extLst>
  </p:cSld>
  <p:clrMapOvr>
    <a:overrideClrMapping bg1="dk1" tx1="lt1" bg2="dk2" tx2="lt2" accent1="accent1" accent2="accent2" accent3="accent3" accent4="accent4" accent5="accent5" accent6="accent6" hlink="hlink" folHlink="folHlink"/>
  </p:clrMapOvr>
</p:sldLayout>
</file>

<file path=ppt/slideLayouts/slideLayout341.xml><?xml version="1.0" encoding="utf-8"?>
<p:sldLayout xmlns:a="http://schemas.openxmlformats.org/drawingml/2006/main" xmlns:r="http://schemas.openxmlformats.org/officeDocument/2006/relationships" xmlns:p="http://schemas.openxmlformats.org/presentationml/2006/main" showMasterSp="0" preserve="1" userDrawn="1">
  <p:cSld name="3_Last Slide">
    <p:spTree>
      <p:nvGrpSpPr>
        <p:cNvPr id="1" name=""/>
        <p:cNvGrpSpPr/>
        <p:nvPr/>
      </p:nvGrpSpPr>
      <p:grpSpPr>
        <a:xfrm>
          <a:off x="0" y="0"/>
          <a:ext cx="0" cy="0"/>
          <a:chOff x="0" y="0"/>
          <a:chExt cx="0" cy="0"/>
        </a:xfrm>
      </p:grpSpPr>
      <p:pic>
        <p:nvPicPr>
          <p:cNvPr id="2" name="Immagine 1"/>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graphicFrame>
        <p:nvGraphicFramePr>
          <p:cNvPr id="96" name="Objekt 95" hidden="1"/>
          <p:cNvGraphicFramePr>
            <a:graphicFrameLocks noChangeAspect="1"/>
          </p:cNvGraphicFramePr>
          <p:nvPr userDrawn="1">
            <p:custDataLst>
              <p:tags r:id="rId3"/>
            </p:custDataLs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247823" name="think-cell Folie" r:id="rId6" imgW="399" imgH="399" progId="TCLayout.ActiveDocument.1">
                  <p:embed/>
                </p:oleObj>
              </mc:Choice>
              <mc:Fallback>
                <p:oleObj name="think-cell Folie" r:id="rId6" imgW="399" imgH="399" progId="TCLayout.ActiveDocument.1">
                  <p:embed/>
                  <p:pic>
                    <p:nvPicPr>
                      <p:cNvPr id="96" name="Objekt 95" hidden="1"/>
                      <p:cNvPicPr/>
                      <p:nvPr/>
                    </p:nvPicPr>
                    <p:blipFill>
                      <a:blip r:embed="rId7"/>
                      <a:stretch>
                        <a:fillRect/>
                      </a:stretch>
                    </p:blipFill>
                    <p:spPr>
                      <a:xfrm>
                        <a:off x="1588" y="1588"/>
                        <a:ext cx="1587" cy="1587"/>
                      </a:xfrm>
                      <a:prstGeom prst="rect">
                        <a:avLst/>
                      </a:prstGeom>
                    </p:spPr>
                  </p:pic>
                </p:oleObj>
              </mc:Fallback>
            </mc:AlternateContent>
          </a:graphicData>
        </a:graphic>
      </p:graphicFrame>
      <p:sp>
        <p:nvSpPr>
          <p:cNvPr id="101" name="Textfeld 100"/>
          <p:cNvSpPr txBox="1"/>
          <p:nvPr userDrawn="1"/>
        </p:nvSpPr>
        <p:spPr>
          <a:xfrm>
            <a:off x="3721104" y="2106613"/>
            <a:ext cx="5186365" cy="2282676"/>
          </a:xfrm>
          <a:prstGeom prst="rect">
            <a:avLst/>
          </a:prstGeom>
          <a:noFill/>
        </p:spPr>
        <p:txBody>
          <a:bodyPr wrap="square" lIns="0" tIns="0" rIns="0" bIns="0" rtlCol="0">
            <a:spAutoFit/>
          </a:bodyPr>
          <a:lstStyle/>
          <a:p>
            <a:pPr algn="just">
              <a:spcBef>
                <a:spcPts val="800"/>
              </a:spcBef>
            </a:pPr>
            <a:r>
              <a:rPr lang="en-GB" sz="900" b="0" i="0" u="none" strike="noStrike" kern="1200" baseline="0" dirty="0">
                <a:solidFill>
                  <a:schemeClr val="bg1"/>
                </a:solidFill>
                <a:latin typeface="+mn-lt"/>
                <a:ea typeface="+mn-ea"/>
                <a:cs typeface="+mn-cs"/>
              </a:rPr>
              <a:t>                                                             The </a:t>
            </a:r>
            <a:r>
              <a:rPr lang="en-GB" sz="900" b="0" i="0" u="none" strike="noStrike" kern="1200" baseline="0" dirty="0" err="1">
                <a:solidFill>
                  <a:schemeClr val="bg1"/>
                </a:solidFill>
                <a:latin typeface="+mn-lt"/>
                <a:ea typeface="+mn-ea"/>
                <a:cs typeface="+mn-cs"/>
              </a:rPr>
              <a:t>Sidel</a:t>
            </a:r>
            <a:r>
              <a:rPr lang="en-GB" sz="900" b="0" i="0" u="none" strike="noStrike" kern="1200" baseline="0" dirty="0">
                <a:solidFill>
                  <a:schemeClr val="bg1"/>
                </a:solidFill>
                <a:latin typeface="+mn-lt"/>
                <a:ea typeface="+mn-ea"/>
                <a:cs typeface="+mn-cs"/>
              </a:rPr>
              <a:t> Group is formed by the union of two strong brands, 		 </a:t>
            </a:r>
            <a:r>
              <a:rPr lang="en-GB" sz="900" b="0" i="0" u="none" strike="noStrike" kern="1200" baseline="0" dirty="0" err="1">
                <a:solidFill>
                  <a:schemeClr val="bg1"/>
                </a:solidFill>
                <a:latin typeface="+mn-lt"/>
                <a:ea typeface="+mn-ea"/>
                <a:cs typeface="+mn-cs"/>
              </a:rPr>
              <a:t>Sidel</a:t>
            </a:r>
            <a:r>
              <a:rPr lang="en-GB" sz="900" b="0" i="0" u="none" strike="noStrike" kern="1200" baseline="0" dirty="0">
                <a:solidFill>
                  <a:schemeClr val="bg1"/>
                </a:solidFill>
                <a:latin typeface="+mn-lt"/>
                <a:ea typeface="+mn-ea"/>
                <a:cs typeface="+mn-cs"/>
              </a:rPr>
              <a:t> and </a:t>
            </a:r>
            <a:r>
              <a:rPr lang="en-GB" sz="900" b="0" i="0" u="none" strike="noStrike" kern="1200" baseline="0" dirty="0" err="1">
                <a:solidFill>
                  <a:schemeClr val="bg1"/>
                </a:solidFill>
                <a:latin typeface="+mn-lt"/>
                <a:ea typeface="+mn-ea"/>
                <a:cs typeface="+mn-cs"/>
              </a:rPr>
              <a:t>Gebo</a:t>
            </a:r>
            <a:r>
              <a:rPr lang="en-GB" sz="900" b="0" i="0" u="none" strike="noStrike" kern="1200" baseline="0" dirty="0">
                <a:solidFill>
                  <a:schemeClr val="bg1"/>
                </a:solidFill>
                <a:latin typeface="+mn-lt"/>
                <a:ea typeface="+mn-ea"/>
                <a:cs typeface="+mn-cs"/>
              </a:rPr>
              <a:t> </a:t>
            </a:r>
            <a:r>
              <a:rPr lang="en-GB" sz="900" b="0" i="0" u="none" strike="noStrike" kern="1200" baseline="0" dirty="0" err="1">
                <a:solidFill>
                  <a:schemeClr val="bg1"/>
                </a:solidFill>
                <a:latin typeface="+mn-lt"/>
                <a:ea typeface="+mn-ea"/>
                <a:cs typeface="+mn-cs"/>
              </a:rPr>
              <a:t>Cermex</a:t>
            </a:r>
            <a:r>
              <a:rPr lang="en-GB" sz="900" b="0" i="0" u="none" strike="noStrike" kern="1200" baseline="0" dirty="0">
                <a:solidFill>
                  <a:schemeClr val="bg1"/>
                </a:solidFill>
                <a:latin typeface="+mn-lt"/>
                <a:ea typeface="+mn-ea"/>
                <a:cs typeface="+mn-cs"/>
              </a:rPr>
              <a:t>. Together, we are a leading provider of 	                           equipment and services for packaging liquid, food, home and 	                         personal care products in PET, can, glass and other materials.</a:t>
            </a:r>
          </a:p>
          <a:p>
            <a:pPr algn="just">
              <a:spcBef>
                <a:spcPts val="800"/>
              </a:spcBef>
            </a:pPr>
            <a:r>
              <a:rPr lang="en-GB" sz="900" b="0" i="0" u="none" strike="noStrike" kern="1200" baseline="0" dirty="0">
                <a:solidFill>
                  <a:schemeClr val="bg1"/>
                </a:solidFill>
                <a:latin typeface="+mn-lt"/>
                <a:ea typeface="+mn-ea"/>
                <a:cs typeface="+mn-cs"/>
              </a:rPr>
              <a:t>                                                  With over 37,000 machines installed in more than 190 countries, we 	                   have nearly 170 years of experience, with a strong focus on  	                advanced systems, line engineering and innovation. Our 5,000+ 	              employees worldwide are passionate about providing complete solutions 	            that fulfil customer needs and boost the </a:t>
            </a:r>
            <a:r>
              <a:rPr lang="en-GB" sz="900" b="1" i="0" u="none" strike="noStrike" kern="1200" baseline="0" dirty="0">
                <a:solidFill>
                  <a:schemeClr val="bg1"/>
                </a:solidFill>
                <a:latin typeface="+mn-lt"/>
                <a:ea typeface="+mn-ea"/>
                <a:cs typeface="+mn-cs"/>
              </a:rPr>
              <a:t>performance</a:t>
            </a:r>
            <a:r>
              <a:rPr lang="en-GB" sz="900" b="0" i="0" u="none" strike="noStrike" kern="1200" baseline="0" dirty="0">
                <a:solidFill>
                  <a:schemeClr val="bg1"/>
                </a:solidFill>
                <a:latin typeface="+mn-lt"/>
                <a:ea typeface="+mn-ea"/>
                <a:cs typeface="+mn-cs"/>
              </a:rPr>
              <a:t> of their lines, products	          and businesses. </a:t>
            </a:r>
          </a:p>
          <a:p>
            <a:pPr algn="just">
              <a:spcBef>
                <a:spcPts val="800"/>
              </a:spcBef>
            </a:pPr>
            <a:r>
              <a:rPr lang="en-GB" sz="900" b="0" i="0" u="none" strike="noStrike" kern="1200" baseline="0" dirty="0">
                <a:solidFill>
                  <a:schemeClr val="bg1"/>
                </a:solidFill>
                <a:latin typeface="+mn-lt"/>
                <a:ea typeface="+mn-ea"/>
                <a:cs typeface="+mn-cs"/>
              </a:rPr>
              <a:t>	       Delivering this level of performance requires that we continuously </a:t>
            </a:r>
            <a:r>
              <a:rPr lang="en-GB" sz="900" b="1" i="0" u="none" strike="noStrike" kern="1200" baseline="0" dirty="0">
                <a:solidFill>
                  <a:schemeClr val="bg1"/>
                </a:solidFill>
                <a:latin typeface="+mn-lt"/>
                <a:ea typeface="+mn-ea"/>
                <a:cs typeface="+mn-cs"/>
              </a:rPr>
              <a:t>understand</a:t>
            </a:r>
            <a:r>
              <a:rPr lang="en-GB" sz="900" b="0" i="0" u="none" strike="noStrike" kern="1200" baseline="0" dirty="0">
                <a:solidFill>
                  <a:schemeClr val="bg1"/>
                </a:solidFill>
                <a:latin typeface="+mn-lt"/>
                <a:ea typeface="+mn-ea"/>
                <a:cs typeface="+mn-cs"/>
              </a:rPr>
              <a:t> 	    our customers’ challenges and commit to meeting their unique goals. We do this	 through dialogue, and by understanding the needs of their markets, production and</a:t>
            </a:r>
            <a:br>
              <a:rPr lang="en-GB" sz="900" b="0" i="0" u="none" strike="noStrike" kern="1200" baseline="0" dirty="0">
                <a:solidFill>
                  <a:schemeClr val="bg1"/>
                </a:solidFill>
                <a:latin typeface="+mn-lt"/>
                <a:ea typeface="+mn-ea"/>
                <a:cs typeface="+mn-cs"/>
              </a:rPr>
            </a:br>
            <a:r>
              <a:rPr lang="en-GB" sz="900" b="0" i="0" u="none" strike="noStrike" kern="1200" baseline="0" dirty="0">
                <a:solidFill>
                  <a:schemeClr val="bg1"/>
                </a:solidFill>
                <a:latin typeface="+mn-lt"/>
                <a:ea typeface="+mn-ea"/>
                <a:cs typeface="+mn-cs"/>
              </a:rPr>
              <a:t>                           value chains. We complement this by applying our strong technical knowledge and</a:t>
            </a:r>
            <a:br>
              <a:rPr lang="en-GB" sz="900" b="0" i="0" u="none" strike="noStrike" kern="1200" baseline="0" dirty="0">
                <a:solidFill>
                  <a:schemeClr val="bg1"/>
                </a:solidFill>
                <a:latin typeface="+mn-lt"/>
                <a:ea typeface="+mn-ea"/>
                <a:cs typeface="+mn-cs"/>
              </a:rPr>
            </a:br>
            <a:r>
              <a:rPr lang="en-GB" sz="900" b="0" i="0" u="none" strike="noStrike" kern="1200" baseline="0" dirty="0">
                <a:solidFill>
                  <a:schemeClr val="bg1"/>
                </a:solidFill>
                <a:latin typeface="+mn-lt"/>
                <a:ea typeface="+mn-ea"/>
                <a:cs typeface="+mn-cs"/>
              </a:rPr>
              <a:t>                         smart data analytics to support maximum lifetime productivity to its full potential.</a:t>
            </a:r>
          </a:p>
        </p:txBody>
      </p:sp>
      <p:sp>
        <p:nvSpPr>
          <p:cNvPr id="111" name="Textfeld 110"/>
          <p:cNvSpPr txBox="1"/>
          <p:nvPr userDrawn="1"/>
        </p:nvSpPr>
        <p:spPr>
          <a:xfrm>
            <a:off x="3721104" y="4547459"/>
            <a:ext cx="5186365" cy="153888"/>
          </a:xfrm>
          <a:prstGeom prst="rect">
            <a:avLst/>
          </a:prstGeom>
          <a:noFill/>
        </p:spPr>
        <p:txBody>
          <a:bodyPr wrap="square" lIns="0" tIns="0" rIns="0" bIns="0" rtlCol="0">
            <a:spAutoFit/>
          </a:bodyPr>
          <a:lstStyle/>
          <a:p>
            <a:pPr algn="l">
              <a:spcBef>
                <a:spcPts val="800"/>
              </a:spcBef>
            </a:pPr>
            <a:r>
              <a:rPr lang="en-GB" sz="1000" b="1" i="0" u="none" strike="noStrike" kern="1200" baseline="0" dirty="0">
                <a:solidFill>
                  <a:schemeClr val="bg1"/>
                </a:solidFill>
                <a:latin typeface="+mn-lt"/>
                <a:ea typeface="+mn-ea"/>
                <a:cs typeface="+mn-cs"/>
              </a:rPr>
              <a:t>                </a:t>
            </a:r>
            <a:r>
              <a:rPr lang="en-GB" sz="900" b="0" i="0" u="none" strike="noStrike" kern="1200" baseline="0" dirty="0">
                <a:solidFill>
                  <a:schemeClr val="bg1"/>
                </a:solidFill>
                <a:latin typeface="+mn-lt"/>
                <a:ea typeface="+mn-ea"/>
                <a:cs typeface="+mn-cs"/>
              </a:rPr>
              <a:t>We call it </a:t>
            </a:r>
            <a:r>
              <a:rPr lang="en-GB" sz="1000" b="1" i="0" u="none" strike="noStrike" kern="1200" baseline="0" dirty="0">
                <a:solidFill>
                  <a:schemeClr val="bg1"/>
                </a:solidFill>
                <a:latin typeface="+mn-lt"/>
                <a:ea typeface="+mn-ea"/>
                <a:cs typeface="+mn-cs"/>
              </a:rPr>
              <a:t>Performance through Understanding.</a:t>
            </a:r>
            <a:endParaRPr lang="en-GB" sz="1800" b="1" dirty="0">
              <a:solidFill>
                <a:schemeClr val="bg1"/>
              </a:solidFill>
              <a:latin typeface="+mn-lt"/>
            </a:endParaRPr>
          </a:p>
        </p:txBody>
      </p:sp>
      <p:sp>
        <p:nvSpPr>
          <p:cNvPr id="99" name="Slide Number Placeholder 4"/>
          <p:cNvSpPr txBox="1">
            <a:spLocks/>
          </p:cNvSpPr>
          <p:nvPr userDrawn="1"/>
        </p:nvSpPr>
        <p:spPr>
          <a:xfrm>
            <a:off x="657225" y="6551224"/>
            <a:ext cx="545021" cy="138499"/>
          </a:xfrm>
          <a:prstGeom prst="rect">
            <a:avLst/>
          </a:prstGeom>
        </p:spPr>
        <p:txBody>
          <a:bodyPr wrap="none" lIns="0" tIns="0" rIns="0" bIns="0" anchor="b">
            <a:spAutoFit/>
          </a:bodyPr>
          <a:lstStyle>
            <a:lvl1pPr marL="0" algn="l" rtl="0" latinLnBrk="0">
              <a:defRPr sz="900" kern="1200">
                <a:solidFill>
                  <a:schemeClr val="tx2"/>
                </a:solidFill>
                <a:latin typeface="+mn-lt"/>
                <a:ea typeface="+mn-ea"/>
                <a:cs typeface="+mn-cs"/>
              </a:defRPr>
            </a:lvl1pPr>
            <a:lvl2pPr marL="457200" algn="l" rtl="0" latinLnBrk="0">
              <a:defRPr sz="1800" kern="1200">
                <a:solidFill>
                  <a:schemeClr val="tx1"/>
                </a:solidFill>
                <a:latin typeface="+mn-lt"/>
                <a:ea typeface="+mn-ea"/>
                <a:cs typeface="+mn-cs"/>
              </a:defRPr>
            </a:lvl2pPr>
            <a:lvl3pPr marL="914400" algn="l" rtl="0" latinLnBrk="0">
              <a:defRPr sz="1800" kern="1200">
                <a:solidFill>
                  <a:schemeClr val="tx1"/>
                </a:solidFill>
                <a:latin typeface="+mn-lt"/>
                <a:ea typeface="+mn-ea"/>
                <a:cs typeface="+mn-cs"/>
              </a:defRPr>
            </a:lvl3pPr>
            <a:lvl4pPr marL="1371600" algn="l" rtl="0" latinLnBrk="0">
              <a:defRPr sz="1800" kern="1200">
                <a:solidFill>
                  <a:schemeClr val="tx1"/>
                </a:solidFill>
                <a:latin typeface="+mn-lt"/>
                <a:ea typeface="+mn-ea"/>
                <a:cs typeface="+mn-cs"/>
              </a:defRPr>
            </a:lvl4pPr>
            <a:lvl5pPr marL="1828800" algn="l" rtl="0" latinLnBrk="0">
              <a:defRPr sz="1800" kern="1200">
                <a:solidFill>
                  <a:schemeClr val="tx1"/>
                </a:solidFill>
                <a:latin typeface="+mn-lt"/>
                <a:ea typeface="+mn-ea"/>
                <a:cs typeface="+mn-cs"/>
              </a:defRPr>
            </a:lvl5pPr>
            <a:lvl6pPr marL="2286000" algn="l" rtl="0" latinLnBrk="0">
              <a:defRPr sz="1800" kern="1200">
                <a:solidFill>
                  <a:schemeClr val="tx1"/>
                </a:solidFill>
                <a:latin typeface="+mn-lt"/>
                <a:ea typeface="+mn-ea"/>
                <a:cs typeface="+mn-cs"/>
              </a:defRPr>
            </a:lvl6pPr>
            <a:lvl7pPr marL="2743200" algn="l" rtl="0" latinLnBrk="0">
              <a:defRPr sz="1800" kern="1200">
                <a:solidFill>
                  <a:schemeClr val="tx1"/>
                </a:solidFill>
                <a:latin typeface="+mn-lt"/>
                <a:ea typeface="+mn-ea"/>
                <a:cs typeface="+mn-cs"/>
              </a:defRPr>
            </a:lvl7pPr>
            <a:lvl8pPr marL="3200400" algn="l" rtl="0" latinLnBrk="0">
              <a:defRPr sz="1800" kern="1200">
                <a:solidFill>
                  <a:schemeClr val="tx1"/>
                </a:solidFill>
                <a:latin typeface="+mn-lt"/>
                <a:ea typeface="+mn-ea"/>
                <a:cs typeface="+mn-cs"/>
              </a:defRPr>
            </a:lvl8pPr>
            <a:lvl9pPr marL="3657600" algn="l" rtl="0" latinLnBrk="0">
              <a:defRPr sz="1800" kern="1200">
                <a:solidFill>
                  <a:schemeClr val="tx1"/>
                </a:solidFill>
                <a:latin typeface="+mn-lt"/>
                <a:ea typeface="+mn-ea"/>
                <a:cs typeface="+mn-cs"/>
              </a:defRPr>
            </a:lvl9pPr>
            <a:extLst/>
          </a:lstStyle>
          <a:p>
            <a:r>
              <a:rPr lang="en-GB" sz="900" b="1" dirty="0">
                <a:solidFill>
                  <a:schemeClr val="accent4"/>
                </a:solidFill>
              </a:rPr>
              <a:t>sidel.com</a:t>
            </a:r>
          </a:p>
        </p:txBody>
      </p:sp>
    </p:spTree>
    <p:custDataLst>
      <p:tags r:id="rId2"/>
    </p:custDataLst>
    <p:extLst>
      <p:ext uri="{BB962C8B-B14F-4D97-AF65-F5344CB8AC3E}">
        <p14:creationId xmlns:p14="http://schemas.microsoft.com/office/powerpoint/2010/main" val="4236339452"/>
      </p:ext>
    </p:extLst>
  </p:cSld>
  <p:clrMapOvr>
    <a:masterClrMapping/>
  </p:clrMapOvr>
</p:sldLayout>
</file>

<file path=ppt/slideLayouts/slideLayout342.xml><?xml version="1.0" encoding="utf-8"?>
<p:sldLayout xmlns:a="http://schemas.openxmlformats.org/drawingml/2006/main" xmlns:r="http://schemas.openxmlformats.org/officeDocument/2006/relationships" xmlns:p="http://schemas.openxmlformats.org/presentationml/2006/main" showMasterSp="0" preserve="1" userDrawn="1">
  <p:cSld name="1_Last Slide">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graphicFrame>
        <p:nvGraphicFramePr>
          <p:cNvPr id="96" name="Objekt 95" hidden="1"/>
          <p:cNvGraphicFramePr>
            <a:graphicFrameLocks noChangeAspect="1"/>
          </p:cNvGraphicFramePr>
          <p:nvPr userDrawn="1">
            <p:custDataLst>
              <p:tags r:id="rId3"/>
            </p:custDataLs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248847" name="think-cell Folie" r:id="rId6" imgW="399" imgH="399" progId="TCLayout.ActiveDocument.1">
                  <p:embed/>
                </p:oleObj>
              </mc:Choice>
              <mc:Fallback>
                <p:oleObj name="think-cell Folie" r:id="rId6" imgW="399" imgH="399" progId="TCLayout.ActiveDocument.1">
                  <p:embed/>
                  <p:pic>
                    <p:nvPicPr>
                      <p:cNvPr id="96" name="Objekt 95" hidden="1"/>
                      <p:cNvPicPr/>
                      <p:nvPr/>
                    </p:nvPicPr>
                    <p:blipFill>
                      <a:blip r:embed="rId7"/>
                      <a:stretch>
                        <a:fillRect/>
                      </a:stretch>
                    </p:blipFill>
                    <p:spPr>
                      <a:xfrm>
                        <a:off x="1588" y="1588"/>
                        <a:ext cx="1587" cy="1587"/>
                      </a:xfrm>
                      <a:prstGeom prst="rect">
                        <a:avLst/>
                      </a:prstGeom>
                    </p:spPr>
                  </p:pic>
                </p:oleObj>
              </mc:Fallback>
            </mc:AlternateContent>
          </a:graphicData>
        </a:graphic>
      </p:graphicFrame>
      <p:sp>
        <p:nvSpPr>
          <p:cNvPr id="101" name="Textfeld 100"/>
          <p:cNvSpPr txBox="1"/>
          <p:nvPr userDrawn="1"/>
        </p:nvSpPr>
        <p:spPr>
          <a:xfrm>
            <a:off x="3619500" y="2106613"/>
            <a:ext cx="5186365" cy="2282676"/>
          </a:xfrm>
          <a:prstGeom prst="rect">
            <a:avLst/>
          </a:prstGeom>
          <a:noFill/>
        </p:spPr>
        <p:txBody>
          <a:bodyPr wrap="square" lIns="0" tIns="0" rIns="0" bIns="0" rtlCol="0">
            <a:spAutoFit/>
          </a:bodyPr>
          <a:lstStyle/>
          <a:p>
            <a:pPr algn="just">
              <a:spcBef>
                <a:spcPts val="800"/>
              </a:spcBef>
            </a:pPr>
            <a:r>
              <a:rPr lang="en-GB" sz="900" b="0" i="0" u="none" strike="noStrike" kern="1200" baseline="0" dirty="0">
                <a:solidFill>
                  <a:schemeClr val="bg1"/>
                </a:solidFill>
                <a:latin typeface="+mn-lt"/>
                <a:ea typeface="+mn-ea"/>
                <a:cs typeface="+mn-cs"/>
              </a:rPr>
              <a:t>                                                             The </a:t>
            </a:r>
            <a:r>
              <a:rPr lang="en-GB" sz="900" b="0" i="0" u="none" strike="noStrike" kern="1200" baseline="0" dirty="0" err="1">
                <a:solidFill>
                  <a:schemeClr val="bg1"/>
                </a:solidFill>
                <a:latin typeface="+mn-lt"/>
                <a:ea typeface="+mn-ea"/>
                <a:cs typeface="+mn-cs"/>
              </a:rPr>
              <a:t>Sidel</a:t>
            </a:r>
            <a:r>
              <a:rPr lang="en-GB" sz="900" b="0" i="0" u="none" strike="noStrike" kern="1200" baseline="0" dirty="0">
                <a:solidFill>
                  <a:schemeClr val="bg1"/>
                </a:solidFill>
                <a:latin typeface="+mn-lt"/>
                <a:ea typeface="+mn-ea"/>
                <a:cs typeface="+mn-cs"/>
              </a:rPr>
              <a:t> Group is formed by the union of two strong brands, 		 </a:t>
            </a:r>
            <a:r>
              <a:rPr lang="en-GB" sz="900" b="0" i="0" u="none" strike="noStrike" kern="1200" baseline="0" dirty="0" err="1">
                <a:solidFill>
                  <a:schemeClr val="bg1"/>
                </a:solidFill>
                <a:latin typeface="+mn-lt"/>
                <a:ea typeface="+mn-ea"/>
                <a:cs typeface="+mn-cs"/>
              </a:rPr>
              <a:t>Sidel</a:t>
            </a:r>
            <a:r>
              <a:rPr lang="en-GB" sz="900" b="0" i="0" u="none" strike="noStrike" kern="1200" baseline="0" dirty="0">
                <a:solidFill>
                  <a:schemeClr val="bg1"/>
                </a:solidFill>
                <a:latin typeface="+mn-lt"/>
                <a:ea typeface="+mn-ea"/>
                <a:cs typeface="+mn-cs"/>
              </a:rPr>
              <a:t> and </a:t>
            </a:r>
            <a:r>
              <a:rPr lang="en-GB" sz="900" b="0" i="0" u="none" strike="noStrike" kern="1200" baseline="0" dirty="0" err="1">
                <a:solidFill>
                  <a:schemeClr val="bg1"/>
                </a:solidFill>
                <a:latin typeface="+mn-lt"/>
                <a:ea typeface="+mn-ea"/>
                <a:cs typeface="+mn-cs"/>
              </a:rPr>
              <a:t>Gebo</a:t>
            </a:r>
            <a:r>
              <a:rPr lang="en-GB" sz="900" b="0" i="0" u="none" strike="noStrike" kern="1200" baseline="0" dirty="0">
                <a:solidFill>
                  <a:schemeClr val="bg1"/>
                </a:solidFill>
                <a:latin typeface="+mn-lt"/>
                <a:ea typeface="+mn-ea"/>
                <a:cs typeface="+mn-cs"/>
              </a:rPr>
              <a:t> </a:t>
            </a:r>
            <a:r>
              <a:rPr lang="en-GB" sz="900" b="0" i="0" u="none" strike="noStrike" kern="1200" baseline="0" dirty="0" err="1">
                <a:solidFill>
                  <a:schemeClr val="bg1"/>
                </a:solidFill>
                <a:latin typeface="+mn-lt"/>
                <a:ea typeface="+mn-ea"/>
                <a:cs typeface="+mn-cs"/>
              </a:rPr>
              <a:t>Cermex</a:t>
            </a:r>
            <a:r>
              <a:rPr lang="en-GB" sz="900" b="0" i="0" u="none" strike="noStrike" kern="1200" baseline="0" dirty="0">
                <a:solidFill>
                  <a:schemeClr val="bg1"/>
                </a:solidFill>
                <a:latin typeface="+mn-lt"/>
                <a:ea typeface="+mn-ea"/>
                <a:cs typeface="+mn-cs"/>
              </a:rPr>
              <a:t>. Together, we are a leading provider of 	                           equipment and services for packaging liquid, food, home and 	                         personal care products in PET, can, glass and other materials.</a:t>
            </a:r>
          </a:p>
          <a:p>
            <a:pPr algn="just">
              <a:spcBef>
                <a:spcPts val="800"/>
              </a:spcBef>
            </a:pPr>
            <a:r>
              <a:rPr lang="en-GB" sz="900" b="0" i="0" u="none" strike="noStrike" kern="1200" baseline="0" dirty="0">
                <a:solidFill>
                  <a:schemeClr val="bg1"/>
                </a:solidFill>
                <a:latin typeface="+mn-lt"/>
                <a:ea typeface="+mn-ea"/>
                <a:cs typeface="+mn-cs"/>
              </a:rPr>
              <a:t>                                                  With over 37,000 machines installed in more than 190 countries, we 	                   have nearly 170 years of experience, with a strong focus on  	                advanced systems, line engineering and innovation. Our 5,000+ 	              employees worldwide are passionate about providing complete solutions 	            that fulfil customer needs and boost the </a:t>
            </a:r>
            <a:r>
              <a:rPr lang="en-GB" sz="900" b="1" i="0" u="none" strike="noStrike" kern="1200" baseline="0" dirty="0">
                <a:solidFill>
                  <a:schemeClr val="bg1"/>
                </a:solidFill>
                <a:latin typeface="+mn-lt"/>
                <a:ea typeface="+mn-ea"/>
                <a:cs typeface="+mn-cs"/>
              </a:rPr>
              <a:t>performance</a:t>
            </a:r>
            <a:r>
              <a:rPr lang="en-GB" sz="900" b="0" i="0" u="none" strike="noStrike" kern="1200" baseline="0" dirty="0">
                <a:solidFill>
                  <a:schemeClr val="bg1"/>
                </a:solidFill>
                <a:latin typeface="+mn-lt"/>
                <a:ea typeface="+mn-ea"/>
                <a:cs typeface="+mn-cs"/>
              </a:rPr>
              <a:t> of their lines, products	          and businesses. </a:t>
            </a:r>
          </a:p>
          <a:p>
            <a:pPr algn="just">
              <a:spcBef>
                <a:spcPts val="800"/>
              </a:spcBef>
            </a:pPr>
            <a:r>
              <a:rPr lang="en-GB" sz="900" b="0" i="0" u="none" strike="noStrike" kern="1200" baseline="0" dirty="0">
                <a:solidFill>
                  <a:schemeClr val="bg1"/>
                </a:solidFill>
                <a:latin typeface="+mn-lt"/>
                <a:ea typeface="+mn-ea"/>
                <a:cs typeface="+mn-cs"/>
              </a:rPr>
              <a:t>	       Delivering this level of performance requires that we continuously </a:t>
            </a:r>
            <a:r>
              <a:rPr lang="en-GB" sz="900" b="1" i="0" u="none" strike="noStrike" kern="1200" baseline="0" dirty="0">
                <a:solidFill>
                  <a:schemeClr val="bg1"/>
                </a:solidFill>
                <a:latin typeface="+mn-lt"/>
                <a:ea typeface="+mn-ea"/>
                <a:cs typeface="+mn-cs"/>
              </a:rPr>
              <a:t>understand</a:t>
            </a:r>
            <a:r>
              <a:rPr lang="en-GB" sz="900" b="0" i="0" u="none" strike="noStrike" kern="1200" baseline="0" dirty="0">
                <a:solidFill>
                  <a:schemeClr val="bg1"/>
                </a:solidFill>
                <a:latin typeface="+mn-lt"/>
                <a:ea typeface="+mn-ea"/>
                <a:cs typeface="+mn-cs"/>
              </a:rPr>
              <a:t> 	    our customers’ challenges and commit to meeting their unique goals. We do this	 through dialogue, and by understanding the needs of their markets, production and</a:t>
            </a:r>
            <a:br>
              <a:rPr lang="en-GB" sz="900" b="0" i="0" u="none" strike="noStrike" kern="1200" baseline="0" dirty="0">
                <a:solidFill>
                  <a:schemeClr val="bg1"/>
                </a:solidFill>
                <a:latin typeface="+mn-lt"/>
                <a:ea typeface="+mn-ea"/>
                <a:cs typeface="+mn-cs"/>
              </a:rPr>
            </a:br>
            <a:r>
              <a:rPr lang="en-GB" sz="900" b="0" i="0" u="none" strike="noStrike" kern="1200" baseline="0" dirty="0">
                <a:solidFill>
                  <a:schemeClr val="bg1"/>
                </a:solidFill>
                <a:latin typeface="+mn-lt"/>
                <a:ea typeface="+mn-ea"/>
                <a:cs typeface="+mn-cs"/>
              </a:rPr>
              <a:t>                           value chains. We complement this by applying our strong technical knowledge and</a:t>
            </a:r>
            <a:br>
              <a:rPr lang="en-GB" sz="900" b="0" i="0" u="none" strike="noStrike" kern="1200" baseline="0" dirty="0">
                <a:solidFill>
                  <a:schemeClr val="bg1"/>
                </a:solidFill>
                <a:latin typeface="+mn-lt"/>
                <a:ea typeface="+mn-ea"/>
                <a:cs typeface="+mn-cs"/>
              </a:rPr>
            </a:br>
            <a:r>
              <a:rPr lang="en-GB" sz="900" b="0" i="0" u="none" strike="noStrike" kern="1200" baseline="0" dirty="0">
                <a:solidFill>
                  <a:schemeClr val="bg1"/>
                </a:solidFill>
                <a:latin typeface="+mn-lt"/>
                <a:ea typeface="+mn-ea"/>
                <a:cs typeface="+mn-cs"/>
              </a:rPr>
              <a:t>                         smart data analytics to support maximum lifetime productivity to its full potential.</a:t>
            </a:r>
          </a:p>
        </p:txBody>
      </p:sp>
      <p:sp>
        <p:nvSpPr>
          <p:cNvPr id="111" name="Textfeld 110"/>
          <p:cNvSpPr txBox="1"/>
          <p:nvPr userDrawn="1"/>
        </p:nvSpPr>
        <p:spPr>
          <a:xfrm>
            <a:off x="3619500" y="4547459"/>
            <a:ext cx="5186365" cy="153888"/>
          </a:xfrm>
          <a:prstGeom prst="rect">
            <a:avLst/>
          </a:prstGeom>
          <a:noFill/>
        </p:spPr>
        <p:txBody>
          <a:bodyPr wrap="square" lIns="0" tIns="0" rIns="0" bIns="0" rtlCol="0">
            <a:spAutoFit/>
          </a:bodyPr>
          <a:lstStyle/>
          <a:p>
            <a:pPr algn="l">
              <a:spcBef>
                <a:spcPts val="800"/>
              </a:spcBef>
            </a:pPr>
            <a:r>
              <a:rPr lang="en-GB" sz="1000" b="1" i="0" u="none" strike="noStrike" kern="1200" baseline="0" dirty="0">
                <a:solidFill>
                  <a:schemeClr val="bg1"/>
                </a:solidFill>
                <a:latin typeface="+mn-lt"/>
                <a:ea typeface="+mn-ea"/>
                <a:cs typeface="+mn-cs"/>
              </a:rPr>
              <a:t>                </a:t>
            </a:r>
            <a:r>
              <a:rPr lang="en-GB" sz="900" b="0" i="0" u="none" strike="noStrike" kern="1200" baseline="0" dirty="0">
                <a:solidFill>
                  <a:schemeClr val="bg1"/>
                </a:solidFill>
                <a:latin typeface="+mn-lt"/>
                <a:ea typeface="+mn-ea"/>
                <a:cs typeface="+mn-cs"/>
              </a:rPr>
              <a:t>We call it </a:t>
            </a:r>
            <a:r>
              <a:rPr lang="en-GB" sz="1000" b="1" i="0" u="none" strike="noStrike" kern="1200" baseline="0" dirty="0">
                <a:solidFill>
                  <a:schemeClr val="bg1"/>
                </a:solidFill>
                <a:latin typeface="+mn-lt"/>
                <a:ea typeface="+mn-ea"/>
                <a:cs typeface="+mn-cs"/>
              </a:rPr>
              <a:t>Performance through Understanding.</a:t>
            </a:r>
            <a:endParaRPr lang="en-GB" sz="1800" b="1" dirty="0">
              <a:solidFill>
                <a:schemeClr val="bg1"/>
              </a:solidFill>
              <a:latin typeface="+mn-lt"/>
            </a:endParaRPr>
          </a:p>
        </p:txBody>
      </p:sp>
      <p:sp>
        <p:nvSpPr>
          <p:cNvPr id="99" name="Slide Number Placeholder 4"/>
          <p:cNvSpPr txBox="1">
            <a:spLocks/>
          </p:cNvSpPr>
          <p:nvPr userDrawn="1"/>
        </p:nvSpPr>
        <p:spPr>
          <a:xfrm>
            <a:off x="657225" y="6551224"/>
            <a:ext cx="545021" cy="138499"/>
          </a:xfrm>
          <a:prstGeom prst="rect">
            <a:avLst/>
          </a:prstGeom>
        </p:spPr>
        <p:txBody>
          <a:bodyPr wrap="none" lIns="0" tIns="0" rIns="0" bIns="0" anchor="b">
            <a:spAutoFit/>
          </a:bodyPr>
          <a:lstStyle>
            <a:lvl1pPr marL="0" algn="l" rtl="0" latinLnBrk="0">
              <a:defRPr sz="900" kern="1200">
                <a:solidFill>
                  <a:schemeClr val="tx2"/>
                </a:solidFill>
                <a:latin typeface="+mn-lt"/>
                <a:ea typeface="+mn-ea"/>
                <a:cs typeface="+mn-cs"/>
              </a:defRPr>
            </a:lvl1pPr>
            <a:lvl2pPr marL="457200" algn="l" rtl="0" latinLnBrk="0">
              <a:defRPr sz="1800" kern="1200">
                <a:solidFill>
                  <a:schemeClr val="tx1"/>
                </a:solidFill>
                <a:latin typeface="+mn-lt"/>
                <a:ea typeface="+mn-ea"/>
                <a:cs typeface="+mn-cs"/>
              </a:defRPr>
            </a:lvl2pPr>
            <a:lvl3pPr marL="914400" algn="l" rtl="0" latinLnBrk="0">
              <a:defRPr sz="1800" kern="1200">
                <a:solidFill>
                  <a:schemeClr val="tx1"/>
                </a:solidFill>
                <a:latin typeface="+mn-lt"/>
                <a:ea typeface="+mn-ea"/>
                <a:cs typeface="+mn-cs"/>
              </a:defRPr>
            </a:lvl3pPr>
            <a:lvl4pPr marL="1371600" algn="l" rtl="0" latinLnBrk="0">
              <a:defRPr sz="1800" kern="1200">
                <a:solidFill>
                  <a:schemeClr val="tx1"/>
                </a:solidFill>
                <a:latin typeface="+mn-lt"/>
                <a:ea typeface="+mn-ea"/>
                <a:cs typeface="+mn-cs"/>
              </a:defRPr>
            </a:lvl4pPr>
            <a:lvl5pPr marL="1828800" algn="l" rtl="0" latinLnBrk="0">
              <a:defRPr sz="1800" kern="1200">
                <a:solidFill>
                  <a:schemeClr val="tx1"/>
                </a:solidFill>
                <a:latin typeface="+mn-lt"/>
                <a:ea typeface="+mn-ea"/>
                <a:cs typeface="+mn-cs"/>
              </a:defRPr>
            </a:lvl5pPr>
            <a:lvl6pPr marL="2286000" algn="l" rtl="0" latinLnBrk="0">
              <a:defRPr sz="1800" kern="1200">
                <a:solidFill>
                  <a:schemeClr val="tx1"/>
                </a:solidFill>
                <a:latin typeface="+mn-lt"/>
                <a:ea typeface="+mn-ea"/>
                <a:cs typeface="+mn-cs"/>
              </a:defRPr>
            </a:lvl6pPr>
            <a:lvl7pPr marL="2743200" algn="l" rtl="0" latinLnBrk="0">
              <a:defRPr sz="1800" kern="1200">
                <a:solidFill>
                  <a:schemeClr val="tx1"/>
                </a:solidFill>
                <a:latin typeface="+mn-lt"/>
                <a:ea typeface="+mn-ea"/>
                <a:cs typeface="+mn-cs"/>
              </a:defRPr>
            </a:lvl7pPr>
            <a:lvl8pPr marL="3200400" algn="l" rtl="0" latinLnBrk="0">
              <a:defRPr sz="1800" kern="1200">
                <a:solidFill>
                  <a:schemeClr val="tx1"/>
                </a:solidFill>
                <a:latin typeface="+mn-lt"/>
                <a:ea typeface="+mn-ea"/>
                <a:cs typeface="+mn-cs"/>
              </a:defRPr>
            </a:lvl8pPr>
            <a:lvl9pPr marL="3657600" algn="l" rtl="0" latinLnBrk="0">
              <a:defRPr sz="1800" kern="1200">
                <a:solidFill>
                  <a:schemeClr val="tx1"/>
                </a:solidFill>
                <a:latin typeface="+mn-lt"/>
                <a:ea typeface="+mn-ea"/>
                <a:cs typeface="+mn-cs"/>
              </a:defRPr>
            </a:lvl9pPr>
            <a:extLst/>
          </a:lstStyle>
          <a:p>
            <a:r>
              <a:rPr lang="en-GB" sz="900" b="1" dirty="0">
                <a:solidFill>
                  <a:schemeClr val="accent4"/>
                </a:solidFill>
              </a:rPr>
              <a:t>sidel.com</a:t>
            </a:r>
          </a:p>
        </p:txBody>
      </p:sp>
    </p:spTree>
    <p:custDataLst>
      <p:tags r:id="rId2"/>
    </p:custDataLst>
    <p:extLst>
      <p:ext uri="{BB962C8B-B14F-4D97-AF65-F5344CB8AC3E}">
        <p14:creationId xmlns:p14="http://schemas.microsoft.com/office/powerpoint/2010/main" val="2683076933"/>
      </p:ext>
    </p:extLst>
  </p:cSld>
  <p:clrMapOvr>
    <a:masterClrMapping/>
  </p:clrMapOvr>
</p:sldLayout>
</file>

<file path=ppt/slideLayouts/slideLayout343.xml><?xml version="1.0" encoding="utf-8"?>
<p:sldLayout xmlns:a="http://schemas.openxmlformats.org/drawingml/2006/main" xmlns:r="http://schemas.openxmlformats.org/officeDocument/2006/relationships" xmlns:p="http://schemas.openxmlformats.org/presentationml/2006/main" showMasterSp="0" preserve="1" userDrawn="1">
  <p:cSld name="2_Last Slide">
    <p:spTree>
      <p:nvGrpSpPr>
        <p:cNvPr id="1" name=""/>
        <p:cNvGrpSpPr/>
        <p:nvPr/>
      </p:nvGrpSpPr>
      <p:grpSpPr>
        <a:xfrm>
          <a:off x="0" y="0"/>
          <a:ext cx="0" cy="0"/>
          <a:chOff x="0" y="0"/>
          <a:chExt cx="0" cy="0"/>
        </a:xfrm>
      </p:grpSpPr>
      <p:graphicFrame>
        <p:nvGraphicFramePr>
          <p:cNvPr id="96" name="Objekt 95" hidden="1"/>
          <p:cNvGraphicFramePr>
            <a:graphicFrameLocks noChangeAspect="1"/>
          </p:cNvGraphicFramePr>
          <p:nvPr userDrawn="1">
            <p:custDataLst>
              <p:tags r:id="rId3"/>
            </p:custDataLs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249871" name="think-cell Folie" r:id="rId5" imgW="399" imgH="399" progId="TCLayout.ActiveDocument.1">
                  <p:embed/>
                </p:oleObj>
              </mc:Choice>
              <mc:Fallback>
                <p:oleObj name="think-cell Folie" r:id="rId5" imgW="399" imgH="399" progId="TCLayout.ActiveDocument.1">
                  <p:embed/>
                  <p:pic>
                    <p:nvPicPr>
                      <p:cNvPr id="96" name="Objekt 95" hidden="1"/>
                      <p:cNvPicPr/>
                      <p:nvPr/>
                    </p:nvPicPr>
                    <p:blipFill>
                      <a:blip r:embed="rId6"/>
                      <a:stretch>
                        <a:fillRect/>
                      </a:stretch>
                    </p:blipFill>
                    <p:spPr>
                      <a:xfrm>
                        <a:off x="1588" y="1588"/>
                        <a:ext cx="1587" cy="1587"/>
                      </a:xfrm>
                      <a:prstGeom prst="rect">
                        <a:avLst/>
                      </a:prstGeom>
                    </p:spPr>
                  </p:pic>
                </p:oleObj>
              </mc:Fallback>
            </mc:AlternateContent>
          </a:graphicData>
        </a:graphic>
      </p:graphicFrame>
      <p:pic>
        <p:nvPicPr>
          <p:cNvPr id="7" name="Picture 1"/>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8" name="Slide Number Placeholder 4"/>
          <p:cNvSpPr txBox="1">
            <a:spLocks/>
          </p:cNvSpPr>
          <p:nvPr userDrawn="1"/>
        </p:nvSpPr>
        <p:spPr>
          <a:xfrm>
            <a:off x="657225" y="6551224"/>
            <a:ext cx="948978" cy="138499"/>
          </a:xfrm>
          <a:prstGeom prst="rect">
            <a:avLst/>
          </a:prstGeom>
        </p:spPr>
        <p:txBody>
          <a:bodyPr wrap="none" lIns="0" tIns="0" rIns="0" bIns="0" anchor="b">
            <a:spAutoFit/>
          </a:bodyPr>
          <a:lstStyle>
            <a:lvl1pPr marL="0" algn="l" rtl="0" latinLnBrk="0">
              <a:defRPr sz="900" kern="1200">
                <a:solidFill>
                  <a:schemeClr val="tx2"/>
                </a:solidFill>
                <a:latin typeface="+mn-lt"/>
                <a:ea typeface="+mn-ea"/>
                <a:cs typeface="+mn-cs"/>
              </a:defRPr>
            </a:lvl1pPr>
            <a:lvl2pPr marL="457200" algn="l" rtl="0" latinLnBrk="0">
              <a:defRPr sz="1800" kern="1200">
                <a:solidFill>
                  <a:schemeClr val="tx1"/>
                </a:solidFill>
                <a:latin typeface="+mn-lt"/>
                <a:ea typeface="+mn-ea"/>
                <a:cs typeface="+mn-cs"/>
              </a:defRPr>
            </a:lvl2pPr>
            <a:lvl3pPr marL="914400" algn="l" rtl="0" latinLnBrk="0">
              <a:defRPr sz="1800" kern="1200">
                <a:solidFill>
                  <a:schemeClr val="tx1"/>
                </a:solidFill>
                <a:latin typeface="+mn-lt"/>
                <a:ea typeface="+mn-ea"/>
                <a:cs typeface="+mn-cs"/>
              </a:defRPr>
            </a:lvl3pPr>
            <a:lvl4pPr marL="1371600" algn="l" rtl="0" latinLnBrk="0">
              <a:defRPr sz="1800" kern="1200">
                <a:solidFill>
                  <a:schemeClr val="tx1"/>
                </a:solidFill>
                <a:latin typeface="+mn-lt"/>
                <a:ea typeface="+mn-ea"/>
                <a:cs typeface="+mn-cs"/>
              </a:defRPr>
            </a:lvl4pPr>
            <a:lvl5pPr marL="1828800" algn="l" rtl="0" latinLnBrk="0">
              <a:defRPr sz="1800" kern="1200">
                <a:solidFill>
                  <a:schemeClr val="tx1"/>
                </a:solidFill>
                <a:latin typeface="+mn-lt"/>
                <a:ea typeface="+mn-ea"/>
                <a:cs typeface="+mn-cs"/>
              </a:defRPr>
            </a:lvl5pPr>
            <a:lvl6pPr marL="2286000" algn="l" rtl="0" latinLnBrk="0">
              <a:defRPr sz="1800" kern="1200">
                <a:solidFill>
                  <a:schemeClr val="tx1"/>
                </a:solidFill>
                <a:latin typeface="+mn-lt"/>
                <a:ea typeface="+mn-ea"/>
                <a:cs typeface="+mn-cs"/>
              </a:defRPr>
            </a:lvl6pPr>
            <a:lvl7pPr marL="2743200" algn="l" rtl="0" latinLnBrk="0">
              <a:defRPr sz="1800" kern="1200">
                <a:solidFill>
                  <a:schemeClr val="tx1"/>
                </a:solidFill>
                <a:latin typeface="+mn-lt"/>
                <a:ea typeface="+mn-ea"/>
                <a:cs typeface="+mn-cs"/>
              </a:defRPr>
            </a:lvl7pPr>
            <a:lvl8pPr marL="3200400" algn="l" rtl="0" latinLnBrk="0">
              <a:defRPr sz="1800" kern="1200">
                <a:solidFill>
                  <a:schemeClr val="tx1"/>
                </a:solidFill>
                <a:latin typeface="+mn-lt"/>
                <a:ea typeface="+mn-ea"/>
                <a:cs typeface="+mn-cs"/>
              </a:defRPr>
            </a:lvl8pPr>
            <a:lvl9pPr marL="3657600" algn="l" rtl="0" latinLnBrk="0">
              <a:defRPr sz="1800" kern="1200">
                <a:solidFill>
                  <a:schemeClr val="tx1"/>
                </a:solidFill>
                <a:latin typeface="+mn-lt"/>
                <a:ea typeface="+mn-ea"/>
                <a:cs typeface="+mn-cs"/>
              </a:defRPr>
            </a:lvl9pPr>
            <a:extLst/>
          </a:lstStyle>
          <a:p>
            <a:r>
              <a:rPr lang="en-GB" sz="900" b="1" dirty="0">
                <a:solidFill>
                  <a:schemeClr val="accent4"/>
                </a:solidFill>
              </a:rPr>
              <a:t>gebocermex.com</a:t>
            </a:r>
          </a:p>
        </p:txBody>
      </p:sp>
      <p:sp>
        <p:nvSpPr>
          <p:cNvPr id="9" name="Textfeld 100"/>
          <p:cNvSpPr txBox="1"/>
          <p:nvPr userDrawn="1"/>
        </p:nvSpPr>
        <p:spPr>
          <a:xfrm>
            <a:off x="3619500" y="2106613"/>
            <a:ext cx="5186365" cy="2282676"/>
          </a:xfrm>
          <a:prstGeom prst="rect">
            <a:avLst/>
          </a:prstGeom>
          <a:noFill/>
        </p:spPr>
        <p:txBody>
          <a:bodyPr wrap="square" lIns="0" tIns="0" rIns="0" bIns="0" rtlCol="0">
            <a:spAutoFit/>
          </a:bodyPr>
          <a:lstStyle/>
          <a:p>
            <a:pPr algn="just">
              <a:spcBef>
                <a:spcPts val="800"/>
              </a:spcBef>
            </a:pPr>
            <a:r>
              <a:rPr lang="en-GB" sz="900" b="0" i="0" u="none" strike="noStrike" kern="1200" baseline="0" dirty="0">
                <a:solidFill>
                  <a:schemeClr val="bg1"/>
                </a:solidFill>
                <a:latin typeface="+mn-lt"/>
                <a:ea typeface="+mn-ea"/>
                <a:cs typeface="+mn-cs"/>
              </a:rPr>
              <a:t>                                                            </a:t>
            </a:r>
            <a:r>
              <a:rPr lang="en-GB" sz="900" b="0" i="0" u="none" strike="noStrike" kern="1200" baseline="0" dirty="0" err="1">
                <a:solidFill>
                  <a:schemeClr val="bg1"/>
                </a:solidFill>
                <a:latin typeface="+mn-lt"/>
                <a:ea typeface="+mn-ea"/>
                <a:cs typeface="+mn-cs"/>
              </a:rPr>
              <a:t>Gebo</a:t>
            </a:r>
            <a:r>
              <a:rPr lang="en-GB" sz="900" b="0" i="0" u="none" strike="noStrike" kern="1200" baseline="0" dirty="0">
                <a:solidFill>
                  <a:schemeClr val="bg1"/>
                </a:solidFill>
                <a:latin typeface="+mn-lt"/>
                <a:ea typeface="+mn-ea"/>
                <a:cs typeface="+mn-cs"/>
              </a:rPr>
              <a:t> </a:t>
            </a:r>
            <a:r>
              <a:rPr lang="en-GB" sz="900" b="0" i="0" u="none" strike="noStrike" kern="1200" baseline="0" dirty="0" err="1">
                <a:solidFill>
                  <a:schemeClr val="bg1"/>
                </a:solidFill>
                <a:latin typeface="+mn-lt"/>
                <a:ea typeface="+mn-ea"/>
                <a:cs typeface="+mn-cs"/>
              </a:rPr>
              <a:t>Cermex</a:t>
            </a:r>
            <a:r>
              <a:rPr lang="en-GB" sz="900" b="0" i="0" u="none" strike="noStrike" kern="1200" baseline="0" dirty="0">
                <a:solidFill>
                  <a:schemeClr val="bg1"/>
                </a:solidFill>
                <a:latin typeface="+mn-lt"/>
                <a:ea typeface="+mn-ea"/>
                <a:cs typeface="+mn-cs"/>
              </a:rPr>
              <a:t> works in partnership with </a:t>
            </a:r>
            <a:r>
              <a:rPr lang="en-GB" sz="900" b="0" i="0" u="none" strike="noStrike" kern="1200" baseline="0" dirty="0" err="1">
                <a:solidFill>
                  <a:schemeClr val="bg1"/>
                </a:solidFill>
                <a:latin typeface="+mn-lt"/>
                <a:ea typeface="+mn-ea"/>
                <a:cs typeface="+mn-cs"/>
              </a:rPr>
              <a:t>Sidel</a:t>
            </a:r>
            <a:r>
              <a:rPr lang="en-GB" sz="900" b="0" i="0" u="none" strike="noStrike" kern="1200" baseline="0" dirty="0">
                <a:solidFill>
                  <a:schemeClr val="bg1"/>
                </a:solidFill>
                <a:latin typeface="+mn-lt"/>
                <a:ea typeface="+mn-ea"/>
                <a:cs typeface="+mn-cs"/>
              </a:rPr>
              <a:t> as part of The 	                             </a:t>
            </a:r>
            <a:r>
              <a:rPr lang="en-GB" sz="900" b="0" i="0" u="none" strike="noStrike" kern="1200" baseline="0" dirty="0" err="1">
                <a:solidFill>
                  <a:schemeClr val="bg1"/>
                </a:solidFill>
                <a:latin typeface="+mn-lt"/>
                <a:ea typeface="+mn-ea"/>
                <a:cs typeface="+mn-cs"/>
              </a:rPr>
              <a:t>Sidel</a:t>
            </a:r>
            <a:r>
              <a:rPr lang="en-GB" sz="900" b="0" i="0" u="none" strike="noStrike" kern="1200" baseline="0" dirty="0">
                <a:solidFill>
                  <a:schemeClr val="bg1"/>
                </a:solidFill>
                <a:latin typeface="+mn-lt"/>
                <a:ea typeface="+mn-ea"/>
                <a:cs typeface="+mn-cs"/>
              </a:rPr>
              <a:t> Group. Together, we are a leading provider of equipment 	                           and services for packaging liquid, food, home and personal care 	                        products in PET, can, glass and other materials.</a:t>
            </a:r>
          </a:p>
          <a:p>
            <a:pPr algn="just">
              <a:spcBef>
                <a:spcPts val="800"/>
              </a:spcBef>
            </a:pPr>
            <a:r>
              <a:rPr lang="en-GB" sz="900" b="0" i="0" u="none" strike="noStrike" kern="1200" baseline="0" dirty="0">
                <a:solidFill>
                  <a:schemeClr val="bg1"/>
                </a:solidFill>
                <a:latin typeface="+mn-lt"/>
                <a:ea typeface="+mn-ea"/>
                <a:cs typeface="+mn-cs"/>
              </a:rPr>
              <a:t>                                                  With over 37,000 machines installed in more than 190 countries, we 	                   have nearly 170 years of experience, with a strong focus on  	                advanced systems, line engineering and innovation. Our 5,000+ 	              employees worldwide are passionate about providing complete solutions         </a:t>
            </a:r>
            <a:br>
              <a:rPr lang="en-GB" sz="900" b="0" i="0" u="none" strike="noStrike" kern="1200" baseline="0" dirty="0">
                <a:solidFill>
                  <a:schemeClr val="bg1"/>
                </a:solidFill>
                <a:latin typeface="+mn-lt"/>
                <a:ea typeface="+mn-ea"/>
                <a:cs typeface="+mn-cs"/>
              </a:rPr>
            </a:br>
            <a:r>
              <a:rPr lang="en-GB" sz="900" b="0" i="0" u="none" strike="noStrike" kern="1200" baseline="0" dirty="0">
                <a:solidFill>
                  <a:schemeClr val="bg1"/>
                </a:solidFill>
                <a:latin typeface="+mn-lt"/>
                <a:ea typeface="+mn-ea"/>
                <a:cs typeface="+mn-cs"/>
              </a:rPr>
              <a:t>	            that fulfil customer needs and boost the </a:t>
            </a:r>
            <a:r>
              <a:rPr lang="en-GB" sz="900" b="1" i="0" u="none" strike="noStrike" kern="1200" baseline="0" dirty="0">
                <a:solidFill>
                  <a:schemeClr val="bg1"/>
                </a:solidFill>
                <a:latin typeface="+mn-lt"/>
                <a:ea typeface="+mn-ea"/>
                <a:cs typeface="+mn-cs"/>
              </a:rPr>
              <a:t>performance</a:t>
            </a:r>
            <a:r>
              <a:rPr lang="en-GB" sz="900" b="0" i="0" u="none" strike="noStrike" kern="1200" baseline="0" dirty="0">
                <a:solidFill>
                  <a:schemeClr val="bg1"/>
                </a:solidFill>
                <a:latin typeface="+mn-lt"/>
                <a:ea typeface="+mn-ea"/>
                <a:cs typeface="+mn-cs"/>
              </a:rPr>
              <a:t> of their lines, 	          products and businesses. </a:t>
            </a:r>
          </a:p>
          <a:p>
            <a:pPr algn="just">
              <a:spcBef>
                <a:spcPts val="800"/>
              </a:spcBef>
            </a:pPr>
            <a:r>
              <a:rPr lang="en-GB" sz="900" b="0" i="0" u="none" strike="noStrike" kern="1200" baseline="0" dirty="0">
                <a:solidFill>
                  <a:schemeClr val="bg1"/>
                </a:solidFill>
                <a:latin typeface="+mn-lt"/>
                <a:ea typeface="+mn-ea"/>
                <a:cs typeface="+mn-cs"/>
              </a:rPr>
              <a:t>	       Delivering this level of performance requires that we continuously </a:t>
            </a:r>
            <a:r>
              <a:rPr lang="en-GB" sz="900" b="1" i="0" u="none" strike="noStrike" kern="1200" baseline="0" dirty="0">
                <a:solidFill>
                  <a:schemeClr val="bg1"/>
                </a:solidFill>
                <a:latin typeface="+mn-lt"/>
                <a:ea typeface="+mn-ea"/>
                <a:cs typeface="+mn-cs"/>
              </a:rPr>
              <a:t>understand</a:t>
            </a:r>
            <a:r>
              <a:rPr lang="en-GB" sz="900" b="0" i="0" u="none" strike="noStrike" kern="1200" baseline="0" dirty="0">
                <a:solidFill>
                  <a:schemeClr val="bg1"/>
                </a:solidFill>
                <a:latin typeface="+mn-lt"/>
                <a:ea typeface="+mn-ea"/>
                <a:cs typeface="+mn-cs"/>
              </a:rPr>
              <a:t> 	    our customers’ challenges and commit to meeting their unique goals. We do this	 through dialogue, and by understanding the needs of their markets, production and</a:t>
            </a:r>
            <a:br>
              <a:rPr lang="en-GB" sz="900" b="0" i="0" u="none" strike="noStrike" kern="1200" baseline="0" dirty="0">
                <a:solidFill>
                  <a:schemeClr val="bg1"/>
                </a:solidFill>
                <a:latin typeface="+mn-lt"/>
                <a:ea typeface="+mn-ea"/>
                <a:cs typeface="+mn-cs"/>
              </a:rPr>
            </a:br>
            <a:r>
              <a:rPr lang="en-GB" sz="900" b="0" i="0" u="none" strike="noStrike" kern="1200" baseline="0" dirty="0">
                <a:solidFill>
                  <a:schemeClr val="bg1"/>
                </a:solidFill>
                <a:latin typeface="+mn-lt"/>
                <a:ea typeface="+mn-ea"/>
                <a:cs typeface="+mn-cs"/>
              </a:rPr>
              <a:t>                           value chains. We complement this by applying our strong technical knowledge and</a:t>
            </a:r>
            <a:br>
              <a:rPr lang="en-GB" sz="900" b="0" i="0" u="none" strike="noStrike" kern="1200" baseline="0" dirty="0">
                <a:solidFill>
                  <a:schemeClr val="bg1"/>
                </a:solidFill>
                <a:latin typeface="+mn-lt"/>
                <a:ea typeface="+mn-ea"/>
                <a:cs typeface="+mn-cs"/>
              </a:rPr>
            </a:br>
            <a:r>
              <a:rPr lang="en-GB" sz="900" b="0" i="0" u="none" strike="noStrike" kern="1200" baseline="0" dirty="0">
                <a:solidFill>
                  <a:schemeClr val="bg1"/>
                </a:solidFill>
                <a:latin typeface="+mn-lt"/>
                <a:ea typeface="+mn-ea"/>
                <a:cs typeface="+mn-cs"/>
              </a:rPr>
              <a:t>                         smart data analytics to support maximum lifetime productivity to its full potential.</a:t>
            </a:r>
          </a:p>
        </p:txBody>
      </p:sp>
      <p:sp>
        <p:nvSpPr>
          <p:cNvPr id="10" name="Textfeld 110"/>
          <p:cNvSpPr txBox="1"/>
          <p:nvPr userDrawn="1"/>
        </p:nvSpPr>
        <p:spPr>
          <a:xfrm>
            <a:off x="3619500" y="4547459"/>
            <a:ext cx="5186365" cy="153888"/>
          </a:xfrm>
          <a:prstGeom prst="rect">
            <a:avLst/>
          </a:prstGeom>
          <a:noFill/>
        </p:spPr>
        <p:txBody>
          <a:bodyPr wrap="square" lIns="0" tIns="0" rIns="0" bIns="0" rtlCol="0">
            <a:spAutoFit/>
          </a:bodyPr>
          <a:lstStyle/>
          <a:p>
            <a:pPr algn="l">
              <a:spcBef>
                <a:spcPts val="800"/>
              </a:spcBef>
            </a:pPr>
            <a:r>
              <a:rPr lang="en-GB" sz="1000" b="1" i="0" u="none" strike="noStrike" kern="1200" baseline="0" dirty="0">
                <a:solidFill>
                  <a:schemeClr val="bg1"/>
                </a:solidFill>
                <a:latin typeface="+mn-lt"/>
                <a:ea typeface="+mn-ea"/>
                <a:cs typeface="+mn-cs"/>
              </a:rPr>
              <a:t>                </a:t>
            </a:r>
            <a:r>
              <a:rPr lang="en-GB" sz="900" b="0" i="0" u="none" strike="noStrike" kern="1200" baseline="0" dirty="0">
                <a:solidFill>
                  <a:schemeClr val="bg1"/>
                </a:solidFill>
                <a:latin typeface="+mn-lt"/>
                <a:ea typeface="+mn-ea"/>
                <a:cs typeface="+mn-cs"/>
              </a:rPr>
              <a:t>We call it </a:t>
            </a:r>
            <a:r>
              <a:rPr lang="en-GB" sz="1000" b="1" i="0" u="none" strike="noStrike" kern="1200" baseline="0" dirty="0">
                <a:solidFill>
                  <a:schemeClr val="bg1"/>
                </a:solidFill>
                <a:latin typeface="+mn-lt"/>
                <a:ea typeface="+mn-ea"/>
                <a:cs typeface="+mn-cs"/>
              </a:rPr>
              <a:t>Performance through Understanding.</a:t>
            </a:r>
            <a:endParaRPr lang="en-GB" sz="1800" b="1" dirty="0">
              <a:solidFill>
                <a:schemeClr val="bg1"/>
              </a:solidFill>
              <a:latin typeface="+mn-lt"/>
            </a:endParaRPr>
          </a:p>
        </p:txBody>
      </p:sp>
    </p:spTree>
    <p:custDataLst>
      <p:tags r:id="rId2"/>
    </p:custDataLst>
    <p:extLst>
      <p:ext uri="{BB962C8B-B14F-4D97-AF65-F5344CB8AC3E}">
        <p14:creationId xmlns:p14="http://schemas.microsoft.com/office/powerpoint/2010/main" val="3119906234"/>
      </p:ext>
    </p:extLst>
  </p:cSld>
  <p:clrMapOvr>
    <a:masterClrMapping/>
  </p:clrMapOvr>
</p:sldLayout>
</file>

<file path=ppt/slideLayouts/slideLayout344.xml><?xml version="1.0" encoding="utf-8"?>
<p:sldLayout xmlns:a="http://schemas.openxmlformats.org/drawingml/2006/main" xmlns:r="http://schemas.openxmlformats.org/officeDocument/2006/relationships" xmlns:p="http://schemas.openxmlformats.org/presentationml/2006/main" userDrawn="1">
  <p:cSld name="Nur Titel">
    <p:spTree>
      <p:nvGrpSpPr>
        <p:cNvPr id="1" name=""/>
        <p:cNvGrpSpPr/>
        <p:nvPr/>
      </p:nvGrpSpPr>
      <p:grpSpPr>
        <a:xfrm>
          <a:off x="0" y="0"/>
          <a:ext cx="0" cy="0"/>
          <a:chOff x="0" y="0"/>
          <a:chExt cx="0" cy="0"/>
        </a:xfrm>
      </p:grpSpPr>
      <p:graphicFrame>
        <p:nvGraphicFramePr>
          <p:cNvPr id="83" name="Objekt 82" hidden="1"/>
          <p:cNvGraphicFramePr>
            <a:graphicFrameLocks noChangeAspect="1"/>
          </p:cNvGraphicFramePr>
          <p:nvPr userDrawn="1">
            <p:custDataLst>
              <p:tags r:id="rId3"/>
            </p:custDataLs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250895" name="think-cell Folie" r:id="rId5" imgW="399" imgH="399" progId="TCLayout.ActiveDocument.1">
                  <p:embed/>
                </p:oleObj>
              </mc:Choice>
              <mc:Fallback>
                <p:oleObj name="think-cell Folie" r:id="rId5" imgW="399" imgH="399" progId="TCLayout.ActiveDocument.1">
                  <p:embed/>
                  <p:pic>
                    <p:nvPicPr>
                      <p:cNvPr id="83" name="Objekt 82" hidden="1"/>
                      <p:cNvPicPr/>
                      <p:nvPr/>
                    </p:nvPicPr>
                    <p:blipFill>
                      <a:blip r:embed="rId6"/>
                      <a:stretch>
                        <a:fillRect/>
                      </a:stretch>
                    </p:blipFill>
                    <p:spPr>
                      <a:xfrm>
                        <a:off x="1588" y="1588"/>
                        <a:ext cx="1587" cy="1587"/>
                      </a:xfrm>
                      <a:prstGeom prst="rect">
                        <a:avLst/>
                      </a:prstGeom>
                    </p:spPr>
                  </p:pic>
                </p:oleObj>
              </mc:Fallback>
            </mc:AlternateContent>
          </a:graphicData>
        </a:graphic>
      </p:graphicFrame>
      <p:sp>
        <p:nvSpPr>
          <p:cNvPr id="84" name="Titel 83"/>
          <p:cNvSpPr>
            <a:spLocks noGrp="1"/>
          </p:cNvSpPr>
          <p:nvPr>
            <p:ph type="title" hasCustomPrompt="1"/>
          </p:nvPr>
        </p:nvSpPr>
        <p:spPr>
          <a:xfrm>
            <a:off x="647700" y="334800"/>
            <a:ext cx="7993063" cy="461665"/>
          </a:xfrm>
        </p:spPr>
        <p:txBody>
          <a:bodyPr/>
          <a:lstStyle>
            <a:lvl1pPr>
              <a:defRPr>
                <a:solidFill>
                  <a:schemeClr val="accent4"/>
                </a:solidFill>
              </a:defRPr>
            </a:lvl1pPr>
          </a:lstStyle>
          <a:p>
            <a:r>
              <a:rPr lang="en-GB" noProof="1"/>
              <a:t>Click to edit master title style</a:t>
            </a:r>
            <a:endParaRPr lang="en-GB" dirty="0"/>
          </a:p>
        </p:txBody>
      </p:sp>
    </p:spTree>
    <p:custDataLst>
      <p:tags r:id="rId2"/>
    </p:custDataLst>
    <p:extLst>
      <p:ext uri="{BB962C8B-B14F-4D97-AF65-F5344CB8AC3E}">
        <p14:creationId xmlns:p14="http://schemas.microsoft.com/office/powerpoint/2010/main" val="1344197522"/>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Title and tex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GB"/>
              <a:t>Click to edit master title style</a:t>
            </a:r>
            <a:endParaRPr lang="en-GB" dirty="0"/>
          </a:p>
        </p:txBody>
      </p:sp>
      <p:sp>
        <p:nvSpPr>
          <p:cNvPr id="5" name="Text Placeholder 4"/>
          <p:cNvSpPr>
            <a:spLocks noGrp="1"/>
          </p:cNvSpPr>
          <p:nvPr>
            <p:ph type="body" sz="quarter" idx="10"/>
          </p:nvPr>
        </p:nvSpPr>
        <p:spPr>
          <a:xfrm>
            <a:off x="647700" y="1485900"/>
            <a:ext cx="7997825" cy="4762500"/>
          </a:xfrm>
        </p:spPr>
        <p:txBody>
          <a:bodyPr>
            <a:noAutofit/>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p>
        </p:txBody>
      </p:sp>
    </p:spTree>
    <p:extLst>
      <p:ext uri="{BB962C8B-B14F-4D97-AF65-F5344CB8AC3E}">
        <p14:creationId xmlns:p14="http://schemas.microsoft.com/office/powerpoint/2010/main" val="2214384435"/>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Title and Sub-titl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48000" y="334800"/>
            <a:ext cx="7992000" cy="936000"/>
          </a:xfrm>
        </p:spPr>
        <p:txBody>
          <a:bodyPr/>
          <a:lstStyle>
            <a:lvl1pPr>
              <a:defRPr/>
            </a:lvl1pPr>
          </a:lstStyle>
          <a:p>
            <a:r>
              <a:rPr lang="en-GB"/>
              <a:t>Click to edit master title style</a:t>
            </a:r>
            <a:endParaRPr lang="en-GB" dirty="0"/>
          </a:p>
        </p:txBody>
      </p:sp>
      <p:sp>
        <p:nvSpPr>
          <p:cNvPr id="9" name="Text Placeholder 8"/>
          <p:cNvSpPr>
            <a:spLocks noGrp="1"/>
          </p:cNvSpPr>
          <p:nvPr>
            <p:ph type="body" sz="quarter" idx="10"/>
          </p:nvPr>
        </p:nvSpPr>
        <p:spPr>
          <a:xfrm>
            <a:off x="648000" y="1025525"/>
            <a:ext cx="7997825" cy="307777"/>
          </a:xfrm>
        </p:spPr>
        <p:txBody>
          <a:bodyPr>
            <a:spAutoFit/>
          </a:bodyPr>
          <a:lstStyle/>
          <a:p>
            <a:pPr lvl="0"/>
            <a:r>
              <a:rPr lang="en-GB" dirty="0"/>
              <a:t>Click to edit Master text styles</a:t>
            </a:r>
          </a:p>
        </p:txBody>
      </p:sp>
    </p:spTree>
    <p:extLst>
      <p:ext uri="{BB962C8B-B14F-4D97-AF65-F5344CB8AC3E}">
        <p14:creationId xmlns:p14="http://schemas.microsoft.com/office/powerpoint/2010/main" val="4043853912"/>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showMasterSp="0" preserve="1" userDrawn="1">
  <p:cSld name="Breaker slide">
    <p:bg>
      <p:bgPr>
        <a:solidFill>
          <a:schemeClr val="accent4"/>
        </a:solidFill>
        <a:effectLst/>
      </p:bgPr>
    </p:bg>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2"/>
            </p:custDataLst>
            <p:extLst>
              <p:ext uri="{D42A27DB-BD31-4B8C-83A1-F6EECF244321}">
                <p14:modId xmlns:p14="http://schemas.microsoft.com/office/powerpoint/2010/main" val="409005055"/>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26676" name="think-cell Folie" r:id="rId4" imgW="270" imgH="270" progId="TCLayout.ActiveDocument.1">
                  <p:embed/>
                </p:oleObj>
              </mc:Choice>
              <mc:Fallback>
                <p:oleObj name="think-cell Folie" r:id="rId4" imgW="270" imgH="270" progId="TCLayout.ActiveDocument.1">
                  <p:embed/>
                  <p:pic>
                    <p:nvPicPr>
                      <p:cNvPr id="0" name=""/>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15" name="Rectangle 2"/>
          <p:cNvSpPr>
            <a:spLocks noGrp="1" noChangeArrowheads="1"/>
          </p:cNvSpPr>
          <p:nvPr>
            <p:ph type="ctrTitle" hasCustomPrompt="1"/>
          </p:nvPr>
        </p:nvSpPr>
        <p:spPr bwMode="gray">
          <a:xfrm>
            <a:off x="647700" y="769938"/>
            <a:ext cx="7988300" cy="1557337"/>
          </a:xfrm>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defRPr sz="4000">
                <a:solidFill>
                  <a:schemeClr val="bg1"/>
                </a:solidFill>
              </a:defRPr>
            </a:lvl1pPr>
          </a:lstStyle>
          <a:p>
            <a:pPr lvl="0"/>
            <a:r>
              <a:rPr lang="en-GB" noProof="1"/>
              <a:t>Click to edit master title style</a:t>
            </a:r>
            <a:endParaRPr lang="en-GB" noProof="0" dirty="0"/>
          </a:p>
        </p:txBody>
      </p:sp>
      <p:sp>
        <p:nvSpPr>
          <p:cNvPr id="16" name="Rectangle 3"/>
          <p:cNvSpPr>
            <a:spLocks noGrp="1" noChangeArrowheads="1"/>
          </p:cNvSpPr>
          <p:nvPr>
            <p:ph type="subTitle" idx="1"/>
          </p:nvPr>
        </p:nvSpPr>
        <p:spPr bwMode="gray">
          <a:xfrm>
            <a:off x="650875" y="2327275"/>
            <a:ext cx="5362575" cy="1738313"/>
          </a:xfrm>
          <a:prstGeom prst="rect">
            <a:avLst/>
          </a:prstGeom>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spcBef>
                <a:spcPct val="0"/>
              </a:spcBef>
              <a:buSzTx/>
              <a:defRPr>
                <a:solidFill>
                  <a:schemeClr val="bg1"/>
                </a:solidFill>
              </a:defRPr>
            </a:lvl1pPr>
          </a:lstStyle>
          <a:p>
            <a:pPr lvl="0"/>
            <a:r>
              <a:rPr lang="en-GB" noProof="0"/>
              <a:t>Formatvorlage des Untertitelmasters durch Klicken bearbeiten</a:t>
            </a:r>
            <a:endParaRPr lang="en-GB" noProof="0" dirty="0"/>
          </a:p>
        </p:txBody>
      </p:sp>
      <p:pic>
        <p:nvPicPr>
          <p:cNvPr id="11" name="Image 66" descr="shadow-v2.png"/>
          <p:cNvPicPr>
            <a:picLocks noChangeAspect="1"/>
          </p:cNvPicPr>
          <p:nvPr userDrawn="1"/>
        </p:nvPicPr>
        <p:blipFill>
          <a:blip r:embed="rId6">
            <a:extLst>
              <a:ext uri="{28A0092B-C50C-407E-A947-70E740481C1C}">
                <a14:useLocalDpi xmlns:a14="http://schemas.microsoft.com/office/drawing/2010/main" val="0"/>
              </a:ext>
            </a:extLst>
          </a:blip>
          <a:srcRect t="8528" b="51877"/>
          <a:stretch>
            <a:fillRect/>
          </a:stretch>
        </p:blipFill>
        <p:spPr bwMode="auto">
          <a:xfrm>
            <a:off x="0" y="6381750"/>
            <a:ext cx="8856663" cy="206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2" name="Group 7"/>
          <p:cNvGrpSpPr>
            <a:grpSpLocks/>
          </p:cNvGrpSpPr>
          <p:nvPr userDrawn="1"/>
        </p:nvGrpSpPr>
        <p:grpSpPr bwMode="auto">
          <a:xfrm>
            <a:off x="7777163" y="6526213"/>
            <a:ext cx="863600" cy="236537"/>
            <a:chOff x="1005" y="1644"/>
            <a:chExt cx="3749" cy="1030"/>
          </a:xfrm>
          <a:solidFill>
            <a:schemeClr val="bg1"/>
          </a:solidFill>
        </p:grpSpPr>
        <p:sp>
          <p:nvSpPr>
            <p:cNvPr id="13" name="Freeform 8"/>
            <p:cNvSpPr>
              <a:spLocks/>
            </p:cNvSpPr>
            <p:nvPr userDrawn="1"/>
          </p:nvSpPr>
          <p:spPr bwMode="auto">
            <a:xfrm>
              <a:off x="1962" y="2123"/>
              <a:ext cx="314" cy="256"/>
            </a:xfrm>
            <a:custGeom>
              <a:avLst/>
              <a:gdLst>
                <a:gd name="T0" fmla="*/ 108 w 314"/>
                <a:gd name="T1" fmla="*/ 256 h 256"/>
                <a:gd name="T2" fmla="*/ 314 w 314"/>
                <a:gd name="T3" fmla="*/ 0 h 256"/>
                <a:gd name="T4" fmla="*/ 101 w 314"/>
                <a:gd name="T5" fmla="*/ 0 h 256"/>
                <a:gd name="T6" fmla="*/ 0 w 314"/>
                <a:gd name="T7" fmla="*/ 126 h 256"/>
                <a:gd name="T8" fmla="*/ 108 w 314"/>
                <a:gd name="T9" fmla="*/ 256 h 256"/>
              </a:gdLst>
              <a:ahLst/>
              <a:cxnLst>
                <a:cxn ang="0">
                  <a:pos x="T0" y="T1"/>
                </a:cxn>
                <a:cxn ang="0">
                  <a:pos x="T2" y="T3"/>
                </a:cxn>
                <a:cxn ang="0">
                  <a:pos x="T4" y="T5"/>
                </a:cxn>
                <a:cxn ang="0">
                  <a:pos x="T6" y="T7"/>
                </a:cxn>
                <a:cxn ang="0">
                  <a:pos x="T8" y="T9"/>
                </a:cxn>
              </a:cxnLst>
              <a:rect l="0" t="0" r="r" b="b"/>
              <a:pathLst>
                <a:path w="314" h="256">
                  <a:moveTo>
                    <a:pt x="108" y="256"/>
                  </a:moveTo>
                  <a:lnTo>
                    <a:pt x="314" y="0"/>
                  </a:lnTo>
                  <a:lnTo>
                    <a:pt x="101" y="0"/>
                  </a:lnTo>
                  <a:lnTo>
                    <a:pt x="0" y="126"/>
                  </a:lnTo>
                  <a:lnTo>
                    <a:pt x="108" y="25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solidFill>
                  <a:srgbClr val="000000"/>
                </a:solidFill>
              </a:endParaRPr>
            </a:p>
          </p:txBody>
        </p:sp>
        <p:sp>
          <p:nvSpPr>
            <p:cNvPr id="22" name="Freeform 9"/>
            <p:cNvSpPr>
              <a:spLocks noEditPoints="1"/>
            </p:cNvSpPr>
            <p:nvPr userDrawn="1"/>
          </p:nvSpPr>
          <p:spPr bwMode="auto">
            <a:xfrm>
              <a:off x="1005" y="1644"/>
              <a:ext cx="1183" cy="1014"/>
            </a:xfrm>
            <a:custGeom>
              <a:avLst/>
              <a:gdLst>
                <a:gd name="T0" fmla="*/ 359 w 501"/>
                <a:gd name="T1" fmla="*/ 313 h 429"/>
                <a:gd name="T2" fmla="*/ 339 w 501"/>
                <a:gd name="T3" fmla="*/ 287 h 429"/>
                <a:gd name="T4" fmla="*/ 331 w 501"/>
                <a:gd name="T5" fmla="*/ 277 h 429"/>
                <a:gd name="T6" fmla="*/ 288 w 501"/>
                <a:gd name="T7" fmla="*/ 257 h 429"/>
                <a:gd name="T8" fmla="*/ 232 w 501"/>
                <a:gd name="T9" fmla="*/ 313 h 429"/>
                <a:gd name="T10" fmla="*/ 288 w 501"/>
                <a:gd name="T11" fmla="*/ 368 h 429"/>
                <a:gd name="T12" fmla="*/ 331 w 501"/>
                <a:gd name="T13" fmla="*/ 348 h 429"/>
                <a:gd name="T14" fmla="*/ 339 w 501"/>
                <a:gd name="T15" fmla="*/ 338 h 429"/>
                <a:gd name="T16" fmla="*/ 359 w 501"/>
                <a:gd name="T17" fmla="*/ 313 h 429"/>
                <a:gd name="T18" fmla="*/ 162 w 501"/>
                <a:gd name="T19" fmla="*/ 312 h 429"/>
                <a:gd name="T20" fmla="*/ 288 w 501"/>
                <a:gd name="T21" fmla="*/ 188 h 429"/>
                <a:gd name="T22" fmla="*/ 384 w 501"/>
                <a:gd name="T23" fmla="*/ 232 h 429"/>
                <a:gd name="T24" fmla="*/ 385 w 501"/>
                <a:gd name="T25" fmla="*/ 234 h 429"/>
                <a:gd name="T26" fmla="*/ 387 w 501"/>
                <a:gd name="T27" fmla="*/ 233 h 429"/>
                <a:gd name="T28" fmla="*/ 250 w 501"/>
                <a:gd name="T29" fmla="*/ 0 h 429"/>
                <a:gd name="T30" fmla="*/ 0 w 501"/>
                <a:gd name="T31" fmla="*/ 429 h 429"/>
                <a:gd name="T32" fmla="*/ 244 w 501"/>
                <a:gd name="T33" fmla="*/ 429 h 429"/>
                <a:gd name="T34" fmla="*/ 245 w 501"/>
                <a:gd name="T35" fmla="*/ 428 h 429"/>
                <a:gd name="T36" fmla="*/ 220 w 501"/>
                <a:gd name="T37" fmla="*/ 417 h 429"/>
                <a:gd name="T38" fmla="*/ 162 w 501"/>
                <a:gd name="T39" fmla="*/ 312 h 429"/>
                <a:gd name="T40" fmla="*/ 496 w 501"/>
                <a:gd name="T41" fmla="*/ 427 h 429"/>
                <a:gd name="T42" fmla="*/ 470 w 501"/>
                <a:gd name="T43" fmla="*/ 420 h 429"/>
                <a:gd name="T44" fmla="*/ 405 w 501"/>
                <a:gd name="T45" fmla="*/ 367 h 429"/>
                <a:gd name="T46" fmla="*/ 380 w 501"/>
                <a:gd name="T47" fmla="*/ 398 h 429"/>
                <a:gd name="T48" fmla="*/ 333 w 501"/>
                <a:gd name="T49" fmla="*/ 428 h 429"/>
                <a:gd name="T50" fmla="*/ 333 w 501"/>
                <a:gd name="T51" fmla="*/ 429 h 429"/>
                <a:gd name="T52" fmla="*/ 501 w 501"/>
                <a:gd name="T53" fmla="*/ 429 h 429"/>
                <a:gd name="T54" fmla="*/ 501 w 501"/>
                <a:gd name="T55" fmla="*/ 428 h 429"/>
                <a:gd name="T56" fmla="*/ 496 w 501"/>
                <a:gd name="T57" fmla="*/ 427 h 4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01" h="429">
                  <a:moveTo>
                    <a:pt x="359" y="313"/>
                  </a:moveTo>
                  <a:cubicBezTo>
                    <a:pt x="353" y="305"/>
                    <a:pt x="350" y="300"/>
                    <a:pt x="339" y="287"/>
                  </a:cubicBezTo>
                  <a:cubicBezTo>
                    <a:pt x="336" y="283"/>
                    <a:pt x="335" y="282"/>
                    <a:pt x="331" y="277"/>
                  </a:cubicBezTo>
                  <a:cubicBezTo>
                    <a:pt x="320" y="265"/>
                    <a:pt x="306" y="257"/>
                    <a:pt x="288" y="257"/>
                  </a:cubicBezTo>
                  <a:cubicBezTo>
                    <a:pt x="257" y="257"/>
                    <a:pt x="232" y="282"/>
                    <a:pt x="232" y="313"/>
                  </a:cubicBezTo>
                  <a:cubicBezTo>
                    <a:pt x="232" y="343"/>
                    <a:pt x="257" y="368"/>
                    <a:pt x="288" y="368"/>
                  </a:cubicBezTo>
                  <a:cubicBezTo>
                    <a:pt x="306" y="368"/>
                    <a:pt x="320" y="360"/>
                    <a:pt x="331" y="348"/>
                  </a:cubicBezTo>
                  <a:cubicBezTo>
                    <a:pt x="335" y="343"/>
                    <a:pt x="336" y="342"/>
                    <a:pt x="339" y="338"/>
                  </a:cubicBezTo>
                  <a:cubicBezTo>
                    <a:pt x="350" y="325"/>
                    <a:pt x="353" y="320"/>
                    <a:pt x="359" y="313"/>
                  </a:cubicBezTo>
                  <a:moveTo>
                    <a:pt x="162" y="312"/>
                  </a:moveTo>
                  <a:cubicBezTo>
                    <a:pt x="162" y="243"/>
                    <a:pt x="218" y="188"/>
                    <a:pt x="288" y="188"/>
                  </a:cubicBezTo>
                  <a:cubicBezTo>
                    <a:pt x="322" y="188"/>
                    <a:pt x="357" y="201"/>
                    <a:pt x="384" y="232"/>
                  </a:cubicBezTo>
                  <a:cubicBezTo>
                    <a:pt x="385" y="234"/>
                    <a:pt x="385" y="234"/>
                    <a:pt x="385" y="234"/>
                  </a:cubicBezTo>
                  <a:cubicBezTo>
                    <a:pt x="387" y="233"/>
                    <a:pt x="387" y="233"/>
                    <a:pt x="387" y="233"/>
                  </a:cubicBezTo>
                  <a:cubicBezTo>
                    <a:pt x="250" y="0"/>
                    <a:pt x="250" y="0"/>
                    <a:pt x="250" y="0"/>
                  </a:cubicBezTo>
                  <a:cubicBezTo>
                    <a:pt x="0" y="429"/>
                    <a:pt x="0" y="429"/>
                    <a:pt x="0" y="429"/>
                  </a:cubicBezTo>
                  <a:cubicBezTo>
                    <a:pt x="244" y="429"/>
                    <a:pt x="244" y="429"/>
                    <a:pt x="244" y="429"/>
                  </a:cubicBezTo>
                  <a:cubicBezTo>
                    <a:pt x="245" y="428"/>
                    <a:pt x="245" y="428"/>
                    <a:pt x="245" y="428"/>
                  </a:cubicBezTo>
                  <a:cubicBezTo>
                    <a:pt x="234" y="425"/>
                    <a:pt x="224" y="419"/>
                    <a:pt x="220" y="417"/>
                  </a:cubicBezTo>
                  <a:cubicBezTo>
                    <a:pt x="185" y="395"/>
                    <a:pt x="162" y="357"/>
                    <a:pt x="162" y="312"/>
                  </a:cubicBezTo>
                  <a:moveTo>
                    <a:pt x="496" y="427"/>
                  </a:moveTo>
                  <a:cubicBezTo>
                    <a:pt x="485" y="425"/>
                    <a:pt x="476" y="422"/>
                    <a:pt x="470" y="420"/>
                  </a:cubicBezTo>
                  <a:cubicBezTo>
                    <a:pt x="444" y="409"/>
                    <a:pt x="423" y="389"/>
                    <a:pt x="405" y="367"/>
                  </a:cubicBezTo>
                  <a:cubicBezTo>
                    <a:pt x="405" y="367"/>
                    <a:pt x="392" y="385"/>
                    <a:pt x="380" y="398"/>
                  </a:cubicBezTo>
                  <a:cubicBezTo>
                    <a:pt x="362" y="417"/>
                    <a:pt x="343" y="425"/>
                    <a:pt x="333" y="428"/>
                  </a:cubicBezTo>
                  <a:cubicBezTo>
                    <a:pt x="333" y="429"/>
                    <a:pt x="333" y="429"/>
                    <a:pt x="333" y="429"/>
                  </a:cubicBezTo>
                  <a:cubicBezTo>
                    <a:pt x="501" y="429"/>
                    <a:pt x="501" y="429"/>
                    <a:pt x="501" y="429"/>
                  </a:cubicBezTo>
                  <a:cubicBezTo>
                    <a:pt x="501" y="428"/>
                    <a:pt x="501" y="428"/>
                    <a:pt x="501" y="428"/>
                  </a:cubicBezTo>
                  <a:cubicBezTo>
                    <a:pt x="501" y="428"/>
                    <a:pt x="499" y="427"/>
                    <a:pt x="496" y="427"/>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solidFill>
                  <a:srgbClr val="000000"/>
                </a:solidFill>
              </a:endParaRPr>
            </a:p>
          </p:txBody>
        </p:sp>
        <p:sp>
          <p:nvSpPr>
            <p:cNvPr id="23" name="Freeform 10"/>
            <p:cNvSpPr>
              <a:spLocks noEditPoints="1"/>
            </p:cNvSpPr>
            <p:nvPr userDrawn="1"/>
          </p:nvSpPr>
          <p:spPr bwMode="auto">
            <a:xfrm>
              <a:off x="2540" y="1904"/>
              <a:ext cx="2214" cy="770"/>
            </a:xfrm>
            <a:custGeom>
              <a:avLst/>
              <a:gdLst>
                <a:gd name="T0" fmla="*/ 171 w 937"/>
                <a:gd name="T1" fmla="*/ 136 h 326"/>
                <a:gd name="T2" fmla="*/ 78 w 937"/>
                <a:gd name="T3" fmla="*/ 89 h 326"/>
                <a:gd name="T4" fmla="*/ 125 w 937"/>
                <a:gd name="T5" fmla="*/ 53 h 326"/>
                <a:gd name="T6" fmla="*/ 186 w 937"/>
                <a:gd name="T7" fmla="*/ 100 h 326"/>
                <a:gd name="T8" fmla="*/ 253 w 937"/>
                <a:gd name="T9" fmla="*/ 100 h 326"/>
                <a:gd name="T10" fmla="*/ 128 w 937"/>
                <a:gd name="T11" fmla="*/ 0 h 326"/>
                <a:gd name="T12" fmla="*/ 12 w 937"/>
                <a:gd name="T13" fmla="*/ 94 h 326"/>
                <a:gd name="T14" fmla="*/ 104 w 937"/>
                <a:gd name="T15" fmla="*/ 183 h 326"/>
                <a:gd name="T16" fmla="*/ 197 w 937"/>
                <a:gd name="T17" fmla="*/ 234 h 326"/>
                <a:gd name="T18" fmla="*/ 136 w 937"/>
                <a:gd name="T19" fmla="*/ 273 h 326"/>
                <a:gd name="T20" fmla="*/ 67 w 937"/>
                <a:gd name="T21" fmla="*/ 215 h 326"/>
                <a:gd name="T22" fmla="*/ 1 w 937"/>
                <a:gd name="T23" fmla="*/ 215 h 326"/>
                <a:gd name="T24" fmla="*/ 134 w 937"/>
                <a:gd name="T25" fmla="*/ 326 h 326"/>
                <a:gd name="T26" fmla="*/ 263 w 937"/>
                <a:gd name="T27" fmla="*/ 226 h 326"/>
                <a:gd name="T28" fmla="*/ 171 w 937"/>
                <a:gd name="T29" fmla="*/ 136 h 326"/>
                <a:gd name="T30" fmla="*/ 541 w 937"/>
                <a:gd name="T31" fmla="*/ 121 h 326"/>
                <a:gd name="T32" fmla="*/ 541 w 937"/>
                <a:gd name="T33" fmla="*/ 121 h 326"/>
                <a:gd name="T34" fmla="*/ 473 w 937"/>
                <a:gd name="T35" fmla="*/ 87 h 326"/>
                <a:gd name="T36" fmla="*/ 374 w 937"/>
                <a:gd name="T37" fmla="*/ 204 h 326"/>
                <a:gd name="T38" fmla="*/ 475 w 937"/>
                <a:gd name="T39" fmla="*/ 325 h 326"/>
                <a:gd name="T40" fmla="*/ 543 w 937"/>
                <a:gd name="T41" fmla="*/ 290 h 326"/>
                <a:gd name="T42" fmla="*/ 544 w 937"/>
                <a:gd name="T43" fmla="*/ 290 h 326"/>
                <a:gd name="T44" fmla="*/ 544 w 937"/>
                <a:gd name="T45" fmla="*/ 319 h 326"/>
                <a:gd name="T46" fmla="*/ 603 w 937"/>
                <a:gd name="T47" fmla="*/ 319 h 326"/>
                <a:gd name="T48" fmla="*/ 603 w 937"/>
                <a:gd name="T49" fmla="*/ 8 h 326"/>
                <a:gd name="T50" fmla="*/ 541 w 937"/>
                <a:gd name="T51" fmla="*/ 8 h 326"/>
                <a:gd name="T52" fmla="*/ 541 w 937"/>
                <a:gd name="T53" fmla="*/ 121 h 326"/>
                <a:gd name="T54" fmla="*/ 490 w 937"/>
                <a:gd name="T55" fmla="*/ 278 h 326"/>
                <a:gd name="T56" fmla="*/ 436 w 937"/>
                <a:gd name="T57" fmla="*/ 206 h 326"/>
                <a:gd name="T58" fmla="*/ 490 w 937"/>
                <a:gd name="T59" fmla="*/ 134 h 326"/>
                <a:gd name="T60" fmla="*/ 543 w 937"/>
                <a:gd name="T61" fmla="*/ 205 h 326"/>
                <a:gd name="T62" fmla="*/ 490 w 937"/>
                <a:gd name="T63" fmla="*/ 278 h 326"/>
                <a:gd name="T64" fmla="*/ 741 w 937"/>
                <a:gd name="T65" fmla="*/ 87 h 326"/>
                <a:gd name="T66" fmla="*/ 626 w 937"/>
                <a:gd name="T67" fmla="*/ 206 h 326"/>
                <a:gd name="T68" fmla="*/ 741 w 937"/>
                <a:gd name="T69" fmla="*/ 325 h 326"/>
                <a:gd name="T70" fmla="*/ 846 w 937"/>
                <a:gd name="T71" fmla="*/ 249 h 326"/>
                <a:gd name="T72" fmla="*/ 792 w 937"/>
                <a:gd name="T73" fmla="*/ 249 h 326"/>
                <a:gd name="T74" fmla="*/ 743 w 937"/>
                <a:gd name="T75" fmla="*/ 278 h 326"/>
                <a:gd name="T76" fmla="*/ 687 w 937"/>
                <a:gd name="T77" fmla="*/ 221 h 326"/>
                <a:gd name="T78" fmla="*/ 850 w 937"/>
                <a:gd name="T79" fmla="*/ 221 h 326"/>
                <a:gd name="T80" fmla="*/ 741 w 937"/>
                <a:gd name="T81" fmla="*/ 87 h 326"/>
                <a:gd name="T82" fmla="*/ 687 w 937"/>
                <a:gd name="T83" fmla="*/ 182 h 326"/>
                <a:gd name="T84" fmla="*/ 739 w 937"/>
                <a:gd name="T85" fmla="*/ 134 h 326"/>
                <a:gd name="T86" fmla="*/ 788 w 937"/>
                <a:gd name="T87" fmla="*/ 182 h 326"/>
                <a:gd name="T88" fmla="*/ 687 w 937"/>
                <a:gd name="T89" fmla="*/ 182 h 326"/>
                <a:gd name="T90" fmla="*/ 875 w 937"/>
                <a:gd name="T91" fmla="*/ 319 h 326"/>
                <a:gd name="T92" fmla="*/ 937 w 937"/>
                <a:gd name="T93" fmla="*/ 319 h 326"/>
                <a:gd name="T94" fmla="*/ 937 w 937"/>
                <a:gd name="T95" fmla="*/ 8 h 326"/>
                <a:gd name="T96" fmla="*/ 875 w 937"/>
                <a:gd name="T97" fmla="*/ 8 h 326"/>
                <a:gd name="T98" fmla="*/ 875 w 937"/>
                <a:gd name="T99" fmla="*/ 319 h 326"/>
                <a:gd name="T100" fmla="*/ 286 w 937"/>
                <a:gd name="T101" fmla="*/ 319 h 326"/>
                <a:gd name="T102" fmla="*/ 348 w 937"/>
                <a:gd name="T103" fmla="*/ 319 h 326"/>
                <a:gd name="T104" fmla="*/ 348 w 937"/>
                <a:gd name="T105" fmla="*/ 93 h 326"/>
                <a:gd name="T106" fmla="*/ 286 w 937"/>
                <a:gd name="T107" fmla="*/ 93 h 326"/>
                <a:gd name="T108" fmla="*/ 286 w 937"/>
                <a:gd name="T109" fmla="*/ 319 h 326"/>
                <a:gd name="T110" fmla="*/ 286 w 937"/>
                <a:gd name="T111" fmla="*/ 59 h 326"/>
                <a:gd name="T112" fmla="*/ 348 w 937"/>
                <a:gd name="T113" fmla="*/ 59 h 326"/>
                <a:gd name="T114" fmla="*/ 348 w 937"/>
                <a:gd name="T115" fmla="*/ 8 h 326"/>
                <a:gd name="T116" fmla="*/ 286 w 937"/>
                <a:gd name="T117" fmla="*/ 8 h 326"/>
                <a:gd name="T118" fmla="*/ 286 w 937"/>
                <a:gd name="T119" fmla="*/ 59 h 3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937" h="326">
                  <a:moveTo>
                    <a:pt x="171" y="136"/>
                  </a:moveTo>
                  <a:cubicBezTo>
                    <a:pt x="93" y="116"/>
                    <a:pt x="78" y="113"/>
                    <a:pt x="78" y="89"/>
                  </a:cubicBezTo>
                  <a:cubicBezTo>
                    <a:pt x="78" y="63"/>
                    <a:pt x="103" y="53"/>
                    <a:pt x="125" y="53"/>
                  </a:cubicBezTo>
                  <a:cubicBezTo>
                    <a:pt x="158" y="53"/>
                    <a:pt x="184" y="63"/>
                    <a:pt x="186" y="100"/>
                  </a:cubicBezTo>
                  <a:cubicBezTo>
                    <a:pt x="253" y="100"/>
                    <a:pt x="253" y="100"/>
                    <a:pt x="253" y="100"/>
                  </a:cubicBezTo>
                  <a:cubicBezTo>
                    <a:pt x="253" y="29"/>
                    <a:pt x="193" y="0"/>
                    <a:pt x="128" y="0"/>
                  </a:cubicBezTo>
                  <a:cubicBezTo>
                    <a:pt x="72" y="0"/>
                    <a:pt x="12" y="31"/>
                    <a:pt x="12" y="94"/>
                  </a:cubicBezTo>
                  <a:cubicBezTo>
                    <a:pt x="12" y="153"/>
                    <a:pt x="58" y="171"/>
                    <a:pt x="104" y="183"/>
                  </a:cubicBezTo>
                  <a:cubicBezTo>
                    <a:pt x="150" y="195"/>
                    <a:pt x="197" y="201"/>
                    <a:pt x="197" y="234"/>
                  </a:cubicBezTo>
                  <a:cubicBezTo>
                    <a:pt x="197" y="266"/>
                    <a:pt x="160" y="273"/>
                    <a:pt x="136" y="273"/>
                  </a:cubicBezTo>
                  <a:cubicBezTo>
                    <a:pt x="100" y="273"/>
                    <a:pt x="67" y="257"/>
                    <a:pt x="67" y="215"/>
                  </a:cubicBezTo>
                  <a:cubicBezTo>
                    <a:pt x="1" y="215"/>
                    <a:pt x="1" y="215"/>
                    <a:pt x="1" y="215"/>
                  </a:cubicBezTo>
                  <a:cubicBezTo>
                    <a:pt x="0" y="292"/>
                    <a:pt x="65" y="326"/>
                    <a:pt x="134" y="326"/>
                  </a:cubicBezTo>
                  <a:cubicBezTo>
                    <a:pt x="218" y="326"/>
                    <a:pt x="263" y="283"/>
                    <a:pt x="263" y="226"/>
                  </a:cubicBezTo>
                  <a:cubicBezTo>
                    <a:pt x="263" y="156"/>
                    <a:pt x="193" y="141"/>
                    <a:pt x="171" y="136"/>
                  </a:cubicBezTo>
                  <a:moveTo>
                    <a:pt x="541" y="121"/>
                  </a:moveTo>
                  <a:cubicBezTo>
                    <a:pt x="541" y="121"/>
                    <a:pt x="541" y="121"/>
                    <a:pt x="541" y="121"/>
                  </a:cubicBezTo>
                  <a:cubicBezTo>
                    <a:pt x="526" y="99"/>
                    <a:pt x="500" y="87"/>
                    <a:pt x="473" y="87"/>
                  </a:cubicBezTo>
                  <a:cubicBezTo>
                    <a:pt x="407" y="87"/>
                    <a:pt x="374" y="144"/>
                    <a:pt x="374" y="204"/>
                  </a:cubicBezTo>
                  <a:cubicBezTo>
                    <a:pt x="374" y="266"/>
                    <a:pt x="407" y="325"/>
                    <a:pt x="475" y="325"/>
                  </a:cubicBezTo>
                  <a:cubicBezTo>
                    <a:pt x="504" y="325"/>
                    <a:pt x="529" y="314"/>
                    <a:pt x="543" y="290"/>
                  </a:cubicBezTo>
                  <a:cubicBezTo>
                    <a:pt x="544" y="290"/>
                    <a:pt x="544" y="290"/>
                    <a:pt x="544" y="290"/>
                  </a:cubicBezTo>
                  <a:cubicBezTo>
                    <a:pt x="544" y="319"/>
                    <a:pt x="544" y="319"/>
                    <a:pt x="544" y="319"/>
                  </a:cubicBezTo>
                  <a:cubicBezTo>
                    <a:pt x="603" y="319"/>
                    <a:pt x="603" y="319"/>
                    <a:pt x="603" y="319"/>
                  </a:cubicBezTo>
                  <a:cubicBezTo>
                    <a:pt x="603" y="8"/>
                    <a:pt x="603" y="8"/>
                    <a:pt x="603" y="8"/>
                  </a:cubicBezTo>
                  <a:cubicBezTo>
                    <a:pt x="541" y="8"/>
                    <a:pt x="541" y="8"/>
                    <a:pt x="541" y="8"/>
                  </a:cubicBezTo>
                  <a:lnTo>
                    <a:pt x="541" y="121"/>
                  </a:lnTo>
                  <a:close/>
                  <a:moveTo>
                    <a:pt x="490" y="278"/>
                  </a:moveTo>
                  <a:cubicBezTo>
                    <a:pt x="452" y="278"/>
                    <a:pt x="436" y="241"/>
                    <a:pt x="436" y="206"/>
                  </a:cubicBezTo>
                  <a:cubicBezTo>
                    <a:pt x="436" y="169"/>
                    <a:pt x="449" y="134"/>
                    <a:pt x="490" y="134"/>
                  </a:cubicBezTo>
                  <a:cubicBezTo>
                    <a:pt x="530" y="134"/>
                    <a:pt x="543" y="169"/>
                    <a:pt x="543" y="205"/>
                  </a:cubicBezTo>
                  <a:cubicBezTo>
                    <a:pt x="543" y="242"/>
                    <a:pt x="531" y="278"/>
                    <a:pt x="490" y="278"/>
                  </a:cubicBezTo>
                  <a:moveTo>
                    <a:pt x="741" y="87"/>
                  </a:moveTo>
                  <a:cubicBezTo>
                    <a:pt x="672" y="87"/>
                    <a:pt x="626" y="139"/>
                    <a:pt x="626" y="206"/>
                  </a:cubicBezTo>
                  <a:cubicBezTo>
                    <a:pt x="626" y="276"/>
                    <a:pt x="670" y="325"/>
                    <a:pt x="741" y="325"/>
                  </a:cubicBezTo>
                  <a:cubicBezTo>
                    <a:pt x="792" y="325"/>
                    <a:pt x="829" y="302"/>
                    <a:pt x="846" y="249"/>
                  </a:cubicBezTo>
                  <a:cubicBezTo>
                    <a:pt x="792" y="249"/>
                    <a:pt x="792" y="249"/>
                    <a:pt x="792" y="249"/>
                  </a:cubicBezTo>
                  <a:cubicBezTo>
                    <a:pt x="788" y="263"/>
                    <a:pt x="768" y="278"/>
                    <a:pt x="743" y="278"/>
                  </a:cubicBezTo>
                  <a:cubicBezTo>
                    <a:pt x="708" y="278"/>
                    <a:pt x="689" y="260"/>
                    <a:pt x="687" y="221"/>
                  </a:cubicBezTo>
                  <a:cubicBezTo>
                    <a:pt x="850" y="221"/>
                    <a:pt x="850" y="221"/>
                    <a:pt x="850" y="221"/>
                  </a:cubicBezTo>
                  <a:cubicBezTo>
                    <a:pt x="854" y="152"/>
                    <a:pt x="817" y="87"/>
                    <a:pt x="741" y="87"/>
                  </a:cubicBezTo>
                  <a:moveTo>
                    <a:pt x="687" y="182"/>
                  </a:moveTo>
                  <a:cubicBezTo>
                    <a:pt x="688" y="164"/>
                    <a:pt x="700" y="134"/>
                    <a:pt x="739" y="134"/>
                  </a:cubicBezTo>
                  <a:cubicBezTo>
                    <a:pt x="769" y="134"/>
                    <a:pt x="782" y="151"/>
                    <a:pt x="788" y="182"/>
                  </a:cubicBezTo>
                  <a:lnTo>
                    <a:pt x="687" y="182"/>
                  </a:lnTo>
                  <a:close/>
                  <a:moveTo>
                    <a:pt x="875" y="319"/>
                  </a:moveTo>
                  <a:cubicBezTo>
                    <a:pt x="937" y="319"/>
                    <a:pt x="937" y="319"/>
                    <a:pt x="937" y="319"/>
                  </a:cubicBezTo>
                  <a:cubicBezTo>
                    <a:pt x="937" y="8"/>
                    <a:pt x="937" y="8"/>
                    <a:pt x="937" y="8"/>
                  </a:cubicBezTo>
                  <a:cubicBezTo>
                    <a:pt x="875" y="8"/>
                    <a:pt x="875" y="8"/>
                    <a:pt x="875" y="8"/>
                  </a:cubicBezTo>
                  <a:lnTo>
                    <a:pt x="875" y="319"/>
                  </a:lnTo>
                  <a:close/>
                  <a:moveTo>
                    <a:pt x="286" y="319"/>
                  </a:moveTo>
                  <a:cubicBezTo>
                    <a:pt x="348" y="319"/>
                    <a:pt x="348" y="319"/>
                    <a:pt x="348" y="319"/>
                  </a:cubicBezTo>
                  <a:cubicBezTo>
                    <a:pt x="348" y="93"/>
                    <a:pt x="348" y="93"/>
                    <a:pt x="348" y="93"/>
                  </a:cubicBezTo>
                  <a:cubicBezTo>
                    <a:pt x="286" y="93"/>
                    <a:pt x="286" y="93"/>
                    <a:pt x="286" y="93"/>
                  </a:cubicBezTo>
                  <a:lnTo>
                    <a:pt x="286" y="319"/>
                  </a:lnTo>
                  <a:close/>
                  <a:moveTo>
                    <a:pt x="286" y="59"/>
                  </a:moveTo>
                  <a:cubicBezTo>
                    <a:pt x="348" y="59"/>
                    <a:pt x="348" y="59"/>
                    <a:pt x="348" y="59"/>
                  </a:cubicBezTo>
                  <a:cubicBezTo>
                    <a:pt x="348" y="8"/>
                    <a:pt x="348" y="8"/>
                    <a:pt x="348" y="8"/>
                  </a:cubicBezTo>
                  <a:cubicBezTo>
                    <a:pt x="286" y="8"/>
                    <a:pt x="286" y="8"/>
                    <a:pt x="286" y="8"/>
                  </a:cubicBezTo>
                  <a:lnTo>
                    <a:pt x="286" y="5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solidFill>
                  <a:srgbClr val="000000"/>
                </a:solidFill>
              </a:endParaRPr>
            </a:p>
          </p:txBody>
        </p:sp>
      </p:grpSp>
    </p:spTree>
    <p:extLst>
      <p:ext uri="{BB962C8B-B14F-4D97-AF65-F5344CB8AC3E}">
        <p14:creationId xmlns:p14="http://schemas.microsoft.com/office/powerpoint/2010/main" val="790534120"/>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showMasterSp="0" preserve="1" userDrawn="1">
  <p:cSld name="Last slide">
    <p:spTree>
      <p:nvGrpSpPr>
        <p:cNvPr id="1" name=""/>
        <p:cNvGrpSpPr/>
        <p:nvPr/>
      </p:nvGrpSpPr>
      <p:grpSpPr>
        <a:xfrm>
          <a:off x="0" y="0"/>
          <a:ext cx="0" cy="0"/>
          <a:chOff x="0" y="0"/>
          <a:chExt cx="0" cy="0"/>
        </a:xfrm>
      </p:grpSpPr>
      <p:grpSp>
        <p:nvGrpSpPr>
          <p:cNvPr id="13" name="Group 13"/>
          <p:cNvGrpSpPr>
            <a:grpSpLocks/>
          </p:cNvGrpSpPr>
          <p:nvPr userDrawn="1"/>
        </p:nvGrpSpPr>
        <p:grpSpPr bwMode="auto">
          <a:xfrm>
            <a:off x="0" y="0"/>
            <a:ext cx="9144000" cy="6858000"/>
            <a:chOff x="1723" y="0"/>
            <a:chExt cx="683" cy="4320"/>
          </a:xfrm>
          <a:gradFill flip="none" rotWithShape="1">
            <a:gsLst>
              <a:gs pos="0">
                <a:srgbClr val="969696"/>
              </a:gs>
              <a:gs pos="41000">
                <a:srgbClr val="FFFFFF"/>
              </a:gs>
              <a:gs pos="100000">
                <a:schemeClr val="bg1">
                  <a:lumMod val="95000"/>
                </a:schemeClr>
              </a:gs>
            </a:gsLst>
            <a:lin ang="16200000" scaled="0"/>
            <a:tileRect/>
          </a:gradFill>
        </p:grpSpPr>
        <p:sp>
          <p:nvSpPr>
            <p:cNvPr id="16" name="Rectangle 11"/>
            <p:cNvSpPr>
              <a:spLocks noChangeArrowheads="1"/>
            </p:cNvSpPr>
            <p:nvPr/>
          </p:nvSpPr>
          <p:spPr bwMode="auto">
            <a:xfrm>
              <a:off x="1723" y="0"/>
              <a:ext cx="683" cy="2235"/>
            </a:xfrm>
            <a:prstGeom prst="rect">
              <a:avLst/>
            </a:prstGeom>
            <a:grpFill/>
            <a:ln>
              <a:noFill/>
            </a:ln>
            <a:effectLst/>
            <a:extLs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0" tIns="0" rIns="0" bIns="0" anchor="ctr"/>
            <a:lstStyle/>
            <a:p>
              <a:pPr>
                <a:defRPr/>
              </a:pPr>
              <a:endParaRPr lang="fr-FR">
                <a:solidFill>
                  <a:srgbClr val="000000"/>
                </a:solidFill>
              </a:endParaRPr>
            </a:p>
          </p:txBody>
        </p:sp>
        <p:sp>
          <p:nvSpPr>
            <p:cNvPr id="17" name="Rectangle 12"/>
            <p:cNvSpPr>
              <a:spLocks noChangeArrowheads="1"/>
            </p:cNvSpPr>
            <p:nvPr/>
          </p:nvSpPr>
          <p:spPr bwMode="auto">
            <a:xfrm rot="10800000">
              <a:off x="1723" y="2235"/>
              <a:ext cx="683" cy="2085"/>
            </a:xfrm>
            <a:prstGeom prst="rect">
              <a:avLst/>
            </a:prstGeom>
            <a:grpFill/>
            <a:ln>
              <a:noFill/>
            </a:ln>
            <a:effectLst/>
            <a:extLs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rot="10800000" wrap="none" lIns="0" tIns="0" rIns="0" bIns="0" anchor="ctr"/>
            <a:lstStyle/>
            <a:p>
              <a:pPr>
                <a:defRPr/>
              </a:pPr>
              <a:endParaRPr lang="fr-FR">
                <a:solidFill>
                  <a:srgbClr val="000000"/>
                </a:solidFill>
              </a:endParaRPr>
            </a:p>
          </p:txBody>
        </p:sp>
      </p:grpSp>
      <p:pic>
        <p:nvPicPr>
          <p:cNvPr id="19" name="Picture 19" descr="Sidel_BM_no_bleed"/>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7605713" y="5981700"/>
            <a:ext cx="1108075" cy="887413"/>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2" name="Object 1" hidden="1"/>
          <p:cNvGraphicFramePr>
            <a:graphicFrameLocks noChangeAspect="1"/>
          </p:cNvGraphicFramePr>
          <p:nvPr userDrawn="1">
            <p:custDataLst>
              <p:tags r:id="rId2"/>
            </p:custDataLst>
            <p:extLst>
              <p:ext uri="{D42A27DB-BD31-4B8C-83A1-F6EECF244321}">
                <p14:modId xmlns:p14="http://schemas.microsoft.com/office/powerpoint/2010/main" val="2396856414"/>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27700" name="think-cell Folie" r:id="rId5" imgW="270" imgH="270" progId="TCLayout.ActiveDocument.1">
                  <p:embed/>
                </p:oleObj>
              </mc:Choice>
              <mc:Fallback>
                <p:oleObj name="think-cell Folie" r:id="rId5" imgW="270" imgH="270" progId="TCLayout.ActiveDocument.1">
                  <p:embed/>
                  <p:pic>
                    <p:nvPicPr>
                      <p:cNvPr id="0" name=""/>
                      <p:cNvPicPr/>
                      <p:nvPr/>
                    </p:nvPicPr>
                    <p:blipFill>
                      <a:blip r:embed="rId6"/>
                      <a:stretch>
                        <a:fillRect/>
                      </a:stretch>
                    </p:blipFill>
                    <p:spPr>
                      <a:xfrm>
                        <a:off x="1588" y="1588"/>
                        <a:ext cx="1587" cy="1587"/>
                      </a:xfrm>
                      <a:prstGeom prst="rect">
                        <a:avLst/>
                      </a:prstGeom>
                    </p:spPr>
                  </p:pic>
                </p:oleObj>
              </mc:Fallback>
            </mc:AlternateContent>
          </a:graphicData>
        </a:graphic>
      </p:graphicFrame>
      <p:sp>
        <p:nvSpPr>
          <p:cNvPr id="15" name="Rectangle 2"/>
          <p:cNvSpPr>
            <a:spLocks noGrp="1" noChangeArrowheads="1"/>
          </p:cNvSpPr>
          <p:nvPr>
            <p:ph type="ctrTitle" hasCustomPrompt="1"/>
          </p:nvPr>
        </p:nvSpPr>
        <p:spPr bwMode="gray">
          <a:xfrm>
            <a:off x="647700" y="769938"/>
            <a:ext cx="7988300" cy="1557337"/>
          </a:xfrm>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defRPr sz="4000">
                <a:solidFill>
                  <a:schemeClr val="tx2"/>
                </a:solidFill>
              </a:defRPr>
            </a:lvl1pPr>
          </a:lstStyle>
          <a:p>
            <a:pPr lvl="0"/>
            <a:r>
              <a:rPr lang="en-GB" noProof="1"/>
              <a:t>Click to edit master title style</a:t>
            </a:r>
            <a:endParaRPr lang="en-GB" noProof="0" dirty="0"/>
          </a:p>
        </p:txBody>
      </p:sp>
      <p:sp>
        <p:nvSpPr>
          <p:cNvPr id="27" name="Title 1"/>
          <p:cNvSpPr>
            <a:spLocks/>
          </p:cNvSpPr>
          <p:nvPr userDrawn="1"/>
        </p:nvSpPr>
        <p:spPr bwMode="gray">
          <a:xfrm>
            <a:off x="6520106" y="6476331"/>
            <a:ext cx="921727" cy="15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p>
            <a:pPr algn="r" eaLnBrk="0" hangingPunct="0"/>
            <a:r>
              <a:rPr lang="en-GB" sz="1000" b="1" dirty="0">
                <a:solidFill>
                  <a:srgbClr val="FFFFFF"/>
                </a:solidFill>
              </a:rPr>
              <a:t>www.sidel.com</a:t>
            </a:r>
          </a:p>
        </p:txBody>
      </p:sp>
      <p:sp>
        <p:nvSpPr>
          <p:cNvPr id="20" name="Title 1"/>
          <p:cNvSpPr>
            <a:spLocks/>
          </p:cNvSpPr>
          <p:nvPr userDrawn="1"/>
        </p:nvSpPr>
        <p:spPr bwMode="gray">
          <a:xfrm>
            <a:off x="650875" y="6389944"/>
            <a:ext cx="327025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p>
            <a:pPr eaLnBrk="0" hangingPunct="0"/>
            <a:r>
              <a:rPr lang="en-GB" sz="800" dirty="0">
                <a:solidFill>
                  <a:srgbClr val="FFFFFF"/>
                </a:solidFill>
              </a:rPr>
              <a:t>All rights reserved. No part of this publication may be reproduced</a:t>
            </a:r>
            <a:br>
              <a:rPr lang="en-GB" sz="800" dirty="0">
                <a:solidFill>
                  <a:srgbClr val="FFFFFF"/>
                </a:solidFill>
              </a:rPr>
            </a:br>
            <a:r>
              <a:rPr lang="en-GB" sz="800" dirty="0">
                <a:solidFill>
                  <a:srgbClr val="FFFFFF"/>
                </a:solidFill>
              </a:rPr>
              <a:t>or electronically distributed without the prior permission of the publisher. </a:t>
            </a:r>
          </a:p>
        </p:txBody>
      </p:sp>
    </p:spTree>
    <p:extLst>
      <p:ext uri="{BB962C8B-B14F-4D97-AF65-F5344CB8AC3E}">
        <p14:creationId xmlns:p14="http://schemas.microsoft.com/office/powerpoint/2010/main" val="1776623029"/>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obj">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u contenu 2"/>
          <p:cNvSpPr>
            <a:spLocks noGrp="1"/>
          </p:cNvSpPr>
          <p:nvPr>
            <p:ph idx="1"/>
          </p:nvPr>
        </p:nvSpPr>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Tree>
    <p:extLst>
      <p:ext uri="{BB962C8B-B14F-4D97-AF65-F5344CB8AC3E}">
        <p14:creationId xmlns:p14="http://schemas.microsoft.com/office/powerpoint/2010/main" val="225961957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and Sub-titl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48000" y="334800"/>
            <a:ext cx="7992000" cy="936000"/>
          </a:xfrm>
        </p:spPr>
        <p:txBody>
          <a:bodyPr/>
          <a:lstStyle>
            <a:lvl1pPr>
              <a:defRPr/>
            </a:lvl1pPr>
          </a:lstStyle>
          <a:p>
            <a:r>
              <a:rPr lang="en-GB"/>
              <a:t>Click to edit master title style</a:t>
            </a:r>
            <a:endParaRPr lang="en-GB" dirty="0"/>
          </a:p>
        </p:txBody>
      </p:sp>
      <p:sp>
        <p:nvSpPr>
          <p:cNvPr id="9" name="Text Placeholder 8"/>
          <p:cNvSpPr>
            <a:spLocks noGrp="1"/>
          </p:cNvSpPr>
          <p:nvPr>
            <p:ph type="body" sz="quarter" idx="10"/>
          </p:nvPr>
        </p:nvSpPr>
        <p:spPr>
          <a:xfrm>
            <a:off x="648000" y="1025525"/>
            <a:ext cx="7997825" cy="307777"/>
          </a:xfrm>
        </p:spPr>
        <p:txBody>
          <a:bodyPr>
            <a:spAutoFit/>
          </a:bodyPr>
          <a:lstStyle/>
          <a:p>
            <a:pPr lvl="0"/>
            <a:r>
              <a:rPr lang="en-GB" dirty="0"/>
              <a:t>Click to edit Master text styles</a:t>
            </a:r>
          </a:p>
        </p:txBody>
      </p:sp>
    </p:spTree>
    <p:extLst>
      <p:ext uri="{BB962C8B-B14F-4D97-AF65-F5344CB8AC3E}">
        <p14:creationId xmlns:p14="http://schemas.microsoft.com/office/powerpoint/2010/main" val="464862681"/>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showMasterSp="0" userDrawn="1">
  <p:cSld name="1_Last slide">
    <p:spTree>
      <p:nvGrpSpPr>
        <p:cNvPr id="1" name=""/>
        <p:cNvGrpSpPr/>
        <p:nvPr/>
      </p:nvGrpSpPr>
      <p:grpSpPr>
        <a:xfrm>
          <a:off x="0" y="0"/>
          <a:ext cx="0" cy="0"/>
          <a:chOff x="0" y="0"/>
          <a:chExt cx="0" cy="0"/>
        </a:xfrm>
      </p:grpSpPr>
      <p:grpSp>
        <p:nvGrpSpPr>
          <p:cNvPr id="13" name="Group 13"/>
          <p:cNvGrpSpPr>
            <a:grpSpLocks/>
          </p:cNvGrpSpPr>
          <p:nvPr userDrawn="1"/>
        </p:nvGrpSpPr>
        <p:grpSpPr bwMode="auto">
          <a:xfrm>
            <a:off x="0" y="0"/>
            <a:ext cx="9144000" cy="6858000"/>
            <a:chOff x="1723" y="0"/>
            <a:chExt cx="683" cy="4320"/>
          </a:xfrm>
          <a:gradFill flip="none" rotWithShape="1">
            <a:gsLst>
              <a:gs pos="0">
                <a:srgbClr val="969696"/>
              </a:gs>
              <a:gs pos="41000">
                <a:srgbClr val="FFFFFF"/>
              </a:gs>
              <a:gs pos="100000">
                <a:schemeClr val="bg1">
                  <a:lumMod val="95000"/>
                </a:schemeClr>
              </a:gs>
            </a:gsLst>
            <a:lin ang="16200000" scaled="0"/>
            <a:tileRect/>
          </a:gradFill>
        </p:grpSpPr>
        <p:sp>
          <p:nvSpPr>
            <p:cNvPr id="16" name="Rectangle 11"/>
            <p:cNvSpPr>
              <a:spLocks noChangeArrowheads="1"/>
            </p:cNvSpPr>
            <p:nvPr/>
          </p:nvSpPr>
          <p:spPr bwMode="auto">
            <a:xfrm>
              <a:off x="1723" y="0"/>
              <a:ext cx="683" cy="2235"/>
            </a:xfrm>
            <a:prstGeom prst="rect">
              <a:avLst/>
            </a:prstGeom>
            <a:grpFill/>
            <a:ln>
              <a:noFill/>
            </a:ln>
            <a:effectLst/>
            <a:extLs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0" tIns="0" rIns="0" bIns="0" anchor="ctr"/>
            <a:lstStyle/>
            <a:p>
              <a:pPr>
                <a:defRPr/>
              </a:pPr>
              <a:endParaRPr lang="fr-FR">
                <a:solidFill>
                  <a:srgbClr val="000000"/>
                </a:solidFill>
              </a:endParaRPr>
            </a:p>
          </p:txBody>
        </p:sp>
        <p:sp>
          <p:nvSpPr>
            <p:cNvPr id="17" name="Rectangle 12"/>
            <p:cNvSpPr>
              <a:spLocks noChangeArrowheads="1"/>
            </p:cNvSpPr>
            <p:nvPr/>
          </p:nvSpPr>
          <p:spPr bwMode="auto">
            <a:xfrm rot="10800000">
              <a:off x="1723" y="2235"/>
              <a:ext cx="683" cy="2085"/>
            </a:xfrm>
            <a:prstGeom prst="rect">
              <a:avLst/>
            </a:prstGeom>
            <a:grpFill/>
            <a:ln>
              <a:noFill/>
            </a:ln>
            <a:effectLst/>
            <a:extLs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rot="10800000" wrap="none" lIns="0" tIns="0" rIns="0" bIns="0" anchor="ctr"/>
            <a:lstStyle/>
            <a:p>
              <a:pPr>
                <a:defRPr/>
              </a:pPr>
              <a:endParaRPr lang="fr-FR">
                <a:solidFill>
                  <a:srgbClr val="000000"/>
                </a:solidFill>
              </a:endParaRPr>
            </a:p>
          </p:txBody>
        </p:sp>
      </p:grpSp>
      <p:pic>
        <p:nvPicPr>
          <p:cNvPr id="19" name="Picture 19" descr="Sidel_BM_no_bleed"/>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7605713" y="5981700"/>
            <a:ext cx="1108075" cy="887413"/>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2" name="Object 1" hidden="1"/>
          <p:cNvGraphicFramePr>
            <a:graphicFrameLocks noChangeAspect="1"/>
          </p:cNvGraphicFramePr>
          <p:nvPr userDrawn="1">
            <p:custDataLst>
              <p:tags r:id="rId2"/>
            </p:custDataLst>
            <p:extLst>
              <p:ext uri="{D42A27DB-BD31-4B8C-83A1-F6EECF244321}">
                <p14:modId xmlns:p14="http://schemas.microsoft.com/office/powerpoint/2010/main" val="976038750"/>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28724" name="think-cell Folie" r:id="rId5" imgW="270" imgH="270" progId="TCLayout.ActiveDocument.1">
                  <p:embed/>
                </p:oleObj>
              </mc:Choice>
              <mc:Fallback>
                <p:oleObj name="think-cell Folie" r:id="rId5" imgW="270" imgH="270" progId="TCLayout.ActiveDocument.1">
                  <p:embed/>
                  <p:pic>
                    <p:nvPicPr>
                      <p:cNvPr id="0" name=""/>
                      <p:cNvPicPr/>
                      <p:nvPr/>
                    </p:nvPicPr>
                    <p:blipFill>
                      <a:blip r:embed="rId6"/>
                      <a:stretch>
                        <a:fillRect/>
                      </a:stretch>
                    </p:blipFill>
                    <p:spPr>
                      <a:xfrm>
                        <a:off x="1588" y="1588"/>
                        <a:ext cx="1587" cy="1587"/>
                      </a:xfrm>
                      <a:prstGeom prst="rect">
                        <a:avLst/>
                      </a:prstGeom>
                    </p:spPr>
                  </p:pic>
                </p:oleObj>
              </mc:Fallback>
            </mc:AlternateContent>
          </a:graphicData>
        </a:graphic>
      </p:graphicFrame>
      <p:sp>
        <p:nvSpPr>
          <p:cNvPr id="15" name="Rectangle 2"/>
          <p:cNvSpPr>
            <a:spLocks noGrp="1" noChangeArrowheads="1"/>
          </p:cNvSpPr>
          <p:nvPr>
            <p:ph type="ctrTitle" hasCustomPrompt="1"/>
          </p:nvPr>
        </p:nvSpPr>
        <p:spPr bwMode="gray">
          <a:xfrm>
            <a:off x="647700" y="769938"/>
            <a:ext cx="7988300" cy="1557337"/>
          </a:xfrm>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defRPr sz="4000">
                <a:solidFill>
                  <a:schemeClr val="tx2"/>
                </a:solidFill>
              </a:defRPr>
            </a:lvl1pPr>
          </a:lstStyle>
          <a:p>
            <a:pPr lvl="0"/>
            <a:r>
              <a:rPr lang="en-GB" noProof="1"/>
              <a:t>Click to edit master title style</a:t>
            </a:r>
            <a:endParaRPr lang="en-GB" noProof="0" dirty="0"/>
          </a:p>
        </p:txBody>
      </p:sp>
      <p:sp>
        <p:nvSpPr>
          <p:cNvPr id="27" name="Title 1"/>
          <p:cNvSpPr>
            <a:spLocks/>
          </p:cNvSpPr>
          <p:nvPr userDrawn="1"/>
        </p:nvSpPr>
        <p:spPr bwMode="gray">
          <a:xfrm>
            <a:off x="6520106" y="6476331"/>
            <a:ext cx="921727" cy="15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p>
            <a:pPr algn="r" eaLnBrk="0" hangingPunct="0"/>
            <a:r>
              <a:rPr lang="en-GB" sz="1000" b="1" dirty="0">
                <a:solidFill>
                  <a:srgbClr val="FFFFFF"/>
                </a:solidFill>
              </a:rPr>
              <a:t>www.sidel.com</a:t>
            </a:r>
          </a:p>
        </p:txBody>
      </p:sp>
      <p:sp>
        <p:nvSpPr>
          <p:cNvPr id="20" name="Title 1"/>
          <p:cNvSpPr>
            <a:spLocks/>
          </p:cNvSpPr>
          <p:nvPr userDrawn="1"/>
        </p:nvSpPr>
        <p:spPr bwMode="gray">
          <a:xfrm>
            <a:off x="650875" y="6389944"/>
            <a:ext cx="327025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p>
            <a:pPr eaLnBrk="0" hangingPunct="0"/>
            <a:r>
              <a:rPr lang="en-GB" sz="800" dirty="0">
                <a:solidFill>
                  <a:srgbClr val="FFFFFF"/>
                </a:solidFill>
              </a:rPr>
              <a:t>All rights reserved. No part of this publication may be reproduced</a:t>
            </a:r>
            <a:br>
              <a:rPr lang="en-GB" sz="800" dirty="0">
                <a:solidFill>
                  <a:srgbClr val="FFFFFF"/>
                </a:solidFill>
              </a:rPr>
            </a:br>
            <a:r>
              <a:rPr lang="en-GB" sz="800" dirty="0">
                <a:solidFill>
                  <a:srgbClr val="FFFFFF"/>
                </a:solidFill>
              </a:rPr>
              <a:t>or electronically distributed without the prior permission of the publisher. </a:t>
            </a:r>
          </a:p>
        </p:txBody>
      </p:sp>
    </p:spTree>
    <p:extLst>
      <p:ext uri="{BB962C8B-B14F-4D97-AF65-F5344CB8AC3E}">
        <p14:creationId xmlns:p14="http://schemas.microsoft.com/office/powerpoint/2010/main" val="2592357575"/>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showMasterSp="0" preserve="1" userDrawn="1">
  <p:cSld name="Cover slide">
    <p:spTree>
      <p:nvGrpSpPr>
        <p:cNvPr id="1" name=""/>
        <p:cNvGrpSpPr/>
        <p:nvPr/>
      </p:nvGrpSpPr>
      <p:grpSpPr>
        <a:xfrm>
          <a:off x="0" y="0"/>
          <a:ext cx="0" cy="0"/>
          <a:chOff x="0" y="0"/>
          <a:chExt cx="0" cy="0"/>
        </a:xfrm>
      </p:grpSpPr>
      <p:grpSp>
        <p:nvGrpSpPr>
          <p:cNvPr id="14" name="Group 13"/>
          <p:cNvGrpSpPr>
            <a:grpSpLocks/>
          </p:cNvGrpSpPr>
          <p:nvPr userDrawn="1"/>
        </p:nvGrpSpPr>
        <p:grpSpPr bwMode="auto">
          <a:xfrm>
            <a:off x="0" y="0"/>
            <a:ext cx="9144000" cy="6858000"/>
            <a:chOff x="1723" y="0"/>
            <a:chExt cx="683" cy="4320"/>
          </a:xfrm>
          <a:gradFill flip="none" rotWithShape="1">
            <a:gsLst>
              <a:gs pos="0">
                <a:srgbClr val="969696"/>
              </a:gs>
              <a:gs pos="41000">
                <a:srgbClr val="FFFFFF"/>
              </a:gs>
              <a:gs pos="100000">
                <a:schemeClr val="bg1">
                  <a:lumMod val="95000"/>
                </a:schemeClr>
              </a:gs>
            </a:gsLst>
            <a:lin ang="16200000" scaled="0"/>
            <a:tileRect/>
          </a:gradFill>
        </p:grpSpPr>
        <p:sp>
          <p:nvSpPr>
            <p:cNvPr id="20" name="Rectangle 11"/>
            <p:cNvSpPr>
              <a:spLocks noChangeArrowheads="1"/>
            </p:cNvSpPr>
            <p:nvPr/>
          </p:nvSpPr>
          <p:spPr bwMode="auto">
            <a:xfrm>
              <a:off x="1723" y="0"/>
              <a:ext cx="683" cy="2235"/>
            </a:xfrm>
            <a:prstGeom prst="rect">
              <a:avLst/>
            </a:prstGeom>
            <a:grpFill/>
            <a:ln>
              <a:noFill/>
            </a:ln>
            <a:effectLst/>
            <a:extLs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0" tIns="0" rIns="0" bIns="0" anchor="ctr"/>
            <a:lstStyle/>
            <a:p>
              <a:pPr>
                <a:defRPr/>
              </a:pPr>
              <a:endParaRPr lang="fr-FR">
                <a:solidFill>
                  <a:srgbClr val="000000"/>
                </a:solidFill>
              </a:endParaRPr>
            </a:p>
          </p:txBody>
        </p:sp>
        <p:sp>
          <p:nvSpPr>
            <p:cNvPr id="21" name="Rectangle 12"/>
            <p:cNvSpPr>
              <a:spLocks noChangeArrowheads="1"/>
            </p:cNvSpPr>
            <p:nvPr/>
          </p:nvSpPr>
          <p:spPr bwMode="auto">
            <a:xfrm rot="10800000">
              <a:off x="1723" y="2235"/>
              <a:ext cx="683" cy="2085"/>
            </a:xfrm>
            <a:prstGeom prst="rect">
              <a:avLst/>
            </a:prstGeom>
            <a:grpFill/>
            <a:ln>
              <a:noFill/>
            </a:ln>
            <a:effectLst/>
            <a:extLs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rot="10800000" wrap="none" lIns="0" tIns="0" rIns="0" bIns="0" anchor="ctr"/>
            <a:lstStyle/>
            <a:p>
              <a:pPr>
                <a:defRPr/>
              </a:pPr>
              <a:endParaRPr lang="fr-FR">
                <a:solidFill>
                  <a:srgbClr val="000000"/>
                </a:solidFill>
              </a:endParaRPr>
            </a:p>
          </p:txBody>
        </p:sp>
      </p:grpSp>
      <p:sp>
        <p:nvSpPr>
          <p:cNvPr id="25" name="Title 1"/>
          <p:cNvSpPr>
            <a:spLocks/>
          </p:cNvSpPr>
          <p:nvPr userDrawn="1"/>
        </p:nvSpPr>
        <p:spPr bwMode="gray">
          <a:xfrm>
            <a:off x="650875" y="6389944"/>
            <a:ext cx="327025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p>
            <a:pPr eaLnBrk="0" hangingPunct="0"/>
            <a:r>
              <a:rPr lang="en-GB" sz="800" dirty="0">
                <a:solidFill>
                  <a:srgbClr val="FFFFFF"/>
                </a:solidFill>
              </a:rPr>
              <a:t>All rights reserved. No part of this publication may be reproduced</a:t>
            </a:r>
            <a:br>
              <a:rPr lang="en-GB" sz="800" dirty="0">
                <a:solidFill>
                  <a:srgbClr val="FFFFFF"/>
                </a:solidFill>
              </a:rPr>
            </a:br>
            <a:r>
              <a:rPr lang="en-GB" sz="800" dirty="0">
                <a:solidFill>
                  <a:srgbClr val="FFFFFF"/>
                </a:solidFill>
              </a:rPr>
              <a:t>or electronically distributed without the prior permission of the publisher. </a:t>
            </a:r>
          </a:p>
        </p:txBody>
      </p:sp>
      <p:pic>
        <p:nvPicPr>
          <p:cNvPr id="26" name="Picture 19" descr="Sidel_BM_no_bleed"/>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7605713" y="5981700"/>
            <a:ext cx="1108075" cy="887413"/>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2" name="Object 1" hidden="1"/>
          <p:cNvGraphicFramePr>
            <a:graphicFrameLocks noChangeAspect="1"/>
          </p:cNvGraphicFramePr>
          <p:nvPr userDrawn="1">
            <p:custDataLst>
              <p:tags r:id="rId2"/>
            </p:custDataLst>
            <p:extLst>
              <p:ext uri="{D42A27DB-BD31-4B8C-83A1-F6EECF244321}">
                <p14:modId xmlns:p14="http://schemas.microsoft.com/office/powerpoint/2010/main" val="2450955949"/>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33842" name="think-cell Folie" r:id="rId5" imgW="270" imgH="270" progId="TCLayout.ActiveDocument.1">
                  <p:embed/>
                </p:oleObj>
              </mc:Choice>
              <mc:Fallback>
                <p:oleObj name="think-cell Folie" r:id="rId5" imgW="270" imgH="270" progId="TCLayout.ActiveDocument.1">
                  <p:embed/>
                  <p:pic>
                    <p:nvPicPr>
                      <p:cNvPr id="0" name=""/>
                      <p:cNvPicPr/>
                      <p:nvPr/>
                    </p:nvPicPr>
                    <p:blipFill>
                      <a:blip r:embed="rId6"/>
                      <a:stretch>
                        <a:fillRect/>
                      </a:stretch>
                    </p:blipFill>
                    <p:spPr>
                      <a:xfrm>
                        <a:off x="1588" y="1588"/>
                        <a:ext cx="1587" cy="1587"/>
                      </a:xfrm>
                      <a:prstGeom prst="rect">
                        <a:avLst/>
                      </a:prstGeom>
                    </p:spPr>
                  </p:pic>
                </p:oleObj>
              </mc:Fallback>
            </mc:AlternateContent>
          </a:graphicData>
        </a:graphic>
      </p:graphicFrame>
      <p:sp>
        <p:nvSpPr>
          <p:cNvPr id="15" name="Rectangle 2"/>
          <p:cNvSpPr>
            <a:spLocks noGrp="1" noChangeArrowheads="1"/>
          </p:cNvSpPr>
          <p:nvPr>
            <p:ph type="ctrTitle" hasCustomPrompt="1"/>
          </p:nvPr>
        </p:nvSpPr>
        <p:spPr bwMode="gray">
          <a:xfrm>
            <a:off x="647700" y="769938"/>
            <a:ext cx="7988300" cy="1557337"/>
          </a:xfrm>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defRPr sz="4000">
                <a:solidFill>
                  <a:schemeClr val="tx2"/>
                </a:solidFill>
              </a:defRPr>
            </a:lvl1pPr>
          </a:lstStyle>
          <a:p>
            <a:pPr lvl="0"/>
            <a:r>
              <a:rPr lang="en-GB" noProof="1"/>
              <a:t>Click to edit master title style</a:t>
            </a:r>
            <a:endParaRPr lang="en-GB" noProof="0" dirty="0"/>
          </a:p>
        </p:txBody>
      </p:sp>
      <p:sp>
        <p:nvSpPr>
          <p:cNvPr id="16" name="Rectangle 3"/>
          <p:cNvSpPr>
            <a:spLocks noGrp="1" noChangeArrowheads="1"/>
          </p:cNvSpPr>
          <p:nvPr>
            <p:ph type="subTitle" idx="1"/>
          </p:nvPr>
        </p:nvSpPr>
        <p:spPr bwMode="gray">
          <a:xfrm>
            <a:off x="650875" y="2327275"/>
            <a:ext cx="5362575" cy="1738313"/>
          </a:xfrm>
          <a:prstGeom prst="rect">
            <a:avLst/>
          </a:prstGeom>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spcBef>
                <a:spcPct val="0"/>
              </a:spcBef>
              <a:buSzTx/>
              <a:defRPr>
                <a:solidFill>
                  <a:schemeClr val="accent4"/>
                </a:solidFill>
              </a:defRPr>
            </a:lvl1pPr>
          </a:lstStyle>
          <a:p>
            <a:pPr lvl="0"/>
            <a:r>
              <a:rPr lang="en-GB" noProof="0" dirty="0" err="1"/>
              <a:t>Formatvorlage</a:t>
            </a:r>
            <a:r>
              <a:rPr lang="en-GB" noProof="0" dirty="0"/>
              <a:t> des </a:t>
            </a:r>
            <a:r>
              <a:rPr lang="en-GB" noProof="0" dirty="0" err="1"/>
              <a:t>Untertitelmasters</a:t>
            </a:r>
            <a:r>
              <a:rPr lang="en-GB" noProof="0" dirty="0"/>
              <a:t> </a:t>
            </a:r>
            <a:r>
              <a:rPr lang="en-GB" noProof="0" dirty="0" err="1"/>
              <a:t>durch</a:t>
            </a:r>
            <a:r>
              <a:rPr lang="en-GB" noProof="0" dirty="0"/>
              <a:t> </a:t>
            </a:r>
            <a:r>
              <a:rPr lang="en-GB" noProof="0" dirty="0" err="1"/>
              <a:t>Klicken</a:t>
            </a:r>
            <a:r>
              <a:rPr lang="en-GB" noProof="0" dirty="0"/>
              <a:t> </a:t>
            </a:r>
            <a:r>
              <a:rPr lang="en-GB" noProof="0" dirty="0" err="1"/>
              <a:t>bearbeiten</a:t>
            </a:r>
            <a:endParaRPr lang="en-GB" noProof="0" dirty="0"/>
          </a:p>
        </p:txBody>
      </p:sp>
    </p:spTree>
    <p:extLst>
      <p:ext uri="{BB962C8B-B14F-4D97-AF65-F5344CB8AC3E}">
        <p14:creationId xmlns:p14="http://schemas.microsoft.com/office/powerpoint/2010/main" val="571742714"/>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GB"/>
              <a:t>Click to edit master title style</a:t>
            </a:r>
            <a:endParaRPr lang="en-GB" dirty="0"/>
          </a:p>
        </p:txBody>
      </p:sp>
    </p:spTree>
    <p:extLst>
      <p:ext uri="{BB962C8B-B14F-4D97-AF65-F5344CB8AC3E}">
        <p14:creationId xmlns:p14="http://schemas.microsoft.com/office/powerpoint/2010/main" val="1935551458"/>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Title and tex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GB"/>
              <a:t>Click to edit master title style</a:t>
            </a:r>
            <a:endParaRPr lang="en-GB" dirty="0"/>
          </a:p>
        </p:txBody>
      </p:sp>
      <p:sp>
        <p:nvSpPr>
          <p:cNvPr id="5" name="Text Placeholder 4"/>
          <p:cNvSpPr>
            <a:spLocks noGrp="1"/>
          </p:cNvSpPr>
          <p:nvPr>
            <p:ph type="body" sz="quarter" idx="10"/>
          </p:nvPr>
        </p:nvSpPr>
        <p:spPr>
          <a:xfrm>
            <a:off x="647700" y="1485900"/>
            <a:ext cx="7997825" cy="4762500"/>
          </a:xfrm>
        </p:spPr>
        <p:txBody>
          <a:bodyPr>
            <a:noAutofit/>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p>
        </p:txBody>
      </p:sp>
    </p:spTree>
    <p:extLst>
      <p:ext uri="{BB962C8B-B14F-4D97-AF65-F5344CB8AC3E}">
        <p14:creationId xmlns:p14="http://schemas.microsoft.com/office/powerpoint/2010/main" val="2661437406"/>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Title and Sub-titl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48000" y="334800"/>
            <a:ext cx="7992000" cy="936000"/>
          </a:xfrm>
        </p:spPr>
        <p:txBody>
          <a:bodyPr/>
          <a:lstStyle>
            <a:lvl1pPr>
              <a:defRPr/>
            </a:lvl1pPr>
          </a:lstStyle>
          <a:p>
            <a:r>
              <a:rPr lang="en-GB"/>
              <a:t>Click to edit master title style</a:t>
            </a:r>
            <a:endParaRPr lang="en-GB" dirty="0"/>
          </a:p>
        </p:txBody>
      </p:sp>
      <p:sp>
        <p:nvSpPr>
          <p:cNvPr id="9" name="Text Placeholder 8"/>
          <p:cNvSpPr>
            <a:spLocks noGrp="1"/>
          </p:cNvSpPr>
          <p:nvPr>
            <p:ph type="body" sz="quarter" idx="10"/>
          </p:nvPr>
        </p:nvSpPr>
        <p:spPr>
          <a:xfrm>
            <a:off x="648000" y="1025525"/>
            <a:ext cx="7997825" cy="307777"/>
          </a:xfrm>
        </p:spPr>
        <p:txBody>
          <a:bodyPr>
            <a:spAutoFit/>
          </a:bodyPr>
          <a:lstStyle/>
          <a:p>
            <a:pPr lvl="0"/>
            <a:r>
              <a:rPr lang="en-GB" dirty="0"/>
              <a:t>Click to edit Master text styles</a:t>
            </a:r>
          </a:p>
        </p:txBody>
      </p:sp>
    </p:spTree>
    <p:extLst>
      <p:ext uri="{BB962C8B-B14F-4D97-AF65-F5344CB8AC3E}">
        <p14:creationId xmlns:p14="http://schemas.microsoft.com/office/powerpoint/2010/main" val="1477296741"/>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showMasterSp="0" preserve="1" userDrawn="1">
  <p:cSld name="Breaker slide">
    <p:bg>
      <p:bgPr>
        <a:solidFill>
          <a:schemeClr val="accent4"/>
        </a:solidFill>
        <a:effectLst/>
      </p:bgPr>
    </p:bg>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2"/>
            </p:custDataLst>
            <p:extLst>
              <p:ext uri="{D42A27DB-BD31-4B8C-83A1-F6EECF244321}">
                <p14:modId xmlns:p14="http://schemas.microsoft.com/office/powerpoint/2010/main" val="55208503"/>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34866" name="think-cell Folie" r:id="rId4" imgW="270" imgH="270" progId="TCLayout.ActiveDocument.1">
                  <p:embed/>
                </p:oleObj>
              </mc:Choice>
              <mc:Fallback>
                <p:oleObj name="think-cell Folie" r:id="rId4" imgW="270" imgH="270" progId="TCLayout.ActiveDocument.1">
                  <p:embed/>
                  <p:pic>
                    <p:nvPicPr>
                      <p:cNvPr id="0" name=""/>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15" name="Rectangle 2"/>
          <p:cNvSpPr>
            <a:spLocks noGrp="1" noChangeArrowheads="1"/>
          </p:cNvSpPr>
          <p:nvPr>
            <p:ph type="ctrTitle" hasCustomPrompt="1"/>
          </p:nvPr>
        </p:nvSpPr>
        <p:spPr bwMode="gray">
          <a:xfrm>
            <a:off x="647700" y="769938"/>
            <a:ext cx="7988300" cy="1557337"/>
          </a:xfrm>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defRPr sz="4000">
                <a:solidFill>
                  <a:schemeClr val="bg1"/>
                </a:solidFill>
              </a:defRPr>
            </a:lvl1pPr>
          </a:lstStyle>
          <a:p>
            <a:pPr lvl="0"/>
            <a:r>
              <a:rPr lang="en-GB" noProof="1"/>
              <a:t>Click to edit master title style</a:t>
            </a:r>
            <a:endParaRPr lang="en-GB" noProof="0" dirty="0"/>
          </a:p>
        </p:txBody>
      </p:sp>
      <p:sp>
        <p:nvSpPr>
          <p:cNvPr id="16" name="Rectangle 3"/>
          <p:cNvSpPr>
            <a:spLocks noGrp="1" noChangeArrowheads="1"/>
          </p:cNvSpPr>
          <p:nvPr>
            <p:ph type="subTitle" idx="1"/>
          </p:nvPr>
        </p:nvSpPr>
        <p:spPr bwMode="gray">
          <a:xfrm>
            <a:off x="650875" y="2327275"/>
            <a:ext cx="5362575" cy="1738313"/>
          </a:xfrm>
          <a:prstGeom prst="rect">
            <a:avLst/>
          </a:prstGeom>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spcBef>
                <a:spcPct val="0"/>
              </a:spcBef>
              <a:buSzTx/>
              <a:defRPr>
                <a:solidFill>
                  <a:schemeClr val="bg1"/>
                </a:solidFill>
              </a:defRPr>
            </a:lvl1pPr>
          </a:lstStyle>
          <a:p>
            <a:pPr lvl="0"/>
            <a:r>
              <a:rPr lang="en-GB" noProof="0"/>
              <a:t>Formatvorlage des Untertitelmasters durch Klicken bearbeiten</a:t>
            </a:r>
            <a:endParaRPr lang="en-GB" noProof="0" dirty="0"/>
          </a:p>
        </p:txBody>
      </p:sp>
      <p:pic>
        <p:nvPicPr>
          <p:cNvPr id="11" name="Image 66" descr="shadow-v2.png"/>
          <p:cNvPicPr>
            <a:picLocks noChangeAspect="1"/>
          </p:cNvPicPr>
          <p:nvPr userDrawn="1"/>
        </p:nvPicPr>
        <p:blipFill>
          <a:blip r:embed="rId6">
            <a:extLst>
              <a:ext uri="{28A0092B-C50C-407E-A947-70E740481C1C}">
                <a14:useLocalDpi xmlns:a14="http://schemas.microsoft.com/office/drawing/2010/main" val="0"/>
              </a:ext>
            </a:extLst>
          </a:blip>
          <a:srcRect t="8528" b="51877"/>
          <a:stretch>
            <a:fillRect/>
          </a:stretch>
        </p:blipFill>
        <p:spPr bwMode="auto">
          <a:xfrm>
            <a:off x="0" y="6381750"/>
            <a:ext cx="8856663" cy="206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2" name="Group 7"/>
          <p:cNvGrpSpPr>
            <a:grpSpLocks/>
          </p:cNvGrpSpPr>
          <p:nvPr userDrawn="1"/>
        </p:nvGrpSpPr>
        <p:grpSpPr bwMode="auto">
          <a:xfrm>
            <a:off x="7777163" y="6526213"/>
            <a:ext cx="863600" cy="236537"/>
            <a:chOff x="1005" y="1644"/>
            <a:chExt cx="3749" cy="1030"/>
          </a:xfrm>
          <a:solidFill>
            <a:schemeClr val="bg1"/>
          </a:solidFill>
        </p:grpSpPr>
        <p:sp>
          <p:nvSpPr>
            <p:cNvPr id="13" name="Freeform 8"/>
            <p:cNvSpPr>
              <a:spLocks/>
            </p:cNvSpPr>
            <p:nvPr userDrawn="1"/>
          </p:nvSpPr>
          <p:spPr bwMode="auto">
            <a:xfrm>
              <a:off x="1962" y="2123"/>
              <a:ext cx="314" cy="256"/>
            </a:xfrm>
            <a:custGeom>
              <a:avLst/>
              <a:gdLst>
                <a:gd name="T0" fmla="*/ 108 w 314"/>
                <a:gd name="T1" fmla="*/ 256 h 256"/>
                <a:gd name="T2" fmla="*/ 314 w 314"/>
                <a:gd name="T3" fmla="*/ 0 h 256"/>
                <a:gd name="T4" fmla="*/ 101 w 314"/>
                <a:gd name="T5" fmla="*/ 0 h 256"/>
                <a:gd name="T6" fmla="*/ 0 w 314"/>
                <a:gd name="T7" fmla="*/ 126 h 256"/>
                <a:gd name="T8" fmla="*/ 108 w 314"/>
                <a:gd name="T9" fmla="*/ 256 h 256"/>
              </a:gdLst>
              <a:ahLst/>
              <a:cxnLst>
                <a:cxn ang="0">
                  <a:pos x="T0" y="T1"/>
                </a:cxn>
                <a:cxn ang="0">
                  <a:pos x="T2" y="T3"/>
                </a:cxn>
                <a:cxn ang="0">
                  <a:pos x="T4" y="T5"/>
                </a:cxn>
                <a:cxn ang="0">
                  <a:pos x="T6" y="T7"/>
                </a:cxn>
                <a:cxn ang="0">
                  <a:pos x="T8" y="T9"/>
                </a:cxn>
              </a:cxnLst>
              <a:rect l="0" t="0" r="r" b="b"/>
              <a:pathLst>
                <a:path w="314" h="256">
                  <a:moveTo>
                    <a:pt x="108" y="256"/>
                  </a:moveTo>
                  <a:lnTo>
                    <a:pt x="314" y="0"/>
                  </a:lnTo>
                  <a:lnTo>
                    <a:pt x="101" y="0"/>
                  </a:lnTo>
                  <a:lnTo>
                    <a:pt x="0" y="126"/>
                  </a:lnTo>
                  <a:lnTo>
                    <a:pt x="108" y="25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solidFill>
                  <a:srgbClr val="000000"/>
                </a:solidFill>
              </a:endParaRPr>
            </a:p>
          </p:txBody>
        </p:sp>
        <p:sp>
          <p:nvSpPr>
            <p:cNvPr id="22" name="Freeform 9"/>
            <p:cNvSpPr>
              <a:spLocks noEditPoints="1"/>
            </p:cNvSpPr>
            <p:nvPr userDrawn="1"/>
          </p:nvSpPr>
          <p:spPr bwMode="auto">
            <a:xfrm>
              <a:off x="1005" y="1644"/>
              <a:ext cx="1183" cy="1014"/>
            </a:xfrm>
            <a:custGeom>
              <a:avLst/>
              <a:gdLst>
                <a:gd name="T0" fmla="*/ 359 w 501"/>
                <a:gd name="T1" fmla="*/ 313 h 429"/>
                <a:gd name="T2" fmla="*/ 339 w 501"/>
                <a:gd name="T3" fmla="*/ 287 h 429"/>
                <a:gd name="T4" fmla="*/ 331 w 501"/>
                <a:gd name="T5" fmla="*/ 277 h 429"/>
                <a:gd name="T6" fmla="*/ 288 w 501"/>
                <a:gd name="T7" fmla="*/ 257 h 429"/>
                <a:gd name="T8" fmla="*/ 232 w 501"/>
                <a:gd name="T9" fmla="*/ 313 h 429"/>
                <a:gd name="T10" fmla="*/ 288 w 501"/>
                <a:gd name="T11" fmla="*/ 368 h 429"/>
                <a:gd name="T12" fmla="*/ 331 w 501"/>
                <a:gd name="T13" fmla="*/ 348 h 429"/>
                <a:gd name="T14" fmla="*/ 339 w 501"/>
                <a:gd name="T15" fmla="*/ 338 h 429"/>
                <a:gd name="T16" fmla="*/ 359 w 501"/>
                <a:gd name="T17" fmla="*/ 313 h 429"/>
                <a:gd name="T18" fmla="*/ 162 w 501"/>
                <a:gd name="T19" fmla="*/ 312 h 429"/>
                <a:gd name="T20" fmla="*/ 288 w 501"/>
                <a:gd name="T21" fmla="*/ 188 h 429"/>
                <a:gd name="T22" fmla="*/ 384 w 501"/>
                <a:gd name="T23" fmla="*/ 232 h 429"/>
                <a:gd name="T24" fmla="*/ 385 w 501"/>
                <a:gd name="T25" fmla="*/ 234 h 429"/>
                <a:gd name="T26" fmla="*/ 387 w 501"/>
                <a:gd name="T27" fmla="*/ 233 h 429"/>
                <a:gd name="T28" fmla="*/ 250 w 501"/>
                <a:gd name="T29" fmla="*/ 0 h 429"/>
                <a:gd name="T30" fmla="*/ 0 w 501"/>
                <a:gd name="T31" fmla="*/ 429 h 429"/>
                <a:gd name="T32" fmla="*/ 244 w 501"/>
                <a:gd name="T33" fmla="*/ 429 h 429"/>
                <a:gd name="T34" fmla="*/ 245 w 501"/>
                <a:gd name="T35" fmla="*/ 428 h 429"/>
                <a:gd name="T36" fmla="*/ 220 w 501"/>
                <a:gd name="T37" fmla="*/ 417 h 429"/>
                <a:gd name="T38" fmla="*/ 162 w 501"/>
                <a:gd name="T39" fmla="*/ 312 h 429"/>
                <a:gd name="T40" fmla="*/ 496 w 501"/>
                <a:gd name="T41" fmla="*/ 427 h 429"/>
                <a:gd name="T42" fmla="*/ 470 w 501"/>
                <a:gd name="T43" fmla="*/ 420 h 429"/>
                <a:gd name="T44" fmla="*/ 405 w 501"/>
                <a:gd name="T45" fmla="*/ 367 h 429"/>
                <a:gd name="T46" fmla="*/ 380 w 501"/>
                <a:gd name="T47" fmla="*/ 398 h 429"/>
                <a:gd name="T48" fmla="*/ 333 w 501"/>
                <a:gd name="T49" fmla="*/ 428 h 429"/>
                <a:gd name="T50" fmla="*/ 333 w 501"/>
                <a:gd name="T51" fmla="*/ 429 h 429"/>
                <a:gd name="T52" fmla="*/ 501 w 501"/>
                <a:gd name="T53" fmla="*/ 429 h 429"/>
                <a:gd name="T54" fmla="*/ 501 w 501"/>
                <a:gd name="T55" fmla="*/ 428 h 429"/>
                <a:gd name="T56" fmla="*/ 496 w 501"/>
                <a:gd name="T57" fmla="*/ 427 h 4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01" h="429">
                  <a:moveTo>
                    <a:pt x="359" y="313"/>
                  </a:moveTo>
                  <a:cubicBezTo>
                    <a:pt x="353" y="305"/>
                    <a:pt x="350" y="300"/>
                    <a:pt x="339" y="287"/>
                  </a:cubicBezTo>
                  <a:cubicBezTo>
                    <a:pt x="336" y="283"/>
                    <a:pt x="335" y="282"/>
                    <a:pt x="331" y="277"/>
                  </a:cubicBezTo>
                  <a:cubicBezTo>
                    <a:pt x="320" y="265"/>
                    <a:pt x="306" y="257"/>
                    <a:pt x="288" y="257"/>
                  </a:cubicBezTo>
                  <a:cubicBezTo>
                    <a:pt x="257" y="257"/>
                    <a:pt x="232" y="282"/>
                    <a:pt x="232" y="313"/>
                  </a:cubicBezTo>
                  <a:cubicBezTo>
                    <a:pt x="232" y="343"/>
                    <a:pt x="257" y="368"/>
                    <a:pt x="288" y="368"/>
                  </a:cubicBezTo>
                  <a:cubicBezTo>
                    <a:pt x="306" y="368"/>
                    <a:pt x="320" y="360"/>
                    <a:pt x="331" y="348"/>
                  </a:cubicBezTo>
                  <a:cubicBezTo>
                    <a:pt x="335" y="343"/>
                    <a:pt x="336" y="342"/>
                    <a:pt x="339" y="338"/>
                  </a:cubicBezTo>
                  <a:cubicBezTo>
                    <a:pt x="350" y="325"/>
                    <a:pt x="353" y="320"/>
                    <a:pt x="359" y="313"/>
                  </a:cubicBezTo>
                  <a:moveTo>
                    <a:pt x="162" y="312"/>
                  </a:moveTo>
                  <a:cubicBezTo>
                    <a:pt x="162" y="243"/>
                    <a:pt x="218" y="188"/>
                    <a:pt x="288" y="188"/>
                  </a:cubicBezTo>
                  <a:cubicBezTo>
                    <a:pt x="322" y="188"/>
                    <a:pt x="357" y="201"/>
                    <a:pt x="384" y="232"/>
                  </a:cubicBezTo>
                  <a:cubicBezTo>
                    <a:pt x="385" y="234"/>
                    <a:pt x="385" y="234"/>
                    <a:pt x="385" y="234"/>
                  </a:cubicBezTo>
                  <a:cubicBezTo>
                    <a:pt x="387" y="233"/>
                    <a:pt x="387" y="233"/>
                    <a:pt x="387" y="233"/>
                  </a:cubicBezTo>
                  <a:cubicBezTo>
                    <a:pt x="250" y="0"/>
                    <a:pt x="250" y="0"/>
                    <a:pt x="250" y="0"/>
                  </a:cubicBezTo>
                  <a:cubicBezTo>
                    <a:pt x="0" y="429"/>
                    <a:pt x="0" y="429"/>
                    <a:pt x="0" y="429"/>
                  </a:cubicBezTo>
                  <a:cubicBezTo>
                    <a:pt x="244" y="429"/>
                    <a:pt x="244" y="429"/>
                    <a:pt x="244" y="429"/>
                  </a:cubicBezTo>
                  <a:cubicBezTo>
                    <a:pt x="245" y="428"/>
                    <a:pt x="245" y="428"/>
                    <a:pt x="245" y="428"/>
                  </a:cubicBezTo>
                  <a:cubicBezTo>
                    <a:pt x="234" y="425"/>
                    <a:pt x="224" y="419"/>
                    <a:pt x="220" y="417"/>
                  </a:cubicBezTo>
                  <a:cubicBezTo>
                    <a:pt x="185" y="395"/>
                    <a:pt x="162" y="357"/>
                    <a:pt x="162" y="312"/>
                  </a:cubicBezTo>
                  <a:moveTo>
                    <a:pt x="496" y="427"/>
                  </a:moveTo>
                  <a:cubicBezTo>
                    <a:pt x="485" y="425"/>
                    <a:pt x="476" y="422"/>
                    <a:pt x="470" y="420"/>
                  </a:cubicBezTo>
                  <a:cubicBezTo>
                    <a:pt x="444" y="409"/>
                    <a:pt x="423" y="389"/>
                    <a:pt x="405" y="367"/>
                  </a:cubicBezTo>
                  <a:cubicBezTo>
                    <a:pt x="405" y="367"/>
                    <a:pt x="392" y="385"/>
                    <a:pt x="380" y="398"/>
                  </a:cubicBezTo>
                  <a:cubicBezTo>
                    <a:pt x="362" y="417"/>
                    <a:pt x="343" y="425"/>
                    <a:pt x="333" y="428"/>
                  </a:cubicBezTo>
                  <a:cubicBezTo>
                    <a:pt x="333" y="429"/>
                    <a:pt x="333" y="429"/>
                    <a:pt x="333" y="429"/>
                  </a:cubicBezTo>
                  <a:cubicBezTo>
                    <a:pt x="501" y="429"/>
                    <a:pt x="501" y="429"/>
                    <a:pt x="501" y="429"/>
                  </a:cubicBezTo>
                  <a:cubicBezTo>
                    <a:pt x="501" y="428"/>
                    <a:pt x="501" y="428"/>
                    <a:pt x="501" y="428"/>
                  </a:cubicBezTo>
                  <a:cubicBezTo>
                    <a:pt x="501" y="428"/>
                    <a:pt x="499" y="427"/>
                    <a:pt x="496" y="427"/>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solidFill>
                  <a:srgbClr val="000000"/>
                </a:solidFill>
              </a:endParaRPr>
            </a:p>
          </p:txBody>
        </p:sp>
        <p:sp>
          <p:nvSpPr>
            <p:cNvPr id="23" name="Freeform 10"/>
            <p:cNvSpPr>
              <a:spLocks noEditPoints="1"/>
            </p:cNvSpPr>
            <p:nvPr userDrawn="1"/>
          </p:nvSpPr>
          <p:spPr bwMode="auto">
            <a:xfrm>
              <a:off x="2540" y="1904"/>
              <a:ext cx="2214" cy="770"/>
            </a:xfrm>
            <a:custGeom>
              <a:avLst/>
              <a:gdLst>
                <a:gd name="T0" fmla="*/ 171 w 937"/>
                <a:gd name="T1" fmla="*/ 136 h 326"/>
                <a:gd name="T2" fmla="*/ 78 w 937"/>
                <a:gd name="T3" fmla="*/ 89 h 326"/>
                <a:gd name="T4" fmla="*/ 125 w 937"/>
                <a:gd name="T5" fmla="*/ 53 h 326"/>
                <a:gd name="T6" fmla="*/ 186 w 937"/>
                <a:gd name="T7" fmla="*/ 100 h 326"/>
                <a:gd name="T8" fmla="*/ 253 w 937"/>
                <a:gd name="T9" fmla="*/ 100 h 326"/>
                <a:gd name="T10" fmla="*/ 128 w 937"/>
                <a:gd name="T11" fmla="*/ 0 h 326"/>
                <a:gd name="T12" fmla="*/ 12 w 937"/>
                <a:gd name="T13" fmla="*/ 94 h 326"/>
                <a:gd name="T14" fmla="*/ 104 w 937"/>
                <a:gd name="T15" fmla="*/ 183 h 326"/>
                <a:gd name="T16" fmla="*/ 197 w 937"/>
                <a:gd name="T17" fmla="*/ 234 h 326"/>
                <a:gd name="T18" fmla="*/ 136 w 937"/>
                <a:gd name="T19" fmla="*/ 273 h 326"/>
                <a:gd name="T20" fmla="*/ 67 w 937"/>
                <a:gd name="T21" fmla="*/ 215 h 326"/>
                <a:gd name="T22" fmla="*/ 1 w 937"/>
                <a:gd name="T23" fmla="*/ 215 h 326"/>
                <a:gd name="T24" fmla="*/ 134 w 937"/>
                <a:gd name="T25" fmla="*/ 326 h 326"/>
                <a:gd name="T26" fmla="*/ 263 w 937"/>
                <a:gd name="T27" fmla="*/ 226 h 326"/>
                <a:gd name="T28" fmla="*/ 171 w 937"/>
                <a:gd name="T29" fmla="*/ 136 h 326"/>
                <a:gd name="T30" fmla="*/ 541 w 937"/>
                <a:gd name="T31" fmla="*/ 121 h 326"/>
                <a:gd name="T32" fmla="*/ 541 w 937"/>
                <a:gd name="T33" fmla="*/ 121 h 326"/>
                <a:gd name="T34" fmla="*/ 473 w 937"/>
                <a:gd name="T35" fmla="*/ 87 h 326"/>
                <a:gd name="T36" fmla="*/ 374 w 937"/>
                <a:gd name="T37" fmla="*/ 204 h 326"/>
                <a:gd name="T38" fmla="*/ 475 w 937"/>
                <a:gd name="T39" fmla="*/ 325 h 326"/>
                <a:gd name="T40" fmla="*/ 543 w 937"/>
                <a:gd name="T41" fmla="*/ 290 h 326"/>
                <a:gd name="T42" fmla="*/ 544 w 937"/>
                <a:gd name="T43" fmla="*/ 290 h 326"/>
                <a:gd name="T44" fmla="*/ 544 w 937"/>
                <a:gd name="T45" fmla="*/ 319 h 326"/>
                <a:gd name="T46" fmla="*/ 603 w 937"/>
                <a:gd name="T47" fmla="*/ 319 h 326"/>
                <a:gd name="T48" fmla="*/ 603 w 937"/>
                <a:gd name="T49" fmla="*/ 8 h 326"/>
                <a:gd name="T50" fmla="*/ 541 w 937"/>
                <a:gd name="T51" fmla="*/ 8 h 326"/>
                <a:gd name="T52" fmla="*/ 541 w 937"/>
                <a:gd name="T53" fmla="*/ 121 h 326"/>
                <a:gd name="T54" fmla="*/ 490 w 937"/>
                <a:gd name="T55" fmla="*/ 278 h 326"/>
                <a:gd name="T56" fmla="*/ 436 w 937"/>
                <a:gd name="T57" fmla="*/ 206 h 326"/>
                <a:gd name="T58" fmla="*/ 490 w 937"/>
                <a:gd name="T59" fmla="*/ 134 h 326"/>
                <a:gd name="T60" fmla="*/ 543 w 937"/>
                <a:gd name="T61" fmla="*/ 205 h 326"/>
                <a:gd name="T62" fmla="*/ 490 w 937"/>
                <a:gd name="T63" fmla="*/ 278 h 326"/>
                <a:gd name="T64" fmla="*/ 741 w 937"/>
                <a:gd name="T65" fmla="*/ 87 h 326"/>
                <a:gd name="T66" fmla="*/ 626 w 937"/>
                <a:gd name="T67" fmla="*/ 206 h 326"/>
                <a:gd name="T68" fmla="*/ 741 w 937"/>
                <a:gd name="T69" fmla="*/ 325 h 326"/>
                <a:gd name="T70" fmla="*/ 846 w 937"/>
                <a:gd name="T71" fmla="*/ 249 h 326"/>
                <a:gd name="T72" fmla="*/ 792 w 937"/>
                <a:gd name="T73" fmla="*/ 249 h 326"/>
                <a:gd name="T74" fmla="*/ 743 w 937"/>
                <a:gd name="T75" fmla="*/ 278 h 326"/>
                <a:gd name="T76" fmla="*/ 687 w 937"/>
                <a:gd name="T77" fmla="*/ 221 h 326"/>
                <a:gd name="T78" fmla="*/ 850 w 937"/>
                <a:gd name="T79" fmla="*/ 221 h 326"/>
                <a:gd name="T80" fmla="*/ 741 w 937"/>
                <a:gd name="T81" fmla="*/ 87 h 326"/>
                <a:gd name="T82" fmla="*/ 687 w 937"/>
                <a:gd name="T83" fmla="*/ 182 h 326"/>
                <a:gd name="T84" fmla="*/ 739 w 937"/>
                <a:gd name="T85" fmla="*/ 134 h 326"/>
                <a:gd name="T86" fmla="*/ 788 w 937"/>
                <a:gd name="T87" fmla="*/ 182 h 326"/>
                <a:gd name="T88" fmla="*/ 687 w 937"/>
                <a:gd name="T89" fmla="*/ 182 h 326"/>
                <a:gd name="T90" fmla="*/ 875 w 937"/>
                <a:gd name="T91" fmla="*/ 319 h 326"/>
                <a:gd name="T92" fmla="*/ 937 w 937"/>
                <a:gd name="T93" fmla="*/ 319 h 326"/>
                <a:gd name="T94" fmla="*/ 937 w 937"/>
                <a:gd name="T95" fmla="*/ 8 h 326"/>
                <a:gd name="T96" fmla="*/ 875 w 937"/>
                <a:gd name="T97" fmla="*/ 8 h 326"/>
                <a:gd name="T98" fmla="*/ 875 w 937"/>
                <a:gd name="T99" fmla="*/ 319 h 326"/>
                <a:gd name="T100" fmla="*/ 286 w 937"/>
                <a:gd name="T101" fmla="*/ 319 h 326"/>
                <a:gd name="T102" fmla="*/ 348 w 937"/>
                <a:gd name="T103" fmla="*/ 319 h 326"/>
                <a:gd name="T104" fmla="*/ 348 w 937"/>
                <a:gd name="T105" fmla="*/ 93 h 326"/>
                <a:gd name="T106" fmla="*/ 286 w 937"/>
                <a:gd name="T107" fmla="*/ 93 h 326"/>
                <a:gd name="T108" fmla="*/ 286 w 937"/>
                <a:gd name="T109" fmla="*/ 319 h 326"/>
                <a:gd name="T110" fmla="*/ 286 w 937"/>
                <a:gd name="T111" fmla="*/ 59 h 326"/>
                <a:gd name="T112" fmla="*/ 348 w 937"/>
                <a:gd name="T113" fmla="*/ 59 h 326"/>
                <a:gd name="T114" fmla="*/ 348 w 937"/>
                <a:gd name="T115" fmla="*/ 8 h 326"/>
                <a:gd name="T116" fmla="*/ 286 w 937"/>
                <a:gd name="T117" fmla="*/ 8 h 326"/>
                <a:gd name="T118" fmla="*/ 286 w 937"/>
                <a:gd name="T119" fmla="*/ 59 h 3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937" h="326">
                  <a:moveTo>
                    <a:pt x="171" y="136"/>
                  </a:moveTo>
                  <a:cubicBezTo>
                    <a:pt x="93" y="116"/>
                    <a:pt x="78" y="113"/>
                    <a:pt x="78" y="89"/>
                  </a:cubicBezTo>
                  <a:cubicBezTo>
                    <a:pt x="78" y="63"/>
                    <a:pt x="103" y="53"/>
                    <a:pt x="125" y="53"/>
                  </a:cubicBezTo>
                  <a:cubicBezTo>
                    <a:pt x="158" y="53"/>
                    <a:pt x="184" y="63"/>
                    <a:pt x="186" y="100"/>
                  </a:cubicBezTo>
                  <a:cubicBezTo>
                    <a:pt x="253" y="100"/>
                    <a:pt x="253" y="100"/>
                    <a:pt x="253" y="100"/>
                  </a:cubicBezTo>
                  <a:cubicBezTo>
                    <a:pt x="253" y="29"/>
                    <a:pt x="193" y="0"/>
                    <a:pt x="128" y="0"/>
                  </a:cubicBezTo>
                  <a:cubicBezTo>
                    <a:pt x="72" y="0"/>
                    <a:pt x="12" y="31"/>
                    <a:pt x="12" y="94"/>
                  </a:cubicBezTo>
                  <a:cubicBezTo>
                    <a:pt x="12" y="153"/>
                    <a:pt x="58" y="171"/>
                    <a:pt x="104" y="183"/>
                  </a:cubicBezTo>
                  <a:cubicBezTo>
                    <a:pt x="150" y="195"/>
                    <a:pt x="197" y="201"/>
                    <a:pt x="197" y="234"/>
                  </a:cubicBezTo>
                  <a:cubicBezTo>
                    <a:pt x="197" y="266"/>
                    <a:pt x="160" y="273"/>
                    <a:pt x="136" y="273"/>
                  </a:cubicBezTo>
                  <a:cubicBezTo>
                    <a:pt x="100" y="273"/>
                    <a:pt x="67" y="257"/>
                    <a:pt x="67" y="215"/>
                  </a:cubicBezTo>
                  <a:cubicBezTo>
                    <a:pt x="1" y="215"/>
                    <a:pt x="1" y="215"/>
                    <a:pt x="1" y="215"/>
                  </a:cubicBezTo>
                  <a:cubicBezTo>
                    <a:pt x="0" y="292"/>
                    <a:pt x="65" y="326"/>
                    <a:pt x="134" y="326"/>
                  </a:cubicBezTo>
                  <a:cubicBezTo>
                    <a:pt x="218" y="326"/>
                    <a:pt x="263" y="283"/>
                    <a:pt x="263" y="226"/>
                  </a:cubicBezTo>
                  <a:cubicBezTo>
                    <a:pt x="263" y="156"/>
                    <a:pt x="193" y="141"/>
                    <a:pt x="171" y="136"/>
                  </a:cubicBezTo>
                  <a:moveTo>
                    <a:pt x="541" y="121"/>
                  </a:moveTo>
                  <a:cubicBezTo>
                    <a:pt x="541" y="121"/>
                    <a:pt x="541" y="121"/>
                    <a:pt x="541" y="121"/>
                  </a:cubicBezTo>
                  <a:cubicBezTo>
                    <a:pt x="526" y="99"/>
                    <a:pt x="500" y="87"/>
                    <a:pt x="473" y="87"/>
                  </a:cubicBezTo>
                  <a:cubicBezTo>
                    <a:pt x="407" y="87"/>
                    <a:pt x="374" y="144"/>
                    <a:pt x="374" y="204"/>
                  </a:cubicBezTo>
                  <a:cubicBezTo>
                    <a:pt x="374" y="266"/>
                    <a:pt x="407" y="325"/>
                    <a:pt x="475" y="325"/>
                  </a:cubicBezTo>
                  <a:cubicBezTo>
                    <a:pt x="504" y="325"/>
                    <a:pt x="529" y="314"/>
                    <a:pt x="543" y="290"/>
                  </a:cubicBezTo>
                  <a:cubicBezTo>
                    <a:pt x="544" y="290"/>
                    <a:pt x="544" y="290"/>
                    <a:pt x="544" y="290"/>
                  </a:cubicBezTo>
                  <a:cubicBezTo>
                    <a:pt x="544" y="319"/>
                    <a:pt x="544" y="319"/>
                    <a:pt x="544" y="319"/>
                  </a:cubicBezTo>
                  <a:cubicBezTo>
                    <a:pt x="603" y="319"/>
                    <a:pt x="603" y="319"/>
                    <a:pt x="603" y="319"/>
                  </a:cubicBezTo>
                  <a:cubicBezTo>
                    <a:pt x="603" y="8"/>
                    <a:pt x="603" y="8"/>
                    <a:pt x="603" y="8"/>
                  </a:cubicBezTo>
                  <a:cubicBezTo>
                    <a:pt x="541" y="8"/>
                    <a:pt x="541" y="8"/>
                    <a:pt x="541" y="8"/>
                  </a:cubicBezTo>
                  <a:lnTo>
                    <a:pt x="541" y="121"/>
                  </a:lnTo>
                  <a:close/>
                  <a:moveTo>
                    <a:pt x="490" y="278"/>
                  </a:moveTo>
                  <a:cubicBezTo>
                    <a:pt x="452" y="278"/>
                    <a:pt x="436" y="241"/>
                    <a:pt x="436" y="206"/>
                  </a:cubicBezTo>
                  <a:cubicBezTo>
                    <a:pt x="436" y="169"/>
                    <a:pt x="449" y="134"/>
                    <a:pt x="490" y="134"/>
                  </a:cubicBezTo>
                  <a:cubicBezTo>
                    <a:pt x="530" y="134"/>
                    <a:pt x="543" y="169"/>
                    <a:pt x="543" y="205"/>
                  </a:cubicBezTo>
                  <a:cubicBezTo>
                    <a:pt x="543" y="242"/>
                    <a:pt x="531" y="278"/>
                    <a:pt x="490" y="278"/>
                  </a:cubicBezTo>
                  <a:moveTo>
                    <a:pt x="741" y="87"/>
                  </a:moveTo>
                  <a:cubicBezTo>
                    <a:pt x="672" y="87"/>
                    <a:pt x="626" y="139"/>
                    <a:pt x="626" y="206"/>
                  </a:cubicBezTo>
                  <a:cubicBezTo>
                    <a:pt x="626" y="276"/>
                    <a:pt x="670" y="325"/>
                    <a:pt x="741" y="325"/>
                  </a:cubicBezTo>
                  <a:cubicBezTo>
                    <a:pt x="792" y="325"/>
                    <a:pt x="829" y="302"/>
                    <a:pt x="846" y="249"/>
                  </a:cubicBezTo>
                  <a:cubicBezTo>
                    <a:pt x="792" y="249"/>
                    <a:pt x="792" y="249"/>
                    <a:pt x="792" y="249"/>
                  </a:cubicBezTo>
                  <a:cubicBezTo>
                    <a:pt x="788" y="263"/>
                    <a:pt x="768" y="278"/>
                    <a:pt x="743" y="278"/>
                  </a:cubicBezTo>
                  <a:cubicBezTo>
                    <a:pt x="708" y="278"/>
                    <a:pt x="689" y="260"/>
                    <a:pt x="687" y="221"/>
                  </a:cubicBezTo>
                  <a:cubicBezTo>
                    <a:pt x="850" y="221"/>
                    <a:pt x="850" y="221"/>
                    <a:pt x="850" y="221"/>
                  </a:cubicBezTo>
                  <a:cubicBezTo>
                    <a:pt x="854" y="152"/>
                    <a:pt x="817" y="87"/>
                    <a:pt x="741" y="87"/>
                  </a:cubicBezTo>
                  <a:moveTo>
                    <a:pt x="687" y="182"/>
                  </a:moveTo>
                  <a:cubicBezTo>
                    <a:pt x="688" y="164"/>
                    <a:pt x="700" y="134"/>
                    <a:pt x="739" y="134"/>
                  </a:cubicBezTo>
                  <a:cubicBezTo>
                    <a:pt x="769" y="134"/>
                    <a:pt x="782" y="151"/>
                    <a:pt x="788" y="182"/>
                  </a:cubicBezTo>
                  <a:lnTo>
                    <a:pt x="687" y="182"/>
                  </a:lnTo>
                  <a:close/>
                  <a:moveTo>
                    <a:pt x="875" y="319"/>
                  </a:moveTo>
                  <a:cubicBezTo>
                    <a:pt x="937" y="319"/>
                    <a:pt x="937" y="319"/>
                    <a:pt x="937" y="319"/>
                  </a:cubicBezTo>
                  <a:cubicBezTo>
                    <a:pt x="937" y="8"/>
                    <a:pt x="937" y="8"/>
                    <a:pt x="937" y="8"/>
                  </a:cubicBezTo>
                  <a:cubicBezTo>
                    <a:pt x="875" y="8"/>
                    <a:pt x="875" y="8"/>
                    <a:pt x="875" y="8"/>
                  </a:cubicBezTo>
                  <a:lnTo>
                    <a:pt x="875" y="319"/>
                  </a:lnTo>
                  <a:close/>
                  <a:moveTo>
                    <a:pt x="286" y="319"/>
                  </a:moveTo>
                  <a:cubicBezTo>
                    <a:pt x="348" y="319"/>
                    <a:pt x="348" y="319"/>
                    <a:pt x="348" y="319"/>
                  </a:cubicBezTo>
                  <a:cubicBezTo>
                    <a:pt x="348" y="93"/>
                    <a:pt x="348" y="93"/>
                    <a:pt x="348" y="93"/>
                  </a:cubicBezTo>
                  <a:cubicBezTo>
                    <a:pt x="286" y="93"/>
                    <a:pt x="286" y="93"/>
                    <a:pt x="286" y="93"/>
                  </a:cubicBezTo>
                  <a:lnTo>
                    <a:pt x="286" y="319"/>
                  </a:lnTo>
                  <a:close/>
                  <a:moveTo>
                    <a:pt x="286" y="59"/>
                  </a:moveTo>
                  <a:cubicBezTo>
                    <a:pt x="348" y="59"/>
                    <a:pt x="348" y="59"/>
                    <a:pt x="348" y="59"/>
                  </a:cubicBezTo>
                  <a:cubicBezTo>
                    <a:pt x="348" y="8"/>
                    <a:pt x="348" y="8"/>
                    <a:pt x="348" y="8"/>
                  </a:cubicBezTo>
                  <a:cubicBezTo>
                    <a:pt x="286" y="8"/>
                    <a:pt x="286" y="8"/>
                    <a:pt x="286" y="8"/>
                  </a:cubicBezTo>
                  <a:lnTo>
                    <a:pt x="286" y="5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solidFill>
                  <a:srgbClr val="000000"/>
                </a:solidFill>
              </a:endParaRPr>
            </a:p>
          </p:txBody>
        </p:sp>
      </p:grpSp>
    </p:spTree>
    <p:extLst>
      <p:ext uri="{BB962C8B-B14F-4D97-AF65-F5344CB8AC3E}">
        <p14:creationId xmlns:p14="http://schemas.microsoft.com/office/powerpoint/2010/main" val="4004772628"/>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showMasterSp="0" preserve="1" userDrawn="1">
  <p:cSld name="Last slide">
    <p:spTree>
      <p:nvGrpSpPr>
        <p:cNvPr id="1" name=""/>
        <p:cNvGrpSpPr/>
        <p:nvPr/>
      </p:nvGrpSpPr>
      <p:grpSpPr>
        <a:xfrm>
          <a:off x="0" y="0"/>
          <a:ext cx="0" cy="0"/>
          <a:chOff x="0" y="0"/>
          <a:chExt cx="0" cy="0"/>
        </a:xfrm>
      </p:grpSpPr>
      <p:grpSp>
        <p:nvGrpSpPr>
          <p:cNvPr id="13" name="Group 13"/>
          <p:cNvGrpSpPr>
            <a:grpSpLocks/>
          </p:cNvGrpSpPr>
          <p:nvPr userDrawn="1"/>
        </p:nvGrpSpPr>
        <p:grpSpPr bwMode="auto">
          <a:xfrm>
            <a:off x="0" y="0"/>
            <a:ext cx="9144000" cy="6858000"/>
            <a:chOff x="1723" y="0"/>
            <a:chExt cx="683" cy="4320"/>
          </a:xfrm>
          <a:gradFill flip="none" rotWithShape="1">
            <a:gsLst>
              <a:gs pos="0">
                <a:srgbClr val="969696"/>
              </a:gs>
              <a:gs pos="41000">
                <a:srgbClr val="FFFFFF"/>
              </a:gs>
              <a:gs pos="100000">
                <a:schemeClr val="bg1">
                  <a:lumMod val="95000"/>
                </a:schemeClr>
              </a:gs>
            </a:gsLst>
            <a:lin ang="16200000" scaled="0"/>
            <a:tileRect/>
          </a:gradFill>
        </p:grpSpPr>
        <p:sp>
          <p:nvSpPr>
            <p:cNvPr id="16" name="Rectangle 11"/>
            <p:cNvSpPr>
              <a:spLocks noChangeArrowheads="1"/>
            </p:cNvSpPr>
            <p:nvPr/>
          </p:nvSpPr>
          <p:spPr bwMode="auto">
            <a:xfrm>
              <a:off x="1723" y="0"/>
              <a:ext cx="683" cy="2235"/>
            </a:xfrm>
            <a:prstGeom prst="rect">
              <a:avLst/>
            </a:prstGeom>
            <a:grpFill/>
            <a:ln>
              <a:noFill/>
            </a:ln>
            <a:effectLst/>
            <a:extLs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0" tIns="0" rIns="0" bIns="0" anchor="ctr"/>
            <a:lstStyle/>
            <a:p>
              <a:pPr>
                <a:defRPr/>
              </a:pPr>
              <a:endParaRPr lang="fr-FR">
                <a:solidFill>
                  <a:srgbClr val="000000"/>
                </a:solidFill>
              </a:endParaRPr>
            </a:p>
          </p:txBody>
        </p:sp>
        <p:sp>
          <p:nvSpPr>
            <p:cNvPr id="17" name="Rectangle 12"/>
            <p:cNvSpPr>
              <a:spLocks noChangeArrowheads="1"/>
            </p:cNvSpPr>
            <p:nvPr/>
          </p:nvSpPr>
          <p:spPr bwMode="auto">
            <a:xfrm rot="10800000">
              <a:off x="1723" y="2235"/>
              <a:ext cx="683" cy="2085"/>
            </a:xfrm>
            <a:prstGeom prst="rect">
              <a:avLst/>
            </a:prstGeom>
            <a:grpFill/>
            <a:ln>
              <a:noFill/>
            </a:ln>
            <a:effectLst/>
            <a:extLs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rot="10800000" wrap="none" lIns="0" tIns="0" rIns="0" bIns="0" anchor="ctr"/>
            <a:lstStyle/>
            <a:p>
              <a:pPr>
                <a:defRPr/>
              </a:pPr>
              <a:endParaRPr lang="fr-FR">
                <a:solidFill>
                  <a:srgbClr val="000000"/>
                </a:solidFill>
              </a:endParaRPr>
            </a:p>
          </p:txBody>
        </p:sp>
      </p:grpSp>
      <p:pic>
        <p:nvPicPr>
          <p:cNvPr id="19" name="Picture 19" descr="Sidel_BM_no_bleed"/>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7605713" y="5981700"/>
            <a:ext cx="1108075" cy="887413"/>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2" name="Object 1" hidden="1"/>
          <p:cNvGraphicFramePr>
            <a:graphicFrameLocks noChangeAspect="1"/>
          </p:cNvGraphicFramePr>
          <p:nvPr userDrawn="1">
            <p:custDataLst>
              <p:tags r:id="rId2"/>
            </p:custDataLst>
            <p:extLst>
              <p:ext uri="{D42A27DB-BD31-4B8C-83A1-F6EECF244321}">
                <p14:modId xmlns:p14="http://schemas.microsoft.com/office/powerpoint/2010/main" val="4276912368"/>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35890" name="think-cell Folie" r:id="rId5" imgW="270" imgH="270" progId="TCLayout.ActiveDocument.1">
                  <p:embed/>
                </p:oleObj>
              </mc:Choice>
              <mc:Fallback>
                <p:oleObj name="think-cell Folie" r:id="rId5" imgW="270" imgH="270" progId="TCLayout.ActiveDocument.1">
                  <p:embed/>
                  <p:pic>
                    <p:nvPicPr>
                      <p:cNvPr id="0" name=""/>
                      <p:cNvPicPr/>
                      <p:nvPr/>
                    </p:nvPicPr>
                    <p:blipFill>
                      <a:blip r:embed="rId6"/>
                      <a:stretch>
                        <a:fillRect/>
                      </a:stretch>
                    </p:blipFill>
                    <p:spPr>
                      <a:xfrm>
                        <a:off x="1588" y="1588"/>
                        <a:ext cx="1587" cy="1587"/>
                      </a:xfrm>
                      <a:prstGeom prst="rect">
                        <a:avLst/>
                      </a:prstGeom>
                    </p:spPr>
                  </p:pic>
                </p:oleObj>
              </mc:Fallback>
            </mc:AlternateContent>
          </a:graphicData>
        </a:graphic>
      </p:graphicFrame>
      <p:sp>
        <p:nvSpPr>
          <p:cNvPr id="15" name="Rectangle 2"/>
          <p:cNvSpPr>
            <a:spLocks noGrp="1" noChangeArrowheads="1"/>
          </p:cNvSpPr>
          <p:nvPr>
            <p:ph type="ctrTitle" hasCustomPrompt="1"/>
          </p:nvPr>
        </p:nvSpPr>
        <p:spPr bwMode="gray">
          <a:xfrm>
            <a:off x="647700" y="769938"/>
            <a:ext cx="7988300" cy="1557337"/>
          </a:xfrm>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defRPr sz="4000">
                <a:solidFill>
                  <a:schemeClr val="tx2"/>
                </a:solidFill>
              </a:defRPr>
            </a:lvl1pPr>
          </a:lstStyle>
          <a:p>
            <a:pPr lvl="0"/>
            <a:r>
              <a:rPr lang="en-GB" noProof="1"/>
              <a:t>Click to edit master title style</a:t>
            </a:r>
            <a:endParaRPr lang="en-GB" noProof="0" dirty="0"/>
          </a:p>
        </p:txBody>
      </p:sp>
      <p:sp>
        <p:nvSpPr>
          <p:cNvPr id="27" name="Title 1"/>
          <p:cNvSpPr>
            <a:spLocks/>
          </p:cNvSpPr>
          <p:nvPr userDrawn="1"/>
        </p:nvSpPr>
        <p:spPr bwMode="gray">
          <a:xfrm>
            <a:off x="6520106" y="6476331"/>
            <a:ext cx="921727" cy="15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p>
            <a:pPr algn="r" eaLnBrk="0" hangingPunct="0"/>
            <a:r>
              <a:rPr lang="en-GB" sz="1000" b="1" dirty="0">
                <a:solidFill>
                  <a:srgbClr val="FFFFFF"/>
                </a:solidFill>
              </a:rPr>
              <a:t>www.sidel.com</a:t>
            </a:r>
          </a:p>
        </p:txBody>
      </p:sp>
      <p:sp>
        <p:nvSpPr>
          <p:cNvPr id="20" name="Title 1"/>
          <p:cNvSpPr>
            <a:spLocks/>
          </p:cNvSpPr>
          <p:nvPr userDrawn="1"/>
        </p:nvSpPr>
        <p:spPr bwMode="gray">
          <a:xfrm>
            <a:off x="650875" y="6389944"/>
            <a:ext cx="327025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p>
            <a:pPr eaLnBrk="0" hangingPunct="0"/>
            <a:r>
              <a:rPr lang="en-GB" sz="800" dirty="0">
                <a:solidFill>
                  <a:srgbClr val="FFFFFF"/>
                </a:solidFill>
              </a:rPr>
              <a:t>All rights reserved. No part of this publication may be reproduced</a:t>
            </a:r>
            <a:br>
              <a:rPr lang="en-GB" sz="800" dirty="0">
                <a:solidFill>
                  <a:srgbClr val="FFFFFF"/>
                </a:solidFill>
              </a:rPr>
            </a:br>
            <a:r>
              <a:rPr lang="en-GB" sz="800" dirty="0">
                <a:solidFill>
                  <a:srgbClr val="FFFFFF"/>
                </a:solidFill>
              </a:rPr>
              <a:t>or electronically distributed without the prior permission of the publisher. </a:t>
            </a:r>
          </a:p>
        </p:txBody>
      </p:sp>
    </p:spTree>
    <p:extLst>
      <p:ext uri="{BB962C8B-B14F-4D97-AF65-F5344CB8AC3E}">
        <p14:creationId xmlns:p14="http://schemas.microsoft.com/office/powerpoint/2010/main" val="1590386765"/>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obj">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u contenu 2"/>
          <p:cNvSpPr>
            <a:spLocks noGrp="1"/>
          </p:cNvSpPr>
          <p:nvPr>
            <p:ph idx="1"/>
          </p:nvPr>
        </p:nvSpPr>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Tree>
    <p:extLst>
      <p:ext uri="{BB962C8B-B14F-4D97-AF65-F5344CB8AC3E}">
        <p14:creationId xmlns:p14="http://schemas.microsoft.com/office/powerpoint/2010/main" val="4040060569"/>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showMasterSp="0" userDrawn="1">
  <p:cSld name="1_Last slide">
    <p:spTree>
      <p:nvGrpSpPr>
        <p:cNvPr id="1" name=""/>
        <p:cNvGrpSpPr/>
        <p:nvPr/>
      </p:nvGrpSpPr>
      <p:grpSpPr>
        <a:xfrm>
          <a:off x="0" y="0"/>
          <a:ext cx="0" cy="0"/>
          <a:chOff x="0" y="0"/>
          <a:chExt cx="0" cy="0"/>
        </a:xfrm>
      </p:grpSpPr>
      <p:grpSp>
        <p:nvGrpSpPr>
          <p:cNvPr id="13" name="Group 13"/>
          <p:cNvGrpSpPr>
            <a:grpSpLocks/>
          </p:cNvGrpSpPr>
          <p:nvPr userDrawn="1"/>
        </p:nvGrpSpPr>
        <p:grpSpPr bwMode="auto">
          <a:xfrm>
            <a:off x="0" y="0"/>
            <a:ext cx="9144000" cy="6858000"/>
            <a:chOff x="1723" y="0"/>
            <a:chExt cx="683" cy="4320"/>
          </a:xfrm>
          <a:gradFill flip="none" rotWithShape="1">
            <a:gsLst>
              <a:gs pos="0">
                <a:srgbClr val="969696"/>
              </a:gs>
              <a:gs pos="41000">
                <a:srgbClr val="FFFFFF"/>
              </a:gs>
              <a:gs pos="100000">
                <a:schemeClr val="bg1">
                  <a:lumMod val="95000"/>
                </a:schemeClr>
              </a:gs>
            </a:gsLst>
            <a:lin ang="16200000" scaled="0"/>
            <a:tileRect/>
          </a:gradFill>
        </p:grpSpPr>
        <p:sp>
          <p:nvSpPr>
            <p:cNvPr id="16" name="Rectangle 11"/>
            <p:cNvSpPr>
              <a:spLocks noChangeArrowheads="1"/>
            </p:cNvSpPr>
            <p:nvPr/>
          </p:nvSpPr>
          <p:spPr bwMode="auto">
            <a:xfrm>
              <a:off x="1723" y="0"/>
              <a:ext cx="683" cy="2235"/>
            </a:xfrm>
            <a:prstGeom prst="rect">
              <a:avLst/>
            </a:prstGeom>
            <a:grpFill/>
            <a:ln>
              <a:noFill/>
            </a:ln>
            <a:effectLst/>
            <a:extLs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0" tIns="0" rIns="0" bIns="0" anchor="ctr"/>
            <a:lstStyle/>
            <a:p>
              <a:pPr>
                <a:defRPr/>
              </a:pPr>
              <a:endParaRPr lang="fr-FR">
                <a:solidFill>
                  <a:srgbClr val="000000"/>
                </a:solidFill>
              </a:endParaRPr>
            </a:p>
          </p:txBody>
        </p:sp>
        <p:sp>
          <p:nvSpPr>
            <p:cNvPr id="17" name="Rectangle 12"/>
            <p:cNvSpPr>
              <a:spLocks noChangeArrowheads="1"/>
            </p:cNvSpPr>
            <p:nvPr/>
          </p:nvSpPr>
          <p:spPr bwMode="auto">
            <a:xfrm rot="10800000">
              <a:off x="1723" y="2235"/>
              <a:ext cx="683" cy="2085"/>
            </a:xfrm>
            <a:prstGeom prst="rect">
              <a:avLst/>
            </a:prstGeom>
            <a:grpFill/>
            <a:ln>
              <a:noFill/>
            </a:ln>
            <a:effectLst/>
            <a:extLs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rot="10800000" wrap="none" lIns="0" tIns="0" rIns="0" bIns="0" anchor="ctr"/>
            <a:lstStyle/>
            <a:p>
              <a:pPr>
                <a:defRPr/>
              </a:pPr>
              <a:endParaRPr lang="fr-FR">
                <a:solidFill>
                  <a:srgbClr val="000000"/>
                </a:solidFill>
              </a:endParaRPr>
            </a:p>
          </p:txBody>
        </p:sp>
      </p:grpSp>
      <p:pic>
        <p:nvPicPr>
          <p:cNvPr id="19" name="Picture 19" descr="Sidel_BM_no_bleed"/>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7605713" y="5981700"/>
            <a:ext cx="1108075" cy="887413"/>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2" name="Object 1" hidden="1"/>
          <p:cNvGraphicFramePr>
            <a:graphicFrameLocks noChangeAspect="1"/>
          </p:cNvGraphicFramePr>
          <p:nvPr userDrawn="1">
            <p:custDataLst>
              <p:tags r:id="rId2"/>
            </p:custDataLst>
            <p:extLst>
              <p:ext uri="{D42A27DB-BD31-4B8C-83A1-F6EECF244321}">
                <p14:modId xmlns:p14="http://schemas.microsoft.com/office/powerpoint/2010/main" val="2633969667"/>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36914" name="think-cell Folie" r:id="rId5" imgW="270" imgH="270" progId="TCLayout.ActiveDocument.1">
                  <p:embed/>
                </p:oleObj>
              </mc:Choice>
              <mc:Fallback>
                <p:oleObj name="think-cell Folie" r:id="rId5" imgW="270" imgH="270" progId="TCLayout.ActiveDocument.1">
                  <p:embed/>
                  <p:pic>
                    <p:nvPicPr>
                      <p:cNvPr id="0" name=""/>
                      <p:cNvPicPr/>
                      <p:nvPr/>
                    </p:nvPicPr>
                    <p:blipFill>
                      <a:blip r:embed="rId6"/>
                      <a:stretch>
                        <a:fillRect/>
                      </a:stretch>
                    </p:blipFill>
                    <p:spPr>
                      <a:xfrm>
                        <a:off x="1588" y="1588"/>
                        <a:ext cx="1587" cy="1587"/>
                      </a:xfrm>
                      <a:prstGeom prst="rect">
                        <a:avLst/>
                      </a:prstGeom>
                    </p:spPr>
                  </p:pic>
                </p:oleObj>
              </mc:Fallback>
            </mc:AlternateContent>
          </a:graphicData>
        </a:graphic>
      </p:graphicFrame>
      <p:sp>
        <p:nvSpPr>
          <p:cNvPr id="15" name="Rectangle 2"/>
          <p:cNvSpPr>
            <a:spLocks noGrp="1" noChangeArrowheads="1"/>
          </p:cNvSpPr>
          <p:nvPr>
            <p:ph type="ctrTitle" hasCustomPrompt="1"/>
          </p:nvPr>
        </p:nvSpPr>
        <p:spPr bwMode="gray">
          <a:xfrm>
            <a:off x="647700" y="769938"/>
            <a:ext cx="7988300" cy="1557337"/>
          </a:xfrm>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defRPr sz="4000">
                <a:solidFill>
                  <a:schemeClr val="tx2"/>
                </a:solidFill>
              </a:defRPr>
            </a:lvl1pPr>
          </a:lstStyle>
          <a:p>
            <a:pPr lvl="0"/>
            <a:r>
              <a:rPr lang="en-GB" noProof="1"/>
              <a:t>Click to edit master title style</a:t>
            </a:r>
            <a:endParaRPr lang="en-GB" noProof="0" dirty="0"/>
          </a:p>
        </p:txBody>
      </p:sp>
      <p:sp>
        <p:nvSpPr>
          <p:cNvPr id="27" name="Title 1"/>
          <p:cNvSpPr>
            <a:spLocks/>
          </p:cNvSpPr>
          <p:nvPr userDrawn="1"/>
        </p:nvSpPr>
        <p:spPr bwMode="gray">
          <a:xfrm>
            <a:off x="6520106" y="6476331"/>
            <a:ext cx="921727" cy="15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p>
            <a:pPr algn="r" eaLnBrk="0" hangingPunct="0"/>
            <a:r>
              <a:rPr lang="en-GB" sz="1000" b="1" dirty="0">
                <a:solidFill>
                  <a:srgbClr val="FFFFFF"/>
                </a:solidFill>
              </a:rPr>
              <a:t>www.sidel.com</a:t>
            </a:r>
          </a:p>
        </p:txBody>
      </p:sp>
      <p:sp>
        <p:nvSpPr>
          <p:cNvPr id="20" name="Title 1"/>
          <p:cNvSpPr>
            <a:spLocks/>
          </p:cNvSpPr>
          <p:nvPr userDrawn="1"/>
        </p:nvSpPr>
        <p:spPr bwMode="gray">
          <a:xfrm>
            <a:off x="650875" y="6389944"/>
            <a:ext cx="327025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p>
            <a:pPr eaLnBrk="0" hangingPunct="0"/>
            <a:r>
              <a:rPr lang="en-GB" sz="800" dirty="0">
                <a:solidFill>
                  <a:srgbClr val="FFFFFF"/>
                </a:solidFill>
              </a:rPr>
              <a:t>All rights reserved. No part of this publication may be reproduced</a:t>
            </a:r>
            <a:br>
              <a:rPr lang="en-GB" sz="800" dirty="0">
                <a:solidFill>
                  <a:srgbClr val="FFFFFF"/>
                </a:solidFill>
              </a:rPr>
            </a:br>
            <a:r>
              <a:rPr lang="en-GB" sz="800" dirty="0">
                <a:solidFill>
                  <a:srgbClr val="FFFFFF"/>
                </a:solidFill>
              </a:rPr>
              <a:t>or electronically distributed without the prior permission of the publisher. </a:t>
            </a:r>
          </a:p>
        </p:txBody>
      </p:sp>
    </p:spTree>
    <p:extLst>
      <p:ext uri="{BB962C8B-B14F-4D97-AF65-F5344CB8AC3E}">
        <p14:creationId xmlns:p14="http://schemas.microsoft.com/office/powerpoint/2010/main" val="778828605"/>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showMasterSp="0" preserve="1" userDrawn="1">
  <p:cSld name="Cover slide">
    <p:spTree>
      <p:nvGrpSpPr>
        <p:cNvPr id="1" name=""/>
        <p:cNvGrpSpPr/>
        <p:nvPr/>
      </p:nvGrpSpPr>
      <p:grpSpPr>
        <a:xfrm>
          <a:off x="0" y="0"/>
          <a:ext cx="0" cy="0"/>
          <a:chOff x="0" y="0"/>
          <a:chExt cx="0" cy="0"/>
        </a:xfrm>
      </p:grpSpPr>
      <p:grpSp>
        <p:nvGrpSpPr>
          <p:cNvPr id="14" name="Group 13"/>
          <p:cNvGrpSpPr>
            <a:grpSpLocks/>
          </p:cNvGrpSpPr>
          <p:nvPr userDrawn="1"/>
        </p:nvGrpSpPr>
        <p:grpSpPr bwMode="auto">
          <a:xfrm>
            <a:off x="0" y="0"/>
            <a:ext cx="9144000" cy="6858000"/>
            <a:chOff x="1723" y="0"/>
            <a:chExt cx="683" cy="4320"/>
          </a:xfrm>
          <a:gradFill flip="none" rotWithShape="1">
            <a:gsLst>
              <a:gs pos="0">
                <a:srgbClr val="969696"/>
              </a:gs>
              <a:gs pos="41000">
                <a:srgbClr val="FFFFFF"/>
              </a:gs>
              <a:gs pos="100000">
                <a:schemeClr val="bg1">
                  <a:lumMod val="95000"/>
                </a:schemeClr>
              </a:gs>
            </a:gsLst>
            <a:lin ang="16200000" scaled="0"/>
            <a:tileRect/>
          </a:gradFill>
        </p:grpSpPr>
        <p:sp>
          <p:nvSpPr>
            <p:cNvPr id="20" name="Rectangle 11"/>
            <p:cNvSpPr>
              <a:spLocks noChangeArrowheads="1"/>
            </p:cNvSpPr>
            <p:nvPr/>
          </p:nvSpPr>
          <p:spPr bwMode="auto">
            <a:xfrm>
              <a:off x="1723" y="0"/>
              <a:ext cx="683" cy="2235"/>
            </a:xfrm>
            <a:prstGeom prst="rect">
              <a:avLst/>
            </a:prstGeom>
            <a:grpFill/>
            <a:ln>
              <a:noFill/>
            </a:ln>
            <a:effectLst/>
            <a:extLs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0" tIns="0" rIns="0" bIns="0" anchor="ctr"/>
            <a:lstStyle/>
            <a:p>
              <a:pPr>
                <a:defRPr/>
              </a:pPr>
              <a:endParaRPr lang="fr-FR">
                <a:solidFill>
                  <a:srgbClr val="000000"/>
                </a:solidFill>
              </a:endParaRPr>
            </a:p>
          </p:txBody>
        </p:sp>
        <p:sp>
          <p:nvSpPr>
            <p:cNvPr id="21" name="Rectangle 12"/>
            <p:cNvSpPr>
              <a:spLocks noChangeArrowheads="1"/>
            </p:cNvSpPr>
            <p:nvPr/>
          </p:nvSpPr>
          <p:spPr bwMode="auto">
            <a:xfrm rot="10800000">
              <a:off x="1723" y="2235"/>
              <a:ext cx="683" cy="2085"/>
            </a:xfrm>
            <a:prstGeom prst="rect">
              <a:avLst/>
            </a:prstGeom>
            <a:grpFill/>
            <a:ln>
              <a:noFill/>
            </a:ln>
            <a:effectLst/>
            <a:extLs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rot="10800000" wrap="none" lIns="0" tIns="0" rIns="0" bIns="0" anchor="ctr"/>
            <a:lstStyle/>
            <a:p>
              <a:pPr>
                <a:defRPr/>
              </a:pPr>
              <a:endParaRPr lang="fr-FR">
                <a:solidFill>
                  <a:srgbClr val="000000"/>
                </a:solidFill>
              </a:endParaRPr>
            </a:p>
          </p:txBody>
        </p:sp>
      </p:grpSp>
      <p:sp>
        <p:nvSpPr>
          <p:cNvPr id="25" name="Title 1"/>
          <p:cNvSpPr>
            <a:spLocks/>
          </p:cNvSpPr>
          <p:nvPr userDrawn="1"/>
        </p:nvSpPr>
        <p:spPr bwMode="gray">
          <a:xfrm>
            <a:off x="650875" y="6389944"/>
            <a:ext cx="327025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p>
            <a:pPr eaLnBrk="0" hangingPunct="0"/>
            <a:r>
              <a:rPr lang="en-GB" sz="800" dirty="0">
                <a:solidFill>
                  <a:srgbClr val="FFFFFF"/>
                </a:solidFill>
              </a:rPr>
              <a:t>All rights reserved. No part of this publication may be reproduced</a:t>
            </a:r>
            <a:br>
              <a:rPr lang="en-GB" sz="800" dirty="0">
                <a:solidFill>
                  <a:srgbClr val="FFFFFF"/>
                </a:solidFill>
              </a:rPr>
            </a:br>
            <a:r>
              <a:rPr lang="en-GB" sz="800" dirty="0">
                <a:solidFill>
                  <a:srgbClr val="FFFFFF"/>
                </a:solidFill>
              </a:rPr>
              <a:t>or electronically distributed without the prior permission of the publisher. </a:t>
            </a:r>
          </a:p>
        </p:txBody>
      </p:sp>
      <p:pic>
        <p:nvPicPr>
          <p:cNvPr id="26" name="Picture 19" descr="Sidel_BM_no_bleed"/>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7605713" y="5981700"/>
            <a:ext cx="1108075" cy="887413"/>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2" name="Object 1" hidden="1"/>
          <p:cNvGraphicFramePr>
            <a:graphicFrameLocks noChangeAspect="1"/>
          </p:cNvGraphicFramePr>
          <p:nvPr userDrawn="1">
            <p:custDataLst>
              <p:tags r:id="rId2"/>
            </p:custDataLst>
            <p:extLst>
              <p:ext uri="{D42A27DB-BD31-4B8C-83A1-F6EECF244321}">
                <p14:modId xmlns:p14="http://schemas.microsoft.com/office/powerpoint/2010/main" val="1031783318"/>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39985" name="think-cell Folie" r:id="rId5" imgW="270" imgH="270" progId="TCLayout.ActiveDocument.1">
                  <p:embed/>
                </p:oleObj>
              </mc:Choice>
              <mc:Fallback>
                <p:oleObj name="think-cell Folie" r:id="rId5" imgW="270" imgH="270" progId="TCLayout.ActiveDocument.1">
                  <p:embed/>
                  <p:pic>
                    <p:nvPicPr>
                      <p:cNvPr id="0" name=""/>
                      <p:cNvPicPr/>
                      <p:nvPr/>
                    </p:nvPicPr>
                    <p:blipFill>
                      <a:blip r:embed="rId6"/>
                      <a:stretch>
                        <a:fillRect/>
                      </a:stretch>
                    </p:blipFill>
                    <p:spPr>
                      <a:xfrm>
                        <a:off x="1588" y="1588"/>
                        <a:ext cx="1587" cy="1587"/>
                      </a:xfrm>
                      <a:prstGeom prst="rect">
                        <a:avLst/>
                      </a:prstGeom>
                    </p:spPr>
                  </p:pic>
                </p:oleObj>
              </mc:Fallback>
            </mc:AlternateContent>
          </a:graphicData>
        </a:graphic>
      </p:graphicFrame>
      <p:sp>
        <p:nvSpPr>
          <p:cNvPr id="15" name="Rectangle 2"/>
          <p:cNvSpPr>
            <a:spLocks noGrp="1" noChangeArrowheads="1"/>
          </p:cNvSpPr>
          <p:nvPr>
            <p:ph type="ctrTitle" hasCustomPrompt="1"/>
          </p:nvPr>
        </p:nvSpPr>
        <p:spPr bwMode="gray">
          <a:xfrm>
            <a:off x="647700" y="769938"/>
            <a:ext cx="7988300" cy="1557337"/>
          </a:xfrm>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defRPr sz="4000">
                <a:solidFill>
                  <a:schemeClr val="tx2"/>
                </a:solidFill>
              </a:defRPr>
            </a:lvl1pPr>
          </a:lstStyle>
          <a:p>
            <a:pPr lvl="0"/>
            <a:r>
              <a:rPr lang="en-GB" noProof="1"/>
              <a:t>Click to edit master title style</a:t>
            </a:r>
            <a:endParaRPr lang="en-GB" noProof="0" dirty="0"/>
          </a:p>
        </p:txBody>
      </p:sp>
      <p:sp>
        <p:nvSpPr>
          <p:cNvPr id="16" name="Rectangle 3"/>
          <p:cNvSpPr>
            <a:spLocks noGrp="1" noChangeArrowheads="1"/>
          </p:cNvSpPr>
          <p:nvPr>
            <p:ph type="subTitle" idx="1"/>
          </p:nvPr>
        </p:nvSpPr>
        <p:spPr bwMode="gray">
          <a:xfrm>
            <a:off x="650875" y="2327275"/>
            <a:ext cx="5362575" cy="1738313"/>
          </a:xfrm>
          <a:prstGeom prst="rect">
            <a:avLst/>
          </a:prstGeom>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spcBef>
                <a:spcPct val="0"/>
              </a:spcBef>
              <a:buSzTx/>
              <a:defRPr>
                <a:solidFill>
                  <a:schemeClr val="accent4"/>
                </a:solidFill>
              </a:defRPr>
            </a:lvl1pPr>
          </a:lstStyle>
          <a:p>
            <a:pPr lvl="0"/>
            <a:r>
              <a:rPr lang="en-GB" noProof="0" dirty="0" err="1"/>
              <a:t>Formatvorlage</a:t>
            </a:r>
            <a:r>
              <a:rPr lang="en-GB" noProof="0" dirty="0"/>
              <a:t> des </a:t>
            </a:r>
            <a:r>
              <a:rPr lang="en-GB" noProof="0" dirty="0" err="1"/>
              <a:t>Untertitelmasters</a:t>
            </a:r>
            <a:r>
              <a:rPr lang="en-GB" noProof="0" dirty="0"/>
              <a:t> </a:t>
            </a:r>
            <a:r>
              <a:rPr lang="en-GB" noProof="0" dirty="0" err="1"/>
              <a:t>durch</a:t>
            </a:r>
            <a:r>
              <a:rPr lang="en-GB" noProof="0" dirty="0"/>
              <a:t> </a:t>
            </a:r>
            <a:r>
              <a:rPr lang="en-GB" noProof="0" dirty="0" err="1"/>
              <a:t>Klicken</a:t>
            </a:r>
            <a:r>
              <a:rPr lang="en-GB" noProof="0" dirty="0"/>
              <a:t> </a:t>
            </a:r>
            <a:r>
              <a:rPr lang="en-GB" noProof="0" dirty="0" err="1"/>
              <a:t>bearbeiten</a:t>
            </a:r>
            <a:endParaRPr lang="en-GB" noProof="0" dirty="0"/>
          </a:p>
        </p:txBody>
      </p:sp>
    </p:spTree>
    <p:extLst>
      <p:ext uri="{BB962C8B-B14F-4D97-AF65-F5344CB8AC3E}">
        <p14:creationId xmlns:p14="http://schemas.microsoft.com/office/powerpoint/2010/main" val="122742503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Breaker slide">
    <p:bg>
      <p:bgPr>
        <a:solidFill>
          <a:schemeClr val="accent4"/>
        </a:solidFill>
        <a:effectLst/>
      </p:bgPr>
    </p:bg>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2"/>
            </p:custDataLst>
            <p:extLst>
              <p:ext uri="{D42A27DB-BD31-4B8C-83A1-F6EECF244321}">
                <p14:modId xmlns:p14="http://schemas.microsoft.com/office/powerpoint/2010/main" val="4246685284"/>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3129" name="think-cell Folie" r:id="rId4" imgW="270" imgH="270" progId="TCLayout.ActiveDocument.1">
                  <p:embed/>
                </p:oleObj>
              </mc:Choice>
              <mc:Fallback>
                <p:oleObj name="think-cell Folie" r:id="rId4" imgW="270" imgH="270" progId="TCLayout.ActiveDocument.1">
                  <p:embed/>
                  <p:pic>
                    <p:nvPicPr>
                      <p:cNvPr id="0" name=""/>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15" name="Rectangle 2"/>
          <p:cNvSpPr>
            <a:spLocks noGrp="1" noChangeArrowheads="1"/>
          </p:cNvSpPr>
          <p:nvPr>
            <p:ph type="ctrTitle" hasCustomPrompt="1"/>
          </p:nvPr>
        </p:nvSpPr>
        <p:spPr bwMode="gray">
          <a:xfrm>
            <a:off x="647700" y="769938"/>
            <a:ext cx="7988300" cy="1557337"/>
          </a:xfrm>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defRPr sz="4000">
                <a:solidFill>
                  <a:schemeClr val="bg1"/>
                </a:solidFill>
              </a:defRPr>
            </a:lvl1pPr>
          </a:lstStyle>
          <a:p>
            <a:pPr lvl="0"/>
            <a:r>
              <a:rPr lang="en-GB" noProof="1"/>
              <a:t>Click to edit master title style</a:t>
            </a:r>
            <a:endParaRPr lang="en-GB" noProof="0" dirty="0"/>
          </a:p>
        </p:txBody>
      </p:sp>
      <p:sp>
        <p:nvSpPr>
          <p:cNvPr id="16" name="Rectangle 3"/>
          <p:cNvSpPr>
            <a:spLocks noGrp="1" noChangeArrowheads="1"/>
          </p:cNvSpPr>
          <p:nvPr>
            <p:ph type="subTitle" idx="1"/>
          </p:nvPr>
        </p:nvSpPr>
        <p:spPr bwMode="gray">
          <a:xfrm>
            <a:off x="650875" y="2327275"/>
            <a:ext cx="5362575" cy="1738313"/>
          </a:xfrm>
          <a:prstGeom prst="rect">
            <a:avLst/>
          </a:prstGeom>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spcBef>
                <a:spcPct val="0"/>
              </a:spcBef>
              <a:buSzTx/>
              <a:defRPr>
                <a:solidFill>
                  <a:schemeClr val="bg1"/>
                </a:solidFill>
              </a:defRPr>
            </a:lvl1pPr>
          </a:lstStyle>
          <a:p>
            <a:pPr lvl="0"/>
            <a:r>
              <a:rPr lang="en-GB" noProof="0"/>
              <a:t>Formatvorlage des Untertitelmasters durch Klicken bearbeiten</a:t>
            </a:r>
            <a:endParaRPr lang="en-GB" noProof="0" dirty="0"/>
          </a:p>
        </p:txBody>
      </p:sp>
      <p:pic>
        <p:nvPicPr>
          <p:cNvPr id="11" name="Image 66" descr="shadow-v2.png"/>
          <p:cNvPicPr>
            <a:picLocks noChangeAspect="1"/>
          </p:cNvPicPr>
          <p:nvPr userDrawn="1"/>
        </p:nvPicPr>
        <p:blipFill>
          <a:blip r:embed="rId6">
            <a:extLst>
              <a:ext uri="{28A0092B-C50C-407E-A947-70E740481C1C}">
                <a14:useLocalDpi xmlns:a14="http://schemas.microsoft.com/office/drawing/2010/main" val="0"/>
              </a:ext>
            </a:extLst>
          </a:blip>
          <a:srcRect t="8528" b="51877"/>
          <a:stretch>
            <a:fillRect/>
          </a:stretch>
        </p:blipFill>
        <p:spPr bwMode="auto">
          <a:xfrm>
            <a:off x="0" y="6381750"/>
            <a:ext cx="8856663" cy="206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2" name="Group 7"/>
          <p:cNvGrpSpPr>
            <a:grpSpLocks/>
          </p:cNvGrpSpPr>
          <p:nvPr userDrawn="1"/>
        </p:nvGrpSpPr>
        <p:grpSpPr bwMode="auto">
          <a:xfrm>
            <a:off x="7777163" y="6526213"/>
            <a:ext cx="863600" cy="236537"/>
            <a:chOff x="1005" y="1644"/>
            <a:chExt cx="3749" cy="1030"/>
          </a:xfrm>
          <a:solidFill>
            <a:schemeClr val="bg1"/>
          </a:solidFill>
        </p:grpSpPr>
        <p:sp>
          <p:nvSpPr>
            <p:cNvPr id="13" name="Freeform 8"/>
            <p:cNvSpPr>
              <a:spLocks/>
            </p:cNvSpPr>
            <p:nvPr userDrawn="1"/>
          </p:nvSpPr>
          <p:spPr bwMode="auto">
            <a:xfrm>
              <a:off x="1962" y="2123"/>
              <a:ext cx="314" cy="256"/>
            </a:xfrm>
            <a:custGeom>
              <a:avLst/>
              <a:gdLst>
                <a:gd name="T0" fmla="*/ 108 w 314"/>
                <a:gd name="T1" fmla="*/ 256 h 256"/>
                <a:gd name="T2" fmla="*/ 314 w 314"/>
                <a:gd name="T3" fmla="*/ 0 h 256"/>
                <a:gd name="T4" fmla="*/ 101 w 314"/>
                <a:gd name="T5" fmla="*/ 0 h 256"/>
                <a:gd name="T6" fmla="*/ 0 w 314"/>
                <a:gd name="T7" fmla="*/ 126 h 256"/>
                <a:gd name="T8" fmla="*/ 108 w 314"/>
                <a:gd name="T9" fmla="*/ 256 h 256"/>
              </a:gdLst>
              <a:ahLst/>
              <a:cxnLst>
                <a:cxn ang="0">
                  <a:pos x="T0" y="T1"/>
                </a:cxn>
                <a:cxn ang="0">
                  <a:pos x="T2" y="T3"/>
                </a:cxn>
                <a:cxn ang="0">
                  <a:pos x="T4" y="T5"/>
                </a:cxn>
                <a:cxn ang="0">
                  <a:pos x="T6" y="T7"/>
                </a:cxn>
                <a:cxn ang="0">
                  <a:pos x="T8" y="T9"/>
                </a:cxn>
              </a:cxnLst>
              <a:rect l="0" t="0" r="r" b="b"/>
              <a:pathLst>
                <a:path w="314" h="256">
                  <a:moveTo>
                    <a:pt x="108" y="256"/>
                  </a:moveTo>
                  <a:lnTo>
                    <a:pt x="314" y="0"/>
                  </a:lnTo>
                  <a:lnTo>
                    <a:pt x="101" y="0"/>
                  </a:lnTo>
                  <a:lnTo>
                    <a:pt x="0" y="126"/>
                  </a:lnTo>
                  <a:lnTo>
                    <a:pt x="108" y="25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solidFill>
                  <a:srgbClr val="000000"/>
                </a:solidFill>
              </a:endParaRPr>
            </a:p>
          </p:txBody>
        </p:sp>
        <p:sp>
          <p:nvSpPr>
            <p:cNvPr id="22" name="Freeform 9"/>
            <p:cNvSpPr>
              <a:spLocks noEditPoints="1"/>
            </p:cNvSpPr>
            <p:nvPr userDrawn="1"/>
          </p:nvSpPr>
          <p:spPr bwMode="auto">
            <a:xfrm>
              <a:off x="1005" y="1644"/>
              <a:ext cx="1183" cy="1014"/>
            </a:xfrm>
            <a:custGeom>
              <a:avLst/>
              <a:gdLst>
                <a:gd name="T0" fmla="*/ 359 w 501"/>
                <a:gd name="T1" fmla="*/ 313 h 429"/>
                <a:gd name="T2" fmla="*/ 339 w 501"/>
                <a:gd name="T3" fmla="*/ 287 h 429"/>
                <a:gd name="T4" fmla="*/ 331 w 501"/>
                <a:gd name="T5" fmla="*/ 277 h 429"/>
                <a:gd name="T6" fmla="*/ 288 w 501"/>
                <a:gd name="T7" fmla="*/ 257 h 429"/>
                <a:gd name="T8" fmla="*/ 232 w 501"/>
                <a:gd name="T9" fmla="*/ 313 h 429"/>
                <a:gd name="T10" fmla="*/ 288 w 501"/>
                <a:gd name="T11" fmla="*/ 368 h 429"/>
                <a:gd name="T12" fmla="*/ 331 w 501"/>
                <a:gd name="T13" fmla="*/ 348 h 429"/>
                <a:gd name="T14" fmla="*/ 339 w 501"/>
                <a:gd name="T15" fmla="*/ 338 h 429"/>
                <a:gd name="T16" fmla="*/ 359 w 501"/>
                <a:gd name="T17" fmla="*/ 313 h 429"/>
                <a:gd name="T18" fmla="*/ 162 w 501"/>
                <a:gd name="T19" fmla="*/ 312 h 429"/>
                <a:gd name="T20" fmla="*/ 288 w 501"/>
                <a:gd name="T21" fmla="*/ 188 h 429"/>
                <a:gd name="T22" fmla="*/ 384 w 501"/>
                <a:gd name="T23" fmla="*/ 232 h 429"/>
                <a:gd name="T24" fmla="*/ 385 w 501"/>
                <a:gd name="T25" fmla="*/ 234 h 429"/>
                <a:gd name="T26" fmla="*/ 387 w 501"/>
                <a:gd name="T27" fmla="*/ 233 h 429"/>
                <a:gd name="T28" fmla="*/ 250 w 501"/>
                <a:gd name="T29" fmla="*/ 0 h 429"/>
                <a:gd name="T30" fmla="*/ 0 w 501"/>
                <a:gd name="T31" fmla="*/ 429 h 429"/>
                <a:gd name="T32" fmla="*/ 244 w 501"/>
                <a:gd name="T33" fmla="*/ 429 h 429"/>
                <a:gd name="T34" fmla="*/ 245 w 501"/>
                <a:gd name="T35" fmla="*/ 428 h 429"/>
                <a:gd name="T36" fmla="*/ 220 w 501"/>
                <a:gd name="T37" fmla="*/ 417 h 429"/>
                <a:gd name="T38" fmla="*/ 162 w 501"/>
                <a:gd name="T39" fmla="*/ 312 h 429"/>
                <a:gd name="T40" fmla="*/ 496 w 501"/>
                <a:gd name="T41" fmla="*/ 427 h 429"/>
                <a:gd name="T42" fmla="*/ 470 w 501"/>
                <a:gd name="T43" fmla="*/ 420 h 429"/>
                <a:gd name="T44" fmla="*/ 405 w 501"/>
                <a:gd name="T45" fmla="*/ 367 h 429"/>
                <a:gd name="T46" fmla="*/ 380 w 501"/>
                <a:gd name="T47" fmla="*/ 398 h 429"/>
                <a:gd name="T48" fmla="*/ 333 w 501"/>
                <a:gd name="T49" fmla="*/ 428 h 429"/>
                <a:gd name="T50" fmla="*/ 333 w 501"/>
                <a:gd name="T51" fmla="*/ 429 h 429"/>
                <a:gd name="T52" fmla="*/ 501 w 501"/>
                <a:gd name="T53" fmla="*/ 429 h 429"/>
                <a:gd name="T54" fmla="*/ 501 w 501"/>
                <a:gd name="T55" fmla="*/ 428 h 429"/>
                <a:gd name="T56" fmla="*/ 496 w 501"/>
                <a:gd name="T57" fmla="*/ 427 h 4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01" h="429">
                  <a:moveTo>
                    <a:pt x="359" y="313"/>
                  </a:moveTo>
                  <a:cubicBezTo>
                    <a:pt x="353" y="305"/>
                    <a:pt x="350" y="300"/>
                    <a:pt x="339" y="287"/>
                  </a:cubicBezTo>
                  <a:cubicBezTo>
                    <a:pt x="336" y="283"/>
                    <a:pt x="335" y="282"/>
                    <a:pt x="331" y="277"/>
                  </a:cubicBezTo>
                  <a:cubicBezTo>
                    <a:pt x="320" y="265"/>
                    <a:pt x="306" y="257"/>
                    <a:pt x="288" y="257"/>
                  </a:cubicBezTo>
                  <a:cubicBezTo>
                    <a:pt x="257" y="257"/>
                    <a:pt x="232" y="282"/>
                    <a:pt x="232" y="313"/>
                  </a:cubicBezTo>
                  <a:cubicBezTo>
                    <a:pt x="232" y="343"/>
                    <a:pt x="257" y="368"/>
                    <a:pt x="288" y="368"/>
                  </a:cubicBezTo>
                  <a:cubicBezTo>
                    <a:pt x="306" y="368"/>
                    <a:pt x="320" y="360"/>
                    <a:pt x="331" y="348"/>
                  </a:cubicBezTo>
                  <a:cubicBezTo>
                    <a:pt x="335" y="343"/>
                    <a:pt x="336" y="342"/>
                    <a:pt x="339" y="338"/>
                  </a:cubicBezTo>
                  <a:cubicBezTo>
                    <a:pt x="350" y="325"/>
                    <a:pt x="353" y="320"/>
                    <a:pt x="359" y="313"/>
                  </a:cubicBezTo>
                  <a:moveTo>
                    <a:pt x="162" y="312"/>
                  </a:moveTo>
                  <a:cubicBezTo>
                    <a:pt x="162" y="243"/>
                    <a:pt x="218" y="188"/>
                    <a:pt x="288" y="188"/>
                  </a:cubicBezTo>
                  <a:cubicBezTo>
                    <a:pt x="322" y="188"/>
                    <a:pt x="357" y="201"/>
                    <a:pt x="384" y="232"/>
                  </a:cubicBezTo>
                  <a:cubicBezTo>
                    <a:pt x="385" y="234"/>
                    <a:pt x="385" y="234"/>
                    <a:pt x="385" y="234"/>
                  </a:cubicBezTo>
                  <a:cubicBezTo>
                    <a:pt x="387" y="233"/>
                    <a:pt x="387" y="233"/>
                    <a:pt x="387" y="233"/>
                  </a:cubicBezTo>
                  <a:cubicBezTo>
                    <a:pt x="250" y="0"/>
                    <a:pt x="250" y="0"/>
                    <a:pt x="250" y="0"/>
                  </a:cubicBezTo>
                  <a:cubicBezTo>
                    <a:pt x="0" y="429"/>
                    <a:pt x="0" y="429"/>
                    <a:pt x="0" y="429"/>
                  </a:cubicBezTo>
                  <a:cubicBezTo>
                    <a:pt x="244" y="429"/>
                    <a:pt x="244" y="429"/>
                    <a:pt x="244" y="429"/>
                  </a:cubicBezTo>
                  <a:cubicBezTo>
                    <a:pt x="245" y="428"/>
                    <a:pt x="245" y="428"/>
                    <a:pt x="245" y="428"/>
                  </a:cubicBezTo>
                  <a:cubicBezTo>
                    <a:pt x="234" y="425"/>
                    <a:pt x="224" y="419"/>
                    <a:pt x="220" y="417"/>
                  </a:cubicBezTo>
                  <a:cubicBezTo>
                    <a:pt x="185" y="395"/>
                    <a:pt x="162" y="357"/>
                    <a:pt x="162" y="312"/>
                  </a:cubicBezTo>
                  <a:moveTo>
                    <a:pt x="496" y="427"/>
                  </a:moveTo>
                  <a:cubicBezTo>
                    <a:pt x="485" y="425"/>
                    <a:pt x="476" y="422"/>
                    <a:pt x="470" y="420"/>
                  </a:cubicBezTo>
                  <a:cubicBezTo>
                    <a:pt x="444" y="409"/>
                    <a:pt x="423" y="389"/>
                    <a:pt x="405" y="367"/>
                  </a:cubicBezTo>
                  <a:cubicBezTo>
                    <a:pt x="405" y="367"/>
                    <a:pt x="392" y="385"/>
                    <a:pt x="380" y="398"/>
                  </a:cubicBezTo>
                  <a:cubicBezTo>
                    <a:pt x="362" y="417"/>
                    <a:pt x="343" y="425"/>
                    <a:pt x="333" y="428"/>
                  </a:cubicBezTo>
                  <a:cubicBezTo>
                    <a:pt x="333" y="429"/>
                    <a:pt x="333" y="429"/>
                    <a:pt x="333" y="429"/>
                  </a:cubicBezTo>
                  <a:cubicBezTo>
                    <a:pt x="501" y="429"/>
                    <a:pt x="501" y="429"/>
                    <a:pt x="501" y="429"/>
                  </a:cubicBezTo>
                  <a:cubicBezTo>
                    <a:pt x="501" y="428"/>
                    <a:pt x="501" y="428"/>
                    <a:pt x="501" y="428"/>
                  </a:cubicBezTo>
                  <a:cubicBezTo>
                    <a:pt x="501" y="428"/>
                    <a:pt x="499" y="427"/>
                    <a:pt x="496" y="427"/>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solidFill>
                  <a:srgbClr val="000000"/>
                </a:solidFill>
              </a:endParaRPr>
            </a:p>
          </p:txBody>
        </p:sp>
        <p:sp>
          <p:nvSpPr>
            <p:cNvPr id="23" name="Freeform 10"/>
            <p:cNvSpPr>
              <a:spLocks noEditPoints="1"/>
            </p:cNvSpPr>
            <p:nvPr userDrawn="1"/>
          </p:nvSpPr>
          <p:spPr bwMode="auto">
            <a:xfrm>
              <a:off x="2540" y="1904"/>
              <a:ext cx="2214" cy="770"/>
            </a:xfrm>
            <a:custGeom>
              <a:avLst/>
              <a:gdLst>
                <a:gd name="T0" fmla="*/ 171 w 937"/>
                <a:gd name="T1" fmla="*/ 136 h 326"/>
                <a:gd name="T2" fmla="*/ 78 w 937"/>
                <a:gd name="T3" fmla="*/ 89 h 326"/>
                <a:gd name="T4" fmla="*/ 125 w 937"/>
                <a:gd name="T5" fmla="*/ 53 h 326"/>
                <a:gd name="T6" fmla="*/ 186 w 937"/>
                <a:gd name="T7" fmla="*/ 100 h 326"/>
                <a:gd name="T8" fmla="*/ 253 w 937"/>
                <a:gd name="T9" fmla="*/ 100 h 326"/>
                <a:gd name="T10" fmla="*/ 128 w 937"/>
                <a:gd name="T11" fmla="*/ 0 h 326"/>
                <a:gd name="T12" fmla="*/ 12 w 937"/>
                <a:gd name="T13" fmla="*/ 94 h 326"/>
                <a:gd name="T14" fmla="*/ 104 w 937"/>
                <a:gd name="T15" fmla="*/ 183 h 326"/>
                <a:gd name="T16" fmla="*/ 197 w 937"/>
                <a:gd name="T17" fmla="*/ 234 h 326"/>
                <a:gd name="T18" fmla="*/ 136 w 937"/>
                <a:gd name="T19" fmla="*/ 273 h 326"/>
                <a:gd name="T20" fmla="*/ 67 w 937"/>
                <a:gd name="T21" fmla="*/ 215 h 326"/>
                <a:gd name="T22" fmla="*/ 1 w 937"/>
                <a:gd name="T23" fmla="*/ 215 h 326"/>
                <a:gd name="T24" fmla="*/ 134 w 937"/>
                <a:gd name="T25" fmla="*/ 326 h 326"/>
                <a:gd name="T26" fmla="*/ 263 w 937"/>
                <a:gd name="T27" fmla="*/ 226 h 326"/>
                <a:gd name="T28" fmla="*/ 171 w 937"/>
                <a:gd name="T29" fmla="*/ 136 h 326"/>
                <a:gd name="T30" fmla="*/ 541 w 937"/>
                <a:gd name="T31" fmla="*/ 121 h 326"/>
                <a:gd name="T32" fmla="*/ 541 w 937"/>
                <a:gd name="T33" fmla="*/ 121 h 326"/>
                <a:gd name="T34" fmla="*/ 473 w 937"/>
                <a:gd name="T35" fmla="*/ 87 h 326"/>
                <a:gd name="T36" fmla="*/ 374 w 937"/>
                <a:gd name="T37" fmla="*/ 204 h 326"/>
                <a:gd name="T38" fmla="*/ 475 w 937"/>
                <a:gd name="T39" fmla="*/ 325 h 326"/>
                <a:gd name="T40" fmla="*/ 543 w 937"/>
                <a:gd name="T41" fmla="*/ 290 h 326"/>
                <a:gd name="T42" fmla="*/ 544 w 937"/>
                <a:gd name="T43" fmla="*/ 290 h 326"/>
                <a:gd name="T44" fmla="*/ 544 w 937"/>
                <a:gd name="T45" fmla="*/ 319 h 326"/>
                <a:gd name="T46" fmla="*/ 603 w 937"/>
                <a:gd name="T47" fmla="*/ 319 h 326"/>
                <a:gd name="T48" fmla="*/ 603 w 937"/>
                <a:gd name="T49" fmla="*/ 8 h 326"/>
                <a:gd name="T50" fmla="*/ 541 w 937"/>
                <a:gd name="T51" fmla="*/ 8 h 326"/>
                <a:gd name="T52" fmla="*/ 541 w 937"/>
                <a:gd name="T53" fmla="*/ 121 h 326"/>
                <a:gd name="T54" fmla="*/ 490 w 937"/>
                <a:gd name="T55" fmla="*/ 278 h 326"/>
                <a:gd name="T56" fmla="*/ 436 w 937"/>
                <a:gd name="T57" fmla="*/ 206 h 326"/>
                <a:gd name="T58" fmla="*/ 490 w 937"/>
                <a:gd name="T59" fmla="*/ 134 h 326"/>
                <a:gd name="T60" fmla="*/ 543 w 937"/>
                <a:gd name="T61" fmla="*/ 205 h 326"/>
                <a:gd name="T62" fmla="*/ 490 w 937"/>
                <a:gd name="T63" fmla="*/ 278 h 326"/>
                <a:gd name="T64" fmla="*/ 741 w 937"/>
                <a:gd name="T65" fmla="*/ 87 h 326"/>
                <a:gd name="T66" fmla="*/ 626 w 937"/>
                <a:gd name="T67" fmla="*/ 206 h 326"/>
                <a:gd name="T68" fmla="*/ 741 w 937"/>
                <a:gd name="T69" fmla="*/ 325 h 326"/>
                <a:gd name="T70" fmla="*/ 846 w 937"/>
                <a:gd name="T71" fmla="*/ 249 h 326"/>
                <a:gd name="T72" fmla="*/ 792 w 937"/>
                <a:gd name="T73" fmla="*/ 249 h 326"/>
                <a:gd name="T74" fmla="*/ 743 w 937"/>
                <a:gd name="T75" fmla="*/ 278 h 326"/>
                <a:gd name="T76" fmla="*/ 687 w 937"/>
                <a:gd name="T77" fmla="*/ 221 h 326"/>
                <a:gd name="T78" fmla="*/ 850 w 937"/>
                <a:gd name="T79" fmla="*/ 221 h 326"/>
                <a:gd name="T80" fmla="*/ 741 w 937"/>
                <a:gd name="T81" fmla="*/ 87 h 326"/>
                <a:gd name="T82" fmla="*/ 687 w 937"/>
                <a:gd name="T83" fmla="*/ 182 h 326"/>
                <a:gd name="T84" fmla="*/ 739 w 937"/>
                <a:gd name="T85" fmla="*/ 134 h 326"/>
                <a:gd name="T86" fmla="*/ 788 w 937"/>
                <a:gd name="T87" fmla="*/ 182 h 326"/>
                <a:gd name="T88" fmla="*/ 687 w 937"/>
                <a:gd name="T89" fmla="*/ 182 h 326"/>
                <a:gd name="T90" fmla="*/ 875 w 937"/>
                <a:gd name="T91" fmla="*/ 319 h 326"/>
                <a:gd name="T92" fmla="*/ 937 w 937"/>
                <a:gd name="T93" fmla="*/ 319 h 326"/>
                <a:gd name="T94" fmla="*/ 937 w 937"/>
                <a:gd name="T95" fmla="*/ 8 h 326"/>
                <a:gd name="T96" fmla="*/ 875 w 937"/>
                <a:gd name="T97" fmla="*/ 8 h 326"/>
                <a:gd name="T98" fmla="*/ 875 w 937"/>
                <a:gd name="T99" fmla="*/ 319 h 326"/>
                <a:gd name="T100" fmla="*/ 286 w 937"/>
                <a:gd name="T101" fmla="*/ 319 h 326"/>
                <a:gd name="T102" fmla="*/ 348 w 937"/>
                <a:gd name="T103" fmla="*/ 319 h 326"/>
                <a:gd name="T104" fmla="*/ 348 w 937"/>
                <a:gd name="T105" fmla="*/ 93 h 326"/>
                <a:gd name="T106" fmla="*/ 286 w 937"/>
                <a:gd name="T107" fmla="*/ 93 h 326"/>
                <a:gd name="T108" fmla="*/ 286 w 937"/>
                <a:gd name="T109" fmla="*/ 319 h 326"/>
                <a:gd name="T110" fmla="*/ 286 w 937"/>
                <a:gd name="T111" fmla="*/ 59 h 326"/>
                <a:gd name="T112" fmla="*/ 348 w 937"/>
                <a:gd name="T113" fmla="*/ 59 h 326"/>
                <a:gd name="T114" fmla="*/ 348 w 937"/>
                <a:gd name="T115" fmla="*/ 8 h 326"/>
                <a:gd name="T116" fmla="*/ 286 w 937"/>
                <a:gd name="T117" fmla="*/ 8 h 326"/>
                <a:gd name="T118" fmla="*/ 286 w 937"/>
                <a:gd name="T119" fmla="*/ 59 h 3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937" h="326">
                  <a:moveTo>
                    <a:pt x="171" y="136"/>
                  </a:moveTo>
                  <a:cubicBezTo>
                    <a:pt x="93" y="116"/>
                    <a:pt x="78" y="113"/>
                    <a:pt x="78" y="89"/>
                  </a:cubicBezTo>
                  <a:cubicBezTo>
                    <a:pt x="78" y="63"/>
                    <a:pt x="103" y="53"/>
                    <a:pt x="125" y="53"/>
                  </a:cubicBezTo>
                  <a:cubicBezTo>
                    <a:pt x="158" y="53"/>
                    <a:pt x="184" y="63"/>
                    <a:pt x="186" y="100"/>
                  </a:cubicBezTo>
                  <a:cubicBezTo>
                    <a:pt x="253" y="100"/>
                    <a:pt x="253" y="100"/>
                    <a:pt x="253" y="100"/>
                  </a:cubicBezTo>
                  <a:cubicBezTo>
                    <a:pt x="253" y="29"/>
                    <a:pt x="193" y="0"/>
                    <a:pt x="128" y="0"/>
                  </a:cubicBezTo>
                  <a:cubicBezTo>
                    <a:pt x="72" y="0"/>
                    <a:pt x="12" y="31"/>
                    <a:pt x="12" y="94"/>
                  </a:cubicBezTo>
                  <a:cubicBezTo>
                    <a:pt x="12" y="153"/>
                    <a:pt x="58" y="171"/>
                    <a:pt x="104" y="183"/>
                  </a:cubicBezTo>
                  <a:cubicBezTo>
                    <a:pt x="150" y="195"/>
                    <a:pt x="197" y="201"/>
                    <a:pt x="197" y="234"/>
                  </a:cubicBezTo>
                  <a:cubicBezTo>
                    <a:pt x="197" y="266"/>
                    <a:pt x="160" y="273"/>
                    <a:pt x="136" y="273"/>
                  </a:cubicBezTo>
                  <a:cubicBezTo>
                    <a:pt x="100" y="273"/>
                    <a:pt x="67" y="257"/>
                    <a:pt x="67" y="215"/>
                  </a:cubicBezTo>
                  <a:cubicBezTo>
                    <a:pt x="1" y="215"/>
                    <a:pt x="1" y="215"/>
                    <a:pt x="1" y="215"/>
                  </a:cubicBezTo>
                  <a:cubicBezTo>
                    <a:pt x="0" y="292"/>
                    <a:pt x="65" y="326"/>
                    <a:pt x="134" y="326"/>
                  </a:cubicBezTo>
                  <a:cubicBezTo>
                    <a:pt x="218" y="326"/>
                    <a:pt x="263" y="283"/>
                    <a:pt x="263" y="226"/>
                  </a:cubicBezTo>
                  <a:cubicBezTo>
                    <a:pt x="263" y="156"/>
                    <a:pt x="193" y="141"/>
                    <a:pt x="171" y="136"/>
                  </a:cubicBezTo>
                  <a:moveTo>
                    <a:pt x="541" y="121"/>
                  </a:moveTo>
                  <a:cubicBezTo>
                    <a:pt x="541" y="121"/>
                    <a:pt x="541" y="121"/>
                    <a:pt x="541" y="121"/>
                  </a:cubicBezTo>
                  <a:cubicBezTo>
                    <a:pt x="526" y="99"/>
                    <a:pt x="500" y="87"/>
                    <a:pt x="473" y="87"/>
                  </a:cubicBezTo>
                  <a:cubicBezTo>
                    <a:pt x="407" y="87"/>
                    <a:pt x="374" y="144"/>
                    <a:pt x="374" y="204"/>
                  </a:cubicBezTo>
                  <a:cubicBezTo>
                    <a:pt x="374" y="266"/>
                    <a:pt x="407" y="325"/>
                    <a:pt x="475" y="325"/>
                  </a:cubicBezTo>
                  <a:cubicBezTo>
                    <a:pt x="504" y="325"/>
                    <a:pt x="529" y="314"/>
                    <a:pt x="543" y="290"/>
                  </a:cubicBezTo>
                  <a:cubicBezTo>
                    <a:pt x="544" y="290"/>
                    <a:pt x="544" y="290"/>
                    <a:pt x="544" y="290"/>
                  </a:cubicBezTo>
                  <a:cubicBezTo>
                    <a:pt x="544" y="319"/>
                    <a:pt x="544" y="319"/>
                    <a:pt x="544" y="319"/>
                  </a:cubicBezTo>
                  <a:cubicBezTo>
                    <a:pt x="603" y="319"/>
                    <a:pt x="603" y="319"/>
                    <a:pt x="603" y="319"/>
                  </a:cubicBezTo>
                  <a:cubicBezTo>
                    <a:pt x="603" y="8"/>
                    <a:pt x="603" y="8"/>
                    <a:pt x="603" y="8"/>
                  </a:cubicBezTo>
                  <a:cubicBezTo>
                    <a:pt x="541" y="8"/>
                    <a:pt x="541" y="8"/>
                    <a:pt x="541" y="8"/>
                  </a:cubicBezTo>
                  <a:lnTo>
                    <a:pt x="541" y="121"/>
                  </a:lnTo>
                  <a:close/>
                  <a:moveTo>
                    <a:pt x="490" y="278"/>
                  </a:moveTo>
                  <a:cubicBezTo>
                    <a:pt x="452" y="278"/>
                    <a:pt x="436" y="241"/>
                    <a:pt x="436" y="206"/>
                  </a:cubicBezTo>
                  <a:cubicBezTo>
                    <a:pt x="436" y="169"/>
                    <a:pt x="449" y="134"/>
                    <a:pt x="490" y="134"/>
                  </a:cubicBezTo>
                  <a:cubicBezTo>
                    <a:pt x="530" y="134"/>
                    <a:pt x="543" y="169"/>
                    <a:pt x="543" y="205"/>
                  </a:cubicBezTo>
                  <a:cubicBezTo>
                    <a:pt x="543" y="242"/>
                    <a:pt x="531" y="278"/>
                    <a:pt x="490" y="278"/>
                  </a:cubicBezTo>
                  <a:moveTo>
                    <a:pt x="741" y="87"/>
                  </a:moveTo>
                  <a:cubicBezTo>
                    <a:pt x="672" y="87"/>
                    <a:pt x="626" y="139"/>
                    <a:pt x="626" y="206"/>
                  </a:cubicBezTo>
                  <a:cubicBezTo>
                    <a:pt x="626" y="276"/>
                    <a:pt x="670" y="325"/>
                    <a:pt x="741" y="325"/>
                  </a:cubicBezTo>
                  <a:cubicBezTo>
                    <a:pt x="792" y="325"/>
                    <a:pt x="829" y="302"/>
                    <a:pt x="846" y="249"/>
                  </a:cubicBezTo>
                  <a:cubicBezTo>
                    <a:pt x="792" y="249"/>
                    <a:pt x="792" y="249"/>
                    <a:pt x="792" y="249"/>
                  </a:cubicBezTo>
                  <a:cubicBezTo>
                    <a:pt x="788" y="263"/>
                    <a:pt x="768" y="278"/>
                    <a:pt x="743" y="278"/>
                  </a:cubicBezTo>
                  <a:cubicBezTo>
                    <a:pt x="708" y="278"/>
                    <a:pt x="689" y="260"/>
                    <a:pt x="687" y="221"/>
                  </a:cubicBezTo>
                  <a:cubicBezTo>
                    <a:pt x="850" y="221"/>
                    <a:pt x="850" y="221"/>
                    <a:pt x="850" y="221"/>
                  </a:cubicBezTo>
                  <a:cubicBezTo>
                    <a:pt x="854" y="152"/>
                    <a:pt x="817" y="87"/>
                    <a:pt x="741" y="87"/>
                  </a:cubicBezTo>
                  <a:moveTo>
                    <a:pt x="687" y="182"/>
                  </a:moveTo>
                  <a:cubicBezTo>
                    <a:pt x="688" y="164"/>
                    <a:pt x="700" y="134"/>
                    <a:pt x="739" y="134"/>
                  </a:cubicBezTo>
                  <a:cubicBezTo>
                    <a:pt x="769" y="134"/>
                    <a:pt x="782" y="151"/>
                    <a:pt x="788" y="182"/>
                  </a:cubicBezTo>
                  <a:lnTo>
                    <a:pt x="687" y="182"/>
                  </a:lnTo>
                  <a:close/>
                  <a:moveTo>
                    <a:pt x="875" y="319"/>
                  </a:moveTo>
                  <a:cubicBezTo>
                    <a:pt x="937" y="319"/>
                    <a:pt x="937" y="319"/>
                    <a:pt x="937" y="319"/>
                  </a:cubicBezTo>
                  <a:cubicBezTo>
                    <a:pt x="937" y="8"/>
                    <a:pt x="937" y="8"/>
                    <a:pt x="937" y="8"/>
                  </a:cubicBezTo>
                  <a:cubicBezTo>
                    <a:pt x="875" y="8"/>
                    <a:pt x="875" y="8"/>
                    <a:pt x="875" y="8"/>
                  </a:cubicBezTo>
                  <a:lnTo>
                    <a:pt x="875" y="319"/>
                  </a:lnTo>
                  <a:close/>
                  <a:moveTo>
                    <a:pt x="286" y="319"/>
                  </a:moveTo>
                  <a:cubicBezTo>
                    <a:pt x="348" y="319"/>
                    <a:pt x="348" y="319"/>
                    <a:pt x="348" y="319"/>
                  </a:cubicBezTo>
                  <a:cubicBezTo>
                    <a:pt x="348" y="93"/>
                    <a:pt x="348" y="93"/>
                    <a:pt x="348" y="93"/>
                  </a:cubicBezTo>
                  <a:cubicBezTo>
                    <a:pt x="286" y="93"/>
                    <a:pt x="286" y="93"/>
                    <a:pt x="286" y="93"/>
                  </a:cubicBezTo>
                  <a:lnTo>
                    <a:pt x="286" y="319"/>
                  </a:lnTo>
                  <a:close/>
                  <a:moveTo>
                    <a:pt x="286" y="59"/>
                  </a:moveTo>
                  <a:cubicBezTo>
                    <a:pt x="348" y="59"/>
                    <a:pt x="348" y="59"/>
                    <a:pt x="348" y="59"/>
                  </a:cubicBezTo>
                  <a:cubicBezTo>
                    <a:pt x="348" y="8"/>
                    <a:pt x="348" y="8"/>
                    <a:pt x="348" y="8"/>
                  </a:cubicBezTo>
                  <a:cubicBezTo>
                    <a:pt x="286" y="8"/>
                    <a:pt x="286" y="8"/>
                    <a:pt x="286" y="8"/>
                  </a:cubicBezTo>
                  <a:lnTo>
                    <a:pt x="286" y="5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solidFill>
                  <a:srgbClr val="000000"/>
                </a:solidFill>
              </a:endParaRPr>
            </a:p>
          </p:txBody>
        </p:sp>
      </p:grpSp>
    </p:spTree>
    <p:extLst>
      <p:ext uri="{BB962C8B-B14F-4D97-AF65-F5344CB8AC3E}">
        <p14:creationId xmlns:p14="http://schemas.microsoft.com/office/powerpoint/2010/main" val="2014991154"/>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GB"/>
              <a:t>Click to edit master title style</a:t>
            </a:r>
            <a:endParaRPr lang="en-GB" dirty="0"/>
          </a:p>
        </p:txBody>
      </p:sp>
    </p:spTree>
    <p:extLst>
      <p:ext uri="{BB962C8B-B14F-4D97-AF65-F5344CB8AC3E}">
        <p14:creationId xmlns:p14="http://schemas.microsoft.com/office/powerpoint/2010/main" val="712230333"/>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Title and tex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GB"/>
              <a:t>Click to edit master title style</a:t>
            </a:r>
            <a:endParaRPr lang="en-GB" dirty="0"/>
          </a:p>
        </p:txBody>
      </p:sp>
      <p:sp>
        <p:nvSpPr>
          <p:cNvPr id="5" name="Text Placeholder 4"/>
          <p:cNvSpPr>
            <a:spLocks noGrp="1"/>
          </p:cNvSpPr>
          <p:nvPr>
            <p:ph type="body" sz="quarter" idx="10"/>
          </p:nvPr>
        </p:nvSpPr>
        <p:spPr>
          <a:xfrm>
            <a:off x="647700" y="1485900"/>
            <a:ext cx="7997825" cy="4762500"/>
          </a:xfrm>
        </p:spPr>
        <p:txBody>
          <a:bodyPr>
            <a:noAutofit/>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p>
        </p:txBody>
      </p:sp>
    </p:spTree>
    <p:extLst>
      <p:ext uri="{BB962C8B-B14F-4D97-AF65-F5344CB8AC3E}">
        <p14:creationId xmlns:p14="http://schemas.microsoft.com/office/powerpoint/2010/main" val="542012270"/>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Title and Sub-titl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48000" y="334800"/>
            <a:ext cx="7992000" cy="936000"/>
          </a:xfrm>
        </p:spPr>
        <p:txBody>
          <a:bodyPr/>
          <a:lstStyle>
            <a:lvl1pPr>
              <a:defRPr/>
            </a:lvl1pPr>
          </a:lstStyle>
          <a:p>
            <a:r>
              <a:rPr lang="en-GB"/>
              <a:t>Click to edit master title style</a:t>
            </a:r>
            <a:endParaRPr lang="en-GB" dirty="0"/>
          </a:p>
        </p:txBody>
      </p:sp>
      <p:sp>
        <p:nvSpPr>
          <p:cNvPr id="9" name="Text Placeholder 8"/>
          <p:cNvSpPr>
            <a:spLocks noGrp="1"/>
          </p:cNvSpPr>
          <p:nvPr>
            <p:ph type="body" sz="quarter" idx="10"/>
          </p:nvPr>
        </p:nvSpPr>
        <p:spPr>
          <a:xfrm>
            <a:off x="648000" y="1025525"/>
            <a:ext cx="7997825" cy="307777"/>
          </a:xfrm>
        </p:spPr>
        <p:txBody>
          <a:bodyPr>
            <a:spAutoFit/>
          </a:bodyPr>
          <a:lstStyle/>
          <a:p>
            <a:pPr lvl="0"/>
            <a:r>
              <a:rPr lang="en-GB" dirty="0"/>
              <a:t>Click to edit Master text styles</a:t>
            </a:r>
          </a:p>
        </p:txBody>
      </p:sp>
    </p:spTree>
    <p:extLst>
      <p:ext uri="{BB962C8B-B14F-4D97-AF65-F5344CB8AC3E}">
        <p14:creationId xmlns:p14="http://schemas.microsoft.com/office/powerpoint/2010/main" val="2450577573"/>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showMasterSp="0" preserve="1" userDrawn="1">
  <p:cSld name="Breaker slide">
    <p:bg>
      <p:bgPr>
        <a:solidFill>
          <a:schemeClr val="accent4"/>
        </a:solidFill>
        <a:effectLst/>
      </p:bgPr>
    </p:bg>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2"/>
            </p:custDataLst>
            <p:extLst>
              <p:ext uri="{D42A27DB-BD31-4B8C-83A1-F6EECF244321}">
                <p14:modId xmlns:p14="http://schemas.microsoft.com/office/powerpoint/2010/main" val="3811584740"/>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41009" name="think-cell Folie" r:id="rId4" imgW="270" imgH="270" progId="TCLayout.ActiveDocument.1">
                  <p:embed/>
                </p:oleObj>
              </mc:Choice>
              <mc:Fallback>
                <p:oleObj name="think-cell Folie" r:id="rId4" imgW="270" imgH="270" progId="TCLayout.ActiveDocument.1">
                  <p:embed/>
                  <p:pic>
                    <p:nvPicPr>
                      <p:cNvPr id="0" name=""/>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15" name="Rectangle 2"/>
          <p:cNvSpPr>
            <a:spLocks noGrp="1" noChangeArrowheads="1"/>
          </p:cNvSpPr>
          <p:nvPr>
            <p:ph type="ctrTitle" hasCustomPrompt="1"/>
          </p:nvPr>
        </p:nvSpPr>
        <p:spPr bwMode="gray">
          <a:xfrm>
            <a:off x="647700" y="769938"/>
            <a:ext cx="7988300" cy="1557337"/>
          </a:xfrm>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defRPr sz="4000">
                <a:solidFill>
                  <a:schemeClr val="bg1"/>
                </a:solidFill>
              </a:defRPr>
            </a:lvl1pPr>
          </a:lstStyle>
          <a:p>
            <a:pPr lvl="0"/>
            <a:r>
              <a:rPr lang="en-GB" noProof="1"/>
              <a:t>Click to edit master title style</a:t>
            </a:r>
            <a:endParaRPr lang="en-GB" noProof="0" dirty="0"/>
          </a:p>
        </p:txBody>
      </p:sp>
      <p:sp>
        <p:nvSpPr>
          <p:cNvPr id="16" name="Rectangle 3"/>
          <p:cNvSpPr>
            <a:spLocks noGrp="1" noChangeArrowheads="1"/>
          </p:cNvSpPr>
          <p:nvPr>
            <p:ph type="subTitle" idx="1"/>
          </p:nvPr>
        </p:nvSpPr>
        <p:spPr bwMode="gray">
          <a:xfrm>
            <a:off x="650875" y="2327275"/>
            <a:ext cx="5362575" cy="1738313"/>
          </a:xfrm>
          <a:prstGeom prst="rect">
            <a:avLst/>
          </a:prstGeom>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spcBef>
                <a:spcPct val="0"/>
              </a:spcBef>
              <a:buSzTx/>
              <a:defRPr>
                <a:solidFill>
                  <a:schemeClr val="bg1"/>
                </a:solidFill>
              </a:defRPr>
            </a:lvl1pPr>
          </a:lstStyle>
          <a:p>
            <a:pPr lvl="0"/>
            <a:r>
              <a:rPr lang="en-GB" noProof="0"/>
              <a:t>Formatvorlage des Untertitelmasters durch Klicken bearbeiten</a:t>
            </a:r>
            <a:endParaRPr lang="en-GB" noProof="0" dirty="0"/>
          </a:p>
        </p:txBody>
      </p:sp>
      <p:pic>
        <p:nvPicPr>
          <p:cNvPr id="11" name="Image 66" descr="shadow-v2.png"/>
          <p:cNvPicPr>
            <a:picLocks noChangeAspect="1"/>
          </p:cNvPicPr>
          <p:nvPr userDrawn="1"/>
        </p:nvPicPr>
        <p:blipFill>
          <a:blip r:embed="rId6">
            <a:extLst>
              <a:ext uri="{28A0092B-C50C-407E-A947-70E740481C1C}">
                <a14:useLocalDpi xmlns:a14="http://schemas.microsoft.com/office/drawing/2010/main" val="0"/>
              </a:ext>
            </a:extLst>
          </a:blip>
          <a:srcRect t="8528" b="51877"/>
          <a:stretch>
            <a:fillRect/>
          </a:stretch>
        </p:blipFill>
        <p:spPr bwMode="auto">
          <a:xfrm>
            <a:off x="0" y="6381750"/>
            <a:ext cx="8856663" cy="206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2" name="Group 7"/>
          <p:cNvGrpSpPr>
            <a:grpSpLocks/>
          </p:cNvGrpSpPr>
          <p:nvPr userDrawn="1"/>
        </p:nvGrpSpPr>
        <p:grpSpPr bwMode="auto">
          <a:xfrm>
            <a:off x="7777163" y="6526213"/>
            <a:ext cx="863600" cy="236537"/>
            <a:chOff x="1005" y="1644"/>
            <a:chExt cx="3749" cy="1030"/>
          </a:xfrm>
          <a:solidFill>
            <a:schemeClr val="bg1"/>
          </a:solidFill>
        </p:grpSpPr>
        <p:sp>
          <p:nvSpPr>
            <p:cNvPr id="13" name="Freeform 8"/>
            <p:cNvSpPr>
              <a:spLocks/>
            </p:cNvSpPr>
            <p:nvPr userDrawn="1"/>
          </p:nvSpPr>
          <p:spPr bwMode="auto">
            <a:xfrm>
              <a:off x="1962" y="2123"/>
              <a:ext cx="314" cy="256"/>
            </a:xfrm>
            <a:custGeom>
              <a:avLst/>
              <a:gdLst>
                <a:gd name="T0" fmla="*/ 108 w 314"/>
                <a:gd name="T1" fmla="*/ 256 h 256"/>
                <a:gd name="T2" fmla="*/ 314 w 314"/>
                <a:gd name="T3" fmla="*/ 0 h 256"/>
                <a:gd name="T4" fmla="*/ 101 w 314"/>
                <a:gd name="T5" fmla="*/ 0 h 256"/>
                <a:gd name="T6" fmla="*/ 0 w 314"/>
                <a:gd name="T7" fmla="*/ 126 h 256"/>
                <a:gd name="T8" fmla="*/ 108 w 314"/>
                <a:gd name="T9" fmla="*/ 256 h 256"/>
              </a:gdLst>
              <a:ahLst/>
              <a:cxnLst>
                <a:cxn ang="0">
                  <a:pos x="T0" y="T1"/>
                </a:cxn>
                <a:cxn ang="0">
                  <a:pos x="T2" y="T3"/>
                </a:cxn>
                <a:cxn ang="0">
                  <a:pos x="T4" y="T5"/>
                </a:cxn>
                <a:cxn ang="0">
                  <a:pos x="T6" y="T7"/>
                </a:cxn>
                <a:cxn ang="0">
                  <a:pos x="T8" y="T9"/>
                </a:cxn>
              </a:cxnLst>
              <a:rect l="0" t="0" r="r" b="b"/>
              <a:pathLst>
                <a:path w="314" h="256">
                  <a:moveTo>
                    <a:pt x="108" y="256"/>
                  </a:moveTo>
                  <a:lnTo>
                    <a:pt x="314" y="0"/>
                  </a:lnTo>
                  <a:lnTo>
                    <a:pt x="101" y="0"/>
                  </a:lnTo>
                  <a:lnTo>
                    <a:pt x="0" y="126"/>
                  </a:lnTo>
                  <a:lnTo>
                    <a:pt x="108" y="25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solidFill>
                  <a:srgbClr val="000000"/>
                </a:solidFill>
              </a:endParaRPr>
            </a:p>
          </p:txBody>
        </p:sp>
        <p:sp>
          <p:nvSpPr>
            <p:cNvPr id="22" name="Freeform 9"/>
            <p:cNvSpPr>
              <a:spLocks noEditPoints="1"/>
            </p:cNvSpPr>
            <p:nvPr userDrawn="1"/>
          </p:nvSpPr>
          <p:spPr bwMode="auto">
            <a:xfrm>
              <a:off x="1005" y="1644"/>
              <a:ext cx="1183" cy="1014"/>
            </a:xfrm>
            <a:custGeom>
              <a:avLst/>
              <a:gdLst>
                <a:gd name="T0" fmla="*/ 359 w 501"/>
                <a:gd name="T1" fmla="*/ 313 h 429"/>
                <a:gd name="T2" fmla="*/ 339 w 501"/>
                <a:gd name="T3" fmla="*/ 287 h 429"/>
                <a:gd name="T4" fmla="*/ 331 w 501"/>
                <a:gd name="T5" fmla="*/ 277 h 429"/>
                <a:gd name="T6" fmla="*/ 288 w 501"/>
                <a:gd name="T7" fmla="*/ 257 h 429"/>
                <a:gd name="T8" fmla="*/ 232 w 501"/>
                <a:gd name="T9" fmla="*/ 313 h 429"/>
                <a:gd name="T10" fmla="*/ 288 w 501"/>
                <a:gd name="T11" fmla="*/ 368 h 429"/>
                <a:gd name="T12" fmla="*/ 331 w 501"/>
                <a:gd name="T13" fmla="*/ 348 h 429"/>
                <a:gd name="T14" fmla="*/ 339 w 501"/>
                <a:gd name="T15" fmla="*/ 338 h 429"/>
                <a:gd name="T16" fmla="*/ 359 w 501"/>
                <a:gd name="T17" fmla="*/ 313 h 429"/>
                <a:gd name="T18" fmla="*/ 162 w 501"/>
                <a:gd name="T19" fmla="*/ 312 h 429"/>
                <a:gd name="T20" fmla="*/ 288 w 501"/>
                <a:gd name="T21" fmla="*/ 188 h 429"/>
                <a:gd name="T22" fmla="*/ 384 w 501"/>
                <a:gd name="T23" fmla="*/ 232 h 429"/>
                <a:gd name="T24" fmla="*/ 385 w 501"/>
                <a:gd name="T25" fmla="*/ 234 h 429"/>
                <a:gd name="T26" fmla="*/ 387 w 501"/>
                <a:gd name="T27" fmla="*/ 233 h 429"/>
                <a:gd name="T28" fmla="*/ 250 w 501"/>
                <a:gd name="T29" fmla="*/ 0 h 429"/>
                <a:gd name="T30" fmla="*/ 0 w 501"/>
                <a:gd name="T31" fmla="*/ 429 h 429"/>
                <a:gd name="T32" fmla="*/ 244 w 501"/>
                <a:gd name="T33" fmla="*/ 429 h 429"/>
                <a:gd name="T34" fmla="*/ 245 w 501"/>
                <a:gd name="T35" fmla="*/ 428 h 429"/>
                <a:gd name="T36" fmla="*/ 220 w 501"/>
                <a:gd name="T37" fmla="*/ 417 h 429"/>
                <a:gd name="T38" fmla="*/ 162 w 501"/>
                <a:gd name="T39" fmla="*/ 312 h 429"/>
                <a:gd name="T40" fmla="*/ 496 w 501"/>
                <a:gd name="T41" fmla="*/ 427 h 429"/>
                <a:gd name="T42" fmla="*/ 470 w 501"/>
                <a:gd name="T43" fmla="*/ 420 h 429"/>
                <a:gd name="T44" fmla="*/ 405 w 501"/>
                <a:gd name="T45" fmla="*/ 367 h 429"/>
                <a:gd name="T46" fmla="*/ 380 w 501"/>
                <a:gd name="T47" fmla="*/ 398 h 429"/>
                <a:gd name="T48" fmla="*/ 333 w 501"/>
                <a:gd name="T49" fmla="*/ 428 h 429"/>
                <a:gd name="T50" fmla="*/ 333 w 501"/>
                <a:gd name="T51" fmla="*/ 429 h 429"/>
                <a:gd name="T52" fmla="*/ 501 w 501"/>
                <a:gd name="T53" fmla="*/ 429 h 429"/>
                <a:gd name="T54" fmla="*/ 501 w 501"/>
                <a:gd name="T55" fmla="*/ 428 h 429"/>
                <a:gd name="T56" fmla="*/ 496 w 501"/>
                <a:gd name="T57" fmla="*/ 427 h 4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01" h="429">
                  <a:moveTo>
                    <a:pt x="359" y="313"/>
                  </a:moveTo>
                  <a:cubicBezTo>
                    <a:pt x="353" y="305"/>
                    <a:pt x="350" y="300"/>
                    <a:pt x="339" y="287"/>
                  </a:cubicBezTo>
                  <a:cubicBezTo>
                    <a:pt x="336" y="283"/>
                    <a:pt x="335" y="282"/>
                    <a:pt x="331" y="277"/>
                  </a:cubicBezTo>
                  <a:cubicBezTo>
                    <a:pt x="320" y="265"/>
                    <a:pt x="306" y="257"/>
                    <a:pt x="288" y="257"/>
                  </a:cubicBezTo>
                  <a:cubicBezTo>
                    <a:pt x="257" y="257"/>
                    <a:pt x="232" y="282"/>
                    <a:pt x="232" y="313"/>
                  </a:cubicBezTo>
                  <a:cubicBezTo>
                    <a:pt x="232" y="343"/>
                    <a:pt x="257" y="368"/>
                    <a:pt x="288" y="368"/>
                  </a:cubicBezTo>
                  <a:cubicBezTo>
                    <a:pt x="306" y="368"/>
                    <a:pt x="320" y="360"/>
                    <a:pt x="331" y="348"/>
                  </a:cubicBezTo>
                  <a:cubicBezTo>
                    <a:pt x="335" y="343"/>
                    <a:pt x="336" y="342"/>
                    <a:pt x="339" y="338"/>
                  </a:cubicBezTo>
                  <a:cubicBezTo>
                    <a:pt x="350" y="325"/>
                    <a:pt x="353" y="320"/>
                    <a:pt x="359" y="313"/>
                  </a:cubicBezTo>
                  <a:moveTo>
                    <a:pt x="162" y="312"/>
                  </a:moveTo>
                  <a:cubicBezTo>
                    <a:pt x="162" y="243"/>
                    <a:pt x="218" y="188"/>
                    <a:pt x="288" y="188"/>
                  </a:cubicBezTo>
                  <a:cubicBezTo>
                    <a:pt x="322" y="188"/>
                    <a:pt x="357" y="201"/>
                    <a:pt x="384" y="232"/>
                  </a:cubicBezTo>
                  <a:cubicBezTo>
                    <a:pt x="385" y="234"/>
                    <a:pt x="385" y="234"/>
                    <a:pt x="385" y="234"/>
                  </a:cubicBezTo>
                  <a:cubicBezTo>
                    <a:pt x="387" y="233"/>
                    <a:pt x="387" y="233"/>
                    <a:pt x="387" y="233"/>
                  </a:cubicBezTo>
                  <a:cubicBezTo>
                    <a:pt x="250" y="0"/>
                    <a:pt x="250" y="0"/>
                    <a:pt x="250" y="0"/>
                  </a:cubicBezTo>
                  <a:cubicBezTo>
                    <a:pt x="0" y="429"/>
                    <a:pt x="0" y="429"/>
                    <a:pt x="0" y="429"/>
                  </a:cubicBezTo>
                  <a:cubicBezTo>
                    <a:pt x="244" y="429"/>
                    <a:pt x="244" y="429"/>
                    <a:pt x="244" y="429"/>
                  </a:cubicBezTo>
                  <a:cubicBezTo>
                    <a:pt x="245" y="428"/>
                    <a:pt x="245" y="428"/>
                    <a:pt x="245" y="428"/>
                  </a:cubicBezTo>
                  <a:cubicBezTo>
                    <a:pt x="234" y="425"/>
                    <a:pt x="224" y="419"/>
                    <a:pt x="220" y="417"/>
                  </a:cubicBezTo>
                  <a:cubicBezTo>
                    <a:pt x="185" y="395"/>
                    <a:pt x="162" y="357"/>
                    <a:pt x="162" y="312"/>
                  </a:cubicBezTo>
                  <a:moveTo>
                    <a:pt x="496" y="427"/>
                  </a:moveTo>
                  <a:cubicBezTo>
                    <a:pt x="485" y="425"/>
                    <a:pt x="476" y="422"/>
                    <a:pt x="470" y="420"/>
                  </a:cubicBezTo>
                  <a:cubicBezTo>
                    <a:pt x="444" y="409"/>
                    <a:pt x="423" y="389"/>
                    <a:pt x="405" y="367"/>
                  </a:cubicBezTo>
                  <a:cubicBezTo>
                    <a:pt x="405" y="367"/>
                    <a:pt x="392" y="385"/>
                    <a:pt x="380" y="398"/>
                  </a:cubicBezTo>
                  <a:cubicBezTo>
                    <a:pt x="362" y="417"/>
                    <a:pt x="343" y="425"/>
                    <a:pt x="333" y="428"/>
                  </a:cubicBezTo>
                  <a:cubicBezTo>
                    <a:pt x="333" y="429"/>
                    <a:pt x="333" y="429"/>
                    <a:pt x="333" y="429"/>
                  </a:cubicBezTo>
                  <a:cubicBezTo>
                    <a:pt x="501" y="429"/>
                    <a:pt x="501" y="429"/>
                    <a:pt x="501" y="429"/>
                  </a:cubicBezTo>
                  <a:cubicBezTo>
                    <a:pt x="501" y="428"/>
                    <a:pt x="501" y="428"/>
                    <a:pt x="501" y="428"/>
                  </a:cubicBezTo>
                  <a:cubicBezTo>
                    <a:pt x="501" y="428"/>
                    <a:pt x="499" y="427"/>
                    <a:pt x="496" y="427"/>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solidFill>
                  <a:srgbClr val="000000"/>
                </a:solidFill>
              </a:endParaRPr>
            </a:p>
          </p:txBody>
        </p:sp>
        <p:sp>
          <p:nvSpPr>
            <p:cNvPr id="23" name="Freeform 10"/>
            <p:cNvSpPr>
              <a:spLocks noEditPoints="1"/>
            </p:cNvSpPr>
            <p:nvPr userDrawn="1"/>
          </p:nvSpPr>
          <p:spPr bwMode="auto">
            <a:xfrm>
              <a:off x="2540" y="1904"/>
              <a:ext cx="2214" cy="770"/>
            </a:xfrm>
            <a:custGeom>
              <a:avLst/>
              <a:gdLst>
                <a:gd name="T0" fmla="*/ 171 w 937"/>
                <a:gd name="T1" fmla="*/ 136 h 326"/>
                <a:gd name="T2" fmla="*/ 78 w 937"/>
                <a:gd name="T3" fmla="*/ 89 h 326"/>
                <a:gd name="T4" fmla="*/ 125 w 937"/>
                <a:gd name="T5" fmla="*/ 53 h 326"/>
                <a:gd name="T6" fmla="*/ 186 w 937"/>
                <a:gd name="T7" fmla="*/ 100 h 326"/>
                <a:gd name="T8" fmla="*/ 253 w 937"/>
                <a:gd name="T9" fmla="*/ 100 h 326"/>
                <a:gd name="T10" fmla="*/ 128 w 937"/>
                <a:gd name="T11" fmla="*/ 0 h 326"/>
                <a:gd name="T12" fmla="*/ 12 w 937"/>
                <a:gd name="T13" fmla="*/ 94 h 326"/>
                <a:gd name="T14" fmla="*/ 104 w 937"/>
                <a:gd name="T15" fmla="*/ 183 h 326"/>
                <a:gd name="T16" fmla="*/ 197 w 937"/>
                <a:gd name="T17" fmla="*/ 234 h 326"/>
                <a:gd name="T18" fmla="*/ 136 w 937"/>
                <a:gd name="T19" fmla="*/ 273 h 326"/>
                <a:gd name="T20" fmla="*/ 67 w 937"/>
                <a:gd name="T21" fmla="*/ 215 h 326"/>
                <a:gd name="T22" fmla="*/ 1 w 937"/>
                <a:gd name="T23" fmla="*/ 215 h 326"/>
                <a:gd name="T24" fmla="*/ 134 w 937"/>
                <a:gd name="T25" fmla="*/ 326 h 326"/>
                <a:gd name="T26" fmla="*/ 263 w 937"/>
                <a:gd name="T27" fmla="*/ 226 h 326"/>
                <a:gd name="T28" fmla="*/ 171 w 937"/>
                <a:gd name="T29" fmla="*/ 136 h 326"/>
                <a:gd name="T30" fmla="*/ 541 w 937"/>
                <a:gd name="T31" fmla="*/ 121 h 326"/>
                <a:gd name="T32" fmla="*/ 541 w 937"/>
                <a:gd name="T33" fmla="*/ 121 h 326"/>
                <a:gd name="T34" fmla="*/ 473 w 937"/>
                <a:gd name="T35" fmla="*/ 87 h 326"/>
                <a:gd name="T36" fmla="*/ 374 w 937"/>
                <a:gd name="T37" fmla="*/ 204 h 326"/>
                <a:gd name="T38" fmla="*/ 475 w 937"/>
                <a:gd name="T39" fmla="*/ 325 h 326"/>
                <a:gd name="T40" fmla="*/ 543 w 937"/>
                <a:gd name="T41" fmla="*/ 290 h 326"/>
                <a:gd name="T42" fmla="*/ 544 w 937"/>
                <a:gd name="T43" fmla="*/ 290 h 326"/>
                <a:gd name="T44" fmla="*/ 544 w 937"/>
                <a:gd name="T45" fmla="*/ 319 h 326"/>
                <a:gd name="T46" fmla="*/ 603 w 937"/>
                <a:gd name="T47" fmla="*/ 319 h 326"/>
                <a:gd name="T48" fmla="*/ 603 w 937"/>
                <a:gd name="T49" fmla="*/ 8 h 326"/>
                <a:gd name="T50" fmla="*/ 541 w 937"/>
                <a:gd name="T51" fmla="*/ 8 h 326"/>
                <a:gd name="T52" fmla="*/ 541 w 937"/>
                <a:gd name="T53" fmla="*/ 121 h 326"/>
                <a:gd name="T54" fmla="*/ 490 w 937"/>
                <a:gd name="T55" fmla="*/ 278 h 326"/>
                <a:gd name="T56" fmla="*/ 436 w 937"/>
                <a:gd name="T57" fmla="*/ 206 h 326"/>
                <a:gd name="T58" fmla="*/ 490 w 937"/>
                <a:gd name="T59" fmla="*/ 134 h 326"/>
                <a:gd name="T60" fmla="*/ 543 w 937"/>
                <a:gd name="T61" fmla="*/ 205 h 326"/>
                <a:gd name="T62" fmla="*/ 490 w 937"/>
                <a:gd name="T63" fmla="*/ 278 h 326"/>
                <a:gd name="T64" fmla="*/ 741 w 937"/>
                <a:gd name="T65" fmla="*/ 87 h 326"/>
                <a:gd name="T66" fmla="*/ 626 w 937"/>
                <a:gd name="T67" fmla="*/ 206 h 326"/>
                <a:gd name="T68" fmla="*/ 741 w 937"/>
                <a:gd name="T69" fmla="*/ 325 h 326"/>
                <a:gd name="T70" fmla="*/ 846 w 937"/>
                <a:gd name="T71" fmla="*/ 249 h 326"/>
                <a:gd name="T72" fmla="*/ 792 w 937"/>
                <a:gd name="T73" fmla="*/ 249 h 326"/>
                <a:gd name="T74" fmla="*/ 743 w 937"/>
                <a:gd name="T75" fmla="*/ 278 h 326"/>
                <a:gd name="T76" fmla="*/ 687 w 937"/>
                <a:gd name="T77" fmla="*/ 221 h 326"/>
                <a:gd name="T78" fmla="*/ 850 w 937"/>
                <a:gd name="T79" fmla="*/ 221 h 326"/>
                <a:gd name="T80" fmla="*/ 741 w 937"/>
                <a:gd name="T81" fmla="*/ 87 h 326"/>
                <a:gd name="T82" fmla="*/ 687 w 937"/>
                <a:gd name="T83" fmla="*/ 182 h 326"/>
                <a:gd name="T84" fmla="*/ 739 w 937"/>
                <a:gd name="T85" fmla="*/ 134 h 326"/>
                <a:gd name="T86" fmla="*/ 788 w 937"/>
                <a:gd name="T87" fmla="*/ 182 h 326"/>
                <a:gd name="T88" fmla="*/ 687 w 937"/>
                <a:gd name="T89" fmla="*/ 182 h 326"/>
                <a:gd name="T90" fmla="*/ 875 w 937"/>
                <a:gd name="T91" fmla="*/ 319 h 326"/>
                <a:gd name="T92" fmla="*/ 937 w 937"/>
                <a:gd name="T93" fmla="*/ 319 h 326"/>
                <a:gd name="T94" fmla="*/ 937 w 937"/>
                <a:gd name="T95" fmla="*/ 8 h 326"/>
                <a:gd name="T96" fmla="*/ 875 w 937"/>
                <a:gd name="T97" fmla="*/ 8 h 326"/>
                <a:gd name="T98" fmla="*/ 875 w 937"/>
                <a:gd name="T99" fmla="*/ 319 h 326"/>
                <a:gd name="T100" fmla="*/ 286 w 937"/>
                <a:gd name="T101" fmla="*/ 319 h 326"/>
                <a:gd name="T102" fmla="*/ 348 w 937"/>
                <a:gd name="T103" fmla="*/ 319 h 326"/>
                <a:gd name="T104" fmla="*/ 348 w 937"/>
                <a:gd name="T105" fmla="*/ 93 h 326"/>
                <a:gd name="T106" fmla="*/ 286 w 937"/>
                <a:gd name="T107" fmla="*/ 93 h 326"/>
                <a:gd name="T108" fmla="*/ 286 w 937"/>
                <a:gd name="T109" fmla="*/ 319 h 326"/>
                <a:gd name="T110" fmla="*/ 286 w 937"/>
                <a:gd name="T111" fmla="*/ 59 h 326"/>
                <a:gd name="T112" fmla="*/ 348 w 937"/>
                <a:gd name="T113" fmla="*/ 59 h 326"/>
                <a:gd name="T114" fmla="*/ 348 w 937"/>
                <a:gd name="T115" fmla="*/ 8 h 326"/>
                <a:gd name="T116" fmla="*/ 286 w 937"/>
                <a:gd name="T117" fmla="*/ 8 h 326"/>
                <a:gd name="T118" fmla="*/ 286 w 937"/>
                <a:gd name="T119" fmla="*/ 59 h 3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937" h="326">
                  <a:moveTo>
                    <a:pt x="171" y="136"/>
                  </a:moveTo>
                  <a:cubicBezTo>
                    <a:pt x="93" y="116"/>
                    <a:pt x="78" y="113"/>
                    <a:pt x="78" y="89"/>
                  </a:cubicBezTo>
                  <a:cubicBezTo>
                    <a:pt x="78" y="63"/>
                    <a:pt x="103" y="53"/>
                    <a:pt x="125" y="53"/>
                  </a:cubicBezTo>
                  <a:cubicBezTo>
                    <a:pt x="158" y="53"/>
                    <a:pt x="184" y="63"/>
                    <a:pt x="186" y="100"/>
                  </a:cubicBezTo>
                  <a:cubicBezTo>
                    <a:pt x="253" y="100"/>
                    <a:pt x="253" y="100"/>
                    <a:pt x="253" y="100"/>
                  </a:cubicBezTo>
                  <a:cubicBezTo>
                    <a:pt x="253" y="29"/>
                    <a:pt x="193" y="0"/>
                    <a:pt x="128" y="0"/>
                  </a:cubicBezTo>
                  <a:cubicBezTo>
                    <a:pt x="72" y="0"/>
                    <a:pt x="12" y="31"/>
                    <a:pt x="12" y="94"/>
                  </a:cubicBezTo>
                  <a:cubicBezTo>
                    <a:pt x="12" y="153"/>
                    <a:pt x="58" y="171"/>
                    <a:pt x="104" y="183"/>
                  </a:cubicBezTo>
                  <a:cubicBezTo>
                    <a:pt x="150" y="195"/>
                    <a:pt x="197" y="201"/>
                    <a:pt x="197" y="234"/>
                  </a:cubicBezTo>
                  <a:cubicBezTo>
                    <a:pt x="197" y="266"/>
                    <a:pt x="160" y="273"/>
                    <a:pt x="136" y="273"/>
                  </a:cubicBezTo>
                  <a:cubicBezTo>
                    <a:pt x="100" y="273"/>
                    <a:pt x="67" y="257"/>
                    <a:pt x="67" y="215"/>
                  </a:cubicBezTo>
                  <a:cubicBezTo>
                    <a:pt x="1" y="215"/>
                    <a:pt x="1" y="215"/>
                    <a:pt x="1" y="215"/>
                  </a:cubicBezTo>
                  <a:cubicBezTo>
                    <a:pt x="0" y="292"/>
                    <a:pt x="65" y="326"/>
                    <a:pt x="134" y="326"/>
                  </a:cubicBezTo>
                  <a:cubicBezTo>
                    <a:pt x="218" y="326"/>
                    <a:pt x="263" y="283"/>
                    <a:pt x="263" y="226"/>
                  </a:cubicBezTo>
                  <a:cubicBezTo>
                    <a:pt x="263" y="156"/>
                    <a:pt x="193" y="141"/>
                    <a:pt x="171" y="136"/>
                  </a:cubicBezTo>
                  <a:moveTo>
                    <a:pt x="541" y="121"/>
                  </a:moveTo>
                  <a:cubicBezTo>
                    <a:pt x="541" y="121"/>
                    <a:pt x="541" y="121"/>
                    <a:pt x="541" y="121"/>
                  </a:cubicBezTo>
                  <a:cubicBezTo>
                    <a:pt x="526" y="99"/>
                    <a:pt x="500" y="87"/>
                    <a:pt x="473" y="87"/>
                  </a:cubicBezTo>
                  <a:cubicBezTo>
                    <a:pt x="407" y="87"/>
                    <a:pt x="374" y="144"/>
                    <a:pt x="374" y="204"/>
                  </a:cubicBezTo>
                  <a:cubicBezTo>
                    <a:pt x="374" y="266"/>
                    <a:pt x="407" y="325"/>
                    <a:pt x="475" y="325"/>
                  </a:cubicBezTo>
                  <a:cubicBezTo>
                    <a:pt x="504" y="325"/>
                    <a:pt x="529" y="314"/>
                    <a:pt x="543" y="290"/>
                  </a:cubicBezTo>
                  <a:cubicBezTo>
                    <a:pt x="544" y="290"/>
                    <a:pt x="544" y="290"/>
                    <a:pt x="544" y="290"/>
                  </a:cubicBezTo>
                  <a:cubicBezTo>
                    <a:pt x="544" y="319"/>
                    <a:pt x="544" y="319"/>
                    <a:pt x="544" y="319"/>
                  </a:cubicBezTo>
                  <a:cubicBezTo>
                    <a:pt x="603" y="319"/>
                    <a:pt x="603" y="319"/>
                    <a:pt x="603" y="319"/>
                  </a:cubicBezTo>
                  <a:cubicBezTo>
                    <a:pt x="603" y="8"/>
                    <a:pt x="603" y="8"/>
                    <a:pt x="603" y="8"/>
                  </a:cubicBezTo>
                  <a:cubicBezTo>
                    <a:pt x="541" y="8"/>
                    <a:pt x="541" y="8"/>
                    <a:pt x="541" y="8"/>
                  </a:cubicBezTo>
                  <a:lnTo>
                    <a:pt x="541" y="121"/>
                  </a:lnTo>
                  <a:close/>
                  <a:moveTo>
                    <a:pt x="490" y="278"/>
                  </a:moveTo>
                  <a:cubicBezTo>
                    <a:pt x="452" y="278"/>
                    <a:pt x="436" y="241"/>
                    <a:pt x="436" y="206"/>
                  </a:cubicBezTo>
                  <a:cubicBezTo>
                    <a:pt x="436" y="169"/>
                    <a:pt x="449" y="134"/>
                    <a:pt x="490" y="134"/>
                  </a:cubicBezTo>
                  <a:cubicBezTo>
                    <a:pt x="530" y="134"/>
                    <a:pt x="543" y="169"/>
                    <a:pt x="543" y="205"/>
                  </a:cubicBezTo>
                  <a:cubicBezTo>
                    <a:pt x="543" y="242"/>
                    <a:pt x="531" y="278"/>
                    <a:pt x="490" y="278"/>
                  </a:cubicBezTo>
                  <a:moveTo>
                    <a:pt x="741" y="87"/>
                  </a:moveTo>
                  <a:cubicBezTo>
                    <a:pt x="672" y="87"/>
                    <a:pt x="626" y="139"/>
                    <a:pt x="626" y="206"/>
                  </a:cubicBezTo>
                  <a:cubicBezTo>
                    <a:pt x="626" y="276"/>
                    <a:pt x="670" y="325"/>
                    <a:pt x="741" y="325"/>
                  </a:cubicBezTo>
                  <a:cubicBezTo>
                    <a:pt x="792" y="325"/>
                    <a:pt x="829" y="302"/>
                    <a:pt x="846" y="249"/>
                  </a:cubicBezTo>
                  <a:cubicBezTo>
                    <a:pt x="792" y="249"/>
                    <a:pt x="792" y="249"/>
                    <a:pt x="792" y="249"/>
                  </a:cubicBezTo>
                  <a:cubicBezTo>
                    <a:pt x="788" y="263"/>
                    <a:pt x="768" y="278"/>
                    <a:pt x="743" y="278"/>
                  </a:cubicBezTo>
                  <a:cubicBezTo>
                    <a:pt x="708" y="278"/>
                    <a:pt x="689" y="260"/>
                    <a:pt x="687" y="221"/>
                  </a:cubicBezTo>
                  <a:cubicBezTo>
                    <a:pt x="850" y="221"/>
                    <a:pt x="850" y="221"/>
                    <a:pt x="850" y="221"/>
                  </a:cubicBezTo>
                  <a:cubicBezTo>
                    <a:pt x="854" y="152"/>
                    <a:pt x="817" y="87"/>
                    <a:pt x="741" y="87"/>
                  </a:cubicBezTo>
                  <a:moveTo>
                    <a:pt x="687" y="182"/>
                  </a:moveTo>
                  <a:cubicBezTo>
                    <a:pt x="688" y="164"/>
                    <a:pt x="700" y="134"/>
                    <a:pt x="739" y="134"/>
                  </a:cubicBezTo>
                  <a:cubicBezTo>
                    <a:pt x="769" y="134"/>
                    <a:pt x="782" y="151"/>
                    <a:pt x="788" y="182"/>
                  </a:cubicBezTo>
                  <a:lnTo>
                    <a:pt x="687" y="182"/>
                  </a:lnTo>
                  <a:close/>
                  <a:moveTo>
                    <a:pt x="875" y="319"/>
                  </a:moveTo>
                  <a:cubicBezTo>
                    <a:pt x="937" y="319"/>
                    <a:pt x="937" y="319"/>
                    <a:pt x="937" y="319"/>
                  </a:cubicBezTo>
                  <a:cubicBezTo>
                    <a:pt x="937" y="8"/>
                    <a:pt x="937" y="8"/>
                    <a:pt x="937" y="8"/>
                  </a:cubicBezTo>
                  <a:cubicBezTo>
                    <a:pt x="875" y="8"/>
                    <a:pt x="875" y="8"/>
                    <a:pt x="875" y="8"/>
                  </a:cubicBezTo>
                  <a:lnTo>
                    <a:pt x="875" y="319"/>
                  </a:lnTo>
                  <a:close/>
                  <a:moveTo>
                    <a:pt x="286" y="319"/>
                  </a:moveTo>
                  <a:cubicBezTo>
                    <a:pt x="348" y="319"/>
                    <a:pt x="348" y="319"/>
                    <a:pt x="348" y="319"/>
                  </a:cubicBezTo>
                  <a:cubicBezTo>
                    <a:pt x="348" y="93"/>
                    <a:pt x="348" y="93"/>
                    <a:pt x="348" y="93"/>
                  </a:cubicBezTo>
                  <a:cubicBezTo>
                    <a:pt x="286" y="93"/>
                    <a:pt x="286" y="93"/>
                    <a:pt x="286" y="93"/>
                  </a:cubicBezTo>
                  <a:lnTo>
                    <a:pt x="286" y="319"/>
                  </a:lnTo>
                  <a:close/>
                  <a:moveTo>
                    <a:pt x="286" y="59"/>
                  </a:moveTo>
                  <a:cubicBezTo>
                    <a:pt x="348" y="59"/>
                    <a:pt x="348" y="59"/>
                    <a:pt x="348" y="59"/>
                  </a:cubicBezTo>
                  <a:cubicBezTo>
                    <a:pt x="348" y="8"/>
                    <a:pt x="348" y="8"/>
                    <a:pt x="348" y="8"/>
                  </a:cubicBezTo>
                  <a:cubicBezTo>
                    <a:pt x="286" y="8"/>
                    <a:pt x="286" y="8"/>
                    <a:pt x="286" y="8"/>
                  </a:cubicBezTo>
                  <a:lnTo>
                    <a:pt x="286" y="5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solidFill>
                  <a:srgbClr val="000000"/>
                </a:solidFill>
              </a:endParaRPr>
            </a:p>
          </p:txBody>
        </p:sp>
      </p:grpSp>
    </p:spTree>
    <p:extLst>
      <p:ext uri="{BB962C8B-B14F-4D97-AF65-F5344CB8AC3E}">
        <p14:creationId xmlns:p14="http://schemas.microsoft.com/office/powerpoint/2010/main" val="1718299782"/>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showMasterSp="0" preserve="1" userDrawn="1">
  <p:cSld name="Last slide">
    <p:spTree>
      <p:nvGrpSpPr>
        <p:cNvPr id="1" name=""/>
        <p:cNvGrpSpPr/>
        <p:nvPr/>
      </p:nvGrpSpPr>
      <p:grpSpPr>
        <a:xfrm>
          <a:off x="0" y="0"/>
          <a:ext cx="0" cy="0"/>
          <a:chOff x="0" y="0"/>
          <a:chExt cx="0" cy="0"/>
        </a:xfrm>
      </p:grpSpPr>
      <p:grpSp>
        <p:nvGrpSpPr>
          <p:cNvPr id="13" name="Group 13"/>
          <p:cNvGrpSpPr>
            <a:grpSpLocks/>
          </p:cNvGrpSpPr>
          <p:nvPr userDrawn="1"/>
        </p:nvGrpSpPr>
        <p:grpSpPr bwMode="auto">
          <a:xfrm>
            <a:off x="0" y="0"/>
            <a:ext cx="9144000" cy="6858000"/>
            <a:chOff x="1723" y="0"/>
            <a:chExt cx="683" cy="4320"/>
          </a:xfrm>
          <a:gradFill flip="none" rotWithShape="1">
            <a:gsLst>
              <a:gs pos="0">
                <a:srgbClr val="969696"/>
              </a:gs>
              <a:gs pos="41000">
                <a:srgbClr val="FFFFFF"/>
              </a:gs>
              <a:gs pos="100000">
                <a:schemeClr val="bg1">
                  <a:lumMod val="95000"/>
                </a:schemeClr>
              </a:gs>
            </a:gsLst>
            <a:lin ang="16200000" scaled="0"/>
            <a:tileRect/>
          </a:gradFill>
        </p:grpSpPr>
        <p:sp>
          <p:nvSpPr>
            <p:cNvPr id="16" name="Rectangle 11"/>
            <p:cNvSpPr>
              <a:spLocks noChangeArrowheads="1"/>
            </p:cNvSpPr>
            <p:nvPr/>
          </p:nvSpPr>
          <p:spPr bwMode="auto">
            <a:xfrm>
              <a:off x="1723" y="0"/>
              <a:ext cx="683" cy="2235"/>
            </a:xfrm>
            <a:prstGeom prst="rect">
              <a:avLst/>
            </a:prstGeom>
            <a:grpFill/>
            <a:ln>
              <a:noFill/>
            </a:ln>
            <a:effectLst/>
            <a:extLs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0" tIns="0" rIns="0" bIns="0" anchor="ctr"/>
            <a:lstStyle/>
            <a:p>
              <a:pPr>
                <a:defRPr/>
              </a:pPr>
              <a:endParaRPr lang="fr-FR">
                <a:solidFill>
                  <a:srgbClr val="000000"/>
                </a:solidFill>
              </a:endParaRPr>
            </a:p>
          </p:txBody>
        </p:sp>
        <p:sp>
          <p:nvSpPr>
            <p:cNvPr id="17" name="Rectangle 12"/>
            <p:cNvSpPr>
              <a:spLocks noChangeArrowheads="1"/>
            </p:cNvSpPr>
            <p:nvPr/>
          </p:nvSpPr>
          <p:spPr bwMode="auto">
            <a:xfrm rot="10800000">
              <a:off x="1723" y="2235"/>
              <a:ext cx="683" cy="2085"/>
            </a:xfrm>
            <a:prstGeom prst="rect">
              <a:avLst/>
            </a:prstGeom>
            <a:grpFill/>
            <a:ln>
              <a:noFill/>
            </a:ln>
            <a:effectLst/>
            <a:extLs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rot="10800000" wrap="none" lIns="0" tIns="0" rIns="0" bIns="0" anchor="ctr"/>
            <a:lstStyle/>
            <a:p>
              <a:pPr>
                <a:defRPr/>
              </a:pPr>
              <a:endParaRPr lang="fr-FR">
                <a:solidFill>
                  <a:srgbClr val="000000"/>
                </a:solidFill>
              </a:endParaRPr>
            </a:p>
          </p:txBody>
        </p:sp>
      </p:grpSp>
      <p:pic>
        <p:nvPicPr>
          <p:cNvPr id="19" name="Picture 19" descr="Sidel_BM_no_bleed"/>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7605713" y="5981700"/>
            <a:ext cx="1108075" cy="887413"/>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2" name="Object 1" hidden="1"/>
          <p:cNvGraphicFramePr>
            <a:graphicFrameLocks noChangeAspect="1"/>
          </p:cNvGraphicFramePr>
          <p:nvPr userDrawn="1">
            <p:custDataLst>
              <p:tags r:id="rId2"/>
            </p:custDataLst>
            <p:extLst>
              <p:ext uri="{D42A27DB-BD31-4B8C-83A1-F6EECF244321}">
                <p14:modId xmlns:p14="http://schemas.microsoft.com/office/powerpoint/2010/main" val="45413669"/>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42033" name="think-cell Folie" r:id="rId5" imgW="270" imgH="270" progId="TCLayout.ActiveDocument.1">
                  <p:embed/>
                </p:oleObj>
              </mc:Choice>
              <mc:Fallback>
                <p:oleObj name="think-cell Folie" r:id="rId5" imgW="270" imgH="270" progId="TCLayout.ActiveDocument.1">
                  <p:embed/>
                  <p:pic>
                    <p:nvPicPr>
                      <p:cNvPr id="0" name=""/>
                      <p:cNvPicPr/>
                      <p:nvPr/>
                    </p:nvPicPr>
                    <p:blipFill>
                      <a:blip r:embed="rId6"/>
                      <a:stretch>
                        <a:fillRect/>
                      </a:stretch>
                    </p:blipFill>
                    <p:spPr>
                      <a:xfrm>
                        <a:off x="1588" y="1588"/>
                        <a:ext cx="1587" cy="1587"/>
                      </a:xfrm>
                      <a:prstGeom prst="rect">
                        <a:avLst/>
                      </a:prstGeom>
                    </p:spPr>
                  </p:pic>
                </p:oleObj>
              </mc:Fallback>
            </mc:AlternateContent>
          </a:graphicData>
        </a:graphic>
      </p:graphicFrame>
      <p:sp>
        <p:nvSpPr>
          <p:cNvPr id="15" name="Rectangle 2"/>
          <p:cNvSpPr>
            <a:spLocks noGrp="1" noChangeArrowheads="1"/>
          </p:cNvSpPr>
          <p:nvPr>
            <p:ph type="ctrTitle" hasCustomPrompt="1"/>
          </p:nvPr>
        </p:nvSpPr>
        <p:spPr bwMode="gray">
          <a:xfrm>
            <a:off x="647700" y="769938"/>
            <a:ext cx="7988300" cy="1557337"/>
          </a:xfrm>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defRPr sz="4000">
                <a:solidFill>
                  <a:schemeClr val="tx2"/>
                </a:solidFill>
              </a:defRPr>
            </a:lvl1pPr>
          </a:lstStyle>
          <a:p>
            <a:pPr lvl="0"/>
            <a:r>
              <a:rPr lang="en-GB" noProof="1"/>
              <a:t>Click to edit master title style</a:t>
            </a:r>
            <a:endParaRPr lang="en-GB" noProof="0" dirty="0"/>
          </a:p>
        </p:txBody>
      </p:sp>
      <p:sp>
        <p:nvSpPr>
          <p:cNvPr id="27" name="Title 1"/>
          <p:cNvSpPr>
            <a:spLocks/>
          </p:cNvSpPr>
          <p:nvPr userDrawn="1"/>
        </p:nvSpPr>
        <p:spPr bwMode="gray">
          <a:xfrm>
            <a:off x="6520106" y="6476331"/>
            <a:ext cx="921727" cy="15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p>
            <a:pPr algn="r" eaLnBrk="0" hangingPunct="0"/>
            <a:r>
              <a:rPr lang="en-GB" sz="1000" b="1" dirty="0">
                <a:solidFill>
                  <a:srgbClr val="FFFFFF"/>
                </a:solidFill>
              </a:rPr>
              <a:t>www.sidel.com</a:t>
            </a:r>
          </a:p>
        </p:txBody>
      </p:sp>
      <p:sp>
        <p:nvSpPr>
          <p:cNvPr id="20" name="Title 1"/>
          <p:cNvSpPr>
            <a:spLocks/>
          </p:cNvSpPr>
          <p:nvPr userDrawn="1"/>
        </p:nvSpPr>
        <p:spPr bwMode="gray">
          <a:xfrm>
            <a:off x="650875" y="6389944"/>
            <a:ext cx="327025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p>
            <a:pPr eaLnBrk="0" hangingPunct="0"/>
            <a:r>
              <a:rPr lang="en-GB" sz="800" dirty="0">
                <a:solidFill>
                  <a:srgbClr val="FFFFFF"/>
                </a:solidFill>
              </a:rPr>
              <a:t>All rights reserved. No part of this publication may be reproduced</a:t>
            </a:r>
            <a:br>
              <a:rPr lang="en-GB" sz="800" dirty="0">
                <a:solidFill>
                  <a:srgbClr val="FFFFFF"/>
                </a:solidFill>
              </a:rPr>
            </a:br>
            <a:r>
              <a:rPr lang="en-GB" sz="800" dirty="0">
                <a:solidFill>
                  <a:srgbClr val="FFFFFF"/>
                </a:solidFill>
              </a:rPr>
              <a:t>or electronically distributed without the prior permission of the publisher. </a:t>
            </a:r>
          </a:p>
        </p:txBody>
      </p:sp>
    </p:spTree>
    <p:extLst>
      <p:ext uri="{BB962C8B-B14F-4D97-AF65-F5344CB8AC3E}">
        <p14:creationId xmlns:p14="http://schemas.microsoft.com/office/powerpoint/2010/main" val="211260315"/>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obj">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u contenu 2"/>
          <p:cNvSpPr>
            <a:spLocks noGrp="1"/>
          </p:cNvSpPr>
          <p:nvPr>
            <p:ph idx="1"/>
          </p:nvPr>
        </p:nvSpPr>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Tree>
    <p:extLst>
      <p:ext uri="{BB962C8B-B14F-4D97-AF65-F5344CB8AC3E}">
        <p14:creationId xmlns:p14="http://schemas.microsoft.com/office/powerpoint/2010/main" val="313939480"/>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showMasterSp="0" userDrawn="1">
  <p:cSld name="1_Last slide">
    <p:spTree>
      <p:nvGrpSpPr>
        <p:cNvPr id="1" name=""/>
        <p:cNvGrpSpPr/>
        <p:nvPr/>
      </p:nvGrpSpPr>
      <p:grpSpPr>
        <a:xfrm>
          <a:off x="0" y="0"/>
          <a:ext cx="0" cy="0"/>
          <a:chOff x="0" y="0"/>
          <a:chExt cx="0" cy="0"/>
        </a:xfrm>
      </p:grpSpPr>
      <p:grpSp>
        <p:nvGrpSpPr>
          <p:cNvPr id="13" name="Group 13"/>
          <p:cNvGrpSpPr>
            <a:grpSpLocks/>
          </p:cNvGrpSpPr>
          <p:nvPr userDrawn="1"/>
        </p:nvGrpSpPr>
        <p:grpSpPr bwMode="auto">
          <a:xfrm>
            <a:off x="0" y="0"/>
            <a:ext cx="9144000" cy="6858000"/>
            <a:chOff x="1723" y="0"/>
            <a:chExt cx="683" cy="4320"/>
          </a:xfrm>
          <a:gradFill flip="none" rotWithShape="1">
            <a:gsLst>
              <a:gs pos="0">
                <a:srgbClr val="969696"/>
              </a:gs>
              <a:gs pos="41000">
                <a:srgbClr val="FFFFFF"/>
              </a:gs>
              <a:gs pos="100000">
                <a:schemeClr val="bg1">
                  <a:lumMod val="95000"/>
                </a:schemeClr>
              </a:gs>
            </a:gsLst>
            <a:lin ang="16200000" scaled="0"/>
            <a:tileRect/>
          </a:gradFill>
        </p:grpSpPr>
        <p:sp>
          <p:nvSpPr>
            <p:cNvPr id="16" name="Rectangle 11"/>
            <p:cNvSpPr>
              <a:spLocks noChangeArrowheads="1"/>
            </p:cNvSpPr>
            <p:nvPr/>
          </p:nvSpPr>
          <p:spPr bwMode="auto">
            <a:xfrm>
              <a:off x="1723" y="0"/>
              <a:ext cx="683" cy="2235"/>
            </a:xfrm>
            <a:prstGeom prst="rect">
              <a:avLst/>
            </a:prstGeom>
            <a:grpFill/>
            <a:ln>
              <a:noFill/>
            </a:ln>
            <a:effectLst/>
            <a:extLs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0" tIns="0" rIns="0" bIns="0" anchor="ctr"/>
            <a:lstStyle/>
            <a:p>
              <a:pPr>
                <a:defRPr/>
              </a:pPr>
              <a:endParaRPr lang="fr-FR">
                <a:solidFill>
                  <a:srgbClr val="000000"/>
                </a:solidFill>
              </a:endParaRPr>
            </a:p>
          </p:txBody>
        </p:sp>
        <p:sp>
          <p:nvSpPr>
            <p:cNvPr id="17" name="Rectangle 12"/>
            <p:cNvSpPr>
              <a:spLocks noChangeArrowheads="1"/>
            </p:cNvSpPr>
            <p:nvPr/>
          </p:nvSpPr>
          <p:spPr bwMode="auto">
            <a:xfrm rot="10800000">
              <a:off x="1723" y="2235"/>
              <a:ext cx="683" cy="2085"/>
            </a:xfrm>
            <a:prstGeom prst="rect">
              <a:avLst/>
            </a:prstGeom>
            <a:grpFill/>
            <a:ln>
              <a:noFill/>
            </a:ln>
            <a:effectLst/>
            <a:extLs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rot="10800000" wrap="none" lIns="0" tIns="0" rIns="0" bIns="0" anchor="ctr"/>
            <a:lstStyle/>
            <a:p>
              <a:pPr>
                <a:defRPr/>
              </a:pPr>
              <a:endParaRPr lang="fr-FR">
                <a:solidFill>
                  <a:srgbClr val="000000"/>
                </a:solidFill>
              </a:endParaRPr>
            </a:p>
          </p:txBody>
        </p:sp>
      </p:grpSp>
      <p:pic>
        <p:nvPicPr>
          <p:cNvPr id="19" name="Picture 19" descr="Sidel_BM_no_bleed"/>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7605713" y="5981700"/>
            <a:ext cx="1108075" cy="887413"/>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2" name="Object 1" hidden="1"/>
          <p:cNvGraphicFramePr>
            <a:graphicFrameLocks noChangeAspect="1"/>
          </p:cNvGraphicFramePr>
          <p:nvPr userDrawn="1">
            <p:custDataLst>
              <p:tags r:id="rId2"/>
            </p:custDataLst>
            <p:extLst>
              <p:ext uri="{D42A27DB-BD31-4B8C-83A1-F6EECF244321}">
                <p14:modId xmlns:p14="http://schemas.microsoft.com/office/powerpoint/2010/main" val="2522981040"/>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43057" name="think-cell Folie" r:id="rId5" imgW="270" imgH="270" progId="TCLayout.ActiveDocument.1">
                  <p:embed/>
                </p:oleObj>
              </mc:Choice>
              <mc:Fallback>
                <p:oleObj name="think-cell Folie" r:id="rId5" imgW="270" imgH="270" progId="TCLayout.ActiveDocument.1">
                  <p:embed/>
                  <p:pic>
                    <p:nvPicPr>
                      <p:cNvPr id="0" name=""/>
                      <p:cNvPicPr/>
                      <p:nvPr/>
                    </p:nvPicPr>
                    <p:blipFill>
                      <a:blip r:embed="rId6"/>
                      <a:stretch>
                        <a:fillRect/>
                      </a:stretch>
                    </p:blipFill>
                    <p:spPr>
                      <a:xfrm>
                        <a:off x="1588" y="1588"/>
                        <a:ext cx="1587" cy="1587"/>
                      </a:xfrm>
                      <a:prstGeom prst="rect">
                        <a:avLst/>
                      </a:prstGeom>
                    </p:spPr>
                  </p:pic>
                </p:oleObj>
              </mc:Fallback>
            </mc:AlternateContent>
          </a:graphicData>
        </a:graphic>
      </p:graphicFrame>
      <p:sp>
        <p:nvSpPr>
          <p:cNvPr id="15" name="Rectangle 2"/>
          <p:cNvSpPr>
            <a:spLocks noGrp="1" noChangeArrowheads="1"/>
          </p:cNvSpPr>
          <p:nvPr>
            <p:ph type="ctrTitle" hasCustomPrompt="1"/>
          </p:nvPr>
        </p:nvSpPr>
        <p:spPr bwMode="gray">
          <a:xfrm>
            <a:off x="647700" y="769938"/>
            <a:ext cx="7988300" cy="1557337"/>
          </a:xfrm>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defRPr sz="4000">
                <a:solidFill>
                  <a:schemeClr val="tx2"/>
                </a:solidFill>
              </a:defRPr>
            </a:lvl1pPr>
          </a:lstStyle>
          <a:p>
            <a:pPr lvl="0"/>
            <a:r>
              <a:rPr lang="en-GB" noProof="1"/>
              <a:t>Click to edit master title style</a:t>
            </a:r>
            <a:endParaRPr lang="en-GB" noProof="0" dirty="0"/>
          </a:p>
        </p:txBody>
      </p:sp>
      <p:sp>
        <p:nvSpPr>
          <p:cNvPr id="27" name="Title 1"/>
          <p:cNvSpPr>
            <a:spLocks/>
          </p:cNvSpPr>
          <p:nvPr userDrawn="1"/>
        </p:nvSpPr>
        <p:spPr bwMode="gray">
          <a:xfrm>
            <a:off x="6520106" y="6476331"/>
            <a:ext cx="921727" cy="15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p>
            <a:pPr algn="r" eaLnBrk="0" hangingPunct="0"/>
            <a:r>
              <a:rPr lang="en-GB" sz="1000" b="1" dirty="0">
                <a:solidFill>
                  <a:srgbClr val="FFFFFF"/>
                </a:solidFill>
              </a:rPr>
              <a:t>www.sidel.com</a:t>
            </a:r>
          </a:p>
        </p:txBody>
      </p:sp>
      <p:sp>
        <p:nvSpPr>
          <p:cNvPr id="20" name="Title 1"/>
          <p:cNvSpPr>
            <a:spLocks/>
          </p:cNvSpPr>
          <p:nvPr userDrawn="1"/>
        </p:nvSpPr>
        <p:spPr bwMode="gray">
          <a:xfrm>
            <a:off x="650875" y="6389944"/>
            <a:ext cx="327025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p>
            <a:pPr eaLnBrk="0" hangingPunct="0"/>
            <a:r>
              <a:rPr lang="en-GB" sz="800" dirty="0">
                <a:solidFill>
                  <a:srgbClr val="FFFFFF"/>
                </a:solidFill>
              </a:rPr>
              <a:t>All rights reserved. No part of this publication may be reproduced</a:t>
            </a:r>
            <a:br>
              <a:rPr lang="en-GB" sz="800" dirty="0">
                <a:solidFill>
                  <a:srgbClr val="FFFFFF"/>
                </a:solidFill>
              </a:rPr>
            </a:br>
            <a:r>
              <a:rPr lang="en-GB" sz="800" dirty="0">
                <a:solidFill>
                  <a:srgbClr val="FFFFFF"/>
                </a:solidFill>
              </a:rPr>
              <a:t>or electronically distributed without the prior permission of the publisher. </a:t>
            </a:r>
          </a:p>
        </p:txBody>
      </p:sp>
    </p:spTree>
    <p:extLst>
      <p:ext uri="{BB962C8B-B14F-4D97-AF65-F5344CB8AC3E}">
        <p14:creationId xmlns:p14="http://schemas.microsoft.com/office/powerpoint/2010/main" val="1205899353"/>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showMasterSp="0" preserve="1" userDrawn="1">
  <p:cSld name="Cover slide">
    <p:spTree>
      <p:nvGrpSpPr>
        <p:cNvPr id="1" name=""/>
        <p:cNvGrpSpPr/>
        <p:nvPr/>
      </p:nvGrpSpPr>
      <p:grpSpPr>
        <a:xfrm>
          <a:off x="0" y="0"/>
          <a:ext cx="0" cy="0"/>
          <a:chOff x="0" y="0"/>
          <a:chExt cx="0" cy="0"/>
        </a:xfrm>
      </p:grpSpPr>
      <p:grpSp>
        <p:nvGrpSpPr>
          <p:cNvPr id="14" name="Group 13"/>
          <p:cNvGrpSpPr>
            <a:grpSpLocks/>
          </p:cNvGrpSpPr>
          <p:nvPr userDrawn="1"/>
        </p:nvGrpSpPr>
        <p:grpSpPr bwMode="auto">
          <a:xfrm>
            <a:off x="0" y="0"/>
            <a:ext cx="9144000" cy="6858000"/>
            <a:chOff x="1723" y="0"/>
            <a:chExt cx="683" cy="4320"/>
          </a:xfrm>
          <a:gradFill flip="none" rotWithShape="1">
            <a:gsLst>
              <a:gs pos="0">
                <a:srgbClr val="969696"/>
              </a:gs>
              <a:gs pos="41000">
                <a:srgbClr val="FFFFFF"/>
              </a:gs>
              <a:gs pos="100000">
                <a:schemeClr val="bg1">
                  <a:lumMod val="95000"/>
                </a:schemeClr>
              </a:gs>
            </a:gsLst>
            <a:lin ang="16200000" scaled="0"/>
            <a:tileRect/>
          </a:gradFill>
        </p:grpSpPr>
        <p:sp>
          <p:nvSpPr>
            <p:cNvPr id="20" name="Rectangle 11"/>
            <p:cNvSpPr>
              <a:spLocks noChangeArrowheads="1"/>
            </p:cNvSpPr>
            <p:nvPr/>
          </p:nvSpPr>
          <p:spPr bwMode="auto">
            <a:xfrm>
              <a:off x="1723" y="0"/>
              <a:ext cx="683" cy="2235"/>
            </a:xfrm>
            <a:prstGeom prst="rect">
              <a:avLst/>
            </a:prstGeom>
            <a:grpFill/>
            <a:ln>
              <a:noFill/>
            </a:ln>
            <a:effectLst/>
            <a:extLs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0" tIns="0" rIns="0" bIns="0" anchor="ctr"/>
            <a:lstStyle/>
            <a:p>
              <a:pPr>
                <a:defRPr/>
              </a:pPr>
              <a:endParaRPr lang="fr-FR">
                <a:solidFill>
                  <a:srgbClr val="000000"/>
                </a:solidFill>
              </a:endParaRPr>
            </a:p>
          </p:txBody>
        </p:sp>
        <p:sp>
          <p:nvSpPr>
            <p:cNvPr id="21" name="Rectangle 12"/>
            <p:cNvSpPr>
              <a:spLocks noChangeArrowheads="1"/>
            </p:cNvSpPr>
            <p:nvPr/>
          </p:nvSpPr>
          <p:spPr bwMode="auto">
            <a:xfrm rot="10800000">
              <a:off x="1723" y="2235"/>
              <a:ext cx="683" cy="2085"/>
            </a:xfrm>
            <a:prstGeom prst="rect">
              <a:avLst/>
            </a:prstGeom>
            <a:grpFill/>
            <a:ln>
              <a:noFill/>
            </a:ln>
            <a:effectLst/>
            <a:extLs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rot="10800000" wrap="none" lIns="0" tIns="0" rIns="0" bIns="0" anchor="ctr"/>
            <a:lstStyle/>
            <a:p>
              <a:pPr>
                <a:defRPr/>
              </a:pPr>
              <a:endParaRPr lang="fr-FR">
                <a:solidFill>
                  <a:srgbClr val="000000"/>
                </a:solidFill>
              </a:endParaRPr>
            </a:p>
          </p:txBody>
        </p:sp>
      </p:grpSp>
      <p:sp>
        <p:nvSpPr>
          <p:cNvPr id="25" name="Title 1"/>
          <p:cNvSpPr>
            <a:spLocks/>
          </p:cNvSpPr>
          <p:nvPr userDrawn="1"/>
        </p:nvSpPr>
        <p:spPr bwMode="gray">
          <a:xfrm>
            <a:off x="650875" y="6389944"/>
            <a:ext cx="327025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p>
            <a:pPr eaLnBrk="0" hangingPunct="0"/>
            <a:r>
              <a:rPr lang="en-GB" sz="800" dirty="0">
                <a:solidFill>
                  <a:srgbClr val="FFFFFF"/>
                </a:solidFill>
              </a:rPr>
              <a:t>All rights reserved. No part of this publication may be reproduced</a:t>
            </a:r>
            <a:br>
              <a:rPr lang="en-GB" sz="800" dirty="0">
                <a:solidFill>
                  <a:srgbClr val="FFFFFF"/>
                </a:solidFill>
              </a:rPr>
            </a:br>
            <a:r>
              <a:rPr lang="en-GB" sz="800" dirty="0">
                <a:solidFill>
                  <a:srgbClr val="FFFFFF"/>
                </a:solidFill>
              </a:rPr>
              <a:t>or electronically distributed without the prior permission of the publisher. </a:t>
            </a:r>
          </a:p>
        </p:txBody>
      </p:sp>
      <p:pic>
        <p:nvPicPr>
          <p:cNvPr id="26" name="Picture 19" descr="Sidel_BM_no_bleed"/>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7605713" y="5981700"/>
            <a:ext cx="1108075" cy="887413"/>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2" name="Object 1" hidden="1"/>
          <p:cNvGraphicFramePr>
            <a:graphicFrameLocks noChangeAspect="1"/>
          </p:cNvGraphicFramePr>
          <p:nvPr userDrawn="1">
            <p:custDataLst>
              <p:tags r:id="rId2"/>
            </p:custDataLst>
            <p:extLst>
              <p:ext uri="{D42A27DB-BD31-4B8C-83A1-F6EECF244321}">
                <p14:modId xmlns:p14="http://schemas.microsoft.com/office/powerpoint/2010/main" val="3846784500"/>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46128" name="think-cell Folie" r:id="rId5" imgW="270" imgH="270" progId="TCLayout.ActiveDocument.1">
                  <p:embed/>
                </p:oleObj>
              </mc:Choice>
              <mc:Fallback>
                <p:oleObj name="think-cell Folie" r:id="rId5" imgW="270" imgH="270" progId="TCLayout.ActiveDocument.1">
                  <p:embed/>
                  <p:pic>
                    <p:nvPicPr>
                      <p:cNvPr id="0" name=""/>
                      <p:cNvPicPr/>
                      <p:nvPr/>
                    </p:nvPicPr>
                    <p:blipFill>
                      <a:blip r:embed="rId6"/>
                      <a:stretch>
                        <a:fillRect/>
                      </a:stretch>
                    </p:blipFill>
                    <p:spPr>
                      <a:xfrm>
                        <a:off x="1588" y="1588"/>
                        <a:ext cx="1587" cy="1587"/>
                      </a:xfrm>
                      <a:prstGeom prst="rect">
                        <a:avLst/>
                      </a:prstGeom>
                    </p:spPr>
                  </p:pic>
                </p:oleObj>
              </mc:Fallback>
            </mc:AlternateContent>
          </a:graphicData>
        </a:graphic>
      </p:graphicFrame>
      <p:sp>
        <p:nvSpPr>
          <p:cNvPr id="15" name="Rectangle 2"/>
          <p:cNvSpPr>
            <a:spLocks noGrp="1" noChangeArrowheads="1"/>
          </p:cNvSpPr>
          <p:nvPr>
            <p:ph type="ctrTitle" hasCustomPrompt="1"/>
          </p:nvPr>
        </p:nvSpPr>
        <p:spPr bwMode="gray">
          <a:xfrm>
            <a:off x="647700" y="769938"/>
            <a:ext cx="7988300" cy="1557337"/>
          </a:xfrm>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defRPr sz="4000">
                <a:solidFill>
                  <a:schemeClr val="tx2"/>
                </a:solidFill>
              </a:defRPr>
            </a:lvl1pPr>
          </a:lstStyle>
          <a:p>
            <a:pPr lvl="0"/>
            <a:r>
              <a:rPr lang="en-GB" noProof="1"/>
              <a:t>Click to edit master title style</a:t>
            </a:r>
            <a:endParaRPr lang="en-GB" noProof="0" dirty="0"/>
          </a:p>
        </p:txBody>
      </p:sp>
      <p:sp>
        <p:nvSpPr>
          <p:cNvPr id="16" name="Rectangle 3"/>
          <p:cNvSpPr>
            <a:spLocks noGrp="1" noChangeArrowheads="1"/>
          </p:cNvSpPr>
          <p:nvPr>
            <p:ph type="subTitle" idx="1"/>
          </p:nvPr>
        </p:nvSpPr>
        <p:spPr bwMode="gray">
          <a:xfrm>
            <a:off x="650875" y="2327275"/>
            <a:ext cx="5362575" cy="1738313"/>
          </a:xfrm>
          <a:prstGeom prst="rect">
            <a:avLst/>
          </a:prstGeom>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spcBef>
                <a:spcPct val="0"/>
              </a:spcBef>
              <a:buSzTx/>
              <a:defRPr>
                <a:solidFill>
                  <a:schemeClr val="accent4"/>
                </a:solidFill>
              </a:defRPr>
            </a:lvl1pPr>
          </a:lstStyle>
          <a:p>
            <a:pPr lvl="0"/>
            <a:r>
              <a:rPr lang="en-GB" noProof="0" dirty="0" err="1"/>
              <a:t>Formatvorlage</a:t>
            </a:r>
            <a:r>
              <a:rPr lang="en-GB" noProof="0" dirty="0"/>
              <a:t> des </a:t>
            </a:r>
            <a:r>
              <a:rPr lang="en-GB" noProof="0" dirty="0" err="1"/>
              <a:t>Untertitelmasters</a:t>
            </a:r>
            <a:r>
              <a:rPr lang="en-GB" noProof="0" dirty="0"/>
              <a:t> </a:t>
            </a:r>
            <a:r>
              <a:rPr lang="en-GB" noProof="0" dirty="0" err="1"/>
              <a:t>durch</a:t>
            </a:r>
            <a:r>
              <a:rPr lang="en-GB" noProof="0" dirty="0"/>
              <a:t> </a:t>
            </a:r>
            <a:r>
              <a:rPr lang="en-GB" noProof="0" dirty="0" err="1"/>
              <a:t>Klicken</a:t>
            </a:r>
            <a:r>
              <a:rPr lang="en-GB" noProof="0" dirty="0"/>
              <a:t> </a:t>
            </a:r>
            <a:r>
              <a:rPr lang="en-GB" noProof="0" dirty="0" err="1"/>
              <a:t>bearbeiten</a:t>
            </a:r>
            <a:endParaRPr lang="en-GB" noProof="0" dirty="0"/>
          </a:p>
        </p:txBody>
      </p:sp>
    </p:spTree>
    <p:extLst>
      <p:ext uri="{BB962C8B-B14F-4D97-AF65-F5344CB8AC3E}">
        <p14:creationId xmlns:p14="http://schemas.microsoft.com/office/powerpoint/2010/main" val="3835433392"/>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GB"/>
              <a:t>Click to edit master title style</a:t>
            </a:r>
            <a:endParaRPr lang="en-GB" dirty="0"/>
          </a:p>
        </p:txBody>
      </p:sp>
    </p:spTree>
    <p:extLst>
      <p:ext uri="{BB962C8B-B14F-4D97-AF65-F5344CB8AC3E}">
        <p14:creationId xmlns:p14="http://schemas.microsoft.com/office/powerpoint/2010/main" val="1924596042"/>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Title and tex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GB"/>
              <a:t>Click to edit master title style</a:t>
            </a:r>
            <a:endParaRPr lang="en-GB" dirty="0"/>
          </a:p>
        </p:txBody>
      </p:sp>
      <p:sp>
        <p:nvSpPr>
          <p:cNvPr id="5" name="Text Placeholder 4"/>
          <p:cNvSpPr>
            <a:spLocks noGrp="1"/>
          </p:cNvSpPr>
          <p:nvPr>
            <p:ph type="body" sz="quarter" idx="10"/>
          </p:nvPr>
        </p:nvSpPr>
        <p:spPr>
          <a:xfrm>
            <a:off x="647700" y="1485900"/>
            <a:ext cx="7997825" cy="4762500"/>
          </a:xfrm>
        </p:spPr>
        <p:txBody>
          <a:bodyPr>
            <a:noAutofit/>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p>
        </p:txBody>
      </p:sp>
    </p:spTree>
    <p:extLst>
      <p:ext uri="{BB962C8B-B14F-4D97-AF65-F5344CB8AC3E}">
        <p14:creationId xmlns:p14="http://schemas.microsoft.com/office/powerpoint/2010/main" val="208947233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Last slide">
    <p:spTree>
      <p:nvGrpSpPr>
        <p:cNvPr id="1" name=""/>
        <p:cNvGrpSpPr/>
        <p:nvPr/>
      </p:nvGrpSpPr>
      <p:grpSpPr>
        <a:xfrm>
          <a:off x="0" y="0"/>
          <a:ext cx="0" cy="0"/>
          <a:chOff x="0" y="0"/>
          <a:chExt cx="0" cy="0"/>
        </a:xfrm>
      </p:grpSpPr>
      <p:grpSp>
        <p:nvGrpSpPr>
          <p:cNvPr id="13" name="Group 13"/>
          <p:cNvGrpSpPr>
            <a:grpSpLocks/>
          </p:cNvGrpSpPr>
          <p:nvPr userDrawn="1"/>
        </p:nvGrpSpPr>
        <p:grpSpPr bwMode="auto">
          <a:xfrm>
            <a:off x="0" y="0"/>
            <a:ext cx="9144000" cy="6858000"/>
            <a:chOff x="1723" y="0"/>
            <a:chExt cx="683" cy="4320"/>
          </a:xfrm>
          <a:gradFill flip="none" rotWithShape="1">
            <a:gsLst>
              <a:gs pos="0">
                <a:srgbClr val="969696"/>
              </a:gs>
              <a:gs pos="41000">
                <a:srgbClr val="FFFFFF"/>
              </a:gs>
              <a:gs pos="100000">
                <a:schemeClr val="bg1">
                  <a:lumMod val="95000"/>
                </a:schemeClr>
              </a:gs>
            </a:gsLst>
            <a:lin ang="16200000" scaled="0"/>
            <a:tileRect/>
          </a:gradFill>
        </p:grpSpPr>
        <p:sp>
          <p:nvSpPr>
            <p:cNvPr id="16" name="Rectangle 11"/>
            <p:cNvSpPr>
              <a:spLocks noChangeArrowheads="1"/>
            </p:cNvSpPr>
            <p:nvPr/>
          </p:nvSpPr>
          <p:spPr bwMode="auto">
            <a:xfrm>
              <a:off x="1723" y="0"/>
              <a:ext cx="683" cy="2235"/>
            </a:xfrm>
            <a:prstGeom prst="rect">
              <a:avLst/>
            </a:prstGeom>
            <a:grpFill/>
            <a:ln>
              <a:noFill/>
            </a:ln>
            <a:effectLst/>
            <a:extLs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0" tIns="0" rIns="0" bIns="0" anchor="ctr"/>
            <a:lstStyle/>
            <a:p>
              <a:pPr>
                <a:defRPr/>
              </a:pPr>
              <a:endParaRPr lang="fr-FR">
                <a:solidFill>
                  <a:srgbClr val="000000"/>
                </a:solidFill>
              </a:endParaRPr>
            </a:p>
          </p:txBody>
        </p:sp>
        <p:sp>
          <p:nvSpPr>
            <p:cNvPr id="17" name="Rectangle 12"/>
            <p:cNvSpPr>
              <a:spLocks noChangeArrowheads="1"/>
            </p:cNvSpPr>
            <p:nvPr/>
          </p:nvSpPr>
          <p:spPr bwMode="auto">
            <a:xfrm rot="10800000">
              <a:off x="1723" y="2235"/>
              <a:ext cx="683" cy="2085"/>
            </a:xfrm>
            <a:prstGeom prst="rect">
              <a:avLst/>
            </a:prstGeom>
            <a:grpFill/>
            <a:ln>
              <a:noFill/>
            </a:ln>
            <a:effectLst/>
            <a:extLs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rot="10800000" wrap="none" lIns="0" tIns="0" rIns="0" bIns="0" anchor="ctr"/>
            <a:lstStyle/>
            <a:p>
              <a:pPr>
                <a:defRPr/>
              </a:pPr>
              <a:endParaRPr lang="fr-FR">
                <a:solidFill>
                  <a:srgbClr val="000000"/>
                </a:solidFill>
              </a:endParaRPr>
            </a:p>
          </p:txBody>
        </p:sp>
      </p:grpSp>
      <p:pic>
        <p:nvPicPr>
          <p:cNvPr id="19" name="Picture 19" descr="Sidel_BM_no_bleed"/>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7605713" y="5981700"/>
            <a:ext cx="1108075" cy="887413"/>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2" name="Object 1" hidden="1"/>
          <p:cNvGraphicFramePr>
            <a:graphicFrameLocks noChangeAspect="1"/>
          </p:cNvGraphicFramePr>
          <p:nvPr userDrawn="1">
            <p:custDataLst>
              <p:tags r:id="rId2"/>
            </p:custDataLst>
            <p:extLst>
              <p:ext uri="{D42A27DB-BD31-4B8C-83A1-F6EECF244321}">
                <p14:modId xmlns:p14="http://schemas.microsoft.com/office/powerpoint/2010/main" val="2037693433"/>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4153" name="think-cell Folie" r:id="rId5" imgW="270" imgH="270" progId="TCLayout.ActiveDocument.1">
                  <p:embed/>
                </p:oleObj>
              </mc:Choice>
              <mc:Fallback>
                <p:oleObj name="think-cell Folie" r:id="rId5" imgW="270" imgH="270" progId="TCLayout.ActiveDocument.1">
                  <p:embed/>
                  <p:pic>
                    <p:nvPicPr>
                      <p:cNvPr id="0" name=""/>
                      <p:cNvPicPr/>
                      <p:nvPr/>
                    </p:nvPicPr>
                    <p:blipFill>
                      <a:blip r:embed="rId6"/>
                      <a:stretch>
                        <a:fillRect/>
                      </a:stretch>
                    </p:blipFill>
                    <p:spPr>
                      <a:xfrm>
                        <a:off x="1588" y="1588"/>
                        <a:ext cx="1587" cy="1587"/>
                      </a:xfrm>
                      <a:prstGeom prst="rect">
                        <a:avLst/>
                      </a:prstGeom>
                    </p:spPr>
                  </p:pic>
                </p:oleObj>
              </mc:Fallback>
            </mc:AlternateContent>
          </a:graphicData>
        </a:graphic>
      </p:graphicFrame>
      <p:sp>
        <p:nvSpPr>
          <p:cNvPr id="15" name="Rectangle 2"/>
          <p:cNvSpPr>
            <a:spLocks noGrp="1" noChangeArrowheads="1"/>
          </p:cNvSpPr>
          <p:nvPr>
            <p:ph type="ctrTitle" hasCustomPrompt="1"/>
          </p:nvPr>
        </p:nvSpPr>
        <p:spPr bwMode="gray">
          <a:xfrm>
            <a:off x="647700" y="769938"/>
            <a:ext cx="7988300" cy="1557337"/>
          </a:xfrm>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defRPr sz="4000">
                <a:solidFill>
                  <a:schemeClr val="tx2"/>
                </a:solidFill>
              </a:defRPr>
            </a:lvl1pPr>
          </a:lstStyle>
          <a:p>
            <a:pPr lvl="0"/>
            <a:r>
              <a:rPr lang="en-GB" noProof="1"/>
              <a:t>Click to edit master title style</a:t>
            </a:r>
            <a:endParaRPr lang="en-GB" noProof="0" dirty="0"/>
          </a:p>
        </p:txBody>
      </p:sp>
      <p:sp>
        <p:nvSpPr>
          <p:cNvPr id="27" name="Title 1"/>
          <p:cNvSpPr>
            <a:spLocks/>
          </p:cNvSpPr>
          <p:nvPr userDrawn="1"/>
        </p:nvSpPr>
        <p:spPr bwMode="gray">
          <a:xfrm>
            <a:off x="6520106" y="6476331"/>
            <a:ext cx="921727" cy="15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p>
            <a:pPr algn="r" eaLnBrk="0" hangingPunct="0"/>
            <a:r>
              <a:rPr lang="en-GB" sz="1000" b="1" dirty="0">
                <a:solidFill>
                  <a:srgbClr val="FFFFFF"/>
                </a:solidFill>
              </a:rPr>
              <a:t>www.sidel.com</a:t>
            </a:r>
          </a:p>
        </p:txBody>
      </p:sp>
      <p:sp>
        <p:nvSpPr>
          <p:cNvPr id="20" name="Title 1"/>
          <p:cNvSpPr>
            <a:spLocks/>
          </p:cNvSpPr>
          <p:nvPr userDrawn="1"/>
        </p:nvSpPr>
        <p:spPr bwMode="gray">
          <a:xfrm>
            <a:off x="650875" y="6389944"/>
            <a:ext cx="327025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p>
            <a:pPr eaLnBrk="0" hangingPunct="0"/>
            <a:r>
              <a:rPr lang="en-GB" sz="800" dirty="0">
                <a:solidFill>
                  <a:srgbClr val="FFFFFF"/>
                </a:solidFill>
              </a:rPr>
              <a:t>All rights reserved. No part of this publication may be reproduced</a:t>
            </a:r>
            <a:br>
              <a:rPr lang="en-GB" sz="800" dirty="0">
                <a:solidFill>
                  <a:srgbClr val="FFFFFF"/>
                </a:solidFill>
              </a:rPr>
            </a:br>
            <a:r>
              <a:rPr lang="en-GB" sz="800" dirty="0">
                <a:solidFill>
                  <a:srgbClr val="FFFFFF"/>
                </a:solidFill>
              </a:rPr>
              <a:t>or electronically distributed without the prior permission of the publisher. </a:t>
            </a:r>
          </a:p>
        </p:txBody>
      </p:sp>
    </p:spTree>
    <p:extLst>
      <p:ext uri="{BB962C8B-B14F-4D97-AF65-F5344CB8AC3E}">
        <p14:creationId xmlns:p14="http://schemas.microsoft.com/office/powerpoint/2010/main" val="2647639259"/>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Title and Sub-titl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48000" y="334800"/>
            <a:ext cx="7992000" cy="936000"/>
          </a:xfrm>
        </p:spPr>
        <p:txBody>
          <a:bodyPr/>
          <a:lstStyle>
            <a:lvl1pPr>
              <a:defRPr/>
            </a:lvl1pPr>
          </a:lstStyle>
          <a:p>
            <a:r>
              <a:rPr lang="en-GB"/>
              <a:t>Click to edit master title style</a:t>
            </a:r>
            <a:endParaRPr lang="en-GB" dirty="0"/>
          </a:p>
        </p:txBody>
      </p:sp>
      <p:sp>
        <p:nvSpPr>
          <p:cNvPr id="9" name="Text Placeholder 8"/>
          <p:cNvSpPr>
            <a:spLocks noGrp="1"/>
          </p:cNvSpPr>
          <p:nvPr>
            <p:ph type="body" sz="quarter" idx="10"/>
          </p:nvPr>
        </p:nvSpPr>
        <p:spPr>
          <a:xfrm>
            <a:off x="648000" y="1025525"/>
            <a:ext cx="7997825" cy="307777"/>
          </a:xfrm>
        </p:spPr>
        <p:txBody>
          <a:bodyPr>
            <a:spAutoFit/>
          </a:bodyPr>
          <a:lstStyle/>
          <a:p>
            <a:pPr lvl="0"/>
            <a:r>
              <a:rPr lang="en-GB" dirty="0"/>
              <a:t>Click to edit Master text styles</a:t>
            </a:r>
          </a:p>
        </p:txBody>
      </p:sp>
    </p:spTree>
    <p:extLst>
      <p:ext uri="{BB962C8B-B14F-4D97-AF65-F5344CB8AC3E}">
        <p14:creationId xmlns:p14="http://schemas.microsoft.com/office/powerpoint/2010/main" val="2223112617"/>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showMasterSp="0" preserve="1" userDrawn="1">
  <p:cSld name="Breaker slide">
    <p:bg>
      <p:bgPr>
        <a:solidFill>
          <a:schemeClr val="accent4"/>
        </a:solidFill>
        <a:effectLst/>
      </p:bgPr>
    </p:bg>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2"/>
            </p:custDataLst>
            <p:extLst>
              <p:ext uri="{D42A27DB-BD31-4B8C-83A1-F6EECF244321}">
                <p14:modId xmlns:p14="http://schemas.microsoft.com/office/powerpoint/2010/main" val="2450798970"/>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47152" name="think-cell Folie" r:id="rId4" imgW="270" imgH="270" progId="TCLayout.ActiveDocument.1">
                  <p:embed/>
                </p:oleObj>
              </mc:Choice>
              <mc:Fallback>
                <p:oleObj name="think-cell Folie" r:id="rId4" imgW="270" imgH="270" progId="TCLayout.ActiveDocument.1">
                  <p:embed/>
                  <p:pic>
                    <p:nvPicPr>
                      <p:cNvPr id="0" name=""/>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15" name="Rectangle 2"/>
          <p:cNvSpPr>
            <a:spLocks noGrp="1" noChangeArrowheads="1"/>
          </p:cNvSpPr>
          <p:nvPr>
            <p:ph type="ctrTitle" hasCustomPrompt="1"/>
          </p:nvPr>
        </p:nvSpPr>
        <p:spPr bwMode="gray">
          <a:xfrm>
            <a:off x="647700" y="769938"/>
            <a:ext cx="7988300" cy="1557337"/>
          </a:xfrm>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defRPr sz="4000">
                <a:solidFill>
                  <a:schemeClr val="bg1"/>
                </a:solidFill>
              </a:defRPr>
            </a:lvl1pPr>
          </a:lstStyle>
          <a:p>
            <a:pPr lvl="0"/>
            <a:r>
              <a:rPr lang="en-GB" noProof="1"/>
              <a:t>Click to edit master title style</a:t>
            </a:r>
            <a:endParaRPr lang="en-GB" noProof="0" dirty="0"/>
          </a:p>
        </p:txBody>
      </p:sp>
      <p:sp>
        <p:nvSpPr>
          <p:cNvPr id="16" name="Rectangle 3"/>
          <p:cNvSpPr>
            <a:spLocks noGrp="1" noChangeArrowheads="1"/>
          </p:cNvSpPr>
          <p:nvPr>
            <p:ph type="subTitle" idx="1"/>
          </p:nvPr>
        </p:nvSpPr>
        <p:spPr bwMode="gray">
          <a:xfrm>
            <a:off x="650875" y="2327275"/>
            <a:ext cx="5362575" cy="1738313"/>
          </a:xfrm>
          <a:prstGeom prst="rect">
            <a:avLst/>
          </a:prstGeom>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spcBef>
                <a:spcPct val="0"/>
              </a:spcBef>
              <a:buSzTx/>
              <a:defRPr>
                <a:solidFill>
                  <a:schemeClr val="bg1"/>
                </a:solidFill>
              </a:defRPr>
            </a:lvl1pPr>
          </a:lstStyle>
          <a:p>
            <a:pPr lvl="0"/>
            <a:r>
              <a:rPr lang="en-GB" noProof="0"/>
              <a:t>Formatvorlage des Untertitelmasters durch Klicken bearbeiten</a:t>
            </a:r>
            <a:endParaRPr lang="en-GB" noProof="0" dirty="0"/>
          </a:p>
        </p:txBody>
      </p:sp>
      <p:pic>
        <p:nvPicPr>
          <p:cNvPr id="11" name="Image 66" descr="shadow-v2.png"/>
          <p:cNvPicPr>
            <a:picLocks noChangeAspect="1"/>
          </p:cNvPicPr>
          <p:nvPr userDrawn="1"/>
        </p:nvPicPr>
        <p:blipFill>
          <a:blip r:embed="rId6">
            <a:extLst>
              <a:ext uri="{28A0092B-C50C-407E-A947-70E740481C1C}">
                <a14:useLocalDpi xmlns:a14="http://schemas.microsoft.com/office/drawing/2010/main" val="0"/>
              </a:ext>
            </a:extLst>
          </a:blip>
          <a:srcRect t="8528" b="51877"/>
          <a:stretch>
            <a:fillRect/>
          </a:stretch>
        </p:blipFill>
        <p:spPr bwMode="auto">
          <a:xfrm>
            <a:off x="0" y="6381750"/>
            <a:ext cx="8856663" cy="206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2" name="Group 7"/>
          <p:cNvGrpSpPr>
            <a:grpSpLocks/>
          </p:cNvGrpSpPr>
          <p:nvPr userDrawn="1"/>
        </p:nvGrpSpPr>
        <p:grpSpPr bwMode="auto">
          <a:xfrm>
            <a:off x="7777163" y="6526213"/>
            <a:ext cx="863600" cy="236537"/>
            <a:chOff x="1005" y="1644"/>
            <a:chExt cx="3749" cy="1030"/>
          </a:xfrm>
          <a:solidFill>
            <a:schemeClr val="bg1"/>
          </a:solidFill>
        </p:grpSpPr>
        <p:sp>
          <p:nvSpPr>
            <p:cNvPr id="13" name="Freeform 8"/>
            <p:cNvSpPr>
              <a:spLocks/>
            </p:cNvSpPr>
            <p:nvPr userDrawn="1"/>
          </p:nvSpPr>
          <p:spPr bwMode="auto">
            <a:xfrm>
              <a:off x="1962" y="2123"/>
              <a:ext cx="314" cy="256"/>
            </a:xfrm>
            <a:custGeom>
              <a:avLst/>
              <a:gdLst>
                <a:gd name="T0" fmla="*/ 108 w 314"/>
                <a:gd name="T1" fmla="*/ 256 h 256"/>
                <a:gd name="T2" fmla="*/ 314 w 314"/>
                <a:gd name="T3" fmla="*/ 0 h 256"/>
                <a:gd name="T4" fmla="*/ 101 w 314"/>
                <a:gd name="T5" fmla="*/ 0 h 256"/>
                <a:gd name="T6" fmla="*/ 0 w 314"/>
                <a:gd name="T7" fmla="*/ 126 h 256"/>
                <a:gd name="T8" fmla="*/ 108 w 314"/>
                <a:gd name="T9" fmla="*/ 256 h 256"/>
              </a:gdLst>
              <a:ahLst/>
              <a:cxnLst>
                <a:cxn ang="0">
                  <a:pos x="T0" y="T1"/>
                </a:cxn>
                <a:cxn ang="0">
                  <a:pos x="T2" y="T3"/>
                </a:cxn>
                <a:cxn ang="0">
                  <a:pos x="T4" y="T5"/>
                </a:cxn>
                <a:cxn ang="0">
                  <a:pos x="T6" y="T7"/>
                </a:cxn>
                <a:cxn ang="0">
                  <a:pos x="T8" y="T9"/>
                </a:cxn>
              </a:cxnLst>
              <a:rect l="0" t="0" r="r" b="b"/>
              <a:pathLst>
                <a:path w="314" h="256">
                  <a:moveTo>
                    <a:pt x="108" y="256"/>
                  </a:moveTo>
                  <a:lnTo>
                    <a:pt x="314" y="0"/>
                  </a:lnTo>
                  <a:lnTo>
                    <a:pt x="101" y="0"/>
                  </a:lnTo>
                  <a:lnTo>
                    <a:pt x="0" y="126"/>
                  </a:lnTo>
                  <a:lnTo>
                    <a:pt x="108" y="25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solidFill>
                  <a:srgbClr val="000000"/>
                </a:solidFill>
              </a:endParaRPr>
            </a:p>
          </p:txBody>
        </p:sp>
        <p:sp>
          <p:nvSpPr>
            <p:cNvPr id="22" name="Freeform 9"/>
            <p:cNvSpPr>
              <a:spLocks noEditPoints="1"/>
            </p:cNvSpPr>
            <p:nvPr userDrawn="1"/>
          </p:nvSpPr>
          <p:spPr bwMode="auto">
            <a:xfrm>
              <a:off x="1005" y="1644"/>
              <a:ext cx="1183" cy="1014"/>
            </a:xfrm>
            <a:custGeom>
              <a:avLst/>
              <a:gdLst>
                <a:gd name="T0" fmla="*/ 359 w 501"/>
                <a:gd name="T1" fmla="*/ 313 h 429"/>
                <a:gd name="T2" fmla="*/ 339 w 501"/>
                <a:gd name="T3" fmla="*/ 287 h 429"/>
                <a:gd name="T4" fmla="*/ 331 w 501"/>
                <a:gd name="T5" fmla="*/ 277 h 429"/>
                <a:gd name="T6" fmla="*/ 288 w 501"/>
                <a:gd name="T7" fmla="*/ 257 h 429"/>
                <a:gd name="T8" fmla="*/ 232 w 501"/>
                <a:gd name="T9" fmla="*/ 313 h 429"/>
                <a:gd name="T10" fmla="*/ 288 w 501"/>
                <a:gd name="T11" fmla="*/ 368 h 429"/>
                <a:gd name="T12" fmla="*/ 331 w 501"/>
                <a:gd name="T13" fmla="*/ 348 h 429"/>
                <a:gd name="T14" fmla="*/ 339 w 501"/>
                <a:gd name="T15" fmla="*/ 338 h 429"/>
                <a:gd name="T16" fmla="*/ 359 w 501"/>
                <a:gd name="T17" fmla="*/ 313 h 429"/>
                <a:gd name="T18" fmla="*/ 162 w 501"/>
                <a:gd name="T19" fmla="*/ 312 h 429"/>
                <a:gd name="T20" fmla="*/ 288 w 501"/>
                <a:gd name="T21" fmla="*/ 188 h 429"/>
                <a:gd name="T22" fmla="*/ 384 w 501"/>
                <a:gd name="T23" fmla="*/ 232 h 429"/>
                <a:gd name="T24" fmla="*/ 385 w 501"/>
                <a:gd name="T25" fmla="*/ 234 h 429"/>
                <a:gd name="T26" fmla="*/ 387 w 501"/>
                <a:gd name="T27" fmla="*/ 233 h 429"/>
                <a:gd name="T28" fmla="*/ 250 w 501"/>
                <a:gd name="T29" fmla="*/ 0 h 429"/>
                <a:gd name="T30" fmla="*/ 0 w 501"/>
                <a:gd name="T31" fmla="*/ 429 h 429"/>
                <a:gd name="T32" fmla="*/ 244 w 501"/>
                <a:gd name="T33" fmla="*/ 429 h 429"/>
                <a:gd name="T34" fmla="*/ 245 w 501"/>
                <a:gd name="T35" fmla="*/ 428 h 429"/>
                <a:gd name="T36" fmla="*/ 220 w 501"/>
                <a:gd name="T37" fmla="*/ 417 h 429"/>
                <a:gd name="T38" fmla="*/ 162 w 501"/>
                <a:gd name="T39" fmla="*/ 312 h 429"/>
                <a:gd name="T40" fmla="*/ 496 w 501"/>
                <a:gd name="T41" fmla="*/ 427 h 429"/>
                <a:gd name="T42" fmla="*/ 470 w 501"/>
                <a:gd name="T43" fmla="*/ 420 h 429"/>
                <a:gd name="T44" fmla="*/ 405 w 501"/>
                <a:gd name="T45" fmla="*/ 367 h 429"/>
                <a:gd name="T46" fmla="*/ 380 w 501"/>
                <a:gd name="T47" fmla="*/ 398 h 429"/>
                <a:gd name="T48" fmla="*/ 333 w 501"/>
                <a:gd name="T49" fmla="*/ 428 h 429"/>
                <a:gd name="T50" fmla="*/ 333 w 501"/>
                <a:gd name="T51" fmla="*/ 429 h 429"/>
                <a:gd name="T52" fmla="*/ 501 w 501"/>
                <a:gd name="T53" fmla="*/ 429 h 429"/>
                <a:gd name="T54" fmla="*/ 501 w 501"/>
                <a:gd name="T55" fmla="*/ 428 h 429"/>
                <a:gd name="T56" fmla="*/ 496 w 501"/>
                <a:gd name="T57" fmla="*/ 427 h 4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01" h="429">
                  <a:moveTo>
                    <a:pt x="359" y="313"/>
                  </a:moveTo>
                  <a:cubicBezTo>
                    <a:pt x="353" y="305"/>
                    <a:pt x="350" y="300"/>
                    <a:pt x="339" y="287"/>
                  </a:cubicBezTo>
                  <a:cubicBezTo>
                    <a:pt x="336" y="283"/>
                    <a:pt x="335" y="282"/>
                    <a:pt x="331" y="277"/>
                  </a:cubicBezTo>
                  <a:cubicBezTo>
                    <a:pt x="320" y="265"/>
                    <a:pt x="306" y="257"/>
                    <a:pt x="288" y="257"/>
                  </a:cubicBezTo>
                  <a:cubicBezTo>
                    <a:pt x="257" y="257"/>
                    <a:pt x="232" y="282"/>
                    <a:pt x="232" y="313"/>
                  </a:cubicBezTo>
                  <a:cubicBezTo>
                    <a:pt x="232" y="343"/>
                    <a:pt x="257" y="368"/>
                    <a:pt x="288" y="368"/>
                  </a:cubicBezTo>
                  <a:cubicBezTo>
                    <a:pt x="306" y="368"/>
                    <a:pt x="320" y="360"/>
                    <a:pt x="331" y="348"/>
                  </a:cubicBezTo>
                  <a:cubicBezTo>
                    <a:pt x="335" y="343"/>
                    <a:pt x="336" y="342"/>
                    <a:pt x="339" y="338"/>
                  </a:cubicBezTo>
                  <a:cubicBezTo>
                    <a:pt x="350" y="325"/>
                    <a:pt x="353" y="320"/>
                    <a:pt x="359" y="313"/>
                  </a:cubicBezTo>
                  <a:moveTo>
                    <a:pt x="162" y="312"/>
                  </a:moveTo>
                  <a:cubicBezTo>
                    <a:pt x="162" y="243"/>
                    <a:pt x="218" y="188"/>
                    <a:pt x="288" y="188"/>
                  </a:cubicBezTo>
                  <a:cubicBezTo>
                    <a:pt x="322" y="188"/>
                    <a:pt x="357" y="201"/>
                    <a:pt x="384" y="232"/>
                  </a:cubicBezTo>
                  <a:cubicBezTo>
                    <a:pt x="385" y="234"/>
                    <a:pt x="385" y="234"/>
                    <a:pt x="385" y="234"/>
                  </a:cubicBezTo>
                  <a:cubicBezTo>
                    <a:pt x="387" y="233"/>
                    <a:pt x="387" y="233"/>
                    <a:pt x="387" y="233"/>
                  </a:cubicBezTo>
                  <a:cubicBezTo>
                    <a:pt x="250" y="0"/>
                    <a:pt x="250" y="0"/>
                    <a:pt x="250" y="0"/>
                  </a:cubicBezTo>
                  <a:cubicBezTo>
                    <a:pt x="0" y="429"/>
                    <a:pt x="0" y="429"/>
                    <a:pt x="0" y="429"/>
                  </a:cubicBezTo>
                  <a:cubicBezTo>
                    <a:pt x="244" y="429"/>
                    <a:pt x="244" y="429"/>
                    <a:pt x="244" y="429"/>
                  </a:cubicBezTo>
                  <a:cubicBezTo>
                    <a:pt x="245" y="428"/>
                    <a:pt x="245" y="428"/>
                    <a:pt x="245" y="428"/>
                  </a:cubicBezTo>
                  <a:cubicBezTo>
                    <a:pt x="234" y="425"/>
                    <a:pt x="224" y="419"/>
                    <a:pt x="220" y="417"/>
                  </a:cubicBezTo>
                  <a:cubicBezTo>
                    <a:pt x="185" y="395"/>
                    <a:pt x="162" y="357"/>
                    <a:pt x="162" y="312"/>
                  </a:cubicBezTo>
                  <a:moveTo>
                    <a:pt x="496" y="427"/>
                  </a:moveTo>
                  <a:cubicBezTo>
                    <a:pt x="485" y="425"/>
                    <a:pt x="476" y="422"/>
                    <a:pt x="470" y="420"/>
                  </a:cubicBezTo>
                  <a:cubicBezTo>
                    <a:pt x="444" y="409"/>
                    <a:pt x="423" y="389"/>
                    <a:pt x="405" y="367"/>
                  </a:cubicBezTo>
                  <a:cubicBezTo>
                    <a:pt x="405" y="367"/>
                    <a:pt x="392" y="385"/>
                    <a:pt x="380" y="398"/>
                  </a:cubicBezTo>
                  <a:cubicBezTo>
                    <a:pt x="362" y="417"/>
                    <a:pt x="343" y="425"/>
                    <a:pt x="333" y="428"/>
                  </a:cubicBezTo>
                  <a:cubicBezTo>
                    <a:pt x="333" y="429"/>
                    <a:pt x="333" y="429"/>
                    <a:pt x="333" y="429"/>
                  </a:cubicBezTo>
                  <a:cubicBezTo>
                    <a:pt x="501" y="429"/>
                    <a:pt x="501" y="429"/>
                    <a:pt x="501" y="429"/>
                  </a:cubicBezTo>
                  <a:cubicBezTo>
                    <a:pt x="501" y="428"/>
                    <a:pt x="501" y="428"/>
                    <a:pt x="501" y="428"/>
                  </a:cubicBezTo>
                  <a:cubicBezTo>
                    <a:pt x="501" y="428"/>
                    <a:pt x="499" y="427"/>
                    <a:pt x="496" y="427"/>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solidFill>
                  <a:srgbClr val="000000"/>
                </a:solidFill>
              </a:endParaRPr>
            </a:p>
          </p:txBody>
        </p:sp>
        <p:sp>
          <p:nvSpPr>
            <p:cNvPr id="23" name="Freeform 10"/>
            <p:cNvSpPr>
              <a:spLocks noEditPoints="1"/>
            </p:cNvSpPr>
            <p:nvPr userDrawn="1"/>
          </p:nvSpPr>
          <p:spPr bwMode="auto">
            <a:xfrm>
              <a:off x="2540" y="1904"/>
              <a:ext cx="2214" cy="770"/>
            </a:xfrm>
            <a:custGeom>
              <a:avLst/>
              <a:gdLst>
                <a:gd name="T0" fmla="*/ 171 w 937"/>
                <a:gd name="T1" fmla="*/ 136 h 326"/>
                <a:gd name="T2" fmla="*/ 78 w 937"/>
                <a:gd name="T3" fmla="*/ 89 h 326"/>
                <a:gd name="T4" fmla="*/ 125 w 937"/>
                <a:gd name="T5" fmla="*/ 53 h 326"/>
                <a:gd name="T6" fmla="*/ 186 w 937"/>
                <a:gd name="T7" fmla="*/ 100 h 326"/>
                <a:gd name="T8" fmla="*/ 253 w 937"/>
                <a:gd name="T9" fmla="*/ 100 h 326"/>
                <a:gd name="T10" fmla="*/ 128 w 937"/>
                <a:gd name="T11" fmla="*/ 0 h 326"/>
                <a:gd name="T12" fmla="*/ 12 w 937"/>
                <a:gd name="T13" fmla="*/ 94 h 326"/>
                <a:gd name="T14" fmla="*/ 104 w 937"/>
                <a:gd name="T15" fmla="*/ 183 h 326"/>
                <a:gd name="T16" fmla="*/ 197 w 937"/>
                <a:gd name="T17" fmla="*/ 234 h 326"/>
                <a:gd name="T18" fmla="*/ 136 w 937"/>
                <a:gd name="T19" fmla="*/ 273 h 326"/>
                <a:gd name="T20" fmla="*/ 67 w 937"/>
                <a:gd name="T21" fmla="*/ 215 h 326"/>
                <a:gd name="T22" fmla="*/ 1 w 937"/>
                <a:gd name="T23" fmla="*/ 215 h 326"/>
                <a:gd name="T24" fmla="*/ 134 w 937"/>
                <a:gd name="T25" fmla="*/ 326 h 326"/>
                <a:gd name="T26" fmla="*/ 263 w 937"/>
                <a:gd name="T27" fmla="*/ 226 h 326"/>
                <a:gd name="T28" fmla="*/ 171 w 937"/>
                <a:gd name="T29" fmla="*/ 136 h 326"/>
                <a:gd name="T30" fmla="*/ 541 w 937"/>
                <a:gd name="T31" fmla="*/ 121 h 326"/>
                <a:gd name="T32" fmla="*/ 541 w 937"/>
                <a:gd name="T33" fmla="*/ 121 h 326"/>
                <a:gd name="T34" fmla="*/ 473 w 937"/>
                <a:gd name="T35" fmla="*/ 87 h 326"/>
                <a:gd name="T36" fmla="*/ 374 w 937"/>
                <a:gd name="T37" fmla="*/ 204 h 326"/>
                <a:gd name="T38" fmla="*/ 475 w 937"/>
                <a:gd name="T39" fmla="*/ 325 h 326"/>
                <a:gd name="T40" fmla="*/ 543 w 937"/>
                <a:gd name="T41" fmla="*/ 290 h 326"/>
                <a:gd name="T42" fmla="*/ 544 w 937"/>
                <a:gd name="T43" fmla="*/ 290 h 326"/>
                <a:gd name="T44" fmla="*/ 544 w 937"/>
                <a:gd name="T45" fmla="*/ 319 h 326"/>
                <a:gd name="T46" fmla="*/ 603 w 937"/>
                <a:gd name="T47" fmla="*/ 319 h 326"/>
                <a:gd name="T48" fmla="*/ 603 w 937"/>
                <a:gd name="T49" fmla="*/ 8 h 326"/>
                <a:gd name="T50" fmla="*/ 541 w 937"/>
                <a:gd name="T51" fmla="*/ 8 h 326"/>
                <a:gd name="T52" fmla="*/ 541 w 937"/>
                <a:gd name="T53" fmla="*/ 121 h 326"/>
                <a:gd name="T54" fmla="*/ 490 w 937"/>
                <a:gd name="T55" fmla="*/ 278 h 326"/>
                <a:gd name="T56" fmla="*/ 436 w 937"/>
                <a:gd name="T57" fmla="*/ 206 h 326"/>
                <a:gd name="T58" fmla="*/ 490 w 937"/>
                <a:gd name="T59" fmla="*/ 134 h 326"/>
                <a:gd name="T60" fmla="*/ 543 w 937"/>
                <a:gd name="T61" fmla="*/ 205 h 326"/>
                <a:gd name="T62" fmla="*/ 490 w 937"/>
                <a:gd name="T63" fmla="*/ 278 h 326"/>
                <a:gd name="T64" fmla="*/ 741 w 937"/>
                <a:gd name="T65" fmla="*/ 87 h 326"/>
                <a:gd name="T66" fmla="*/ 626 w 937"/>
                <a:gd name="T67" fmla="*/ 206 h 326"/>
                <a:gd name="T68" fmla="*/ 741 w 937"/>
                <a:gd name="T69" fmla="*/ 325 h 326"/>
                <a:gd name="T70" fmla="*/ 846 w 937"/>
                <a:gd name="T71" fmla="*/ 249 h 326"/>
                <a:gd name="T72" fmla="*/ 792 w 937"/>
                <a:gd name="T73" fmla="*/ 249 h 326"/>
                <a:gd name="T74" fmla="*/ 743 w 937"/>
                <a:gd name="T75" fmla="*/ 278 h 326"/>
                <a:gd name="T76" fmla="*/ 687 w 937"/>
                <a:gd name="T77" fmla="*/ 221 h 326"/>
                <a:gd name="T78" fmla="*/ 850 w 937"/>
                <a:gd name="T79" fmla="*/ 221 h 326"/>
                <a:gd name="T80" fmla="*/ 741 w 937"/>
                <a:gd name="T81" fmla="*/ 87 h 326"/>
                <a:gd name="T82" fmla="*/ 687 w 937"/>
                <a:gd name="T83" fmla="*/ 182 h 326"/>
                <a:gd name="T84" fmla="*/ 739 w 937"/>
                <a:gd name="T85" fmla="*/ 134 h 326"/>
                <a:gd name="T86" fmla="*/ 788 w 937"/>
                <a:gd name="T87" fmla="*/ 182 h 326"/>
                <a:gd name="T88" fmla="*/ 687 w 937"/>
                <a:gd name="T89" fmla="*/ 182 h 326"/>
                <a:gd name="T90" fmla="*/ 875 w 937"/>
                <a:gd name="T91" fmla="*/ 319 h 326"/>
                <a:gd name="T92" fmla="*/ 937 w 937"/>
                <a:gd name="T93" fmla="*/ 319 h 326"/>
                <a:gd name="T94" fmla="*/ 937 w 937"/>
                <a:gd name="T95" fmla="*/ 8 h 326"/>
                <a:gd name="T96" fmla="*/ 875 w 937"/>
                <a:gd name="T97" fmla="*/ 8 h 326"/>
                <a:gd name="T98" fmla="*/ 875 w 937"/>
                <a:gd name="T99" fmla="*/ 319 h 326"/>
                <a:gd name="T100" fmla="*/ 286 w 937"/>
                <a:gd name="T101" fmla="*/ 319 h 326"/>
                <a:gd name="T102" fmla="*/ 348 w 937"/>
                <a:gd name="T103" fmla="*/ 319 h 326"/>
                <a:gd name="T104" fmla="*/ 348 w 937"/>
                <a:gd name="T105" fmla="*/ 93 h 326"/>
                <a:gd name="T106" fmla="*/ 286 w 937"/>
                <a:gd name="T107" fmla="*/ 93 h 326"/>
                <a:gd name="T108" fmla="*/ 286 w 937"/>
                <a:gd name="T109" fmla="*/ 319 h 326"/>
                <a:gd name="T110" fmla="*/ 286 w 937"/>
                <a:gd name="T111" fmla="*/ 59 h 326"/>
                <a:gd name="T112" fmla="*/ 348 w 937"/>
                <a:gd name="T113" fmla="*/ 59 h 326"/>
                <a:gd name="T114" fmla="*/ 348 w 937"/>
                <a:gd name="T115" fmla="*/ 8 h 326"/>
                <a:gd name="T116" fmla="*/ 286 w 937"/>
                <a:gd name="T117" fmla="*/ 8 h 326"/>
                <a:gd name="T118" fmla="*/ 286 w 937"/>
                <a:gd name="T119" fmla="*/ 59 h 3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937" h="326">
                  <a:moveTo>
                    <a:pt x="171" y="136"/>
                  </a:moveTo>
                  <a:cubicBezTo>
                    <a:pt x="93" y="116"/>
                    <a:pt x="78" y="113"/>
                    <a:pt x="78" y="89"/>
                  </a:cubicBezTo>
                  <a:cubicBezTo>
                    <a:pt x="78" y="63"/>
                    <a:pt x="103" y="53"/>
                    <a:pt x="125" y="53"/>
                  </a:cubicBezTo>
                  <a:cubicBezTo>
                    <a:pt x="158" y="53"/>
                    <a:pt x="184" y="63"/>
                    <a:pt x="186" y="100"/>
                  </a:cubicBezTo>
                  <a:cubicBezTo>
                    <a:pt x="253" y="100"/>
                    <a:pt x="253" y="100"/>
                    <a:pt x="253" y="100"/>
                  </a:cubicBezTo>
                  <a:cubicBezTo>
                    <a:pt x="253" y="29"/>
                    <a:pt x="193" y="0"/>
                    <a:pt x="128" y="0"/>
                  </a:cubicBezTo>
                  <a:cubicBezTo>
                    <a:pt x="72" y="0"/>
                    <a:pt x="12" y="31"/>
                    <a:pt x="12" y="94"/>
                  </a:cubicBezTo>
                  <a:cubicBezTo>
                    <a:pt x="12" y="153"/>
                    <a:pt x="58" y="171"/>
                    <a:pt x="104" y="183"/>
                  </a:cubicBezTo>
                  <a:cubicBezTo>
                    <a:pt x="150" y="195"/>
                    <a:pt x="197" y="201"/>
                    <a:pt x="197" y="234"/>
                  </a:cubicBezTo>
                  <a:cubicBezTo>
                    <a:pt x="197" y="266"/>
                    <a:pt x="160" y="273"/>
                    <a:pt x="136" y="273"/>
                  </a:cubicBezTo>
                  <a:cubicBezTo>
                    <a:pt x="100" y="273"/>
                    <a:pt x="67" y="257"/>
                    <a:pt x="67" y="215"/>
                  </a:cubicBezTo>
                  <a:cubicBezTo>
                    <a:pt x="1" y="215"/>
                    <a:pt x="1" y="215"/>
                    <a:pt x="1" y="215"/>
                  </a:cubicBezTo>
                  <a:cubicBezTo>
                    <a:pt x="0" y="292"/>
                    <a:pt x="65" y="326"/>
                    <a:pt x="134" y="326"/>
                  </a:cubicBezTo>
                  <a:cubicBezTo>
                    <a:pt x="218" y="326"/>
                    <a:pt x="263" y="283"/>
                    <a:pt x="263" y="226"/>
                  </a:cubicBezTo>
                  <a:cubicBezTo>
                    <a:pt x="263" y="156"/>
                    <a:pt x="193" y="141"/>
                    <a:pt x="171" y="136"/>
                  </a:cubicBezTo>
                  <a:moveTo>
                    <a:pt x="541" y="121"/>
                  </a:moveTo>
                  <a:cubicBezTo>
                    <a:pt x="541" y="121"/>
                    <a:pt x="541" y="121"/>
                    <a:pt x="541" y="121"/>
                  </a:cubicBezTo>
                  <a:cubicBezTo>
                    <a:pt x="526" y="99"/>
                    <a:pt x="500" y="87"/>
                    <a:pt x="473" y="87"/>
                  </a:cubicBezTo>
                  <a:cubicBezTo>
                    <a:pt x="407" y="87"/>
                    <a:pt x="374" y="144"/>
                    <a:pt x="374" y="204"/>
                  </a:cubicBezTo>
                  <a:cubicBezTo>
                    <a:pt x="374" y="266"/>
                    <a:pt x="407" y="325"/>
                    <a:pt x="475" y="325"/>
                  </a:cubicBezTo>
                  <a:cubicBezTo>
                    <a:pt x="504" y="325"/>
                    <a:pt x="529" y="314"/>
                    <a:pt x="543" y="290"/>
                  </a:cubicBezTo>
                  <a:cubicBezTo>
                    <a:pt x="544" y="290"/>
                    <a:pt x="544" y="290"/>
                    <a:pt x="544" y="290"/>
                  </a:cubicBezTo>
                  <a:cubicBezTo>
                    <a:pt x="544" y="319"/>
                    <a:pt x="544" y="319"/>
                    <a:pt x="544" y="319"/>
                  </a:cubicBezTo>
                  <a:cubicBezTo>
                    <a:pt x="603" y="319"/>
                    <a:pt x="603" y="319"/>
                    <a:pt x="603" y="319"/>
                  </a:cubicBezTo>
                  <a:cubicBezTo>
                    <a:pt x="603" y="8"/>
                    <a:pt x="603" y="8"/>
                    <a:pt x="603" y="8"/>
                  </a:cubicBezTo>
                  <a:cubicBezTo>
                    <a:pt x="541" y="8"/>
                    <a:pt x="541" y="8"/>
                    <a:pt x="541" y="8"/>
                  </a:cubicBezTo>
                  <a:lnTo>
                    <a:pt x="541" y="121"/>
                  </a:lnTo>
                  <a:close/>
                  <a:moveTo>
                    <a:pt x="490" y="278"/>
                  </a:moveTo>
                  <a:cubicBezTo>
                    <a:pt x="452" y="278"/>
                    <a:pt x="436" y="241"/>
                    <a:pt x="436" y="206"/>
                  </a:cubicBezTo>
                  <a:cubicBezTo>
                    <a:pt x="436" y="169"/>
                    <a:pt x="449" y="134"/>
                    <a:pt x="490" y="134"/>
                  </a:cubicBezTo>
                  <a:cubicBezTo>
                    <a:pt x="530" y="134"/>
                    <a:pt x="543" y="169"/>
                    <a:pt x="543" y="205"/>
                  </a:cubicBezTo>
                  <a:cubicBezTo>
                    <a:pt x="543" y="242"/>
                    <a:pt x="531" y="278"/>
                    <a:pt x="490" y="278"/>
                  </a:cubicBezTo>
                  <a:moveTo>
                    <a:pt x="741" y="87"/>
                  </a:moveTo>
                  <a:cubicBezTo>
                    <a:pt x="672" y="87"/>
                    <a:pt x="626" y="139"/>
                    <a:pt x="626" y="206"/>
                  </a:cubicBezTo>
                  <a:cubicBezTo>
                    <a:pt x="626" y="276"/>
                    <a:pt x="670" y="325"/>
                    <a:pt x="741" y="325"/>
                  </a:cubicBezTo>
                  <a:cubicBezTo>
                    <a:pt x="792" y="325"/>
                    <a:pt x="829" y="302"/>
                    <a:pt x="846" y="249"/>
                  </a:cubicBezTo>
                  <a:cubicBezTo>
                    <a:pt x="792" y="249"/>
                    <a:pt x="792" y="249"/>
                    <a:pt x="792" y="249"/>
                  </a:cubicBezTo>
                  <a:cubicBezTo>
                    <a:pt x="788" y="263"/>
                    <a:pt x="768" y="278"/>
                    <a:pt x="743" y="278"/>
                  </a:cubicBezTo>
                  <a:cubicBezTo>
                    <a:pt x="708" y="278"/>
                    <a:pt x="689" y="260"/>
                    <a:pt x="687" y="221"/>
                  </a:cubicBezTo>
                  <a:cubicBezTo>
                    <a:pt x="850" y="221"/>
                    <a:pt x="850" y="221"/>
                    <a:pt x="850" y="221"/>
                  </a:cubicBezTo>
                  <a:cubicBezTo>
                    <a:pt x="854" y="152"/>
                    <a:pt x="817" y="87"/>
                    <a:pt x="741" y="87"/>
                  </a:cubicBezTo>
                  <a:moveTo>
                    <a:pt x="687" y="182"/>
                  </a:moveTo>
                  <a:cubicBezTo>
                    <a:pt x="688" y="164"/>
                    <a:pt x="700" y="134"/>
                    <a:pt x="739" y="134"/>
                  </a:cubicBezTo>
                  <a:cubicBezTo>
                    <a:pt x="769" y="134"/>
                    <a:pt x="782" y="151"/>
                    <a:pt x="788" y="182"/>
                  </a:cubicBezTo>
                  <a:lnTo>
                    <a:pt x="687" y="182"/>
                  </a:lnTo>
                  <a:close/>
                  <a:moveTo>
                    <a:pt x="875" y="319"/>
                  </a:moveTo>
                  <a:cubicBezTo>
                    <a:pt x="937" y="319"/>
                    <a:pt x="937" y="319"/>
                    <a:pt x="937" y="319"/>
                  </a:cubicBezTo>
                  <a:cubicBezTo>
                    <a:pt x="937" y="8"/>
                    <a:pt x="937" y="8"/>
                    <a:pt x="937" y="8"/>
                  </a:cubicBezTo>
                  <a:cubicBezTo>
                    <a:pt x="875" y="8"/>
                    <a:pt x="875" y="8"/>
                    <a:pt x="875" y="8"/>
                  </a:cubicBezTo>
                  <a:lnTo>
                    <a:pt x="875" y="319"/>
                  </a:lnTo>
                  <a:close/>
                  <a:moveTo>
                    <a:pt x="286" y="319"/>
                  </a:moveTo>
                  <a:cubicBezTo>
                    <a:pt x="348" y="319"/>
                    <a:pt x="348" y="319"/>
                    <a:pt x="348" y="319"/>
                  </a:cubicBezTo>
                  <a:cubicBezTo>
                    <a:pt x="348" y="93"/>
                    <a:pt x="348" y="93"/>
                    <a:pt x="348" y="93"/>
                  </a:cubicBezTo>
                  <a:cubicBezTo>
                    <a:pt x="286" y="93"/>
                    <a:pt x="286" y="93"/>
                    <a:pt x="286" y="93"/>
                  </a:cubicBezTo>
                  <a:lnTo>
                    <a:pt x="286" y="319"/>
                  </a:lnTo>
                  <a:close/>
                  <a:moveTo>
                    <a:pt x="286" y="59"/>
                  </a:moveTo>
                  <a:cubicBezTo>
                    <a:pt x="348" y="59"/>
                    <a:pt x="348" y="59"/>
                    <a:pt x="348" y="59"/>
                  </a:cubicBezTo>
                  <a:cubicBezTo>
                    <a:pt x="348" y="8"/>
                    <a:pt x="348" y="8"/>
                    <a:pt x="348" y="8"/>
                  </a:cubicBezTo>
                  <a:cubicBezTo>
                    <a:pt x="286" y="8"/>
                    <a:pt x="286" y="8"/>
                    <a:pt x="286" y="8"/>
                  </a:cubicBezTo>
                  <a:lnTo>
                    <a:pt x="286" y="5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solidFill>
                  <a:srgbClr val="000000"/>
                </a:solidFill>
              </a:endParaRPr>
            </a:p>
          </p:txBody>
        </p:sp>
      </p:grpSp>
    </p:spTree>
    <p:extLst>
      <p:ext uri="{BB962C8B-B14F-4D97-AF65-F5344CB8AC3E}">
        <p14:creationId xmlns:p14="http://schemas.microsoft.com/office/powerpoint/2010/main" val="2206460582"/>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showMasterSp="0" preserve="1" userDrawn="1">
  <p:cSld name="Last slide">
    <p:spTree>
      <p:nvGrpSpPr>
        <p:cNvPr id="1" name=""/>
        <p:cNvGrpSpPr/>
        <p:nvPr/>
      </p:nvGrpSpPr>
      <p:grpSpPr>
        <a:xfrm>
          <a:off x="0" y="0"/>
          <a:ext cx="0" cy="0"/>
          <a:chOff x="0" y="0"/>
          <a:chExt cx="0" cy="0"/>
        </a:xfrm>
      </p:grpSpPr>
      <p:grpSp>
        <p:nvGrpSpPr>
          <p:cNvPr id="13" name="Group 13"/>
          <p:cNvGrpSpPr>
            <a:grpSpLocks/>
          </p:cNvGrpSpPr>
          <p:nvPr userDrawn="1"/>
        </p:nvGrpSpPr>
        <p:grpSpPr bwMode="auto">
          <a:xfrm>
            <a:off x="0" y="0"/>
            <a:ext cx="9144000" cy="6858000"/>
            <a:chOff x="1723" y="0"/>
            <a:chExt cx="683" cy="4320"/>
          </a:xfrm>
          <a:gradFill flip="none" rotWithShape="1">
            <a:gsLst>
              <a:gs pos="0">
                <a:srgbClr val="969696"/>
              </a:gs>
              <a:gs pos="41000">
                <a:srgbClr val="FFFFFF"/>
              </a:gs>
              <a:gs pos="100000">
                <a:schemeClr val="bg1">
                  <a:lumMod val="95000"/>
                </a:schemeClr>
              </a:gs>
            </a:gsLst>
            <a:lin ang="16200000" scaled="0"/>
            <a:tileRect/>
          </a:gradFill>
        </p:grpSpPr>
        <p:sp>
          <p:nvSpPr>
            <p:cNvPr id="16" name="Rectangle 11"/>
            <p:cNvSpPr>
              <a:spLocks noChangeArrowheads="1"/>
            </p:cNvSpPr>
            <p:nvPr/>
          </p:nvSpPr>
          <p:spPr bwMode="auto">
            <a:xfrm>
              <a:off x="1723" y="0"/>
              <a:ext cx="683" cy="2235"/>
            </a:xfrm>
            <a:prstGeom prst="rect">
              <a:avLst/>
            </a:prstGeom>
            <a:grpFill/>
            <a:ln>
              <a:noFill/>
            </a:ln>
            <a:effectLst/>
            <a:extLs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0" tIns="0" rIns="0" bIns="0" anchor="ctr"/>
            <a:lstStyle/>
            <a:p>
              <a:pPr>
                <a:defRPr/>
              </a:pPr>
              <a:endParaRPr lang="fr-FR">
                <a:solidFill>
                  <a:srgbClr val="000000"/>
                </a:solidFill>
              </a:endParaRPr>
            </a:p>
          </p:txBody>
        </p:sp>
        <p:sp>
          <p:nvSpPr>
            <p:cNvPr id="17" name="Rectangle 12"/>
            <p:cNvSpPr>
              <a:spLocks noChangeArrowheads="1"/>
            </p:cNvSpPr>
            <p:nvPr/>
          </p:nvSpPr>
          <p:spPr bwMode="auto">
            <a:xfrm rot="10800000">
              <a:off x="1723" y="2235"/>
              <a:ext cx="683" cy="2085"/>
            </a:xfrm>
            <a:prstGeom prst="rect">
              <a:avLst/>
            </a:prstGeom>
            <a:grpFill/>
            <a:ln>
              <a:noFill/>
            </a:ln>
            <a:effectLst/>
            <a:extLs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rot="10800000" wrap="none" lIns="0" tIns="0" rIns="0" bIns="0" anchor="ctr"/>
            <a:lstStyle/>
            <a:p>
              <a:pPr>
                <a:defRPr/>
              </a:pPr>
              <a:endParaRPr lang="fr-FR">
                <a:solidFill>
                  <a:srgbClr val="000000"/>
                </a:solidFill>
              </a:endParaRPr>
            </a:p>
          </p:txBody>
        </p:sp>
      </p:grpSp>
      <p:pic>
        <p:nvPicPr>
          <p:cNvPr id="19" name="Picture 19" descr="Sidel_BM_no_bleed"/>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7605713" y="5981700"/>
            <a:ext cx="1108075" cy="887413"/>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2" name="Object 1" hidden="1"/>
          <p:cNvGraphicFramePr>
            <a:graphicFrameLocks noChangeAspect="1"/>
          </p:cNvGraphicFramePr>
          <p:nvPr userDrawn="1">
            <p:custDataLst>
              <p:tags r:id="rId2"/>
            </p:custDataLst>
            <p:extLst>
              <p:ext uri="{D42A27DB-BD31-4B8C-83A1-F6EECF244321}">
                <p14:modId xmlns:p14="http://schemas.microsoft.com/office/powerpoint/2010/main" val="916680491"/>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48176" name="think-cell Folie" r:id="rId5" imgW="270" imgH="270" progId="TCLayout.ActiveDocument.1">
                  <p:embed/>
                </p:oleObj>
              </mc:Choice>
              <mc:Fallback>
                <p:oleObj name="think-cell Folie" r:id="rId5" imgW="270" imgH="270" progId="TCLayout.ActiveDocument.1">
                  <p:embed/>
                  <p:pic>
                    <p:nvPicPr>
                      <p:cNvPr id="0" name=""/>
                      <p:cNvPicPr/>
                      <p:nvPr/>
                    </p:nvPicPr>
                    <p:blipFill>
                      <a:blip r:embed="rId6"/>
                      <a:stretch>
                        <a:fillRect/>
                      </a:stretch>
                    </p:blipFill>
                    <p:spPr>
                      <a:xfrm>
                        <a:off x="1588" y="1588"/>
                        <a:ext cx="1587" cy="1587"/>
                      </a:xfrm>
                      <a:prstGeom prst="rect">
                        <a:avLst/>
                      </a:prstGeom>
                    </p:spPr>
                  </p:pic>
                </p:oleObj>
              </mc:Fallback>
            </mc:AlternateContent>
          </a:graphicData>
        </a:graphic>
      </p:graphicFrame>
      <p:sp>
        <p:nvSpPr>
          <p:cNvPr id="15" name="Rectangle 2"/>
          <p:cNvSpPr>
            <a:spLocks noGrp="1" noChangeArrowheads="1"/>
          </p:cNvSpPr>
          <p:nvPr>
            <p:ph type="ctrTitle" hasCustomPrompt="1"/>
          </p:nvPr>
        </p:nvSpPr>
        <p:spPr bwMode="gray">
          <a:xfrm>
            <a:off x="647700" y="769938"/>
            <a:ext cx="7988300" cy="1557337"/>
          </a:xfrm>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defRPr sz="4000">
                <a:solidFill>
                  <a:schemeClr val="tx2"/>
                </a:solidFill>
              </a:defRPr>
            </a:lvl1pPr>
          </a:lstStyle>
          <a:p>
            <a:pPr lvl="0"/>
            <a:r>
              <a:rPr lang="en-GB" noProof="1"/>
              <a:t>Click to edit master title style</a:t>
            </a:r>
            <a:endParaRPr lang="en-GB" noProof="0" dirty="0"/>
          </a:p>
        </p:txBody>
      </p:sp>
      <p:sp>
        <p:nvSpPr>
          <p:cNvPr id="27" name="Title 1"/>
          <p:cNvSpPr>
            <a:spLocks/>
          </p:cNvSpPr>
          <p:nvPr userDrawn="1"/>
        </p:nvSpPr>
        <p:spPr bwMode="gray">
          <a:xfrm>
            <a:off x="6520106" y="6476331"/>
            <a:ext cx="921727" cy="15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p>
            <a:pPr algn="r" eaLnBrk="0" hangingPunct="0"/>
            <a:r>
              <a:rPr lang="en-GB" sz="1000" b="1" dirty="0">
                <a:solidFill>
                  <a:srgbClr val="FFFFFF"/>
                </a:solidFill>
              </a:rPr>
              <a:t>www.sidel.com</a:t>
            </a:r>
          </a:p>
        </p:txBody>
      </p:sp>
      <p:sp>
        <p:nvSpPr>
          <p:cNvPr id="20" name="Title 1"/>
          <p:cNvSpPr>
            <a:spLocks/>
          </p:cNvSpPr>
          <p:nvPr userDrawn="1"/>
        </p:nvSpPr>
        <p:spPr bwMode="gray">
          <a:xfrm>
            <a:off x="650875" y="6389944"/>
            <a:ext cx="327025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p>
            <a:pPr eaLnBrk="0" hangingPunct="0"/>
            <a:r>
              <a:rPr lang="en-GB" sz="800" dirty="0">
                <a:solidFill>
                  <a:srgbClr val="FFFFFF"/>
                </a:solidFill>
              </a:rPr>
              <a:t>All rights reserved. No part of this publication may be reproduced</a:t>
            </a:r>
            <a:br>
              <a:rPr lang="en-GB" sz="800" dirty="0">
                <a:solidFill>
                  <a:srgbClr val="FFFFFF"/>
                </a:solidFill>
              </a:rPr>
            </a:br>
            <a:r>
              <a:rPr lang="en-GB" sz="800" dirty="0">
                <a:solidFill>
                  <a:srgbClr val="FFFFFF"/>
                </a:solidFill>
              </a:rPr>
              <a:t>or electronically distributed without the prior permission of the publisher. </a:t>
            </a:r>
          </a:p>
        </p:txBody>
      </p:sp>
    </p:spTree>
    <p:extLst>
      <p:ext uri="{BB962C8B-B14F-4D97-AF65-F5344CB8AC3E}">
        <p14:creationId xmlns:p14="http://schemas.microsoft.com/office/powerpoint/2010/main" val="2584189269"/>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obj">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u contenu 2"/>
          <p:cNvSpPr>
            <a:spLocks noGrp="1"/>
          </p:cNvSpPr>
          <p:nvPr>
            <p:ph idx="1"/>
          </p:nvPr>
        </p:nvSpPr>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Tree>
    <p:extLst>
      <p:ext uri="{BB962C8B-B14F-4D97-AF65-F5344CB8AC3E}">
        <p14:creationId xmlns:p14="http://schemas.microsoft.com/office/powerpoint/2010/main" val="4235036351"/>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showMasterSp="0" userDrawn="1">
  <p:cSld name="1_Last slide">
    <p:spTree>
      <p:nvGrpSpPr>
        <p:cNvPr id="1" name=""/>
        <p:cNvGrpSpPr/>
        <p:nvPr/>
      </p:nvGrpSpPr>
      <p:grpSpPr>
        <a:xfrm>
          <a:off x="0" y="0"/>
          <a:ext cx="0" cy="0"/>
          <a:chOff x="0" y="0"/>
          <a:chExt cx="0" cy="0"/>
        </a:xfrm>
      </p:grpSpPr>
      <p:grpSp>
        <p:nvGrpSpPr>
          <p:cNvPr id="13" name="Group 13"/>
          <p:cNvGrpSpPr>
            <a:grpSpLocks/>
          </p:cNvGrpSpPr>
          <p:nvPr userDrawn="1"/>
        </p:nvGrpSpPr>
        <p:grpSpPr bwMode="auto">
          <a:xfrm>
            <a:off x="0" y="0"/>
            <a:ext cx="9144000" cy="6858000"/>
            <a:chOff x="1723" y="0"/>
            <a:chExt cx="683" cy="4320"/>
          </a:xfrm>
          <a:gradFill flip="none" rotWithShape="1">
            <a:gsLst>
              <a:gs pos="0">
                <a:srgbClr val="969696"/>
              </a:gs>
              <a:gs pos="41000">
                <a:srgbClr val="FFFFFF"/>
              </a:gs>
              <a:gs pos="100000">
                <a:schemeClr val="bg1">
                  <a:lumMod val="95000"/>
                </a:schemeClr>
              </a:gs>
            </a:gsLst>
            <a:lin ang="16200000" scaled="0"/>
            <a:tileRect/>
          </a:gradFill>
        </p:grpSpPr>
        <p:sp>
          <p:nvSpPr>
            <p:cNvPr id="16" name="Rectangle 11"/>
            <p:cNvSpPr>
              <a:spLocks noChangeArrowheads="1"/>
            </p:cNvSpPr>
            <p:nvPr/>
          </p:nvSpPr>
          <p:spPr bwMode="auto">
            <a:xfrm>
              <a:off x="1723" y="0"/>
              <a:ext cx="683" cy="2235"/>
            </a:xfrm>
            <a:prstGeom prst="rect">
              <a:avLst/>
            </a:prstGeom>
            <a:grpFill/>
            <a:ln>
              <a:noFill/>
            </a:ln>
            <a:effectLst/>
            <a:extLs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0" tIns="0" rIns="0" bIns="0" anchor="ctr"/>
            <a:lstStyle/>
            <a:p>
              <a:pPr>
                <a:defRPr/>
              </a:pPr>
              <a:endParaRPr lang="fr-FR">
                <a:solidFill>
                  <a:srgbClr val="000000"/>
                </a:solidFill>
              </a:endParaRPr>
            </a:p>
          </p:txBody>
        </p:sp>
        <p:sp>
          <p:nvSpPr>
            <p:cNvPr id="17" name="Rectangle 12"/>
            <p:cNvSpPr>
              <a:spLocks noChangeArrowheads="1"/>
            </p:cNvSpPr>
            <p:nvPr/>
          </p:nvSpPr>
          <p:spPr bwMode="auto">
            <a:xfrm rot="10800000">
              <a:off x="1723" y="2235"/>
              <a:ext cx="683" cy="2085"/>
            </a:xfrm>
            <a:prstGeom prst="rect">
              <a:avLst/>
            </a:prstGeom>
            <a:grpFill/>
            <a:ln>
              <a:noFill/>
            </a:ln>
            <a:effectLst/>
            <a:extLs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rot="10800000" wrap="none" lIns="0" tIns="0" rIns="0" bIns="0" anchor="ctr"/>
            <a:lstStyle/>
            <a:p>
              <a:pPr>
                <a:defRPr/>
              </a:pPr>
              <a:endParaRPr lang="fr-FR">
                <a:solidFill>
                  <a:srgbClr val="000000"/>
                </a:solidFill>
              </a:endParaRPr>
            </a:p>
          </p:txBody>
        </p:sp>
      </p:grpSp>
      <p:pic>
        <p:nvPicPr>
          <p:cNvPr id="19" name="Picture 19" descr="Sidel_BM_no_bleed"/>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7605713" y="5981700"/>
            <a:ext cx="1108075" cy="887413"/>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2" name="Object 1" hidden="1"/>
          <p:cNvGraphicFramePr>
            <a:graphicFrameLocks noChangeAspect="1"/>
          </p:cNvGraphicFramePr>
          <p:nvPr userDrawn="1">
            <p:custDataLst>
              <p:tags r:id="rId2"/>
            </p:custDataLst>
            <p:extLst>
              <p:ext uri="{D42A27DB-BD31-4B8C-83A1-F6EECF244321}">
                <p14:modId xmlns:p14="http://schemas.microsoft.com/office/powerpoint/2010/main" val="2062030734"/>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49200" name="think-cell Folie" r:id="rId5" imgW="270" imgH="270" progId="TCLayout.ActiveDocument.1">
                  <p:embed/>
                </p:oleObj>
              </mc:Choice>
              <mc:Fallback>
                <p:oleObj name="think-cell Folie" r:id="rId5" imgW="270" imgH="270" progId="TCLayout.ActiveDocument.1">
                  <p:embed/>
                  <p:pic>
                    <p:nvPicPr>
                      <p:cNvPr id="0" name=""/>
                      <p:cNvPicPr/>
                      <p:nvPr/>
                    </p:nvPicPr>
                    <p:blipFill>
                      <a:blip r:embed="rId6"/>
                      <a:stretch>
                        <a:fillRect/>
                      </a:stretch>
                    </p:blipFill>
                    <p:spPr>
                      <a:xfrm>
                        <a:off x="1588" y="1588"/>
                        <a:ext cx="1587" cy="1587"/>
                      </a:xfrm>
                      <a:prstGeom prst="rect">
                        <a:avLst/>
                      </a:prstGeom>
                    </p:spPr>
                  </p:pic>
                </p:oleObj>
              </mc:Fallback>
            </mc:AlternateContent>
          </a:graphicData>
        </a:graphic>
      </p:graphicFrame>
      <p:sp>
        <p:nvSpPr>
          <p:cNvPr id="15" name="Rectangle 2"/>
          <p:cNvSpPr>
            <a:spLocks noGrp="1" noChangeArrowheads="1"/>
          </p:cNvSpPr>
          <p:nvPr>
            <p:ph type="ctrTitle" hasCustomPrompt="1"/>
          </p:nvPr>
        </p:nvSpPr>
        <p:spPr bwMode="gray">
          <a:xfrm>
            <a:off x="647700" y="769938"/>
            <a:ext cx="7988300" cy="1557337"/>
          </a:xfrm>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defRPr sz="4000">
                <a:solidFill>
                  <a:schemeClr val="tx2"/>
                </a:solidFill>
              </a:defRPr>
            </a:lvl1pPr>
          </a:lstStyle>
          <a:p>
            <a:pPr lvl="0"/>
            <a:r>
              <a:rPr lang="en-GB" noProof="1"/>
              <a:t>Click to edit master title style</a:t>
            </a:r>
            <a:endParaRPr lang="en-GB" noProof="0" dirty="0"/>
          </a:p>
        </p:txBody>
      </p:sp>
      <p:sp>
        <p:nvSpPr>
          <p:cNvPr id="27" name="Title 1"/>
          <p:cNvSpPr>
            <a:spLocks/>
          </p:cNvSpPr>
          <p:nvPr userDrawn="1"/>
        </p:nvSpPr>
        <p:spPr bwMode="gray">
          <a:xfrm>
            <a:off x="6520106" y="6476331"/>
            <a:ext cx="921727" cy="15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p>
            <a:pPr algn="r" eaLnBrk="0" hangingPunct="0"/>
            <a:r>
              <a:rPr lang="en-GB" sz="1000" b="1" dirty="0">
                <a:solidFill>
                  <a:srgbClr val="FFFFFF"/>
                </a:solidFill>
              </a:rPr>
              <a:t>www.sidel.com</a:t>
            </a:r>
          </a:p>
        </p:txBody>
      </p:sp>
      <p:sp>
        <p:nvSpPr>
          <p:cNvPr id="20" name="Title 1"/>
          <p:cNvSpPr>
            <a:spLocks/>
          </p:cNvSpPr>
          <p:nvPr userDrawn="1"/>
        </p:nvSpPr>
        <p:spPr bwMode="gray">
          <a:xfrm>
            <a:off x="650875" y="6389944"/>
            <a:ext cx="327025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p>
            <a:pPr eaLnBrk="0" hangingPunct="0"/>
            <a:r>
              <a:rPr lang="en-GB" sz="800" dirty="0">
                <a:solidFill>
                  <a:srgbClr val="FFFFFF"/>
                </a:solidFill>
              </a:rPr>
              <a:t>All rights reserved. No part of this publication may be reproduced</a:t>
            </a:r>
            <a:br>
              <a:rPr lang="en-GB" sz="800" dirty="0">
                <a:solidFill>
                  <a:srgbClr val="FFFFFF"/>
                </a:solidFill>
              </a:rPr>
            </a:br>
            <a:r>
              <a:rPr lang="en-GB" sz="800" dirty="0">
                <a:solidFill>
                  <a:srgbClr val="FFFFFF"/>
                </a:solidFill>
              </a:rPr>
              <a:t>or electronically distributed without the prior permission of the publisher. </a:t>
            </a:r>
          </a:p>
        </p:txBody>
      </p:sp>
    </p:spTree>
    <p:extLst>
      <p:ext uri="{BB962C8B-B14F-4D97-AF65-F5344CB8AC3E}">
        <p14:creationId xmlns:p14="http://schemas.microsoft.com/office/powerpoint/2010/main" val="3961942280"/>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showMasterSp="0" preserve="1" userDrawn="1">
  <p:cSld name="Cover slide">
    <p:spTree>
      <p:nvGrpSpPr>
        <p:cNvPr id="1" name=""/>
        <p:cNvGrpSpPr/>
        <p:nvPr/>
      </p:nvGrpSpPr>
      <p:grpSpPr>
        <a:xfrm>
          <a:off x="0" y="0"/>
          <a:ext cx="0" cy="0"/>
          <a:chOff x="0" y="0"/>
          <a:chExt cx="0" cy="0"/>
        </a:xfrm>
      </p:grpSpPr>
      <p:grpSp>
        <p:nvGrpSpPr>
          <p:cNvPr id="14" name="Group 13"/>
          <p:cNvGrpSpPr>
            <a:grpSpLocks/>
          </p:cNvGrpSpPr>
          <p:nvPr userDrawn="1"/>
        </p:nvGrpSpPr>
        <p:grpSpPr bwMode="auto">
          <a:xfrm>
            <a:off x="0" y="0"/>
            <a:ext cx="9144000" cy="6858000"/>
            <a:chOff x="1723" y="0"/>
            <a:chExt cx="683" cy="4320"/>
          </a:xfrm>
          <a:gradFill flip="none" rotWithShape="1">
            <a:gsLst>
              <a:gs pos="0">
                <a:srgbClr val="969696"/>
              </a:gs>
              <a:gs pos="41000">
                <a:srgbClr val="FFFFFF"/>
              </a:gs>
              <a:gs pos="100000">
                <a:schemeClr val="bg1">
                  <a:lumMod val="95000"/>
                </a:schemeClr>
              </a:gs>
            </a:gsLst>
            <a:lin ang="16200000" scaled="0"/>
            <a:tileRect/>
          </a:gradFill>
        </p:grpSpPr>
        <p:sp>
          <p:nvSpPr>
            <p:cNvPr id="20" name="Rectangle 11"/>
            <p:cNvSpPr>
              <a:spLocks noChangeArrowheads="1"/>
            </p:cNvSpPr>
            <p:nvPr/>
          </p:nvSpPr>
          <p:spPr bwMode="auto">
            <a:xfrm>
              <a:off x="1723" y="0"/>
              <a:ext cx="683" cy="2235"/>
            </a:xfrm>
            <a:prstGeom prst="rect">
              <a:avLst/>
            </a:prstGeom>
            <a:grpFill/>
            <a:ln>
              <a:noFill/>
            </a:ln>
            <a:effectLst/>
            <a:extLs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0" tIns="0" rIns="0" bIns="0" anchor="ctr"/>
            <a:lstStyle/>
            <a:p>
              <a:pPr>
                <a:defRPr/>
              </a:pPr>
              <a:endParaRPr lang="fr-FR">
                <a:solidFill>
                  <a:srgbClr val="000000"/>
                </a:solidFill>
              </a:endParaRPr>
            </a:p>
          </p:txBody>
        </p:sp>
        <p:sp>
          <p:nvSpPr>
            <p:cNvPr id="21" name="Rectangle 12"/>
            <p:cNvSpPr>
              <a:spLocks noChangeArrowheads="1"/>
            </p:cNvSpPr>
            <p:nvPr/>
          </p:nvSpPr>
          <p:spPr bwMode="auto">
            <a:xfrm rot="10800000">
              <a:off x="1723" y="2235"/>
              <a:ext cx="683" cy="2085"/>
            </a:xfrm>
            <a:prstGeom prst="rect">
              <a:avLst/>
            </a:prstGeom>
            <a:grpFill/>
            <a:ln>
              <a:noFill/>
            </a:ln>
            <a:effectLst/>
            <a:extLs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rot="10800000" wrap="none" lIns="0" tIns="0" rIns="0" bIns="0" anchor="ctr"/>
            <a:lstStyle/>
            <a:p>
              <a:pPr>
                <a:defRPr/>
              </a:pPr>
              <a:endParaRPr lang="fr-FR">
                <a:solidFill>
                  <a:srgbClr val="000000"/>
                </a:solidFill>
              </a:endParaRPr>
            </a:p>
          </p:txBody>
        </p:sp>
      </p:grpSp>
      <p:sp>
        <p:nvSpPr>
          <p:cNvPr id="25" name="Title 1"/>
          <p:cNvSpPr>
            <a:spLocks/>
          </p:cNvSpPr>
          <p:nvPr userDrawn="1"/>
        </p:nvSpPr>
        <p:spPr bwMode="gray">
          <a:xfrm>
            <a:off x="650875" y="6389944"/>
            <a:ext cx="327025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p>
            <a:pPr eaLnBrk="0" hangingPunct="0"/>
            <a:r>
              <a:rPr lang="en-GB" sz="800" dirty="0">
                <a:solidFill>
                  <a:srgbClr val="FFFFFF"/>
                </a:solidFill>
              </a:rPr>
              <a:t>All rights reserved. No part of this publication may be reproduced</a:t>
            </a:r>
            <a:br>
              <a:rPr lang="en-GB" sz="800" dirty="0">
                <a:solidFill>
                  <a:srgbClr val="FFFFFF"/>
                </a:solidFill>
              </a:rPr>
            </a:br>
            <a:r>
              <a:rPr lang="en-GB" sz="800" dirty="0">
                <a:solidFill>
                  <a:srgbClr val="FFFFFF"/>
                </a:solidFill>
              </a:rPr>
              <a:t>or electronically distributed without the prior permission of the publisher. </a:t>
            </a:r>
          </a:p>
        </p:txBody>
      </p:sp>
      <p:pic>
        <p:nvPicPr>
          <p:cNvPr id="26" name="Picture 19" descr="Sidel_BM_no_bleed"/>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7605713" y="5981700"/>
            <a:ext cx="1108075" cy="887413"/>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2" name="Object 1" hidden="1"/>
          <p:cNvGraphicFramePr>
            <a:graphicFrameLocks noChangeAspect="1"/>
          </p:cNvGraphicFramePr>
          <p:nvPr userDrawn="1">
            <p:custDataLst>
              <p:tags r:id="rId2"/>
            </p:custDataLst>
            <p:extLst>
              <p:ext uri="{D42A27DB-BD31-4B8C-83A1-F6EECF244321}">
                <p14:modId xmlns:p14="http://schemas.microsoft.com/office/powerpoint/2010/main" val="1757991198"/>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52271" name="think-cell Folie" r:id="rId5" imgW="270" imgH="270" progId="TCLayout.ActiveDocument.1">
                  <p:embed/>
                </p:oleObj>
              </mc:Choice>
              <mc:Fallback>
                <p:oleObj name="think-cell Folie" r:id="rId5" imgW="270" imgH="270" progId="TCLayout.ActiveDocument.1">
                  <p:embed/>
                  <p:pic>
                    <p:nvPicPr>
                      <p:cNvPr id="0" name=""/>
                      <p:cNvPicPr/>
                      <p:nvPr/>
                    </p:nvPicPr>
                    <p:blipFill>
                      <a:blip r:embed="rId6"/>
                      <a:stretch>
                        <a:fillRect/>
                      </a:stretch>
                    </p:blipFill>
                    <p:spPr>
                      <a:xfrm>
                        <a:off x="1588" y="1588"/>
                        <a:ext cx="1587" cy="1587"/>
                      </a:xfrm>
                      <a:prstGeom prst="rect">
                        <a:avLst/>
                      </a:prstGeom>
                    </p:spPr>
                  </p:pic>
                </p:oleObj>
              </mc:Fallback>
            </mc:AlternateContent>
          </a:graphicData>
        </a:graphic>
      </p:graphicFrame>
      <p:sp>
        <p:nvSpPr>
          <p:cNvPr id="15" name="Rectangle 2"/>
          <p:cNvSpPr>
            <a:spLocks noGrp="1" noChangeArrowheads="1"/>
          </p:cNvSpPr>
          <p:nvPr>
            <p:ph type="ctrTitle" hasCustomPrompt="1"/>
          </p:nvPr>
        </p:nvSpPr>
        <p:spPr bwMode="gray">
          <a:xfrm>
            <a:off x="647700" y="769938"/>
            <a:ext cx="7988300" cy="1557337"/>
          </a:xfrm>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defRPr sz="4000">
                <a:solidFill>
                  <a:schemeClr val="tx2"/>
                </a:solidFill>
              </a:defRPr>
            </a:lvl1pPr>
          </a:lstStyle>
          <a:p>
            <a:pPr lvl="0"/>
            <a:r>
              <a:rPr lang="en-GB" noProof="1"/>
              <a:t>Click to edit master title style</a:t>
            </a:r>
            <a:endParaRPr lang="en-GB" noProof="0" dirty="0"/>
          </a:p>
        </p:txBody>
      </p:sp>
      <p:sp>
        <p:nvSpPr>
          <p:cNvPr id="16" name="Rectangle 3"/>
          <p:cNvSpPr>
            <a:spLocks noGrp="1" noChangeArrowheads="1"/>
          </p:cNvSpPr>
          <p:nvPr>
            <p:ph type="subTitle" idx="1"/>
          </p:nvPr>
        </p:nvSpPr>
        <p:spPr bwMode="gray">
          <a:xfrm>
            <a:off x="650875" y="2327275"/>
            <a:ext cx="5362575" cy="1738313"/>
          </a:xfrm>
          <a:prstGeom prst="rect">
            <a:avLst/>
          </a:prstGeom>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spcBef>
                <a:spcPct val="0"/>
              </a:spcBef>
              <a:buSzTx/>
              <a:defRPr>
                <a:solidFill>
                  <a:schemeClr val="accent4"/>
                </a:solidFill>
              </a:defRPr>
            </a:lvl1pPr>
          </a:lstStyle>
          <a:p>
            <a:pPr lvl="0"/>
            <a:r>
              <a:rPr lang="en-GB" noProof="0" dirty="0" err="1"/>
              <a:t>Formatvorlage</a:t>
            </a:r>
            <a:r>
              <a:rPr lang="en-GB" noProof="0" dirty="0"/>
              <a:t> des </a:t>
            </a:r>
            <a:r>
              <a:rPr lang="en-GB" noProof="0" dirty="0" err="1"/>
              <a:t>Untertitelmasters</a:t>
            </a:r>
            <a:r>
              <a:rPr lang="en-GB" noProof="0" dirty="0"/>
              <a:t> </a:t>
            </a:r>
            <a:r>
              <a:rPr lang="en-GB" noProof="0" dirty="0" err="1"/>
              <a:t>durch</a:t>
            </a:r>
            <a:r>
              <a:rPr lang="en-GB" noProof="0" dirty="0"/>
              <a:t> </a:t>
            </a:r>
            <a:r>
              <a:rPr lang="en-GB" noProof="0" dirty="0" err="1"/>
              <a:t>Klicken</a:t>
            </a:r>
            <a:r>
              <a:rPr lang="en-GB" noProof="0" dirty="0"/>
              <a:t> </a:t>
            </a:r>
            <a:r>
              <a:rPr lang="en-GB" noProof="0" dirty="0" err="1"/>
              <a:t>bearbeiten</a:t>
            </a:r>
            <a:endParaRPr lang="en-GB" noProof="0" dirty="0"/>
          </a:p>
        </p:txBody>
      </p:sp>
    </p:spTree>
    <p:extLst>
      <p:ext uri="{BB962C8B-B14F-4D97-AF65-F5344CB8AC3E}">
        <p14:creationId xmlns:p14="http://schemas.microsoft.com/office/powerpoint/2010/main" val="3796024932"/>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GB"/>
              <a:t>Click to edit master title style</a:t>
            </a:r>
            <a:endParaRPr lang="en-GB" dirty="0"/>
          </a:p>
        </p:txBody>
      </p:sp>
    </p:spTree>
    <p:extLst>
      <p:ext uri="{BB962C8B-B14F-4D97-AF65-F5344CB8AC3E}">
        <p14:creationId xmlns:p14="http://schemas.microsoft.com/office/powerpoint/2010/main" val="3330645551"/>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userDrawn="1">
  <p:cSld name="Title and tex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GB"/>
              <a:t>Click to edit master title style</a:t>
            </a:r>
            <a:endParaRPr lang="en-GB" dirty="0"/>
          </a:p>
        </p:txBody>
      </p:sp>
      <p:sp>
        <p:nvSpPr>
          <p:cNvPr id="5" name="Text Placeholder 4"/>
          <p:cNvSpPr>
            <a:spLocks noGrp="1"/>
          </p:cNvSpPr>
          <p:nvPr>
            <p:ph type="body" sz="quarter" idx="10"/>
          </p:nvPr>
        </p:nvSpPr>
        <p:spPr>
          <a:xfrm>
            <a:off x="647700" y="1485900"/>
            <a:ext cx="7997825" cy="4762500"/>
          </a:xfrm>
        </p:spPr>
        <p:txBody>
          <a:bodyPr>
            <a:noAutofit/>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p>
        </p:txBody>
      </p:sp>
    </p:spTree>
    <p:extLst>
      <p:ext uri="{BB962C8B-B14F-4D97-AF65-F5344CB8AC3E}">
        <p14:creationId xmlns:p14="http://schemas.microsoft.com/office/powerpoint/2010/main" val="110083633"/>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preserve="1" userDrawn="1">
  <p:cSld name="Title and Sub-titl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48000" y="334800"/>
            <a:ext cx="7992000" cy="936000"/>
          </a:xfrm>
        </p:spPr>
        <p:txBody>
          <a:bodyPr/>
          <a:lstStyle>
            <a:lvl1pPr>
              <a:defRPr/>
            </a:lvl1pPr>
          </a:lstStyle>
          <a:p>
            <a:r>
              <a:rPr lang="en-GB"/>
              <a:t>Click to edit master title style</a:t>
            </a:r>
            <a:endParaRPr lang="en-GB" dirty="0"/>
          </a:p>
        </p:txBody>
      </p:sp>
      <p:sp>
        <p:nvSpPr>
          <p:cNvPr id="9" name="Text Placeholder 8"/>
          <p:cNvSpPr>
            <a:spLocks noGrp="1"/>
          </p:cNvSpPr>
          <p:nvPr>
            <p:ph type="body" sz="quarter" idx="10"/>
          </p:nvPr>
        </p:nvSpPr>
        <p:spPr>
          <a:xfrm>
            <a:off x="648000" y="1025525"/>
            <a:ext cx="7997825" cy="307777"/>
          </a:xfrm>
        </p:spPr>
        <p:txBody>
          <a:bodyPr>
            <a:spAutoFit/>
          </a:bodyPr>
          <a:lstStyle/>
          <a:p>
            <a:pPr lvl="0"/>
            <a:r>
              <a:rPr lang="en-GB" dirty="0"/>
              <a:t>Click to edit Master text styles</a:t>
            </a:r>
          </a:p>
        </p:txBody>
      </p:sp>
    </p:spTree>
    <p:extLst>
      <p:ext uri="{BB962C8B-B14F-4D97-AF65-F5344CB8AC3E}">
        <p14:creationId xmlns:p14="http://schemas.microsoft.com/office/powerpoint/2010/main" val="3960976108"/>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showMasterSp="0" preserve="1" userDrawn="1">
  <p:cSld name="Breaker slide">
    <p:bg>
      <p:bgPr>
        <a:solidFill>
          <a:schemeClr val="accent4"/>
        </a:solidFill>
        <a:effectLst/>
      </p:bgPr>
    </p:bg>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2"/>
            </p:custDataLst>
            <p:extLst>
              <p:ext uri="{D42A27DB-BD31-4B8C-83A1-F6EECF244321}">
                <p14:modId xmlns:p14="http://schemas.microsoft.com/office/powerpoint/2010/main" val="3979305045"/>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53295" name="think-cell Folie" r:id="rId4" imgW="270" imgH="270" progId="TCLayout.ActiveDocument.1">
                  <p:embed/>
                </p:oleObj>
              </mc:Choice>
              <mc:Fallback>
                <p:oleObj name="think-cell Folie" r:id="rId4" imgW="270" imgH="270" progId="TCLayout.ActiveDocument.1">
                  <p:embed/>
                  <p:pic>
                    <p:nvPicPr>
                      <p:cNvPr id="0" name=""/>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15" name="Rectangle 2"/>
          <p:cNvSpPr>
            <a:spLocks noGrp="1" noChangeArrowheads="1"/>
          </p:cNvSpPr>
          <p:nvPr>
            <p:ph type="ctrTitle" hasCustomPrompt="1"/>
          </p:nvPr>
        </p:nvSpPr>
        <p:spPr bwMode="gray">
          <a:xfrm>
            <a:off x="647700" y="769938"/>
            <a:ext cx="7988300" cy="1557337"/>
          </a:xfrm>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defRPr sz="4000">
                <a:solidFill>
                  <a:schemeClr val="bg1"/>
                </a:solidFill>
              </a:defRPr>
            </a:lvl1pPr>
          </a:lstStyle>
          <a:p>
            <a:pPr lvl="0"/>
            <a:r>
              <a:rPr lang="en-GB" noProof="1"/>
              <a:t>Click to edit master title style</a:t>
            </a:r>
            <a:endParaRPr lang="en-GB" noProof="0" dirty="0"/>
          </a:p>
        </p:txBody>
      </p:sp>
      <p:sp>
        <p:nvSpPr>
          <p:cNvPr id="16" name="Rectangle 3"/>
          <p:cNvSpPr>
            <a:spLocks noGrp="1" noChangeArrowheads="1"/>
          </p:cNvSpPr>
          <p:nvPr>
            <p:ph type="subTitle" idx="1"/>
          </p:nvPr>
        </p:nvSpPr>
        <p:spPr bwMode="gray">
          <a:xfrm>
            <a:off x="650875" y="2327275"/>
            <a:ext cx="5362575" cy="1738313"/>
          </a:xfrm>
          <a:prstGeom prst="rect">
            <a:avLst/>
          </a:prstGeom>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spcBef>
                <a:spcPct val="0"/>
              </a:spcBef>
              <a:buSzTx/>
              <a:defRPr>
                <a:solidFill>
                  <a:schemeClr val="bg1"/>
                </a:solidFill>
              </a:defRPr>
            </a:lvl1pPr>
          </a:lstStyle>
          <a:p>
            <a:pPr lvl="0"/>
            <a:r>
              <a:rPr lang="en-GB" noProof="0"/>
              <a:t>Formatvorlage des Untertitelmasters durch Klicken bearbeiten</a:t>
            </a:r>
            <a:endParaRPr lang="en-GB" noProof="0" dirty="0"/>
          </a:p>
        </p:txBody>
      </p:sp>
      <p:pic>
        <p:nvPicPr>
          <p:cNvPr id="11" name="Image 66" descr="shadow-v2.png"/>
          <p:cNvPicPr>
            <a:picLocks noChangeAspect="1"/>
          </p:cNvPicPr>
          <p:nvPr userDrawn="1"/>
        </p:nvPicPr>
        <p:blipFill>
          <a:blip r:embed="rId6">
            <a:extLst>
              <a:ext uri="{28A0092B-C50C-407E-A947-70E740481C1C}">
                <a14:useLocalDpi xmlns:a14="http://schemas.microsoft.com/office/drawing/2010/main" val="0"/>
              </a:ext>
            </a:extLst>
          </a:blip>
          <a:srcRect t="8528" b="51877"/>
          <a:stretch>
            <a:fillRect/>
          </a:stretch>
        </p:blipFill>
        <p:spPr bwMode="auto">
          <a:xfrm>
            <a:off x="0" y="6381750"/>
            <a:ext cx="8856663" cy="206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2" name="Group 7"/>
          <p:cNvGrpSpPr>
            <a:grpSpLocks/>
          </p:cNvGrpSpPr>
          <p:nvPr userDrawn="1"/>
        </p:nvGrpSpPr>
        <p:grpSpPr bwMode="auto">
          <a:xfrm>
            <a:off x="7777163" y="6526213"/>
            <a:ext cx="863600" cy="236537"/>
            <a:chOff x="1005" y="1644"/>
            <a:chExt cx="3749" cy="1030"/>
          </a:xfrm>
          <a:solidFill>
            <a:schemeClr val="bg1"/>
          </a:solidFill>
        </p:grpSpPr>
        <p:sp>
          <p:nvSpPr>
            <p:cNvPr id="13" name="Freeform 8"/>
            <p:cNvSpPr>
              <a:spLocks/>
            </p:cNvSpPr>
            <p:nvPr userDrawn="1"/>
          </p:nvSpPr>
          <p:spPr bwMode="auto">
            <a:xfrm>
              <a:off x="1962" y="2123"/>
              <a:ext cx="314" cy="256"/>
            </a:xfrm>
            <a:custGeom>
              <a:avLst/>
              <a:gdLst>
                <a:gd name="T0" fmla="*/ 108 w 314"/>
                <a:gd name="T1" fmla="*/ 256 h 256"/>
                <a:gd name="T2" fmla="*/ 314 w 314"/>
                <a:gd name="T3" fmla="*/ 0 h 256"/>
                <a:gd name="T4" fmla="*/ 101 w 314"/>
                <a:gd name="T5" fmla="*/ 0 h 256"/>
                <a:gd name="T6" fmla="*/ 0 w 314"/>
                <a:gd name="T7" fmla="*/ 126 h 256"/>
                <a:gd name="T8" fmla="*/ 108 w 314"/>
                <a:gd name="T9" fmla="*/ 256 h 256"/>
              </a:gdLst>
              <a:ahLst/>
              <a:cxnLst>
                <a:cxn ang="0">
                  <a:pos x="T0" y="T1"/>
                </a:cxn>
                <a:cxn ang="0">
                  <a:pos x="T2" y="T3"/>
                </a:cxn>
                <a:cxn ang="0">
                  <a:pos x="T4" y="T5"/>
                </a:cxn>
                <a:cxn ang="0">
                  <a:pos x="T6" y="T7"/>
                </a:cxn>
                <a:cxn ang="0">
                  <a:pos x="T8" y="T9"/>
                </a:cxn>
              </a:cxnLst>
              <a:rect l="0" t="0" r="r" b="b"/>
              <a:pathLst>
                <a:path w="314" h="256">
                  <a:moveTo>
                    <a:pt x="108" y="256"/>
                  </a:moveTo>
                  <a:lnTo>
                    <a:pt x="314" y="0"/>
                  </a:lnTo>
                  <a:lnTo>
                    <a:pt x="101" y="0"/>
                  </a:lnTo>
                  <a:lnTo>
                    <a:pt x="0" y="126"/>
                  </a:lnTo>
                  <a:lnTo>
                    <a:pt x="108" y="25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solidFill>
                  <a:srgbClr val="000000"/>
                </a:solidFill>
              </a:endParaRPr>
            </a:p>
          </p:txBody>
        </p:sp>
        <p:sp>
          <p:nvSpPr>
            <p:cNvPr id="22" name="Freeform 9"/>
            <p:cNvSpPr>
              <a:spLocks noEditPoints="1"/>
            </p:cNvSpPr>
            <p:nvPr userDrawn="1"/>
          </p:nvSpPr>
          <p:spPr bwMode="auto">
            <a:xfrm>
              <a:off x="1005" y="1644"/>
              <a:ext cx="1183" cy="1014"/>
            </a:xfrm>
            <a:custGeom>
              <a:avLst/>
              <a:gdLst>
                <a:gd name="T0" fmla="*/ 359 w 501"/>
                <a:gd name="T1" fmla="*/ 313 h 429"/>
                <a:gd name="T2" fmla="*/ 339 w 501"/>
                <a:gd name="T3" fmla="*/ 287 h 429"/>
                <a:gd name="T4" fmla="*/ 331 w 501"/>
                <a:gd name="T5" fmla="*/ 277 h 429"/>
                <a:gd name="T6" fmla="*/ 288 w 501"/>
                <a:gd name="T7" fmla="*/ 257 h 429"/>
                <a:gd name="T8" fmla="*/ 232 w 501"/>
                <a:gd name="T9" fmla="*/ 313 h 429"/>
                <a:gd name="T10" fmla="*/ 288 w 501"/>
                <a:gd name="T11" fmla="*/ 368 h 429"/>
                <a:gd name="T12" fmla="*/ 331 w 501"/>
                <a:gd name="T13" fmla="*/ 348 h 429"/>
                <a:gd name="T14" fmla="*/ 339 w 501"/>
                <a:gd name="T15" fmla="*/ 338 h 429"/>
                <a:gd name="T16" fmla="*/ 359 w 501"/>
                <a:gd name="T17" fmla="*/ 313 h 429"/>
                <a:gd name="T18" fmla="*/ 162 w 501"/>
                <a:gd name="T19" fmla="*/ 312 h 429"/>
                <a:gd name="T20" fmla="*/ 288 w 501"/>
                <a:gd name="T21" fmla="*/ 188 h 429"/>
                <a:gd name="T22" fmla="*/ 384 w 501"/>
                <a:gd name="T23" fmla="*/ 232 h 429"/>
                <a:gd name="T24" fmla="*/ 385 w 501"/>
                <a:gd name="T25" fmla="*/ 234 h 429"/>
                <a:gd name="T26" fmla="*/ 387 w 501"/>
                <a:gd name="T27" fmla="*/ 233 h 429"/>
                <a:gd name="T28" fmla="*/ 250 w 501"/>
                <a:gd name="T29" fmla="*/ 0 h 429"/>
                <a:gd name="T30" fmla="*/ 0 w 501"/>
                <a:gd name="T31" fmla="*/ 429 h 429"/>
                <a:gd name="T32" fmla="*/ 244 w 501"/>
                <a:gd name="T33" fmla="*/ 429 h 429"/>
                <a:gd name="T34" fmla="*/ 245 w 501"/>
                <a:gd name="T35" fmla="*/ 428 h 429"/>
                <a:gd name="T36" fmla="*/ 220 w 501"/>
                <a:gd name="T37" fmla="*/ 417 h 429"/>
                <a:gd name="T38" fmla="*/ 162 w 501"/>
                <a:gd name="T39" fmla="*/ 312 h 429"/>
                <a:gd name="T40" fmla="*/ 496 w 501"/>
                <a:gd name="T41" fmla="*/ 427 h 429"/>
                <a:gd name="T42" fmla="*/ 470 w 501"/>
                <a:gd name="T43" fmla="*/ 420 h 429"/>
                <a:gd name="T44" fmla="*/ 405 w 501"/>
                <a:gd name="T45" fmla="*/ 367 h 429"/>
                <a:gd name="T46" fmla="*/ 380 w 501"/>
                <a:gd name="T47" fmla="*/ 398 h 429"/>
                <a:gd name="T48" fmla="*/ 333 w 501"/>
                <a:gd name="T49" fmla="*/ 428 h 429"/>
                <a:gd name="T50" fmla="*/ 333 w 501"/>
                <a:gd name="T51" fmla="*/ 429 h 429"/>
                <a:gd name="T52" fmla="*/ 501 w 501"/>
                <a:gd name="T53" fmla="*/ 429 h 429"/>
                <a:gd name="T54" fmla="*/ 501 w 501"/>
                <a:gd name="T55" fmla="*/ 428 h 429"/>
                <a:gd name="T56" fmla="*/ 496 w 501"/>
                <a:gd name="T57" fmla="*/ 427 h 4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01" h="429">
                  <a:moveTo>
                    <a:pt x="359" y="313"/>
                  </a:moveTo>
                  <a:cubicBezTo>
                    <a:pt x="353" y="305"/>
                    <a:pt x="350" y="300"/>
                    <a:pt x="339" y="287"/>
                  </a:cubicBezTo>
                  <a:cubicBezTo>
                    <a:pt x="336" y="283"/>
                    <a:pt x="335" y="282"/>
                    <a:pt x="331" y="277"/>
                  </a:cubicBezTo>
                  <a:cubicBezTo>
                    <a:pt x="320" y="265"/>
                    <a:pt x="306" y="257"/>
                    <a:pt x="288" y="257"/>
                  </a:cubicBezTo>
                  <a:cubicBezTo>
                    <a:pt x="257" y="257"/>
                    <a:pt x="232" y="282"/>
                    <a:pt x="232" y="313"/>
                  </a:cubicBezTo>
                  <a:cubicBezTo>
                    <a:pt x="232" y="343"/>
                    <a:pt x="257" y="368"/>
                    <a:pt x="288" y="368"/>
                  </a:cubicBezTo>
                  <a:cubicBezTo>
                    <a:pt x="306" y="368"/>
                    <a:pt x="320" y="360"/>
                    <a:pt x="331" y="348"/>
                  </a:cubicBezTo>
                  <a:cubicBezTo>
                    <a:pt x="335" y="343"/>
                    <a:pt x="336" y="342"/>
                    <a:pt x="339" y="338"/>
                  </a:cubicBezTo>
                  <a:cubicBezTo>
                    <a:pt x="350" y="325"/>
                    <a:pt x="353" y="320"/>
                    <a:pt x="359" y="313"/>
                  </a:cubicBezTo>
                  <a:moveTo>
                    <a:pt x="162" y="312"/>
                  </a:moveTo>
                  <a:cubicBezTo>
                    <a:pt x="162" y="243"/>
                    <a:pt x="218" y="188"/>
                    <a:pt x="288" y="188"/>
                  </a:cubicBezTo>
                  <a:cubicBezTo>
                    <a:pt x="322" y="188"/>
                    <a:pt x="357" y="201"/>
                    <a:pt x="384" y="232"/>
                  </a:cubicBezTo>
                  <a:cubicBezTo>
                    <a:pt x="385" y="234"/>
                    <a:pt x="385" y="234"/>
                    <a:pt x="385" y="234"/>
                  </a:cubicBezTo>
                  <a:cubicBezTo>
                    <a:pt x="387" y="233"/>
                    <a:pt x="387" y="233"/>
                    <a:pt x="387" y="233"/>
                  </a:cubicBezTo>
                  <a:cubicBezTo>
                    <a:pt x="250" y="0"/>
                    <a:pt x="250" y="0"/>
                    <a:pt x="250" y="0"/>
                  </a:cubicBezTo>
                  <a:cubicBezTo>
                    <a:pt x="0" y="429"/>
                    <a:pt x="0" y="429"/>
                    <a:pt x="0" y="429"/>
                  </a:cubicBezTo>
                  <a:cubicBezTo>
                    <a:pt x="244" y="429"/>
                    <a:pt x="244" y="429"/>
                    <a:pt x="244" y="429"/>
                  </a:cubicBezTo>
                  <a:cubicBezTo>
                    <a:pt x="245" y="428"/>
                    <a:pt x="245" y="428"/>
                    <a:pt x="245" y="428"/>
                  </a:cubicBezTo>
                  <a:cubicBezTo>
                    <a:pt x="234" y="425"/>
                    <a:pt x="224" y="419"/>
                    <a:pt x="220" y="417"/>
                  </a:cubicBezTo>
                  <a:cubicBezTo>
                    <a:pt x="185" y="395"/>
                    <a:pt x="162" y="357"/>
                    <a:pt x="162" y="312"/>
                  </a:cubicBezTo>
                  <a:moveTo>
                    <a:pt x="496" y="427"/>
                  </a:moveTo>
                  <a:cubicBezTo>
                    <a:pt x="485" y="425"/>
                    <a:pt x="476" y="422"/>
                    <a:pt x="470" y="420"/>
                  </a:cubicBezTo>
                  <a:cubicBezTo>
                    <a:pt x="444" y="409"/>
                    <a:pt x="423" y="389"/>
                    <a:pt x="405" y="367"/>
                  </a:cubicBezTo>
                  <a:cubicBezTo>
                    <a:pt x="405" y="367"/>
                    <a:pt x="392" y="385"/>
                    <a:pt x="380" y="398"/>
                  </a:cubicBezTo>
                  <a:cubicBezTo>
                    <a:pt x="362" y="417"/>
                    <a:pt x="343" y="425"/>
                    <a:pt x="333" y="428"/>
                  </a:cubicBezTo>
                  <a:cubicBezTo>
                    <a:pt x="333" y="429"/>
                    <a:pt x="333" y="429"/>
                    <a:pt x="333" y="429"/>
                  </a:cubicBezTo>
                  <a:cubicBezTo>
                    <a:pt x="501" y="429"/>
                    <a:pt x="501" y="429"/>
                    <a:pt x="501" y="429"/>
                  </a:cubicBezTo>
                  <a:cubicBezTo>
                    <a:pt x="501" y="428"/>
                    <a:pt x="501" y="428"/>
                    <a:pt x="501" y="428"/>
                  </a:cubicBezTo>
                  <a:cubicBezTo>
                    <a:pt x="501" y="428"/>
                    <a:pt x="499" y="427"/>
                    <a:pt x="496" y="427"/>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solidFill>
                  <a:srgbClr val="000000"/>
                </a:solidFill>
              </a:endParaRPr>
            </a:p>
          </p:txBody>
        </p:sp>
        <p:sp>
          <p:nvSpPr>
            <p:cNvPr id="23" name="Freeform 10"/>
            <p:cNvSpPr>
              <a:spLocks noEditPoints="1"/>
            </p:cNvSpPr>
            <p:nvPr userDrawn="1"/>
          </p:nvSpPr>
          <p:spPr bwMode="auto">
            <a:xfrm>
              <a:off x="2540" y="1904"/>
              <a:ext cx="2214" cy="770"/>
            </a:xfrm>
            <a:custGeom>
              <a:avLst/>
              <a:gdLst>
                <a:gd name="T0" fmla="*/ 171 w 937"/>
                <a:gd name="T1" fmla="*/ 136 h 326"/>
                <a:gd name="T2" fmla="*/ 78 w 937"/>
                <a:gd name="T3" fmla="*/ 89 h 326"/>
                <a:gd name="T4" fmla="*/ 125 w 937"/>
                <a:gd name="T5" fmla="*/ 53 h 326"/>
                <a:gd name="T6" fmla="*/ 186 w 937"/>
                <a:gd name="T7" fmla="*/ 100 h 326"/>
                <a:gd name="T8" fmla="*/ 253 w 937"/>
                <a:gd name="T9" fmla="*/ 100 h 326"/>
                <a:gd name="T10" fmla="*/ 128 w 937"/>
                <a:gd name="T11" fmla="*/ 0 h 326"/>
                <a:gd name="T12" fmla="*/ 12 w 937"/>
                <a:gd name="T13" fmla="*/ 94 h 326"/>
                <a:gd name="T14" fmla="*/ 104 w 937"/>
                <a:gd name="T15" fmla="*/ 183 h 326"/>
                <a:gd name="T16" fmla="*/ 197 w 937"/>
                <a:gd name="T17" fmla="*/ 234 h 326"/>
                <a:gd name="T18" fmla="*/ 136 w 937"/>
                <a:gd name="T19" fmla="*/ 273 h 326"/>
                <a:gd name="T20" fmla="*/ 67 w 937"/>
                <a:gd name="T21" fmla="*/ 215 h 326"/>
                <a:gd name="T22" fmla="*/ 1 w 937"/>
                <a:gd name="T23" fmla="*/ 215 h 326"/>
                <a:gd name="T24" fmla="*/ 134 w 937"/>
                <a:gd name="T25" fmla="*/ 326 h 326"/>
                <a:gd name="T26" fmla="*/ 263 w 937"/>
                <a:gd name="T27" fmla="*/ 226 h 326"/>
                <a:gd name="T28" fmla="*/ 171 w 937"/>
                <a:gd name="T29" fmla="*/ 136 h 326"/>
                <a:gd name="T30" fmla="*/ 541 w 937"/>
                <a:gd name="T31" fmla="*/ 121 h 326"/>
                <a:gd name="T32" fmla="*/ 541 w 937"/>
                <a:gd name="T33" fmla="*/ 121 h 326"/>
                <a:gd name="T34" fmla="*/ 473 w 937"/>
                <a:gd name="T35" fmla="*/ 87 h 326"/>
                <a:gd name="T36" fmla="*/ 374 w 937"/>
                <a:gd name="T37" fmla="*/ 204 h 326"/>
                <a:gd name="T38" fmla="*/ 475 w 937"/>
                <a:gd name="T39" fmla="*/ 325 h 326"/>
                <a:gd name="T40" fmla="*/ 543 w 937"/>
                <a:gd name="T41" fmla="*/ 290 h 326"/>
                <a:gd name="T42" fmla="*/ 544 w 937"/>
                <a:gd name="T43" fmla="*/ 290 h 326"/>
                <a:gd name="T44" fmla="*/ 544 w 937"/>
                <a:gd name="T45" fmla="*/ 319 h 326"/>
                <a:gd name="T46" fmla="*/ 603 w 937"/>
                <a:gd name="T47" fmla="*/ 319 h 326"/>
                <a:gd name="T48" fmla="*/ 603 w 937"/>
                <a:gd name="T49" fmla="*/ 8 h 326"/>
                <a:gd name="T50" fmla="*/ 541 w 937"/>
                <a:gd name="T51" fmla="*/ 8 h 326"/>
                <a:gd name="T52" fmla="*/ 541 w 937"/>
                <a:gd name="T53" fmla="*/ 121 h 326"/>
                <a:gd name="T54" fmla="*/ 490 w 937"/>
                <a:gd name="T55" fmla="*/ 278 h 326"/>
                <a:gd name="T56" fmla="*/ 436 w 937"/>
                <a:gd name="T57" fmla="*/ 206 h 326"/>
                <a:gd name="T58" fmla="*/ 490 w 937"/>
                <a:gd name="T59" fmla="*/ 134 h 326"/>
                <a:gd name="T60" fmla="*/ 543 w 937"/>
                <a:gd name="T61" fmla="*/ 205 h 326"/>
                <a:gd name="T62" fmla="*/ 490 w 937"/>
                <a:gd name="T63" fmla="*/ 278 h 326"/>
                <a:gd name="T64" fmla="*/ 741 w 937"/>
                <a:gd name="T65" fmla="*/ 87 h 326"/>
                <a:gd name="T66" fmla="*/ 626 w 937"/>
                <a:gd name="T67" fmla="*/ 206 h 326"/>
                <a:gd name="T68" fmla="*/ 741 w 937"/>
                <a:gd name="T69" fmla="*/ 325 h 326"/>
                <a:gd name="T70" fmla="*/ 846 w 937"/>
                <a:gd name="T71" fmla="*/ 249 h 326"/>
                <a:gd name="T72" fmla="*/ 792 w 937"/>
                <a:gd name="T73" fmla="*/ 249 h 326"/>
                <a:gd name="T74" fmla="*/ 743 w 937"/>
                <a:gd name="T75" fmla="*/ 278 h 326"/>
                <a:gd name="T76" fmla="*/ 687 w 937"/>
                <a:gd name="T77" fmla="*/ 221 h 326"/>
                <a:gd name="T78" fmla="*/ 850 w 937"/>
                <a:gd name="T79" fmla="*/ 221 h 326"/>
                <a:gd name="T80" fmla="*/ 741 w 937"/>
                <a:gd name="T81" fmla="*/ 87 h 326"/>
                <a:gd name="T82" fmla="*/ 687 w 937"/>
                <a:gd name="T83" fmla="*/ 182 h 326"/>
                <a:gd name="T84" fmla="*/ 739 w 937"/>
                <a:gd name="T85" fmla="*/ 134 h 326"/>
                <a:gd name="T86" fmla="*/ 788 w 937"/>
                <a:gd name="T87" fmla="*/ 182 h 326"/>
                <a:gd name="T88" fmla="*/ 687 w 937"/>
                <a:gd name="T89" fmla="*/ 182 h 326"/>
                <a:gd name="T90" fmla="*/ 875 w 937"/>
                <a:gd name="T91" fmla="*/ 319 h 326"/>
                <a:gd name="T92" fmla="*/ 937 w 937"/>
                <a:gd name="T93" fmla="*/ 319 h 326"/>
                <a:gd name="T94" fmla="*/ 937 w 937"/>
                <a:gd name="T95" fmla="*/ 8 h 326"/>
                <a:gd name="T96" fmla="*/ 875 w 937"/>
                <a:gd name="T97" fmla="*/ 8 h 326"/>
                <a:gd name="T98" fmla="*/ 875 w 937"/>
                <a:gd name="T99" fmla="*/ 319 h 326"/>
                <a:gd name="T100" fmla="*/ 286 w 937"/>
                <a:gd name="T101" fmla="*/ 319 h 326"/>
                <a:gd name="T102" fmla="*/ 348 w 937"/>
                <a:gd name="T103" fmla="*/ 319 h 326"/>
                <a:gd name="T104" fmla="*/ 348 w 937"/>
                <a:gd name="T105" fmla="*/ 93 h 326"/>
                <a:gd name="T106" fmla="*/ 286 w 937"/>
                <a:gd name="T107" fmla="*/ 93 h 326"/>
                <a:gd name="T108" fmla="*/ 286 w 937"/>
                <a:gd name="T109" fmla="*/ 319 h 326"/>
                <a:gd name="T110" fmla="*/ 286 w 937"/>
                <a:gd name="T111" fmla="*/ 59 h 326"/>
                <a:gd name="T112" fmla="*/ 348 w 937"/>
                <a:gd name="T113" fmla="*/ 59 h 326"/>
                <a:gd name="T114" fmla="*/ 348 w 937"/>
                <a:gd name="T115" fmla="*/ 8 h 326"/>
                <a:gd name="T116" fmla="*/ 286 w 937"/>
                <a:gd name="T117" fmla="*/ 8 h 326"/>
                <a:gd name="T118" fmla="*/ 286 w 937"/>
                <a:gd name="T119" fmla="*/ 59 h 3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937" h="326">
                  <a:moveTo>
                    <a:pt x="171" y="136"/>
                  </a:moveTo>
                  <a:cubicBezTo>
                    <a:pt x="93" y="116"/>
                    <a:pt x="78" y="113"/>
                    <a:pt x="78" y="89"/>
                  </a:cubicBezTo>
                  <a:cubicBezTo>
                    <a:pt x="78" y="63"/>
                    <a:pt x="103" y="53"/>
                    <a:pt x="125" y="53"/>
                  </a:cubicBezTo>
                  <a:cubicBezTo>
                    <a:pt x="158" y="53"/>
                    <a:pt x="184" y="63"/>
                    <a:pt x="186" y="100"/>
                  </a:cubicBezTo>
                  <a:cubicBezTo>
                    <a:pt x="253" y="100"/>
                    <a:pt x="253" y="100"/>
                    <a:pt x="253" y="100"/>
                  </a:cubicBezTo>
                  <a:cubicBezTo>
                    <a:pt x="253" y="29"/>
                    <a:pt x="193" y="0"/>
                    <a:pt x="128" y="0"/>
                  </a:cubicBezTo>
                  <a:cubicBezTo>
                    <a:pt x="72" y="0"/>
                    <a:pt x="12" y="31"/>
                    <a:pt x="12" y="94"/>
                  </a:cubicBezTo>
                  <a:cubicBezTo>
                    <a:pt x="12" y="153"/>
                    <a:pt x="58" y="171"/>
                    <a:pt x="104" y="183"/>
                  </a:cubicBezTo>
                  <a:cubicBezTo>
                    <a:pt x="150" y="195"/>
                    <a:pt x="197" y="201"/>
                    <a:pt x="197" y="234"/>
                  </a:cubicBezTo>
                  <a:cubicBezTo>
                    <a:pt x="197" y="266"/>
                    <a:pt x="160" y="273"/>
                    <a:pt x="136" y="273"/>
                  </a:cubicBezTo>
                  <a:cubicBezTo>
                    <a:pt x="100" y="273"/>
                    <a:pt x="67" y="257"/>
                    <a:pt x="67" y="215"/>
                  </a:cubicBezTo>
                  <a:cubicBezTo>
                    <a:pt x="1" y="215"/>
                    <a:pt x="1" y="215"/>
                    <a:pt x="1" y="215"/>
                  </a:cubicBezTo>
                  <a:cubicBezTo>
                    <a:pt x="0" y="292"/>
                    <a:pt x="65" y="326"/>
                    <a:pt x="134" y="326"/>
                  </a:cubicBezTo>
                  <a:cubicBezTo>
                    <a:pt x="218" y="326"/>
                    <a:pt x="263" y="283"/>
                    <a:pt x="263" y="226"/>
                  </a:cubicBezTo>
                  <a:cubicBezTo>
                    <a:pt x="263" y="156"/>
                    <a:pt x="193" y="141"/>
                    <a:pt x="171" y="136"/>
                  </a:cubicBezTo>
                  <a:moveTo>
                    <a:pt x="541" y="121"/>
                  </a:moveTo>
                  <a:cubicBezTo>
                    <a:pt x="541" y="121"/>
                    <a:pt x="541" y="121"/>
                    <a:pt x="541" y="121"/>
                  </a:cubicBezTo>
                  <a:cubicBezTo>
                    <a:pt x="526" y="99"/>
                    <a:pt x="500" y="87"/>
                    <a:pt x="473" y="87"/>
                  </a:cubicBezTo>
                  <a:cubicBezTo>
                    <a:pt x="407" y="87"/>
                    <a:pt x="374" y="144"/>
                    <a:pt x="374" y="204"/>
                  </a:cubicBezTo>
                  <a:cubicBezTo>
                    <a:pt x="374" y="266"/>
                    <a:pt x="407" y="325"/>
                    <a:pt x="475" y="325"/>
                  </a:cubicBezTo>
                  <a:cubicBezTo>
                    <a:pt x="504" y="325"/>
                    <a:pt x="529" y="314"/>
                    <a:pt x="543" y="290"/>
                  </a:cubicBezTo>
                  <a:cubicBezTo>
                    <a:pt x="544" y="290"/>
                    <a:pt x="544" y="290"/>
                    <a:pt x="544" y="290"/>
                  </a:cubicBezTo>
                  <a:cubicBezTo>
                    <a:pt x="544" y="319"/>
                    <a:pt x="544" y="319"/>
                    <a:pt x="544" y="319"/>
                  </a:cubicBezTo>
                  <a:cubicBezTo>
                    <a:pt x="603" y="319"/>
                    <a:pt x="603" y="319"/>
                    <a:pt x="603" y="319"/>
                  </a:cubicBezTo>
                  <a:cubicBezTo>
                    <a:pt x="603" y="8"/>
                    <a:pt x="603" y="8"/>
                    <a:pt x="603" y="8"/>
                  </a:cubicBezTo>
                  <a:cubicBezTo>
                    <a:pt x="541" y="8"/>
                    <a:pt x="541" y="8"/>
                    <a:pt x="541" y="8"/>
                  </a:cubicBezTo>
                  <a:lnTo>
                    <a:pt x="541" y="121"/>
                  </a:lnTo>
                  <a:close/>
                  <a:moveTo>
                    <a:pt x="490" y="278"/>
                  </a:moveTo>
                  <a:cubicBezTo>
                    <a:pt x="452" y="278"/>
                    <a:pt x="436" y="241"/>
                    <a:pt x="436" y="206"/>
                  </a:cubicBezTo>
                  <a:cubicBezTo>
                    <a:pt x="436" y="169"/>
                    <a:pt x="449" y="134"/>
                    <a:pt x="490" y="134"/>
                  </a:cubicBezTo>
                  <a:cubicBezTo>
                    <a:pt x="530" y="134"/>
                    <a:pt x="543" y="169"/>
                    <a:pt x="543" y="205"/>
                  </a:cubicBezTo>
                  <a:cubicBezTo>
                    <a:pt x="543" y="242"/>
                    <a:pt x="531" y="278"/>
                    <a:pt x="490" y="278"/>
                  </a:cubicBezTo>
                  <a:moveTo>
                    <a:pt x="741" y="87"/>
                  </a:moveTo>
                  <a:cubicBezTo>
                    <a:pt x="672" y="87"/>
                    <a:pt x="626" y="139"/>
                    <a:pt x="626" y="206"/>
                  </a:cubicBezTo>
                  <a:cubicBezTo>
                    <a:pt x="626" y="276"/>
                    <a:pt x="670" y="325"/>
                    <a:pt x="741" y="325"/>
                  </a:cubicBezTo>
                  <a:cubicBezTo>
                    <a:pt x="792" y="325"/>
                    <a:pt x="829" y="302"/>
                    <a:pt x="846" y="249"/>
                  </a:cubicBezTo>
                  <a:cubicBezTo>
                    <a:pt x="792" y="249"/>
                    <a:pt x="792" y="249"/>
                    <a:pt x="792" y="249"/>
                  </a:cubicBezTo>
                  <a:cubicBezTo>
                    <a:pt x="788" y="263"/>
                    <a:pt x="768" y="278"/>
                    <a:pt x="743" y="278"/>
                  </a:cubicBezTo>
                  <a:cubicBezTo>
                    <a:pt x="708" y="278"/>
                    <a:pt x="689" y="260"/>
                    <a:pt x="687" y="221"/>
                  </a:cubicBezTo>
                  <a:cubicBezTo>
                    <a:pt x="850" y="221"/>
                    <a:pt x="850" y="221"/>
                    <a:pt x="850" y="221"/>
                  </a:cubicBezTo>
                  <a:cubicBezTo>
                    <a:pt x="854" y="152"/>
                    <a:pt x="817" y="87"/>
                    <a:pt x="741" y="87"/>
                  </a:cubicBezTo>
                  <a:moveTo>
                    <a:pt x="687" y="182"/>
                  </a:moveTo>
                  <a:cubicBezTo>
                    <a:pt x="688" y="164"/>
                    <a:pt x="700" y="134"/>
                    <a:pt x="739" y="134"/>
                  </a:cubicBezTo>
                  <a:cubicBezTo>
                    <a:pt x="769" y="134"/>
                    <a:pt x="782" y="151"/>
                    <a:pt x="788" y="182"/>
                  </a:cubicBezTo>
                  <a:lnTo>
                    <a:pt x="687" y="182"/>
                  </a:lnTo>
                  <a:close/>
                  <a:moveTo>
                    <a:pt x="875" y="319"/>
                  </a:moveTo>
                  <a:cubicBezTo>
                    <a:pt x="937" y="319"/>
                    <a:pt x="937" y="319"/>
                    <a:pt x="937" y="319"/>
                  </a:cubicBezTo>
                  <a:cubicBezTo>
                    <a:pt x="937" y="8"/>
                    <a:pt x="937" y="8"/>
                    <a:pt x="937" y="8"/>
                  </a:cubicBezTo>
                  <a:cubicBezTo>
                    <a:pt x="875" y="8"/>
                    <a:pt x="875" y="8"/>
                    <a:pt x="875" y="8"/>
                  </a:cubicBezTo>
                  <a:lnTo>
                    <a:pt x="875" y="319"/>
                  </a:lnTo>
                  <a:close/>
                  <a:moveTo>
                    <a:pt x="286" y="319"/>
                  </a:moveTo>
                  <a:cubicBezTo>
                    <a:pt x="348" y="319"/>
                    <a:pt x="348" y="319"/>
                    <a:pt x="348" y="319"/>
                  </a:cubicBezTo>
                  <a:cubicBezTo>
                    <a:pt x="348" y="93"/>
                    <a:pt x="348" y="93"/>
                    <a:pt x="348" y="93"/>
                  </a:cubicBezTo>
                  <a:cubicBezTo>
                    <a:pt x="286" y="93"/>
                    <a:pt x="286" y="93"/>
                    <a:pt x="286" y="93"/>
                  </a:cubicBezTo>
                  <a:lnTo>
                    <a:pt x="286" y="319"/>
                  </a:lnTo>
                  <a:close/>
                  <a:moveTo>
                    <a:pt x="286" y="59"/>
                  </a:moveTo>
                  <a:cubicBezTo>
                    <a:pt x="348" y="59"/>
                    <a:pt x="348" y="59"/>
                    <a:pt x="348" y="59"/>
                  </a:cubicBezTo>
                  <a:cubicBezTo>
                    <a:pt x="348" y="8"/>
                    <a:pt x="348" y="8"/>
                    <a:pt x="348" y="8"/>
                  </a:cubicBezTo>
                  <a:cubicBezTo>
                    <a:pt x="286" y="8"/>
                    <a:pt x="286" y="8"/>
                    <a:pt x="286" y="8"/>
                  </a:cubicBezTo>
                  <a:lnTo>
                    <a:pt x="286" y="5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solidFill>
                  <a:srgbClr val="000000"/>
                </a:solidFill>
              </a:endParaRPr>
            </a:p>
          </p:txBody>
        </p:sp>
      </p:grpSp>
    </p:spTree>
    <p:extLst>
      <p:ext uri="{BB962C8B-B14F-4D97-AF65-F5344CB8AC3E}">
        <p14:creationId xmlns:p14="http://schemas.microsoft.com/office/powerpoint/2010/main" val="154732253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u contenu 2"/>
          <p:cNvSpPr>
            <a:spLocks noGrp="1"/>
          </p:cNvSpPr>
          <p:nvPr>
            <p:ph idx="1"/>
          </p:nvPr>
        </p:nvSpPr>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Tree>
    <p:extLst>
      <p:ext uri="{BB962C8B-B14F-4D97-AF65-F5344CB8AC3E}">
        <p14:creationId xmlns:p14="http://schemas.microsoft.com/office/powerpoint/2010/main" val="818646082"/>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showMasterSp="0" preserve="1" userDrawn="1">
  <p:cSld name="Last slide">
    <p:spTree>
      <p:nvGrpSpPr>
        <p:cNvPr id="1" name=""/>
        <p:cNvGrpSpPr/>
        <p:nvPr/>
      </p:nvGrpSpPr>
      <p:grpSpPr>
        <a:xfrm>
          <a:off x="0" y="0"/>
          <a:ext cx="0" cy="0"/>
          <a:chOff x="0" y="0"/>
          <a:chExt cx="0" cy="0"/>
        </a:xfrm>
      </p:grpSpPr>
      <p:grpSp>
        <p:nvGrpSpPr>
          <p:cNvPr id="13" name="Group 13"/>
          <p:cNvGrpSpPr>
            <a:grpSpLocks/>
          </p:cNvGrpSpPr>
          <p:nvPr userDrawn="1"/>
        </p:nvGrpSpPr>
        <p:grpSpPr bwMode="auto">
          <a:xfrm>
            <a:off x="0" y="0"/>
            <a:ext cx="9144000" cy="6858000"/>
            <a:chOff x="1723" y="0"/>
            <a:chExt cx="683" cy="4320"/>
          </a:xfrm>
          <a:gradFill flip="none" rotWithShape="1">
            <a:gsLst>
              <a:gs pos="0">
                <a:srgbClr val="969696"/>
              </a:gs>
              <a:gs pos="41000">
                <a:srgbClr val="FFFFFF"/>
              </a:gs>
              <a:gs pos="100000">
                <a:schemeClr val="bg1">
                  <a:lumMod val="95000"/>
                </a:schemeClr>
              </a:gs>
            </a:gsLst>
            <a:lin ang="16200000" scaled="0"/>
            <a:tileRect/>
          </a:gradFill>
        </p:grpSpPr>
        <p:sp>
          <p:nvSpPr>
            <p:cNvPr id="16" name="Rectangle 11"/>
            <p:cNvSpPr>
              <a:spLocks noChangeArrowheads="1"/>
            </p:cNvSpPr>
            <p:nvPr/>
          </p:nvSpPr>
          <p:spPr bwMode="auto">
            <a:xfrm>
              <a:off x="1723" y="0"/>
              <a:ext cx="683" cy="2235"/>
            </a:xfrm>
            <a:prstGeom prst="rect">
              <a:avLst/>
            </a:prstGeom>
            <a:grpFill/>
            <a:ln>
              <a:noFill/>
            </a:ln>
            <a:effectLst/>
            <a:extLs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0" tIns="0" rIns="0" bIns="0" anchor="ctr"/>
            <a:lstStyle/>
            <a:p>
              <a:pPr>
                <a:defRPr/>
              </a:pPr>
              <a:endParaRPr lang="fr-FR">
                <a:solidFill>
                  <a:srgbClr val="000000"/>
                </a:solidFill>
              </a:endParaRPr>
            </a:p>
          </p:txBody>
        </p:sp>
        <p:sp>
          <p:nvSpPr>
            <p:cNvPr id="17" name="Rectangle 12"/>
            <p:cNvSpPr>
              <a:spLocks noChangeArrowheads="1"/>
            </p:cNvSpPr>
            <p:nvPr/>
          </p:nvSpPr>
          <p:spPr bwMode="auto">
            <a:xfrm rot="10800000">
              <a:off x="1723" y="2235"/>
              <a:ext cx="683" cy="2085"/>
            </a:xfrm>
            <a:prstGeom prst="rect">
              <a:avLst/>
            </a:prstGeom>
            <a:grpFill/>
            <a:ln>
              <a:noFill/>
            </a:ln>
            <a:effectLst/>
            <a:extLs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rot="10800000" wrap="none" lIns="0" tIns="0" rIns="0" bIns="0" anchor="ctr"/>
            <a:lstStyle/>
            <a:p>
              <a:pPr>
                <a:defRPr/>
              </a:pPr>
              <a:endParaRPr lang="fr-FR">
                <a:solidFill>
                  <a:srgbClr val="000000"/>
                </a:solidFill>
              </a:endParaRPr>
            </a:p>
          </p:txBody>
        </p:sp>
      </p:grpSp>
      <p:pic>
        <p:nvPicPr>
          <p:cNvPr id="19" name="Picture 19" descr="Sidel_BM_no_bleed"/>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7605713" y="5981700"/>
            <a:ext cx="1108075" cy="887413"/>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2" name="Object 1" hidden="1"/>
          <p:cNvGraphicFramePr>
            <a:graphicFrameLocks noChangeAspect="1"/>
          </p:cNvGraphicFramePr>
          <p:nvPr userDrawn="1">
            <p:custDataLst>
              <p:tags r:id="rId2"/>
            </p:custDataLst>
            <p:extLst>
              <p:ext uri="{D42A27DB-BD31-4B8C-83A1-F6EECF244321}">
                <p14:modId xmlns:p14="http://schemas.microsoft.com/office/powerpoint/2010/main" val="1179161463"/>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54319" name="think-cell Folie" r:id="rId5" imgW="270" imgH="270" progId="TCLayout.ActiveDocument.1">
                  <p:embed/>
                </p:oleObj>
              </mc:Choice>
              <mc:Fallback>
                <p:oleObj name="think-cell Folie" r:id="rId5" imgW="270" imgH="270" progId="TCLayout.ActiveDocument.1">
                  <p:embed/>
                  <p:pic>
                    <p:nvPicPr>
                      <p:cNvPr id="0" name=""/>
                      <p:cNvPicPr/>
                      <p:nvPr/>
                    </p:nvPicPr>
                    <p:blipFill>
                      <a:blip r:embed="rId6"/>
                      <a:stretch>
                        <a:fillRect/>
                      </a:stretch>
                    </p:blipFill>
                    <p:spPr>
                      <a:xfrm>
                        <a:off x="1588" y="1588"/>
                        <a:ext cx="1587" cy="1587"/>
                      </a:xfrm>
                      <a:prstGeom prst="rect">
                        <a:avLst/>
                      </a:prstGeom>
                    </p:spPr>
                  </p:pic>
                </p:oleObj>
              </mc:Fallback>
            </mc:AlternateContent>
          </a:graphicData>
        </a:graphic>
      </p:graphicFrame>
      <p:sp>
        <p:nvSpPr>
          <p:cNvPr id="15" name="Rectangle 2"/>
          <p:cNvSpPr>
            <a:spLocks noGrp="1" noChangeArrowheads="1"/>
          </p:cNvSpPr>
          <p:nvPr>
            <p:ph type="ctrTitle" hasCustomPrompt="1"/>
          </p:nvPr>
        </p:nvSpPr>
        <p:spPr bwMode="gray">
          <a:xfrm>
            <a:off x="647700" y="769938"/>
            <a:ext cx="7988300" cy="1557337"/>
          </a:xfrm>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defRPr sz="4000">
                <a:solidFill>
                  <a:schemeClr val="tx2"/>
                </a:solidFill>
              </a:defRPr>
            </a:lvl1pPr>
          </a:lstStyle>
          <a:p>
            <a:pPr lvl="0"/>
            <a:r>
              <a:rPr lang="en-GB" noProof="1"/>
              <a:t>Click to edit master title style</a:t>
            </a:r>
            <a:endParaRPr lang="en-GB" noProof="0" dirty="0"/>
          </a:p>
        </p:txBody>
      </p:sp>
      <p:sp>
        <p:nvSpPr>
          <p:cNvPr id="27" name="Title 1"/>
          <p:cNvSpPr>
            <a:spLocks/>
          </p:cNvSpPr>
          <p:nvPr userDrawn="1"/>
        </p:nvSpPr>
        <p:spPr bwMode="gray">
          <a:xfrm>
            <a:off x="6520106" y="6476331"/>
            <a:ext cx="921727" cy="15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p>
            <a:pPr algn="r" eaLnBrk="0" hangingPunct="0"/>
            <a:r>
              <a:rPr lang="en-GB" sz="1000" b="1" dirty="0">
                <a:solidFill>
                  <a:srgbClr val="FFFFFF"/>
                </a:solidFill>
              </a:rPr>
              <a:t>www.sidel.com</a:t>
            </a:r>
          </a:p>
        </p:txBody>
      </p:sp>
      <p:sp>
        <p:nvSpPr>
          <p:cNvPr id="20" name="Title 1"/>
          <p:cNvSpPr>
            <a:spLocks/>
          </p:cNvSpPr>
          <p:nvPr userDrawn="1"/>
        </p:nvSpPr>
        <p:spPr bwMode="gray">
          <a:xfrm>
            <a:off x="650875" y="6389944"/>
            <a:ext cx="327025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p>
            <a:pPr eaLnBrk="0" hangingPunct="0"/>
            <a:r>
              <a:rPr lang="en-GB" sz="800" dirty="0">
                <a:solidFill>
                  <a:srgbClr val="FFFFFF"/>
                </a:solidFill>
              </a:rPr>
              <a:t>All rights reserved. No part of this publication may be reproduced</a:t>
            </a:r>
            <a:br>
              <a:rPr lang="en-GB" sz="800" dirty="0">
                <a:solidFill>
                  <a:srgbClr val="FFFFFF"/>
                </a:solidFill>
              </a:rPr>
            </a:br>
            <a:r>
              <a:rPr lang="en-GB" sz="800" dirty="0">
                <a:solidFill>
                  <a:srgbClr val="FFFFFF"/>
                </a:solidFill>
              </a:rPr>
              <a:t>or electronically distributed without the prior permission of the publisher. </a:t>
            </a:r>
          </a:p>
        </p:txBody>
      </p:sp>
    </p:spTree>
    <p:extLst>
      <p:ext uri="{BB962C8B-B14F-4D97-AF65-F5344CB8AC3E}">
        <p14:creationId xmlns:p14="http://schemas.microsoft.com/office/powerpoint/2010/main" val="613078536"/>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obj">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u contenu 2"/>
          <p:cNvSpPr>
            <a:spLocks noGrp="1"/>
          </p:cNvSpPr>
          <p:nvPr>
            <p:ph idx="1"/>
          </p:nvPr>
        </p:nvSpPr>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Tree>
    <p:extLst>
      <p:ext uri="{BB962C8B-B14F-4D97-AF65-F5344CB8AC3E}">
        <p14:creationId xmlns:p14="http://schemas.microsoft.com/office/powerpoint/2010/main" val="2991659828"/>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showMasterSp="0" userDrawn="1">
  <p:cSld name="1_Last slide">
    <p:spTree>
      <p:nvGrpSpPr>
        <p:cNvPr id="1" name=""/>
        <p:cNvGrpSpPr/>
        <p:nvPr/>
      </p:nvGrpSpPr>
      <p:grpSpPr>
        <a:xfrm>
          <a:off x="0" y="0"/>
          <a:ext cx="0" cy="0"/>
          <a:chOff x="0" y="0"/>
          <a:chExt cx="0" cy="0"/>
        </a:xfrm>
      </p:grpSpPr>
      <p:grpSp>
        <p:nvGrpSpPr>
          <p:cNvPr id="13" name="Group 13"/>
          <p:cNvGrpSpPr>
            <a:grpSpLocks/>
          </p:cNvGrpSpPr>
          <p:nvPr userDrawn="1"/>
        </p:nvGrpSpPr>
        <p:grpSpPr bwMode="auto">
          <a:xfrm>
            <a:off x="0" y="0"/>
            <a:ext cx="9144000" cy="6858000"/>
            <a:chOff x="1723" y="0"/>
            <a:chExt cx="683" cy="4320"/>
          </a:xfrm>
          <a:gradFill flip="none" rotWithShape="1">
            <a:gsLst>
              <a:gs pos="0">
                <a:srgbClr val="969696"/>
              </a:gs>
              <a:gs pos="41000">
                <a:srgbClr val="FFFFFF"/>
              </a:gs>
              <a:gs pos="100000">
                <a:schemeClr val="bg1">
                  <a:lumMod val="95000"/>
                </a:schemeClr>
              </a:gs>
            </a:gsLst>
            <a:lin ang="16200000" scaled="0"/>
            <a:tileRect/>
          </a:gradFill>
        </p:grpSpPr>
        <p:sp>
          <p:nvSpPr>
            <p:cNvPr id="16" name="Rectangle 11"/>
            <p:cNvSpPr>
              <a:spLocks noChangeArrowheads="1"/>
            </p:cNvSpPr>
            <p:nvPr/>
          </p:nvSpPr>
          <p:spPr bwMode="auto">
            <a:xfrm>
              <a:off x="1723" y="0"/>
              <a:ext cx="683" cy="2235"/>
            </a:xfrm>
            <a:prstGeom prst="rect">
              <a:avLst/>
            </a:prstGeom>
            <a:grpFill/>
            <a:ln>
              <a:noFill/>
            </a:ln>
            <a:effectLst/>
            <a:extLs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0" tIns="0" rIns="0" bIns="0" anchor="ctr"/>
            <a:lstStyle/>
            <a:p>
              <a:pPr>
                <a:defRPr/>
              </a:pPr>
              <a:endParaRPr lang="fr-FR">
                <a:solidFill>
                  <a:srgbClr val="000000"/>
                </a:solidFill>
              </a:endParaRPr>
            </a:p>
          </p:txBody>
        </p:sp>
        <p:sp>
          <p:nvSpPr>
            <p:cNvPr id="17" name="Rectangle 12"/>
            <p:cNvSpPr>
              <a:spLocks noChangeArrowheads="1"/>
            </p:cNvSpPr>
            <p:nvPr/>
          </p:nvSpPr>
          <p:spPr bwMode="auto">
            <a:xfrm rot="10800000">
              <a:off x="1723" y="2235"/>
              <a:ext cx="683" cy="2085"/>
            </a:xfrm>
            <a:prstGeom prst="rect">
              <a:avLst/>
            </a:prstGeom>
            <a:grpFill/>
            <a:ln>
              <a:noFill/>
            </a:ln>
            <a:effectLst/>
            <a:extLs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rot="10800000" wrap="none" lIns="0" tIns="0" rIns="0" bIns="0" anchor="ctr"/>
            <a:lstStyle/>
            <a:p>
              <a:pPr>
                <a:defRPr/>
              </a:pPr>
              <a:endParaRPr lang="fr-FR">
                <a:solidFill>
                  <a:srgbClr val="000000"/>
                </a:solidFill>
              </a:endParaRPr>
            </a:p>
          </p:txBody>
        </p:sp>
      </p:grpSp>
      <p:pic>
        <p:nvPicPr>
          <p:cNvPr id="19" name="Picture 19" descr="Sidel_BM_no_bleed"/>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7605713" y="5981700"/>
            <a:ext cx="1108075" cy="887413"/>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2" name="Object 1" hidden="1"/>
          <p:cNvGraphicFramePr>
            <a:graphicFrameLocks noChangeAspect="1"/>
          </p:cNvGraphicFramePr>
          <p:nvPr userDrawn="1">
            <p:custDataLst>
              <p:tags r:id="rId2"/>
            </p:custDataLst>
            <p:extLst>
              <p:ext uri="{D42A27DB-BD31-4B8C-83A1-F6EECF244321}">
                <p14:modId xmlns:p14="http://schemas.microsoft.com/office/powerpoint/2010/main" val="979533258"/>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55343" name="think-cell Folie" r:id="rId5" imgW="270" imgH="270" progId="TCLayout.ActiveDocument.1">
                  <p:embed/>
                </p:oleObj>
              </mc:Choice>
              <mc:Fallback>
                <p:oleObj name="think-cell Folie" r:id="rId5" imgW="270" imgH="270" progId="TCLayout.ActiveDocument.1">
                  <p:embed/>
                  <p:pic>
                    <p:nvPicPr>
                      <p:cNvPr id="0" name=""/>
                      <p:cNvPicPr/>
                      <p:nvPr/>
                    </p:nvPicPr>
                    <p:blipFill>
                      <a:blip r:embed="rId6"/>
                      <a:stretch>
                        <a:fillRect/>
                      </a:stretch>
                    </p:blipFill>
                    <p:spPr>
                      <a:xfrm>
                        <a:off x="1588" y="1588"/>
                        <a:ext cx="1587" cy="1587"/>
                      </a:xfrm>
                      <a:prstGeom prst="rect">
                        <a:avLst/>
                      </a:prstGeom>
                    </p:spPr>
                  </p:pic>
                </p:oleObj>
              </mc:Fallback>
            </mc:AlternateContent>
          </a:graphicData>
        </a:graphic>
      </p:graphicFrame>
      <p:sp>
        <p:nvSpPr>
          <p:cNvPr id="15" name="Rectangle 2"/>
          <p:cNvSpPr>
            <a:spLocks noGrp="1" noChangeArrowheads="1"/>
          </p:cNvSpPr>
          <p:nvPr>
            <p:ph type="ctrTitle" hasCustomPrompt="1"/>
          </p:nvPr>
        </p:nvSpPr>
        <p:spPr bwMode="gray">
          <a:xfrm>
            <a:off x="647700" y="769938"/>
            <a:ext cx="7988300" cy="1557337"/>
          </a:xfrm>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defRPr sz="4000">
                <a:solidFill>
                  <a:schemeClr val="tx2"/>
                </a:solidFill>
              </a:defRPr>
            </a:lvl1pPr>
          </a:lstStyle>
          <a:p>
            <a:pPr lvl="0"/>
            <a:r>
              <a:rPr lang="en-GB" noProof="1"/>
              <a:t>Click to edit master title style</a:t>
            </a:r>
            <a:endParaRPr lang="en-GB" noProof="0" dirty="0"/>
          </a:p>
        </p:txBody>
      </p:sp>
      <p:sp>
        <p:nvSpPr>
          <p:cNvPr id="27" name="Title 1"/>
          <p:cNvSpPr>
            <a:spLocks/>
          </p:cNvSpPr>
          <p:nvPr userDrawn="1"/>
        </p:nvSpPr>
        <p:spPr bwMode="gray">
          <a:xfrm>
            <a:off x="6520106" y="6476331"/>
            <a:ext cx="921727" cy="15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p>
            <a:pPr algn="r" eaLnBrk="0" hangingPunct="0"/>
            <a:r>
              <a:rPr lang="en-GB" sz="1000" b="1" dirty="0">
                <a:solidFill>
                  <a:srgbClr val="FFFFFF"/>
                </a:solidFill>
              </a:rPr>
              <a:t>www.sidel.com</a:t>
            </a:r>
          </a:p>
        </p:txBody>
      </p:sp>
      <p:sp>
        <p:nvSpPr>
          <p:cNvPr id="20" name="Title 1"/>
          <p:cNvSpPr>
            <a:spLocks/>
          </p:cNvSpPr>
          <p:nvPr userDrawn="1"/>
        </p:nvSpPr>
        <p:spPr bwMode="gray">
          <a:xfrm>
            <a:off x="650875" y="6389944"/>
            <a:ext cx="327025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p>
            <a:pPr eaLnBrk="0" hangingPunct="0"/>
            <a:r>
              <a:rPr lang="en-GB" sz="800" dirty="0">
                <a:solidFill>
                  <a:srgbClr val="FFFFFF"/>
                </a:solidFill>
              </a:rPr>
              <a:t>All rights reserved. No part of this publication may be reproduced</a:t>
            </a:r>
            <a:br>
              <a:rPr lang="en-GB" sz="800" dirty="0">
                <a:solidFill>
                  <a:srgbClr val="FFFFFF"/>
                </a:solidFill>
              </a:rPr>
            </a:br>
            <a:r>
              <a:rPr lang="en-GB" sz="800" dirty="0">
                <a:solidFill>
                  <a:srgbClr val="FFFFFF"/>
                </a:solidFill>
              </a:rPr>
              <a:t>or electronically distributed without the prior permission of the publisher. </a:t>
            </a:r>
          </a:p>
        </p:txBody>
      </p:sp>
    </p:spTree>
    <p:extLst>
      <p:ext uri="{BB962C8B-B14F-4D97-AF65-F5344CB8AC3E}">
        <p14:creationId xmlns:p14="http://schemas.microsoft.com/office/powerpoint/2010/main" val="3437658200"/>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showMasterSp="0" preserve="1" userDrawn="1">
  <p:cSld name="Cover slide">
    <p:spTree>
      <p:nvGrpSpPr>
        <p:cNvPr id="1" name=""/>
        <p:cNvGrpSpPr/>
        <p:nvPr/>
      </p:nvGrpSpPr>
      <p:grpSpPr>
        <a:xfrm>
          <a:off x="0" y="0"/>
          <a:ext cx="0" cy="0"/>
          <a:chOff x="0" y="0"/>
          <a:chExt cx="0" cy="0"/>
        </a:xfrm>
      </p:grpSpPr>
      <p:grpSp>
        <p:nvGrpSpPr>
          <p:cNvPr id="14" name="Group 13"/>
          <p:cNvGrpSpPr>
            <a:grpSpLocks/>
          </p:cNvGrpSpPr>
          <p:nvPr userDrawn="1"/>
        </p:nvGrpSpPr>
        <p:grpSpPr bwMode="auto">
          <a:xfrm>
            <a:off x="0" y="0"/>
            <a:ext cx="9144000" cy="6858000"/>
            <a:chOff x="1723" y="0"/>
            <a:chExt cx="683" cy="4320"/>
          </a:xfrm>
          <a:gradFill flip="none" rotWithShape="1">
            <a:gsLst>
              <a:gs pos="0">
                <a:srgbClr val="969696"/>
              </a:gs>
              <a:gs pos="41000">
                <a:srgbClr val="FFFFFF"/>
              </a:gs>
              <a:gs pos="100000">
                <a:schemeClr val="bg1">
                  <a:lumMod val="95000"/>
                </a:schemeClr>
              </a:gs>
            </a:gsLst>
            <a:lin ang="16200000" scaled="0"/>
            <a:tileRect/>
          </a:gradFill>
        </p:grpSpPr>
        <p:sp>
          <p:nvSpPr>
            <p:cNvPr id="20" name="Rectangle 11"/>
            <p:cNvSpPr>
              <a:spLocks noChangeArrowheads="1"/>
            </p:cNvSpPr>
            <p:nvPr/>
          </p:nvSpPr>
          <p:spPr bwMode="auto">
            <a:xfrm>
              <a:off x="1723" y="0"/>
              <a:ext cx="683" cy="2235"/>
            </a:xfrm>
            <a:prstGeom prst="rect">
              <a:avLst/>
            </a:prstGeom>
            <a:grpFill/>
            <a:ln>
              <a:noFill/>
            </a:ln>
            <a:effectLst/>
            <a:extLs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0" tIns="0" rIns="0" bIns="0" anchor="ctr"/>
            <a:lstStyle/>
            <a:p>
              <a:pPr>
                <a:defRPr/>
              </a:pPr>
              <a:endParaRPr lang="fr-FR">
                <a:solidFill>
                  <a:srgbClr val="000000"/>
                </a:solidFill>
              </a:endParaRPr>
            </a:p>
          </p:txBody>
        </p:sp>
        <p:sp>
          <p:nvSpPr>
            <p:cNvPr id="21" name="Rectangle 12"/>
            <p:cNvSpPr>
              <a:spLocks noChangeArrowheads="1"/>
            </p:cNvSpPr>
            <p:nvPr/>
          </p:nvSpPr>
          <p:spPr bwMode="auto">
            <a:xfrm rot="10800000">
              <a:off x="1723" y="2235"/>
              <a:ext cx="683" cy="2085"/>
            </a:xfrm>
            <a:prstGeom prst="rect">
              <a:avLst/>
            </a:prstGeom>
            <a:grpFill/>
            <a:ln>
              <a:noFill/>
            </a:ln>
            <a:effectLst/>
            <a:extLs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rot="10800000" wrap="none" lIns="0" tIns="0" rIns="0" bIns="0" anchor="ctr"/>
            <a:lstStyle/>
            <a:p>
              <a:pPr>
                <a:defRPr/>
              </a:pPr>
              <a:endParaRPr lang="fr-FR">
                <a:solidFill>
                  <a:srgbClr val="000000"/>
                </a:solidFill>
              </a:endParaRPr>
            </a:p>
          </p:txBody>
        </p:sp>
      </p:grpSp>
      <p:sp>
        <p:nvSpPr>
          <p:cNvPr id="25" name="Title 1"/>
          <p:cNvSpPr>
            <a:spLocks/>
          </p:cNvSpPr>
          <p:nvPr userDrawn="1"/>
        </p:nvSpPr>
        <p:spPr bwMode="gray">
          <a:xfrm>
            <a:off x="650875" y="6389944"/>
            <a:ext cx="327025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p>
            <a:pPr eaLnBrk="0" hangingPunct="0"/>
            <a:r>
              <a:rPr lang="en-GB" sz="800" dirty="0">
                <a:solidFill>
                  <a:srgbClr val="FFFFFF"/>
                </a:solidFill>
              </a:rPr>
              <a:t>All rights reserved. No part of this publication may be reproduced</a:t>
            </a:r>
            <a:br>
              <a:rPr lang="en-GB" sz="800" dirty="0">
                <a:solidFill>
                  <a:srgbClr val="FFFFFF"/>
                </a:solidFill>
              </a:rPr>
            </a:br>
            <a:r>
              <a:rPr lang="en-GB" sz="800" dirty="0">
                <a:solidFill>
                  <a:srgbClr val="FFFFFF"/>
                </a:solidFill>
              </a:rPr>
              <a:t>or electronically distributed without the prior permission of the publisher. </a:t>
            </a:r>
          </a:p>
        </p:txBody>
      </p:sp>
      <p:pic>
        <p:nvPicPr>
          <p:cNvPr id="26" name="Picture 19" descr="Sidel_BM_no_bleed"/>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7605713" y="5981700"/>
            <a:ext cx="1108075" cy="887413"/>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2" name="Object 1" hidden="1"/>
          <p:cNvGraphicFramePr>
            <a:graphicFrameLocks noChangeAspect="1"/>
          </p:cNvGraphicFramePr>
          <p:nvPr userDrawn="1">
            <p:custDataLst>
              <p:tags r:id="rId2"/>
            </p:custDataLst>
            <p:extLst>
              <p:ext uri="{D42A27DB-BD31-4B8C-83A1-F6EECF244321}">
                <p14:modId xmlns:p14="http://schemas.microsoft.com/office/powerpoint/2010/main" val="4258993574"/>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58414" name="think-cell Folie" r:id="rId5" imgW="270" imgH="270" progId="TCLayout.ActiveDocument.1">
                  <p:embed/>
                </p:oleObj>
              </mc:Choice>
              <mc:Fallback>
                <p:oleObj name="think-cell Folie" r:id="rId5" imgW="270" imgH="270" progId="TCLayout.ActiveDocument.1">
                  <p:embed/>
                  <p:pic>
                    <p:nvPicPr>
                      <p:cNvPr id="0" name=""/>
                      <p:cNvPicPr/>
                      <p:nvPr/>
                    </p:nvPicPr>
                    <p:blipFill>
                      <a:blip r:embed="rId6"/>
                      <a:stretch>
                        <a:fillRect/>
                      </a:stretch>
                    </p:blipFill>
                    <p:spPr>
                      <a:xfrm>
                        <a:off x="1588" y="1588"/>
                        <a:ext cx="1587" cy="1587"/>
                      </a:xfrm>
                      <a:prstGeom prst="rect">
                        <a:avLst/>
                      </a:prstGeom>
                    </p:spPr>
                  </p:pic>
                </p:oleObj>
              </mc:Fallback>
            </mc:AlternateContent>
          </a:graphicData>
        </a:graphic>
      </p:graphicFrame>
      <p:sp>
        <p:nvSpPr>
          <p:cNvPr id="15" name="Rectangle 2"/>
          <p:cNvSpPr>
            <a:spLocks noGrp="1" noChangeArrowheads="1"/>
          </p:cNvSpPr>
          <p:nvPr>
            <p:ph type="ctrTitle" hasCustomPrompt="1"/>
          </p:nvPr>
        </p:nvSpPr>
        <p:spPr bwMode="gray">
          <a:xfrm>
            <a:off x="647700" y="769938"/>
            <a:ext cx="7988300" cy="1557337"/>
          </a:xfrm>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defRPr sz="4000">
                <a:solidFill>
                  <a:schemeClr val="tx2"/>
                </a:solidFill>
              </a:defRPr>
            </a:lvl1pPr>
          </a:lstStyle>
          <a:p>
            <a:pPr lvl="0"/>
            <a:r>
              <a:rPr lang="en-GB" noProof="1"/>
              <a:t>Click to edit master title style</a:t>
            </a:r>
            <a:endParaRPr lang="en-GB" noProof="0" dirty="0"/>
          </a:p>
        </p:txBody>
      </p:sp>
      <p:sp>
        <p:nvSpPr>
          <p:cNvPr id="16" name="Rectangle 3"/>
          <p:cNvSpPr>
            <a:spLocks noGrp="1" noChangeArrowheads="1"/>
          </p:cNvSpPr>
          <p:nvPr>
            <p:ph type="subTitle" idx="1"/>
          </p:nvPr>
        </p:nvSpPr>
        <p:spPr bwMode="gray">
          <a:xfrm>
            <a:off x="650875" y="2327275"/>
            <a:ext cx="5362575" cy="1738313"/>
          </a:xfrm>
          <a:prstGeom prst="rect">
            <a:avLst/>
          </a:prstGeom>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spcBef>
                <a:spcPct val="0"/>
              </a:spcBef>
              <a:buSzTx/>
              <a:defRPr>
                <a:solidFill>
                  <a:schemeClr val="accent4"/>
                </a:solidFill>
              </a:defRPr>
            </a:lvl1pPr>
          </a:lstStyle>
          <a:p>
            <a:pPr lvl="0"/>
            <a:r>
              <a:rPr lang="en-GB" noProof="0" dirty="0" err="1"/>
              <a:t>Formatvorlage</a:t>
            </a:r>
            <a:r>
              <a:rPr lang="en-GB" noProof="0" dirty="0"/>
              <a:t> des </a:t>
            </a:r>
            <a:r>
              <a:rPr lang="en-GB" noProof="0" dirty="0" err="1"/>
              <a:t>Untertitelmasters</a:t>
            </a:r>
            <a:r>
              <a:rPr lang="en-GB" noProof="0" dirty="0"/>
              <a:t> </a:t>
            </a:r>
            <a:r>
              <a:rPr lang="en-GB" noProof="0" dirty="0" err="1"/>
              <a:t>durch</a:t>
            </a:r>
            <a:r>
              <a:rPr lang="en-GB" noProof="0" dirty="0"/>
              <a:t> </a:t>
            </a:r>
            <a:r>
              <a:rPr lang="en-GB" noProof="0" dirty="0" err="1"/>
              <a:t>Klicken</a:t>
            </a:r>
            <a:r>
              <a:rPr lang="en-GB" noProof="0" dirty="0"/>
              <a:t> </a:t>
            </a:r>
            <a:r>
              <a:rPr lang="en-GB" noProof="0" dirty="0" err="1"/>
              <a:t>bearbeiten</a:t>
            </a:r>
            <a:endParaRPr lang="en-GB" noProof="0" dirty="0"/>
          </a:p>
        </p:txBody>
      </p:sp>
    </p:spTree>
    <p:extLst>
      <p:ext uri="{BB962C8B-B14F-4D97-AF65-F5344CB8AC3E}">
        <p14:creationId xmlns:p14="http://schemas.microsoft.com/office/powerpoint/2010/main" val="1705580735"/>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GB"/>
              <a:t>Click to edit master title style</a:t>
            </a:r>
            <a:endParaRPr lang="en-GB" dirty="0"/>
          </a:p>
        </p:txBody>
      </p:sp>
    </p:spTree>
    <p:extLst>
      <p:ext uri="{BB962C8B-B14F-4D97-AF65-F5344CB8AC3E}">
        <p14:creationId xmlns:p14="http://schemas.microsoft.com/office/powerpoint/2010/main" val="1644057985"/>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preserve="1" userDrawn="1">
  <p:cSld name="Title and tex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GB"/>
              <a:t>Click to edit master title style</a:t>
            </a:r>
            <a:endParaRPr lang="en-GB" dirty="0"/>
          </a:p>
        </p:txBody>
      </p:sp>
      <p:sp>
        <p:nvSpPr>
          <p:cNvPr id="5" name="Text Placeholder 4"/>
          <p:cNvSpPr>
            <a:spLocks noGrp="1"/>
          </p:cNvSpPr>
          <p:nvPr>
            <p:ph type="body" sz="quarter" idx="10"/>
          </p:nvPr>
        </p:nvSpPr>
        <p:spPr>
          <a:xfrm>
            <a:off x="647700" y="1485900"/>
            <a:ext cx="7997825" cy="4762500"/>
          </a:xfrm>
        </p:spPr>
        <p:txBody>
          <a:bodyPr>
            <a:noAutofit/>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p>
        </p:txBody>
      </p:sp>
    </p:spTree>
    <p:extLst>
      <p:ext uri="{BB962C8B-B14F-4D97-AF65-F5344CB8AC3E}">
        <p14:creationId xmlns:p14="http://schemas.microsoft.com/office/powerpoint/2010/main" val="2584724318"/>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preserve="1" userDrawn="1">
  <p:cSld name="Title and Sub-titl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48000" y="334800"/>
            <a:ext cx="7992000" cy="936000"/>
          </a:xfrm>
        </p:spPr>
        <p:txBody>
          <a:bodyPr/>
          <a:lstStyle>
            <a:lvl1pPr>
              <a:defRPr/>
            </a:lvl1pPr>
          </a:lstStyle>
          <a:p>
            <a:r>
              <a:rPr lang="en-GB"/>
              <a:t>Click to edit master title style</a:t>
            </a:r>
            <a:endParaRPr lang="en-GB" dirty="0"/>
          </a:p>
        </p:txBody>
      </p:sp>
      <p:sp>
        <p:nvSpPr>
          <p:cNvPr id="9" name="Text Placeholder 8"/>
          <p:cNvSpPr>
            <a:spLocks noGrp="1"/>
          </p:cNvSpPr>
          <p:nvPr>
            <p:ph type="body" sz="quarter" idx="10"/>
          </p:nvPr>
        </p:nvSpPr>
        <p:spPr>
          <a:xfrm>
            <a:off x="648000" y="1025525"/>
            <a:ext cx="7997825" cy="307777"/>
          </a:xfrm>
        </p:spPr>
        <p:txBody>
          <a:bodyPr>
            <a:spAutoFit/>
          </a:bodyPr>
          <a:lstStyle/>
          <a:p>
            <a:pPr lvl="0"/>
            <a:r>
              <a:rPr lang="en-GB" dirty="0"/>
              <a:t>Click to edit Master text styles</a:t>
            </a:r>
          </a:p>
        </p:txBody>
      </p:sp>
    </p:spTree>
    <p:extLst>
      <p:ext uri="{BB962C8B-B14F-4D97-AF65-F5344CB8AC3E}">
        <p14:creationId xmlns:p14="http://schemas.microsoft.com/office/powerpoint/2010/main" val="672318524"/>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showMasterSp="0" preserve="1" userDrawn="1">
  <p:cSld name="Breaker slide">
    <p:bg>
      <p:bgPr>
        <a:solidFill>
          <a:schemeClr val="accent4"/>
        </a:solidFill>
        <a:effectLst/>
      </p:bgPr>
    </p:bg>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2"/>
            </p:custDataLst>
            <p:extLst>
              <p:ext uri="{D42A27DB-BD31-4B8C-83A1-F6EECF244321}">
                <p14:modId xmlns:p14="http://schemas.microsoft.com/office/powerpoint/2010/main" val="3353992916"/>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59438" name="think-cell Folie" r:id="rId4" imgW="270" imgH="270" progId="TCLayout.ActiveDocument.1">
                  <p:embed/>
                </p:oleObj>
              </mc:Choice>
              <mc:Fallback>
                <p:oleObj name="think-cell Folie" r:id="rId4" imgW="270" imgH="270" progId="TCLayout.ActiveDocument.1">
                  <p:embed/>
                  <p:pic>
                    <p:nvPicPr>
                      <p:cNvPr id="0" name=""/>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15" name="Rectangle 2"/>
          <p:cNvSpPr>
            <a:spLocks noGrp="1" noChangeArrowheads="1"/>
          </p:cNvSpPr>
          <p:nvPr>
            <p:ph type="ctrTitle" hasCustomPrompt="1"/>
          </p:nvPr>
        </p:nvSpPr>
        <p:spPr bwMode="gray">
          <a:xfrm>
            <a:off x="647700" y="769938"/>
            <a:ext cx="7988300" cy="1557337"/>
          </a:xfrm>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defRPr sz="4000">
                <a:solidFill>
                  <a:schemeClr val="bg1"/>
                </a:solidFill>
              </a:defRPr>
            </a:lvl1pPr>
          </a:lstStyle>
          <a:p>
            <a:pPr lvl="0"/>
            <a:r>
              <a:rPr lang="en-GB" noProof="1"/>
              <a:t>Click to edit master title style</a:t>
            </a:r>
            <a:endParaRPr lang="en-GB" noProof="0" dirty="0"/>
          </a:p>
        </p:txBody>
      </p:sp>
      <p:sp>
        <p:nvSpPr>
          <p:cNvPr id="16" name="Rectangle 3"/>
          <p:cNvSpPr>
            <a:spLocks noGrp="1" noChangeArrowheads="1"/>
          </p:cNvSpPr>
          <p:nvPr>
            <p:ph type="subTitle" idx="1"/>
          </p:nvPr>
        </p:nvSpPr>
        <p:spPr bwMode="gray">
          <a:xfrm>
            <a:off x="650875" y="2327275"/>
            <a:ext cx="5362575" cy="1738313"/>
          </a:xfrm>
          <a:prstGeom prst="rect">
            <a:avLst/>
          </a:prstGeom>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spcBef>
                <a:spcPct val="0"/>
              </a:spcBef>
              <a:buSzTx/>
              <a:defRPr>
                <a:solidFill>
                  <a:schemeClr val="bg1"/>
                </a:solidFill>
              </a:defRPr>
            </a:lvl1pPr>
          </a:lstStyle>
          <a:p>
            <a:pPr lvl="0"/>
            <a:r>
              <a:rPr lang="en-GB" noProof="0"/>
              <a:t>Formatvorlage des Untertitelmasters durch Klicken bearbeiten</a:t>
            </a:r>
            <a:endParaRPr lang="en-GB" noProof="0" dirty="0"/>
          </a:p>
        </p:txBody>
      </p:sp>
      <p:pic>
        <p:nvPicPr>
          <p:cNvPr id="11" name="Image 66" descr="shadow-v2.png"/>
          <p:cNvPicPr>
            <a:picLocks noChangeAspect="1"/>
          </p:cNvPicPr>
          <p:nvPr userDrawn="1"/>
        </p:nvPicPr>
        <p:blipFill>
          <a:blip r:embed="rId6">
            <a:extLst>
              <a:ext uri="{28A0092B-C50C-407E-A947-70E740481C1C}">
                <a14:useLocalDpi xmlns:a14="http://schemas.microsoft.com/office/drawing/2010/main" val="0"/>
              </a:ext>
            </a:extLst>
          </a:blip>
          <a:srcRect t="8528" b="51877"/>
          <a:stretch>
            <a:fillRect/>
          </a:stretch>
        </p:blipFill>
        <p:spPr bwMode="auto">
          <a:xfrm>
            <a:off x="0" y="6381750"/>
            <a:ext cx="8856663" cy="206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2" name="Group 7"/>
          <p:cNvGrpSpPr>
            <a:grpSpLocks/>
          </p:cNvGrpSpPr>
          <p:nvPr userDrawn="1"/>
        </p:nvGrpSpPr>
        <p:grpSpPr bwMode="auto">
          <a:xfrm>
            <a:off x="7777163" y="6526213"/>
            <a:ext cx="863600" cy="236537"/>
            <a:chOff x="1005" y="1644"/>
            <a:chExt cx="3749" cy="1030"/>
          </a:xfrm>
          <a:solidFill>
            <a:schemeClr val="bg1"/>
          </a:solidFill>
        </p:grpSpPr>
        <p:sp>
          <p:nvSpPr>
            <p:cNvPr id="13" name="Freeform 8"/>
            <p:cNvSpPr>
              <a:spLocks/>
            </p:cNvSpPr>
            <p:nvPr userDrawn="1"/>
          </p:nvSpPr>
          <p:spPr bwMode="auto">
            <a:xfrm>
              <a:off x="1962" y="2123"/>
              <a:ext cx="314" cy="256"/>
            </a:xfrm>
            <a:custGeom>
              <a:avLst/>
              <a:gdLst>
                <a:gd name="T0" fmla="*/ 108 w 314"/>
                <a:gd name="T1" fmla="*/ 256 h 256"/>
                <a:gd name="T2" fmla="*/ 314 w 314"/>
                <a:gd name="T3" fmla="*/ 0 h 256"/>
                <a:gd name="T4" fmla="*/ 101 w 314"/>
                <a:gd name="T5" fmla="*/ 0 h 256"/>
                <a:gd name="T6" fmla="*/ 0 w 314"/>
                <a:gd name="T7" fmla="*/ 126 h 256"/>
                <a:gd name="T8" fmla="*/ 108 w 314"/>
                <a:gd name="T9" fmla="*/ 256 h 256"/>
              </a:gdLst>
              <a:ahLst/>
              <a:cxnLst>
                <a:cxn ang="0">
                  <a:pos x="T0" y="T1"/>
                </a:cxn>
                <a:cxn ang="0">
                  <a:pos x="T2" y="T3"/>
                </a:cxn>
                <a:cxn ang="0">
                  <a:pos x="T4" y="T5"/>
                </a:cxn>
                <a:cxn ang="0">
                  <a:pos x="T6" y="T7"/>
                </a:cxn>
                <a:cxn ang="0">
                  <a:pos x="T8" y="T9"/>
                </a:cxn>
              </a:cxnLst>
              <a:rect l="0" t="0" r="r" b="b"/>
              <a:pathLst>
                <a:path w="314" h="256">
                  <a:moveTo>
                    <a:pt x="108" y="256"/>
                  </a:moveTo>
                  <a:lnTo>
                    <a:pt x="314" y="0"/>
                  </a:lnTo>
                  <a:lnTo>
                    <a:pt x="101" y="0"/>
                  </a:lnTo>
                  <a:lnTo>
                    <a:pt x="0" y="126"/>
                  </a:lnTo>
                  <a:lnTo>
                    <a:pt x="108" y="25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solidFill>
                  <a:srgbClr val="000000"/>
                </a:solidFill>
              </a:endParaRPr>
            </a:p>
          </p:txBody>
        </p:sp>
        <p:sp>
          <p:nvSpPr>
            <p:cNvPr id="22" name="Freeform 9"/>
            <p:cNvSpPr>
              <a:spLocks noEditPoints="1"/>
            </p:cNvSpPr>
            <p:nvPr userDrawn="1"/>
          </p:nvSpPr>
          <p:spPr bwMode="auto">
            <a:xfrm>
              <a:off x="1005" y="1644"/>
              <a:ext cx="1183" cy="1014"/>
            </a:xfrm>
            <a:custGeom>
              <a:avLst/>
              <a:gdLst>
                <a:gd name="T0" fmla="*/ 359 w 501"/>
                <a:gd name="T1" fmla="*/ 313 h 429"/>
                <a:gd name="T2" fmla="*/ 339 w 501"/>
                <a:gd name="T3" fmla="*/ 287 h 429"/>
                <a:gd name="T4" fmla="*/ 331 w 501"/>
                <a:gd name="T5" fmla="*/ 277 h 429"/>
                <a:gd name="T6" fmla="*/ 288 w 501"/>
                <a:gd name="T7" fmla="*/ 257 h 429"/>
                <a:gd name="T8" fmla="*/ 232 w 501"/>
                <a:gd name="T9" fmla="*/ 313 h 429"/>
                <a:gd name="T10" fmla="*/ 288 w 501"/>
                <a:gd name="T11" fmla="*/ 368 h 429"/>
                <a:gd name="T12" fmla="*/ 331 w 501"/>
                <a:gd name="T13" fmla="*/ 348 h 429"/>
                <a:gd name="T14" fmla="*/ 339 w 501"/>
                <a:gd name="T15" fmla="*/ 338 h 429"/>
                <a:gd name="T16" fmla="*/ 359 w 501"/>
                <a:gd name="T17" fmla="*/ 313 h 429"/>
                <a:gd name="T18" fmla="*/ 162 w 501"/>
                <a:gd name="T19" fmla="*/ 312 h 429"/>
                <a:gd name="T20" fmla="*/ 288 w 501"/>
                <a:gd name="T21" fmla="*/ 188 h 429"/>
                <a:gd name="T22" fmla="*/ 384 w 501"/>
                <a:gd name="T23" fmla="*/ 232 h 429"/>
                <a:gd name="T24" fmla="*/ 385 w 501"/>
                <a:gd name="T25" fmla="*/ 234 h 429"/>
                <a:gd name="T26" fmla="*/ 387 w 501"/>
                <a:gd name="T27" fmla="*/ 233 h 429"/>
                <a:gd name="T28" fmla="*/ 250 w 501"/>
                <a:gd name="T29" fmla="*/ 0 h 429"/>
                <a:gd name="T30" fmla="*/ 0 w 501"/>
                <a:gd name="T31" fmla="*/ 429 h 429"/>
                <a:gd name="T32" fmla="*/ 244 w 501"/>
                <a:gd name="T33" fmla="*/ 429 h 429"/>
                <a:gd name="T34" fmla="*/ 245 w 501"/>
                <a:gd name="T35" fmla="*/ 428 h 429"/>
                <a:gd name="T36" fmla="*/ 220 w 501"/>
                <a:gd name="T37" fmla="*/ 417 h 429"/>
                <a:gd name="T38" fmla="*/ 162 w 501"/>
                <a:gd name="T39" fmla="*/ 312 h 429"/>
                <a:gd name="T40" fmla="*/ 496 w 501"/>
                <a:gd name="T41" fmla="*/ 427 h 429"/>
                <a:gd name="T42" fmla="*/ 470 w 501"/>
                <a:gd name="T43" fmla="*/ 420 h 429"/>
                <a:gd name="T44" fmla="*/ 405 w 501"/>
                <a:gd name="T45" fmla="*/ 367 h 429"/>
                <a:gd name="T46" fmla="*/ 380 w 501"/>
                <a:gd name="T47" fmla="*/ 398 h 429"/>
                <a:gd name="T48" fmla="*/ 333 w 501"/>
                <a:gd name="T49" fmla="*/ 428 h 429"/>
                <a:gd name="T50" fmla="*/ 333 w 501"/>
                <a:gd name="T51" fmla="*/ 429 h 429"/>
                <a:gd name="T52" fmla="*/ 501 w 501"/>
                <a:gd name="T53" fmla="*/ 429 h 429"/>
                <a:gd name="T54" fmla="*/ 501 w 501"/>
                <a:gd name="T55" fmla="*/ 428 h 429"/>
                <a:gd name="T56" fmla="*/ 496 w 501"/>
                <a:gd name="T57" fmla="*/ 427 h 4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01" h="429">
                  <a:moveTo>
                    <a:pt x="359" y="313"/>
                  </a:moveTo>
                  <a:cubicBezTo>
                    <a:pt x="353" y="305"/>
                    <a:pt x="350" y="300"/>
                    <a:pt x="339" y="287"/>
                  </a:cubicBezTo>
                  <a:cubicBezTo>
                    <a:pt x="336" y="283"/>
                    <a:pt x="335" y="282"/>
                    <a:pt x="331" y="277"/>
                  </a:cubicBezTo>
                  <a:cubicBezTo>
                    <a:pt x="320" y="265"/>
                    <a:pt x="306" y="257"/>
                    <a:pt x="288" y="257"/>
                  </a:cubicBezTo>
                  <a:cubicBezTo>
                    <a:pt x="257" y="257"/>
                    <a:pt x="232" y="282"/>
                    <a:pt x="232" y="313"/>
                  </a:cubicBezTo>
                  <a:cubicBezTo>
                    <a:pt x="232" y="343"/>
                    <a:pt x="257" y="368"/>
                    <a:pt x="288" y="368"/>
                  </a:cubicBezTo>
                  <a:cubicBezTo>
                    <a:pt x="306" y="368"/>
                    <a:pt x="320" y="360"/>
                    <a:pt x="331" y="348"/>
                  </a:cubicBezTo>
                  <a:cubicBezTo>
                    <a:pt x="335" y="343"/>
                    <a:pt x="336" y="342"/>
                    <a:pt x="339" y="338"/>
                  </a:cubicBezTo>
                  <a:cubicBezTo>
                    <a:pt x="350" y="325"/>
                    <a:pt x="353" y="320"/>
                    <a:pt x="359" y="313"/>
                  </a:cubicBezTo>
                  <a:moveTo>
                    <a:pt x="162" y="312"/>
                  </a:moveTo>
                  <a:cubicBezTo>
                    <a:pt x="162" y="243"/>
                    <a:pt x="218" y="188"/>
                    <a:pt x="288" y="188"/>
                  </a:cubicBezTo>
                  <a:cubicBezTo>
                    <a:pt x="322" y="188"/>
                    <a:pt x="357" y="201"/>
                    <a:pt x="384" y="232"/>
                  </a:cubicBezTo>
                  <a:cubicBezTo>
                    <a:pt x="385" y="234"/>
                    <a:pt x="385" y="234"/>
                    <a:pt x="385" y="234"/>
                  </a:cubicBezTo>
                  <a:cubicBezTo>
                    <a:pt x="387" y="233"/>
                    <a:pt x="387" y="233"/>
                    <a:pt x="387" y="233"/>
                  </a:cubicBezTo>
                  <a:cubicBezTo>
                    <a:pt x="250" y="0"/>
                    <a:pt x="250" y="0"/>
                    <a:pt x="250" y="0"/>
                  </a:cubicBezTo>
                  <a:cubicBezTo>
                    <a:pt x="0" y="429"/>
                    <a:pt x="0" y="429"/>
                    <a:pt x="0" y="429"/>
                  </a:cubicBezTo>
                  <a:cubicBezTo>
                    <a:pt x="244" y="429"/>
                    <a:pt x="244" y="429"/>
                    <a:pt x="244" y="429"/>
                  </a:cubicBezTo>
                  <a:cubicBezTo>
                    <a:pt x="245" y="428"/>
                    <a:pt x="245" y="428"/>
                    <a:pt x="245" y="428"/>
                  </a:cubicBezTo>
                  <a:cubicBezTo>
                    <a:pt x="234" y="425"/>
                    <a:pt x="224" y="419"/>
                    <a:pt x="220" y="417"/>
                  </a:cubicBezTo>
                  <a:cubicBezTo>
                    <a:pt x="185" y="395"/>
                    <a:pt x="162" y="357"/>
                    <a:pt x="162" y="312"/>
                  </a:cubicBezTo>
                  <a:moveTo>
                    <a:pt x="496" y="427"/>
                  </a:moveTo>
                  <a:cubicBezTo>
                    <a:pt x="485" y="425"/>
                    <a:pt x="476" y="422"/>
                    <a:pt x="470" y="420"/>
                  </a:cubicBezTo>
                  <a:cubicBezTo>
                    <a:pt x="444" y="409"/>
                    <a:pt x="423" y="389"/>
                    <a:pt x="405" y="367"/>
                  </a:cubicBezTo>
                  <a:cubicBezTo>
                    <a:pt x="405" y="367"/>
                    <a:pt x="392" y="385"/>
                    <a:pt x="380" y="398"/>
                  </a:cubicBezTo>
                  <a:cubicBezTo>
                    <a:pt x="362" y="417"/>
                    <a:pt x="343" y="425"/>
                    <a:pt x="333" y="428"/>
                  </a:cubicBezTo>
                  <a:cubicBezTo>
                    <a:pt x="333" y="429"/>
                    <a:pt x="333" y="429"/>
                    <a:pt x="333" y="429"/>
                  </a:cubicBezTo>
                  <a:cubicBezTo>
                    <a:pt x="501" y="429"/>
                    <a:pt x="501" y="429"/>
                    <a:pt x="501" y="429"/>
                  </a:cubicBezTo>
                  <a:cubicBezTo>
                    <a:pt x="501" y="428"/>
                    <a:pt x="501" y="428"/>
                    <a:pt x="501" y="428"/>
                  </a:cubicBezTo>
                  <a:cubicBezTo>
                    <a:pt x="501" y="428"/>
                    <a:pt x="499" y="427"/>
                    <a:pt x="496" y="427"/>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solidFill>
                  <a:srgbClr val="000000"/>
                </a:solidFill>
              </a:endParaRPr>
            </a:p>
          </p:txBody>
        </p:sp>
        <p:sp>
          <p:nvSpPr>
            <p:cNvPr id="23" name="Freeform 10"/>
            <p:cNvSpPr>
              <a:spLocks noEditPoints="1"/>
            </p:cNvSpPr>
            <p:nvPr userDrawn="1"/>
          </p:nvSpPr>
          <p:spPr bwMode="auto">
            <a:xfrm>
              <a:off x="2540" y="1904"/>
              <a:ext cx="2214" cy="770"/>
            </a:xfrm>
            <a:custGeom>
              <a:avLst/>
              <a:gdLst>
                <a:gd name="T0" fmla="*/ 171 w 937"/>
                <a:gd name="T1" fmla="*/ 136 h 326"/>
                <a:gd name="T2" fmla="*/ 78 w 937"/>
                <a:gd name="T3" fmla="*/ 89 h 326"/>
                <a:gd name="T4" fmla="*/ 125 w 937"/>
                <a:gd name="T5" fmla="*/ 53 h 326"/>
                <a:gd name="T6" fmla="*/ 186 w 937"/>
                <a:gd name="T7" fmla="*/ 100 h 326"/>
                <a:gd name="T8" fmla="*/ 253 w 937"/>
                <a:gd name="T9" fmla="*/ 100 h 326"/>
                <a:gd name="T10" fmla="*/ 128 w 937"/>
                <a:gd name="T11" fmla="*/ 0 h 326"/>
                <a:gd name="T12" fmla="*/ 12 w 937"/>
                <a:gd name="T13" fmla="*/ 94 h 326"/>
                <a:gd name="T14" fmla="*/ 104 w 937"/>
                <a:gd name="T15" fmla="*/ 183 h 326"/>
                <a:gd name="T16" fmla="*/ 197 w 937"/>
                <a:gd name="T17" fmla="*/ 234 h 326"/>
                <a:gd name="T18" fmla="*/ 136 w 937"/>
                <a:gd name="T19" fmla="*/ 273 h 326"/>
                <a:gd name="T20" fmla="*/ 67 w 937"/>
                <a:gd name="T21" fmla="*/ 215 h 326"/>
                <a:gd name="T22" fmla="*/ 1 w 937"/>
                <a:gd name="T23" fmla="*/ 215 h 326"/>
                <a:gd name="T24" fmla="*/ 134 w 937"/>
                <a:gd name="T25" fmla="*/ 326 h 326"/>
                <a:gd name="T26" fmla="*/ 263 w 937"/>
                <a:gd name="T27" fmla="*/ 226 h 326"/>
                <a:gd name="T28" fmla="*/ 171 w 937"/>
                <a:gd name="T29" fmla="*/ 136 h 326"/>
                <a:gd name="T30" fmla="*/ 541 w 937"/>
                <a:gd name="T31" fmla="*/ 121 h 326"/>
                <a:gd name="T32" fmla="*/ 541 w 937"/>
                <a:gd name="T33" fmla="*/ 121 h 326"/>
                <a:gd name="T34" fmla="*/ 473 w 937"/>
                <a:gd name="T35" fmla="*/ 87 h 326"/>
                <a:gd name="T36" fmla="*/ 374 w 937"/>
                <a:gd name="T37" fmla="*/ 204 h 326"/>
                <a:gd name="T38" fmla="*/ 475 w 937"/>
                <a:gd name="T39" fmla="*/ 325 h 326"/>
                <a:gd name="T40" fmla="*/ 543 w 937"/>
                <a:gd name="T41" fmla="*/ 290 h 326"/>
                <a:gd name="T42" fmla="*/ 544 w 937"/>
                <a:gd name="T43" fmla="*/ 290 h 326"/>
                <a:gd name="T44" fmla="*/ 544 w 937"/>
                <a:gd name="T45" fmla="*/ 319 h 326"/>
                <a:gd name="T46" fmla="*/ 603 w 937"/>
                <a:gd name="T47" fmla="*/ 319 h 326"/>
                <a:gd name="T48" fmla="*/ 603 w 937"/>
                <a:gd name="T49" fmla="*/ 8 h 326"/>
                <a:gd name="T50" fmla="*/ 541 w 937"/>
                <a:gd name="T51" fmla="*/ 8 h 326"/>
                <a:gd name="T52" fmla="*/ 541 w 937"/>
                <a:gd name="T53" fmla="*/ 121 h 326"/>
                <a:gd name="T54" fmla="*/ 490 w 937"/>
                <a:gd name="T55" fmla="*/ 278 h 326"/>
                <a:gd name="T56" fmla="*/ 436 w 937"/>
                <a:gd name="T57" fmla="*/ 206 h 326"/>
                <a:gd name="T58" fmla="*/ 490 w 937"/>
                <a:gd name="T59" fmla="*/ 134 h 326"/>
                <a:gd name="T60" fmla="*/ 543 w 937"/>
                <a:gd name="T61" fmla="*/ 205 h 326"/>
                <a:gd name="T62" fmla="*/ 490 w 937"/>
                <a:gd name="T63" fmla="*/ 278 h 326"/>
                <a:gd name="T64" fmla="*/ 741 w 937"/>
                <a:gd name="T65" fmla="*/ 87 h 326"/>
                <a:gd name="T66" fmla="*/ 626 w 937"/>
                <a:gd name="T67" fmla="*/ 206 h 326"/>
                <a:gd name="T68" fmla="*/ 741 w 937"/>
                <a:gd name="T69" fmla="*/ 325 h 326"/>
                <a:gd name="T70" fmla="*/ 846 w 937"/>
                <a:gd name="T71" fmla="*/ 249 h 326"/>
                <a:gd name="T72" fmla="*/ 792 w 937"/>
                <a:gd name="T73" fmla="*/ 249 h 326"/>
                <a:gd name="T74" fmla="*/ 743 w 937"/>
                <a:gd name="T75" fmla="*/ 278 h 326"/>
                <a:gd name="T76" fmla="*/ 687 w 937"/>
                <a:gd name="T77" fmla="*/ 221 h 326"/>
                <a:gd name="T78" fmla="*/ 850 w 937"/>
                <a:gd name="T79" fmla="*/ 221 h 326"/>
                <a:gd name="T80" fmla="*/ 741 w 937"/>
                <a:gd name="T81" fmla="*/ 87 h 326"/>
                <a:gd name="T82" fmla="*/ 687 w 937"/>
                <a:gd name="T83" fmla="*/ 182 h 326"/>
                <a:gd name="T84" fmla="*/ 739 w 937"/>
                <a:gd name="T85" fmla="*/ 134 h 326"/>
                <a:gd name="T86" fmla="*/ 788 w 937"/>
                <a:gd name="T87" fmla="*/ 182 h 326"/>
                <a:gd name="T88" fmla="*/ 687 w 937"/>
                <a:gd name="T89" fmla="*/ 182 h 326"/>
                <a:gd name="T90" fmla="*/ 875 w 937"/>
                <a:gd name="T91" fmla="*/ 319 h 326"/>
                <a:gd name="T92" fmla="*/ 937 w 937"/>
                <a:gd name="T93" fmla="*/ 319 h 326"/>
                <a:gd name="T94" fmla="*/ 937 w 937"/>
                <a:gd name="T95" fmla="*/ 8 h 326"/>
                <a:gd name="T96" fmla="*/ 875 w 937"/>
                <a:gd name="T97" fmla="*/ 8 h 326"/>
                <a:gd name="T98" fmla="*/ 875 w 937"/>
                <a:gd name="T99" fmla="*/ 319 h 326"/>
                <a:gd name="T100" fmla="*/ 286 w 937"/>
                <a:gd name="T101" fmla="*/ 319 h 326"/>
                <a:gd name="T102" fmla="*/ 348 w 937"/>
                <a:gd name="T103" fmla="*/ 319 h 326"/>
                <a:gd name="T104" fmla="*/ 348 w 937"/>
                <a:gd name="T105" fmla="*/ 93 h 326"/>
                <a:gd name="T106" fmla="*/ 286 w 937"/>
                <a:gd name="T107" fmla="*/ 93 h 326"/>
                <a:gd name="T108" fmla="*/ 286 w 937"/>
                <a:gd name="T109" fmla="*/ 319 h 326"/>
                <a:gd name="T110" fmla="*/ 286 w 937"/>
                <a:gd name="T111" fmla="*/ 59 h 326"/>
                <a:gd name="T112" fmla="*/ 348 w 937"/>
                <a:gd name="T113" fmla="*/ 59 h 326"/>
                <a:gd name="T114" fmla="*/ 348 w 937"/>
                <a:gd name="T115" fmla="*/ 8 h 326"/>
                <a:gd name="T116" fmla="*/ 286 w 937"/>
                <a:gd name="T117" fmla="*/ 8 h 326"/>
                <a:gd name="T118" fmla="*/ 286 w 937"/>
                <a:gd name="T119" fmla="*/ 59 h 3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937" h="326">
                  <a:moveTo>
                    <a:pt x="171" y="136"/>
                  </a:moveTo>
                  <a:cubicBezTo>
                    <a:pt x="93" y="116"/>
                    <a:pt x="78" y="113"/>
                    <a:pt x="78" y="89"/>
                  </a:cubicBezTo>
                  <a:cubicBezTo>
                    <a:pt x="78" y="63"/>
                    <a:pt x="103" y="53"/>
                    <a:pt x="125" y="53"/>
                  </a:cubicBezTo>
                  <a:cubicBezTo>
                    <a:pt x="158" y="53"/>
                    <a:pt x="184" y="63"/>
                    <a:pt x="186" y="100"/>
                  </a:cubicBezTo>
                  <a:cubicBezTo>
                    <a:pt x="253" y="100"/>
                    <a:pt x="253" y="100"/>
                    <a:pt x="253" y="100"/>
                  </a:cubicBezTo>
                  <a:cubicBezTo>
                    <a:pt x="253" y="29"/>
                    <a:pt x="193" y="0"/>
                    <a:pt x="128" y="0"/>
                  </a:cubicBezTo>
                  <a:cubicBezTo>
                    <a:pt x="72" y="0"/>
                    <a:pt x="12" y="31"/>
                    <a:pt x="12" y="94"/>
                  </a:cubicBezTo>
                  <a:cubicBezTo>
                    <a:pt x="12" y="153"/>
                    <a:pt x="58" y="171"/>
                    <a:pt x="104" y="183"/>
                  </a:cubicBezTo>
                  <a:cubicBezTo>
                    <a:pt x="150" y="195"/>
                    <a:pt x="197" y="201"/>
                    <a:pt x="197" y="234"/>
                  </a:cubicBezTo>
                  <a:cubicBezTo>
                    <a:pt x="197" y="266"/>
                    <a:pt x="160" y="273"/>
                    <a:pt x="136" y="273"/>
                  </a:cubicBezTo>
                  <a:cubicBezTo>
                    <a:pt x="100" y="273"/>
                    <a:pt x="67" y="257"/>
                    <a:pt x="67" y="215"/>
                  </a:cubicBezTo>
                  <a:cubicBezTo>
                    <a:pt x="1" y="215"/>
                    <a:pt x="1" y="215"/>
                    <a:pt x="1" y="215"/>
                  </a:cubicBezTo>
                  <a:cubicBezTo>
                    <a:pt x="0" y="292"/>
                    <a:pt x="65" y="326"/>
                    <a:pt x="134" y="326"/>
                  </a:cubicBezTo>
                  <a:cubicBezTo>
                    <a:pt x="218" y="326"/>
                    <a:pt x="263" y="283"/>
                    <a:pt x="263" y="226"/>
                  </a:cubicBezTo>
                  <a:cubicBezTo>
                    <a:pt x="263" y="156"/>
                    <a:pt x="193" y="141"/>
                    <a:pt x="171" y="136"/>
                  </a:cubicBezTo>
                  <a:moveTo>
                    <a:pt x="541" y="121"/>
                  </a:moveTo>
                  <a:cubicBezTo>
                    <a:pt x="541" y="121"/>
                    <a:pt x="541" y="121"/>
                    <a:pt x="541" y="121"/>
                  </a:cubicBezTo>
                  <a:cubicBezTo>
                    <a:pt x="526" y="99"/>
                    <a:pt x="500" y="87"/>
                    <a:pt x="473" y="87"/>
                  </a:cubicBezTo>
                  <a:cubicBezTo>
                    <a:pt x="407" y="87"/>
                    <a:pt x="374" y="144"/>
                    <a:pt x="374" y="204"/>
                  </a:cubicBezTo>
                  <a:cubicBezTo>
                    <a:pt x="374" y="266"/>
                    <a:pt x="407" y="325"/>
                    <a:pt x="475" y="325"/>
                  </a:cubicBezTo>
                  <a:cubicBezTo>
                    <a:pt x="504" y="325"/>
                    <a:pt x="529" y="314"/>
                    <a:pt x="543" y="290"/>
                  </a:cubicBezTo>
                  <a:cubicBezTo>
                    <a:pt x="544" y="290"/>
                    <a:pt x="544" y="290"/>
                    <a:pt x="544" y="290"/>
                  </a:cubicBezTo>
                  <a:cubicBezTo>
                    <a:pt x="544" y="319"/>
                    <a:pt x="544" y="319"/>
                    <a:pt x="544" y="319"/>
                  </a:cubicBezTo>
                  <a:cubicBezTo>
                    <a:pt x="603" y="319"/>
                    <a:pt x="603" y="319"/>
                    <a:pt x="603" y="319"/>
                  </a:cubicBezTo>
                  <a:cubicBezTo>
                    <a:pt x="603" y="8"/>
                    <a:pt x="603" y="8"/>
                    <a:pt x="603" y="8"/>
                  </a:cubicBezTo>
                  <a:cubicBezTo>
                    <a:pt x="541" y="8"/>
                    <a:pt x="541" y="8"/>
                    <a:pt x="541" y="8"/>
                  </a:cubicBezTo>
                  <a:lnTo>
                    <a:pt x="541" y="121"/>
                  </a:lnTo>
                  <a:close/>
                  <a:moveTo>
                    <a:pt x="490" y="278"/>
                  </a:moveTo>
                  <a:cubicBezTo>
                    <a:pt x="452" y="278"/>
                    <a:pt x="436" y="241"/>
                    <a:pt x="436" y="206"/>
                  </a:cubicBezTo>
                  <a:cubicBezTo>
                    <a:pt x="436" y="169"/>
                    <a:pt x="449" y="134"/>
                    <a:pt x="490" y="134"/>
                  </a:cubicBezTo>
                  <a:cubicBezTo>
                    <a:pt x="530" y="134"/>
                    <a:pt x="543" y="169"/>
                    <a:pt x="543" y="205"/>
                  </a:cubicBezTo>
                  <a:cubicBezTo>
                    <a:pt x="543" y="242"/>
                    <a:pt x="531" y="278"/>
                    <a:pt x="490" y="278"/>
                  </a:cubicBezTo>
                  <a:moveTo>
                    <a:pt x="741" y="87"/>
                  </a:moveTo>
                  <a:cubicBezTo>
                    <a:pt x="672" y="87"/>
                    <a:pt x="626" y="139"/>
                    <a:pt x="626" y="206"/>
                  </a:cubicBezTo>
                  <a:cubicBezTo>
                    <a:pt x="626" y="276"/>
                    <a:pt x="670" y="325"/>
                    <a:pt x="741" y="325"/>
                  </a:cubicBezTo>
                  <a:cubicBezTo>
                    <a:pt x="792" y="325"/>
                    <a:pt x="829" y="302"/>
                    <a:pt x="846" y="249"/>
                  </a:cubicBezTo>
                  <a:cubicBezTo>
                    <a:pt x="792" y="249"/>
                    <a:pt x="792" y="249"/>
                    <a:pt x="792" y="249"/>
                  </a:cubicBezTo>
                  <a:cubicBezTo>
                    <a:pt x="788" y="263"/>
                    <a:pt x="768" y="278"/>
                    <a:pt x="743" y="278"/>
                  </a:cubicBezTo>
                  <a:cubicBezTo>
                    <a:pt x="708" y="278"/>
                    <a:pt x="689" y="260"/>
                    <a:pt x="687" y="221"/>
                  </a:cubicBezTo>
                  <a:cubicBezTo>
                    <a:pt x="850" y="221"/>
                    <a:pt x="850" y="221"/>
                    <a:pt x="850" y="221"/>
                  </a:cubicBezTo>
                  <a:cubicBezTo>
                    <a:pt x="854" y="152"/>
                    <a:pt x="817" y="87"/>
                    <a:pt x="741" y="87"/>
                  </a:cubicBezTo>
                  <a:moveTo>
                    <a:pt x="687" y="182"/>
                  </a:moveTo>
                  <a:cubicBezTo>
                    <a:pt x="688" y="164"/>
                    <a:pt x="700" y="134"/>
                    <a:pt x="739" y="134"/>
                  </a:cubicBezTo>
                  <a:cubicBezTo>
                    <a:pt x="769" y="134"/>
                    <a:pt x="782" y="151"/>
                    <a:pt x="788" y="182"/>
                  </a:cubicBezTo>
                  <a:lnTo>
                    <a:pt x="687" y="182"/>
                  </a:lnTo>
                  <a:close/>
                  <a:moveTo>
                    <a:pt x="875" y="319"/>
                  </a:moveTo>
                  <a:cubicBezTo>
                    <a:pt x="937" y="319"/>
                    <a:pt x="937" y="319"/>
                    <a:pt x="937" y="319"/>
                  </a:cubicBezTo>
                  <a:cubicBezTo>
                    <a:pt x="937" y="8"/>
                    <a:pt x="937" y="8"/>
                    <a:pt x="937" y="8"/>
                  </a:cubicBezTo>
                  <a:cubicBezTo>
                    <a:pt x="875" y="8"/>
                    <a:pt x="875" y="8"/>
                    <a:pt x="875" y="8"/>
                  </a:cubicBezTo>
                  <a:lnTo>
                    <a:pt x="875" y="319"/>
                  </a:lnTo>
                  <a:close/>
                  <a:moveTo>
                    <a:pt x="286" y="319"/>
                  </a:moveTo>
                  <a:cubicBezTo>
                    <a:pt x="348" y="319"/>
                    <a:pt x="348" y="319"/>
                    <a:pt x="348" y="319"/>
                  </a:cubicBezTo>
                  <a:cubicBezTo>
                    <a:pt x="348" y="93"/>
                    <a:pt x="348" y="93"/>
                    <a:pt x="348" y="93"/>
                  </a:cubicBezTo>
                  <a:cubicBezTo>
                    <a:pt x="286" y="93"/>
                    <a:pt x="286" y="93"/>
                    <a:pt x="286" y="93"/>
                  </a:cubicBezTo>
                  <a:lnTo>
                    <a:pt x="286" y="319"/>
                  </a:lnTo>
                  <a:close/>
                  <a:moveTo>
                    <a:pt x="286" y="59"/>
                  </a:moveTo>
                  <a:cubicBezTo>
                    <a:pt x="348" y="59"/>
                    <a:pt x="348" y="59"/>
                    <a:pt x="348" y="59"/>
                  </a:cubicBezTo>
                  <a:cubicBezTo>
                    <a:pt x="348" y="8"/>
                    <a:pt x="348" y="8"/>
                    <a:pt x="348" y="8"/>
                  </a:cubicBezTo>
                  <a:cubicBezTo>
                    <a:pt x="286" y="8"/>
                    <a:pt x="286" y="8"/>
                    <a:pt x="286" y="8"/>
                  </a:cubicBezTo>
                  <a:lnTo>
                    <a:pt x="286" y="5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solidFill>
                  <a:srgbClr val="000000"/>
                </a:solidFill>
              </a:endParaRPr>
            </a:p>
          </p:txBody>
        </p:sp>
      </p:grpSp>
    </p:spTree>
    <p:extLst>
      <p:ext uri="{BB962C8B-B14F-4D97-AF65-F5344CB8AC3E}">
        <p14:creationId xmlns:p14="http://schemas.microsoft.com/office/powerpoint/2010/main" val="863380420"/>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showMasterSp="0" preserve="1" userDrawn="1">
  <p:cSld name="Last slide">
    <p:spTree>
      <p:nvGrpSpPr>
        <p:cNvPr id="1" name=""/>
        <p:cNvGrpSpPr/>
        <p:nvPr/>
      </p:nvGrpSpPr>
      <p:grpSpPr>
        <a:xfrm>
          <a:off x="0" y="0"/>
          <a:ext cx="0" cy="0"/>
          <a:chOff x="0" y="0"/>
          <a:chExt cx="0" cy="0"/>
        </a:xfrm>
      </p:grpSpPr>
      <p:grpSp>
        <p:nvGrpSpPr>
          <p:cNvPr id="13" name="Group 13"/>
          <p:cNvGrpSpPr>
            <a:grpSpLocks/>
          </p:cNvGrpSpPr>
          <p:nvPr userDrawn="1"/>
        </p:nvGrpSpPr>
        <p:grpSpPr bwMode="auto">
          <a:xfrm>
            <a:off x="0" y="0"/>
            <a:ext cx="9144000" cy="6858000"/>
            <a:chOff x="1723" y="0"/>
            <a:chExt cx="683" cy="4320"/>
          </a:xfrm>
          <a:gradFill flip="none" rotWithShape="1">
            <a:gsLst>
              <a:gs pos="0">
                <a:srgbClr val="969696"/>
              </a:gs>
              <a:gs pos="41000">
                <a:srgbClr val="FFFFFF"/>
              </a:gs>
              <a:gs pos="100000">
                <a:schemeClr val="bg1">
                  <a:lumMod val="95000"/>
                </a:schemeClr>
              </a:gs>
            </a:gsLst>
            <a:lin ang="16200000" scaled="0"/>
            <a:tileRect/>
          </a:gradFill>
        </p:grpSpPr>
        <p:sp>
          <p:nvSpPr>
            <p:cNvPr id="16" name="Rectangle 11"/>
            <p:cNvSpPr>
              <a:spLocks noChangeArrowheads="1"/>
            </p:cNvSpPr>
            <p:nvPr/>
          </p:nvSpPr>
          <p:spPr bwMode="auto">
            <a:xfrm>
              <a:off x="1723" y="0"/>
              <a:ext cx="683" cy="2235"/>
            </a:xfrm>
            <a:prstGeom prst="rect">
              <a:avLst/>
            </a:prstGeom>
            <a:grpFill/>
            <a:ln>
              <a:noFill/>
            </a:ln>
            <a:effectLst/>
            <a:extLs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0" tIns="0" rIns="0" bIns="0" anchor="ctr"/>
            <a:lstStyle/>
            <a:p>
              <a:pPr>
                <a:defRPr/>
              </a:pPr>
              <a:endParaRPr lang="fr-FR">
                <a:solidFill>
                  <a:srgbClr val="000000"/>
                </a:solidFill>
              </a:endParaRPr>
            </a:p>
          </p:txBody>
        </p:sp>
        <p:sp>
          <p:nvSpPr>
            <p:cNvPr id="17" name="Rectangle 12"/>
            <p:cNvSpPr>
              <a:spLocks noChangeArrowheads="1"/>
            </p:cNvSpPr>
            <p:nvPr/>
          </p:nvSpPr>
          <p:spPr bwMode="auto">
            <a:xfrm rot="10800000">
              <a:off x="1723" y="2235"/>
              <a:ext cx="683" cy="2085"/>
            </a:xfrm>
            <a:prstGeom prst="rect">
              <a:avLst/>
            </a:prstGeom>
            <a:grpFill/>
            <a:ln>
              <a:noFill/>
            </a:ln>
            <a:effectLst/>
            <a:extLs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rot="10800000" wrap="none" lIns="0" tIns="0" rIns="0" bIns="0" anchor="ctr"/>
            <a:lstStyle/>
            <a:p>
              <a:pPr>
                <a:defRPr/>
              </a:pPr>
              <a:endParaRPr lang="fr-FR">
                <a:solidFill>
                  <a:srgbClr val="000000"/>
                </a:solidFill>
              </a:endParaRPr>
            </a:p>
          </p:txBody>
        </p:sp>
      </p:grpSp>
      <p:pic>
        <p:nvPicPr>
          <p:cNvPr id="19" name="Picture 19" descr="Sidel_BM_no_bleed"/>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7605713" y="5981700"/>
            <a:ext cx="1108075" cy="887413"/>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2" name="Object 1" hidden="1"/>
          <p:cNvGraphicFramePr>
            <a:graphicFrameLocks noChangeAspect="1"/>
          </p:cNvGraphicFramePr>
          <p:nvPr userDrawn="1">
            <p:custDataLst>
              <p:tags r:id="rId2"/>
            </p:custDataLst>
            <p:extLst>
              <p:ext uri="{D42A27DB-BD31-4B8C-83A1-F6EECF244321}">
                <p14:modId xmlns:p14="http://schemas.microsoft.com/office/powerpoint/2010/main" val="2199260965"/>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60462" name="think-cell Folie" r:id="rId5" imgW="270" imgH="270" progId="TCLayout.ActiveDocument.1">
                  <p:embed/>
                </p:oleObj>
              </mc:Choice>
              <mc:Fallback>
                <p:oleObj name="think-cell Folie" r:id="rId5" imgW="270" imgH="270" progId="TCLayout.ActiveDocument.1">
                  <p:embed/>
                  <p:pic>
                    <p:nvPicPr>
                      <p:cNvPr id="0" name=""/>
                      <p:cNvPicPr/>
                      <p:nvPr/>
                    </p:nvPicPr>
                    <p:blipFill>
                      <a:blip r:embed="rId6"/>
                      <a:stretch>
                        <a:fillRect/>
                      </a:stretch>
                    </p:blipFill>
                    <p:spPr>
                      <a:xfrm>
                        <a:off x="1588" y="1588"/>
                        <a:ext cx="1587" cy="1587"/>
                      </a:xfrm>
                      <a:prstGeom prst="rect">
                        <a:avLst/>
                      </a:prstGeom>
                    </p:spPr>
                  </p:pic>
                </p:oleObj>
              </mc:Fallback>
            </mc:AlternateContent>
          </a:graphicData>
        </a:graphic>
      </p:graphicFrame>
      <p:sp>
        <p:nvSpPr>
          <p:cNvPr id="15" name="Rectangle 2"/>
          <p:cNvSpPr>
            <a:spLocks noGrp="1" noChangeArrowheads="1"/>
          </p:cNvSpPr>
          <p:nvPr>
            <p:ph type="ctrTitle" hasCustomPrompt="1"/>
          </p:nvPr>
        </p:nvSpPr>
        <p:spPr bwMode="gray">
          <a:xfrm>
            <a:off x="647700" y="769938"/>
            <a:ext cx="7988300" cy="1557337"/>
          </a:xfrm>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defRPr sz="4000">
                <a:solidFill>
                  <a:schemeClr val="tx2"/>
                </a:solidFill>
              </a:defRPr>
            </a:lvl1pPr>
          </a:lstStyle>
          <a:p>
            <a:pPr lvl="0"/>
            <a:r>
              <a:rPr lang="en-GB" noProof="1"/>
              <a:t>Click to edit master title style</a:t>
            </a:r>
            <a:endParaRPr lang="en-GB" noProof="0" dirty="0"/>
          </a:p>
        </p:txBody>
      </p:sp>
      <p:sp>
        <p:nvSpPr>
          <p:cNvPr id="27" name="Title 1"/>
          <p:cNvSpPr>
            <a:spLocks/>
          </p:cNvSpPr>
          <p:nvPr userDrawn="1"/>
        </p:nvSpPr>
        <p:spPr bwMode="gray">
          <a:xfrm>
            <a:off x="6520106" y="6476331"/>
            <a:ext cx="921727" cy="15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p>
            <a:pPr algn="r" eaLnBrk="0" hangingPunct="0"/>
            <a:r>
              <a:rPr lang="en-GB" sz="1000" b="1" dirty="0">
                <a:solidFill>
                  <a:srgbClr val="FFFFFF"/>
                </a:solidFill>
              </a:rPr>
              <a:t>www.sidel.com</a:t>
            </a:r>
          </a:p>
        </p:txBody>
      </p:sp>
      <p:sp>
        <p:nvSpPr>
          <p:cNvPr id="20" name="Title 1"/>
          <p:cNvSpPr>
            <a:spLocks/>
          </p:cNvSpPr>
          <p:nvPr userDrawn="1"/>
        </p:nvSpPr>
        <p:spPr bwMode="gray">
          <a:xfrm>
            <a:off x="650875" y="6389944"/>
            <a:ext cx="327025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p>
            <a:pPr eaLnBrk="0" hangingPunct="0"/>
            <a:r>
              <a:rPr lang="en-GB" sz="800" dirty="0">
                <a:solidFill>
                  <a:srgbClr val="FFFFFF"/>
                </a:solidFill>
              </a:rPr>
              <a:t>All rights reserved. No part of this publication may be reproduced</a:t>
            </a:r>
            <a:br>
              <a:rPr lang="en-GB" sz="800" dirty="0">
                <a:solidFill>
                  <a:srgbClr val="FFFFFF"/>
                </a:solidFill>
              </a:rPr>
            </a:br>
            <a:r>
              <a:rPr lang="en-GB" sz="800" dirty="0">
                <a:solidFill>
                  <a:srgbClr val="FFFFFF"/>
                </a:solidFill>
              </a:rPr>
              <a:t>or electronically distributed without the prior permission of the publisher. </a:t>
            </a:r>
          </a:p>
        </p:txBody>
      </p:sp>
    </p:spTree>
    <p:extLst>
      <p:ext uri="{BB962C8B-B14F-4D97-AF65-F5344CB8AC3E}">
        <p14:creationId xmlns:p14="http://schemas.microsoft.com/office/powerpoint/2010/main" val="663395391"/>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obj">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u contenu 2"/>
          <p:cNvSpPr>
            <a:spLocks noGrp="1"/>
          </p:cNvSpPr>
          <p:nvPr>
            <p:ph idx="1"/>
          </p:nvPr>
        </p:nvSpPr>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Tree>
    <p:extLst>
      <p:ext uri="{BB962C8B-B14F-4D97-AF65-F5344CB8AC3E}">
        <p14:creationId xmlns:p14="http://schemas.microsoft.com/office/powerpoint/2010/main" val="43237208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userDrawn="1">
  <p:cSld name="1_Last slide">
    <p:spTree>
      <p:nvGrpSpPr>
        <p:cNvPr id="1" name=""/>
        <p:cNvGrpSpPr/>
        <p:nvPr/>
      </p:nvGrpSpPr>
      <p:grpSpPr>
        <a:xfrm>
          <a:off x="0" y="0"/>
          <a:ext cx="0" cy="0"/>
          <a:chOff x="0" y="0"/>
          <a:chExt cx="0" cy="0"/>
        </a:xfrm>
      </p:grpSpPr>
      <p:grpSp>
        <p:nvGrpSpPr>
          <p:cNvPr id="13" name="Group 13"/>
          <p:cNvGrpSpPr>
            <a:grpSpLocks/>
          </p:cNvGrpSpPr>
          <p:nvPr userDrawn="1"/>
        </p:nvGrpSpPr>
        <p:grpSpPr bwMode="auto">
          <a:xfrm>
            <a:off x="0" y="0"/>
            <a:ext cx="9144000" cy="6858000"/>
            <a:chOff x="1723" y="0"/>
            <a:chExt cx="683" cy="4320"/>
          </a:xfrm>
          <a:gradFill flip="none" rotWithShape="1">
            <a:gsLst>
              <a:gs pos="0">
                <a:srgbClr val="969696"/>
              </a:gs>
              <a:gs pos="41000">
                <a:srgbClr val="FFFFFF"/>
              </a:gs>
              <a:gs pos="100000">
                <a:schemeClr val="bg1">
                  <a:lumMod val="95000"/>
                </a:schemeClr>
              </a:gs>
            </a:gsLst>
            <a:lin ang="16200000" scaled="0"/>
            <a:tileRect/>
          </a:gradFill>
        </p:grpSpPr>
        <p:sp>
          <p:nvSpPr>
            <p:cNvPr id="16" name="Rectangle 11"/>
            <p:cNvSpPr>
              <a:spLocks noChangeArrowheads="1"/>
            </p:cNvSpPr>
            <p:nvPr/>
          </p:nvSpPr>
          <p:spPr bwMode="auto">
            <a:xfrm>
              <a:off x="1723" y="0"/>
              <a:ext cx="683" cy="2235"/>
            </a:xfrm>
            <a:prstGeom prst="rect">
              <a:avLst/>
            </a:prstGeom>
            <a:grpFill/>
            <a:ln>
              <a:noFill/>
            </a:ln>
            <a:effectLst/>
            <a:extLs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0" tIns="0" rIns="0" bIns="0" anchor="ctr"/>
            <a:lstStyle/>
            <a:p>
              <a:pPr>
                <a:defRPr/>
              </a:pPr>
              <a:endParaRPr lang="fr-FR">
                <a:solidFill>
                  <a:srgbClr val="000000"/>
                </a:solidFill>
              </a:endParaRPr>
            </a:p>
          </p:txBody>
        </p:sp>
        <p:sp>
          <p:nvSpPr>
            <p:cNvPr id="17" name="Rectangle 12"/>
            <p:cNvSpPr>
              <a:spLocks noChangeArrowheads="1"/>
            </p:cNvSpPr>
            <p:nvPr/>
          </p:nvSpPr>
          <p:spPr bwMode="auto">
            <a:xfrm rot="10800000">
              <a:off x="1723" y="2235"/>
              <a:ext cx="683" cy="2085"/>
            </a:xfrm>
            <a:prstGeom prst="rect">
              <a:avLst/>
            </a:prstGeom>
            <a:grpFill/>
            <a:ln>
              <a:noFill/>
            </a:ln>
            <a:effectLst/>
            <a:extLs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rot="10800000" wrap="none" lIns="0" tIns="0" rIns="0" bIns="0" anchor="ctr"/>
            <a:lstStyle/>
            <a:p>
              <a:pPr>
                <a:defRPr/>
              </a:pPr>
              <a:endParaRPr lang="fr-FR">
                <a:solidFill>
                  <a:srgbClr val="000000"/>
                </a:solidFill>
              </a:endParaRPr>
            </a:p>
          </p:txBody>
        </p:sp>
      </p:grpSp>
      <p:pic>
        <p:nvPicPr>
          <p:cNvPr id="19" name="Picture 19" descr="Sidel_BM_no_bleed"/>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7605713" y="5981700"/>
            <a:ext cx="1108075" cy="887413"/>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2" name="Object 1" hidden="1"/>
          <p:cNvGraphicFramePr>
            <a:graphicFrameLocks noChangeAspect="1"/>
          </p:cNvGraphicFramePr>
          <p:nvPr userDrawn="1">
            <p:custDataLst>
              <p:tags r:id="rId2"/>
            </p:custDataLst>
            <p:extLst>
              <p:ext uri="{D42A27DB-BD31-4B8C-83A1-F6EECF244321}">
                <p14:modId xmlns:p14="http://schemas.microsoft.com/office/powerpoint/2010/main" val="3435726985"/>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5177" name="think-cell Folie" r:id="rId5" imgW="270" imgH="270" progId="TCLayout.ActiveDocument.1">
                  <p:embed/>
                </p:oleObj>
              </mc:Choice>
              <mc:Fallback>
                <p:oleObj name="think-cell Folie" r:id="rId5" imgW="270" imgH="270" progId="TCLayout.ActiveDocument.1">
                  <p:embed/>
                  <p:pic>
                    <p:nvPicPr>
                      <p:cNvPr id="0" name=""/>
                      <p:cNvPicPr/>
                      <p:nvPr/>
                    </p:nvPicPr>
                    <p:blipFill>
                      <a:blip r:embed="rId6"/>
                      <a:stretch>
                        <a:fillRect/>
                      </a:stretch>
                    </p:blipFill>
                    <p:spPr>
                      <a:xfrm>
                        <a:off x="1588" y="1588"/>
                        <a:ext cx="1587" cy="1587"/>
                      </a:xfrm>
                      <a:prstGeom prst="rect">
                        <a:avLst/>
                      </a:prstGeom>
                    </p:spPr>
                  </p:pic>
                </p:oleObj>
              </mc:Fallback>
            </mc:AlternateContent>
          </a:graphicData>
        </a:graphic>
      </p:graphicFrame>
      <p:sp>
        <p:nvSpPr>
          <p:cNvPr id="15" name="Rectangle 2"/>
          <p:cNvSpPr>
            <a:spLocks noGrp="1" noChangeArrowheads="1"/>
          </p:cNvSpPr>
          <p:nvPr>
            <p:ph type="ctrTitle" hasCustomPrompt="1"/>
          </p:nvPr>
        </p:nvSpPr>
        <p:spPr bwMode="gray">
          <a:xfrm>
            <a:off x="647700" y="769938"/>
            <a:ext cx="7988300" cy="1557337"/>
          </a:xfrm>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defRPr sz="4000">
                <a:solidFill>
                  <a:schemeClr val="tx2"/>
                </a:solidFill>
              </a:defRPr>
            </a:lvl1pPr>
          </a:lstStyle>
          <a:p>
            <a:pPr lvl="0"/>
            <a:r>
              <a:rPr lang="en-GB" noProof="1"/>
              <a:t>Click to edit master title style</a:t>
            </a:r>
            <a:endParaRPr lang="en-GB" noProof="0" dirty="0"/>
          </a:p>
        </p:txBody>
      </p:sp>
      <p:sp>
        <p:nvSpPr>
          <p:cNvPr id="27" name="Title 1"/>
          <p:cNvSpPr>
            <a:spLocks/>
          </p:cNvSpPr>
          <p:nvPr userDrawn="1"/>
        </p:nvSpPr>
        <p:spPr bwMode="gray">
          <a:xfrm>
            <a:off x="6520106" y="6476331"/>
            <a:ext cx="921727" cy="15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p>
            <a:pPr algn="r" eaLnBrk="0" hangingPunct="0"/>
            <a:r>
              <a:rPr lang="en-GB" sz="1000" b="1" dirty="0">
                <a:solidFill>
                  <a:srgbClr val="FFFFFF"/>
                </a:solidFill>
              </a:rPr>
              <a:t>www.sidel.com</a:t>
            </a:r>
          </a:p>
        </p:txBody>
      </p:sp>
      <p:sp>
        <p:nvSpPr>
          <p:cNvPr id="20" name="Title 1"/>
          <p:cNvSpPr>
            <a:spLocks/>
          </p:cNvSpPr>
          <p:nvPr userDrawn="1"/>
        </p:nvSpPr>
        <p:spPr bwMode="gray">
          <a:xfrm>
            <a:off x="650875" y="6389944"/>
            <a:ext cx="327025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p>
            <a:pPr eaLnBrk="0" hangingPunct="0"/>
            <a:r>
              <a:rPr lang="en-GB" sz="800" dirty="0">
                <a:solidFill>
                  <a:srgbClr val="FFFFFF"/>
                </a:solidFill>
              </a:rPr>
              <a:t>All rights reserved. No part of this publication may be reproduced</a:t>
            </a:r>
            <a:br>
              <a:rPr lang="en-GB" sz="800" dirty="0">
                <a:solidFill>
                  <a:srgbClr val="FFFFFF"/>
                </a:solidFill>
              </a:rPr>
            </a:br>
            <a:r>
              <a:rPr lang="en-GB" sz="800" dirty="0">
                <a:solidFill>
                  <a:srgbClr val="FFFFFF"/>
                </a:solidFill>
              </a:rPr>
              <a:t>or electronically distributed without the prior permission of the publisher. </a:t>
            </a:r>
          </a:p>
        </p:txBody>
      </p:sp>
    </p:spTree>
    <p:extLst>
      <p:ext uri="{BB962C8B-B14F-4D97-AF65-F5344CB8AC3E}">
        <p14:creationId xmlns:p14="http://schemas.microsoft.com/office/powerpoint/2010/main" val="1049504822"/>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showMasterSp="0" userDrawn="1">
  <p:cSld name="1_Last slide">
    <p:spTree>
      <p:nvGrpSpPr>
        <p:cNvPr id="1" name=""/>
        <p:cNvGrpSpPr/>
        <p:nvPr/>
      </p:nvGrpSpPr>
      <p:grpSpPr>
        <a:xfrm>
          <a:off x="0" y="0"/>
          <a:ext cx="0" cy="0"/>
          <a:chOff x="0" y="0"/>
          <a:chExt cx="0" cy="0"/>
        </a:xfrm>
      </p:grpSpPr>
      <p:grpSp>
        <p:nvGrpSpPr>
          <p:cNvPr id="13" name="Group 13"/>
          <p:cNvGrpSpPr>
            <a:grpSpLocks/>
          </p:cNvGrpSpPr>
          <p:nvPr userDrawn="1"/>
        </p:nvGrpSpPr>
        <p:grpSpPr bwMode="auto">
          <a:xfrm>
            <a:off x="0" y="0"/>
            <a:ext cx="9144000" cy="6858000"/>
            <a:chOff x="1723" y="0"/>
            <a:chExt cx="683" cy="4320"/>
          </a:xfrm>
          <a:gradFill flip="none" rotWithShape="1">
            <a:gsLst>
              <a:gs pos="0">
                <a:srgbClr val="969696"/>
              </a:gs>
              <a:gs pos="41000">
                <a:srgbClr val="FFFFFF"/>
              </a:gs>
              <a:gs pos="100000">
                <a:schemeClr val="bg1">
                  <a:lumMod val="95000"/>
                </a:schemeClr>
              </a:gs>
            </a:gsLst>
            <a:lin ang="16200000" scaled="0"/>
            <a:tileRect/>
          </a:gradFill>
        </p:grpSpPr>
        <p:sp>
          <p:nvSpPr>
            <p:cNvPr id="16" name="Rectangle 11"/>
            <p:cNvSpPr>
              <a:spLocks noChangeArrowheads="1"/>
            </p:cNvSpPr>
            <p:nvPr/>
          </p:nvSpPr>
          <p:spPr bwMode="auto">
            <a:xfrm>
              <a:off x="1723" y="0"/>
              <a:ext cx="683" cy="2235"/>
            </a:xfrm>
            <a:prstGeom prst="rect">
              <a:avLst/>
            </a:prstGeom>
            <a:grpFill/>
            <a:ln>
              <a:noFill/>
            </a:ln>
            <a:effectLst/>
            <a:extLs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0" tIns="0" rIns="0" bIns="0" anchor="ctr"/>
            <a:lstStyle/>
            <a:p>
              <a:pPr>
                <a:defRPr/>
              </a:pPr>
              <a:endParaRPr lang="fr-FR">
                <a:solidFill>
                  <a:srgbClr val="000000"/>
                </a:solidFill>
              </a:endParaRPr>
            </a:p>
          </p:txBody>
        </p:sp>
        <p:sp>
          <p:nvSpPr>
            <p:cNvPr id="17" name="Rectangle 12"/>
            <p:cNvSpPr>
              <a:spLocks noChangeArrowheads="1"/>
            </p:cNvSpPr>
            <p:nvPr/>
          </p:nvSpPr>
          <p:spPr bwMode="auto">
            <a:xfrm rot="10800000">
              <a:off x="1723" y="2235"/>
              <a:ext cx="683" cy="2085"/>
            </a:xfrm>
            <a:prstGeom prst="rect">
              <a:avLst/>
            </a:prstGeom>
            <a:grpFill/>
            <a:ln>
              <a:noFill/>
            </a:ln>
            <a:effectLst/>
            <a:extLs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rot="10800000" wrap="none" lIns="0" tIns="0" rIns="0" bIns="0" anchor="ctr"/>
            <a:lstStyle/>
            <a:p>
              <a:pPr>
                <a:defRPr/>
              </a:pPr>
              <a:endParaRPr lang="fr-FR">
                <a:solidFill>
                  <a:srgbClr val="000000"/>
                </a:solidFill>
              </a:endParaRPr>
            </a:p>
          </p:txBody>
        </p:sp>
      </p:grpSp>
      <p:pic>
        <p:nvPicPr>
          <p:cNvPr id="19" name="Picture 19" descr="Sidel_BM_no_bleed"/>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7605713" y="5981700"/>
            <a:ext cx="1108075" cy="887413"/>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2" name="Object 1" hidden="1"/>
          <p:cNvGraphicFramePr>
            <a:graphicFrameLocks noChangeAspect="1"/>
          </p:cNvGraphicFramePr>
          <p:nvPr userDrawn="1">
            <p:custDataLst>
              <p:tags r:id="rId2"/>
            </p:custDataLst>
            <p:extLst>
              <p:ext uri="{D42A27DB-BD31-4B8C-83A1-F6EECF244321}">
                <p14:modId xmlns:p14="http://schemas.microsoft.com/office/powerpoint/2010/main" val="618872543"/>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61486" name="think-cell Folie" r:id="rId5" imgW="270" imgH="270" progId="TCLayout.ActiveDocument.1">
                  <p:embed/>
                </p:oleObj>
              </mc:Choice>
              <mc:Fallback>
                <p:oleObj name="think-cell Folie" r:id="rId5" imgW="270" imgH="270" progId="TCLayout.ActiveDocument.1">
                  <p:embed/>
                  <p:pic>
                    <p:nvPicPr>
                      <p:cNvPr id="0" name=""/>
                      <p:cNvPicPr/>
                      <p:nvPr/>
                    </p:nvPicPr>
                    <p:blipFill>
                      <a:blip r:embed="rId6"/>
                      <a:stretch>
                        <a:fillRect/>
                      </a:stretch>
                    </p:blipFill>
                    <p:spPr>
                      <a:xfrm>
                        <a:off x="1588" y="1588"/>
                        <a:ext cx="1587" cy="1587"/>
                      </a:xfrm>
                      <a:prstGeom prst="rect">
                        <a:avLst/>
                      </a:prstGeom>
                    </p:spPr>
                  </p:pic>
                </p:oleObj>
              </mc:Fallback>
            </mc:AlternateContent>
          </a:graphicData>
        </a:graphic>
      </p:graphicFrame>
      <p:sp>
        <p:nvSpPr>
          <p:cNvPr id="15" name="Rectangle 2"/>
          <p:cNvSpPr>
            <a:spLocks noGrp="1" noChangeArrowheads="1"/>
          </p:cNvSpPr>
          <p:nvPr>
            <p:ph type="ctrTitle" hasCustomPrompt="1"/>
          </p:nvPr>
        </p:nvSpPr>
        <p:spPr bwMode="gray">
          <a:xfrm>
            <a:off x="647700" y="769938"/>
            <a:ext cx="7988300" cy="1557337"/>
          </a:xfrm>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defRPr sz="4000">
                <a:solidFill>
                  <a:schemeClr val="tx2"/>
                </a:solidFill>
              </a:defRPr>
            </a:lvl1pPr>
          </a:lstStyle>
          <a:p>
            <a:pPr lvl="0"/>
            <a:r>
              <a:rPr lang="en-GB" noProof="1"/>
              <a:t>Click to edit master title style</a:t>
            </a:r>
            <a:endParaRPr lang="en-GB" noProof="0" dirty="0"/>
          </a:p>
        </p:txBody>
      </p:sp>
      <p:sp>
        <p:nvSpPr>
          <p:cNvPr id="27" name="Title 1"/>
          <p:cNvSpPr>
            <a:spLocks/>
          </p:cNvSpPr>
          <p:nvPr userDrawn="1"/>
        </p:nvSpPr>
        <p:spPr bwMode="gray">
          <a:xfrm>
            <a:off x="6520106" y="6476331"/>
            <a:ext cx="921727" cy="15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p>
            <a:pPr algn="r" eaLnBrk="0" hangingPunct="0"/>
            <a:r>
              <a:rPr lang="en-GB" sz="1000" b="1" dirty="0">
                <a:solidFill>
                  <a:srgbClr val="FFFFFF"/>
                </a:solidFill>
              </a:rPr>
              <a:t>www.sidel.com</a:t>
            </a:r>
          </a:p>
        </p:txBody>
      </p:sp>
      <p:sp>
        <p:nvSpPr>
          <p:cNvPr id="20" name="Title 1"/>
          <p:cNvSpPr>
            <a:spLocks/>
          </p:cNvSpPr>
          <p:nvPr userDrawn="1"/>
        </p:nvSpPr>
        <p:spPr bwMode="gray">
          <a:xfrm>
            <a:off x="650875" y="6389944"/>
            <a:ext cx="327025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p>
            <a:pPr eaLnBrk="0" hangingPunct="0"/>
            <a:r>
              <a:rPr lang="en-GB" sz="800" dirty="0">
                <a:solidFill>
                  <a:srgbClr val="FFFFFF"/>
                </a:solidFill>
              </a:rPr>
              <a:t>All rights reserved. No part of this publication may be reproduced</a:t>
            </a:r>
            <a:br>
              <a:rPr lang="en-GB" sz="800" dirty="0">
                <a:solidFill>
                  <a:srgbClr val="FFFFFF"/>
                </a:solidFill>
              </a:rPr>
            </a:br>
            <a:r>
              <a:rPr lang="en-GB" sz="800" dirty="0">
                <a:solidFill>
                  <a:srgbClr val="FFFFFF"/>
                </a:solidFill>
              </a:rPr>
              <a:t>or electronically distributed without the prior permission of the publisher. </a:t>
            </a:r>
          </a:p>
        </p:txBody>
      </p:sp>
    </p:spTree>
    <p:extLst>
      <p:ext uri="{BB962C8B-B14F-4D97-AF65-F5344CB8AC3E}">
        <p14:creationId xmlns:p14="http://schemas.microsoft.com/office/powerpoint/2010/main" val="438475185"/>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showMasterSp="0" preserve="1" userDrawn="1">
  <p:cSld name="Cover slide">
    <p:spTree>
      <p:nvGrpSpPr>
        <p:cNvPr id="1" name=""/>
        <p:cNvGrpSpPr/>
        <p:nvPr/>
      </p:nvGrpSpPr>
      <p:grpSpPr>
        <a:xfrm>
          <a:off x="0" y="0"/>
          <a:ext cx="0" cy="0"/>
          <a:chOff x="0" y="0"/>
          <a:chExt cx="0" cy="0"/>
        </a:xfrm>
      </p:grpSpPr>
      <p:grpSp>
        <p:nvGrpSpPr>
          <p:cNvPr id="14" name="Group 13"/>
          <p:cNvGrpSpPr>
            <a:grpSpLocks/>
          </p:cNvGrpSpPr>
          <p:nvPr userDrawn="1"/>
        </p:nvGrpSpPr>
        <p:grpSpPr bwMode="auto">
          <a:xfrm>
            <a:off x="0" y="0"/>
            <a:ext cx="9144000" cy="6858000"/>
            <a:chOff x="1723" y="0"/>
            <a:chExt cx="683" cy="4320"/>
          </a:xfrm>
          <a:gradFill flip="none" rotWithShape="1">
            <a:gsLst>
              <a:gs pos="0">
                <a:srgbClr val="969696"/>
              </a:gs>
              <a:gs pos="41000">
                <a:srgbClr val="FFFFFF"/>
              </a:gs>
              <a:gs pos="100000">
                <a:schemeClr val="bg1">
                  <a:lumMod val="95000"/>
                </a:schemeClr>
              </a:gs>
            </a:gsLst>
            <a:lin ang="16200000" scaled="0"/>
            <a:tileRect/>
          </a:gradFill>
        </p:grpSpPr>
        <p:sp>
          <p:nvSpPr>
            <p:cNvPr id="20" name="Rectangle 11"/>
            <p:cNvSpPr>
              <a:spLocks noChangeArrowheads="1"/>
            </p:cNvSpPr>
            <p:nvPr/>
          </p:nvSpPr>
          <p:spPr bwMode="auto">
            <a:xfrm>
              <a:off x="1723" y="0"/>
              <a:ext cx="683" cy="2235"/>
            </a:xfrm>
            <a:prstGeom prst="rect">
              <a:avLst/>
            </a:prstGeom>
            <a:grpFill/>
            <a:ln>
              <a:noFill/>
            </a:ln>
            <a:effectLst/>
            <a:extLs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0" tIns="0" rIns="0" bIns="0" anchor="ctr"/>
            <a:lstStyle/>
            <a:p>
              <a:pPr>
                <a:defRPr/>
              </a:pPr>
              <a:endParaRPr lang="fr-FR">
                <a:solidFill>
                  <a:srgbClr val="000000"/>
                </a:solidFill>
              </a:endParaRPr>
            </a:p>
          </p:txBody>
        </p:sp>
        <p:sp>
          <p:nvSpPr>
            <p:cNvPr id="21" name="Rectangle 12"/>
            <p:cNvSpPr>
              <a:spLocks noChangeArrowheads="1"/>
            </p:cNvSpPr>
            <p:nvPr/>
          </p:nvSpPr>
          <p:spPr bwMode="auto">
            <a:xfrm rot="10800000">
              <a:off x="1723" y="2235"/>
              <a:ext cx="683" cy="2085"/>
            </a:xfrm>
            <a:prstGeom prst="rect">
              <a:avLst/>
            </a:prstGeom>
            <a:grpFill/>
            <a:ln>
              <a:noFill/>
            </a:ln>
            <a:effectLst/>
            <a:extLs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rot="10800000" wrap="none" lIns="0" tIns="0" rIns="0" bIns="0" anchor="ctr"/>
            <a:lstStyle/>
            <a:p>
              <a:pPr>
                <a:defRPr/>
              </a:pPr>
              <a:endParaRPr lang="fr-FR">
                <a:solidFill>
                  <a:srgbClr val="000000"/>
                </a:solidFill>
              </a:endParaRPr>
            </a:p>
          </p:txBody>
        </p:sp>
      </p:grpSp>
      <p:sp>
        <p:nvSpPr>
          <p:cNvPr id="25" name="Title 1"/>
          <p:cNvSpPr>
            <a:spLocks/>
          </p:cNvSpPr>
          <p:nvPr userDrawn="1"/>
        </p:nvSpPr>
        <p:spPr bwMode="gray">
          <a:xfrm>
            <a:off x="650875" y="6389944"/>
            <a:ext cx="327025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p>
            <a:pPr eaLnBrk="0" hangingPunct="0"/>
            <a:r>
              <a:rPr lang="en-GB" sz="800" dirty="0">
                <a:solidFill>
                  <a:srgbClr val="FFFFFF"/>
                </a:solidFill>
              </a:rPr>
              <a:t>All rights reserved. No part of this publication may be reproduced</a:t>
            </a:r>
            <a:br>
              <a:rPr lang="en-GB" sz="800" dirty="0">
                <a:solidFill>
                  <a:srgbClr val="FFFFFF"/>
                </a:solidFill>
              </a:rPr>
            </a:br>
            <a:r>
              <a:rPr lang="en-GB" sz="800" dirty="0">
                <a:solidFill>
                  <a:srgbClr val="FFFFFF"/>
                </a:solidFill>
              </a:rPr>
              <a:t>or electronically distributed without the prior permission of the publisher. </a:t>
            </a:r>
          </a:p>
        </p:txBody>
      </p:sp>
      <p:pic>
        <p:nvPicPr>
          <p:cNvPr id="26" name="Picture 19" descr="Sidel_BM_no_bleed"/>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7605713" y="5981700"/>
            <a:ext cx="1108075" cy="887413"/>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2" name="Object 1" hidden="1"/>
          <p:cNvGraphicFramePr>
            <a:graphicFrameLocks noChangeAspect="1"/>
          </p:cNvGraphicFramePr>
          <p:nvPr userDrawn="1">
            <p:custDataLst>
              <p:tags r:id="rId2"/>
            </p:custDataLst>
            <p:extLst>
              <p:ext uri="{D42A27DB-BD31-4B8C-83A1-F6EECF244321}">
                <p14:modId xmlns:p14="http://schemas.microsoft.com/office/powerpoint/2010/main" val="2128258436"/>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64557" name="think-cell Folie" r:id="rId5" imgW="270" imgH="270" progId="TCLayout.ActiveDocument.1">
                  <p:embed/>
                </p:oleObj>
              </mc:Choice>
              <mc:Fallback>
                <p:oleObj name="think-cell Folie" r:id="rId5" imgW="270" imgH="270" progId="TCLayout.ActiveDocument.1">
                  <p:embed/>
                  <p:pic>
                    <p:nvPicPr>
                      <p:cNvPr id="0" name=""/>
                      <p:cNvPicPr/>
                      <p:nvPr/>
                    </p:nvPicPr>
                    <p:blipFill>
                      <a:blip r:embed="rId6"/>
                      <a:stretch>
                        <a:fillRect/>
                      </a:stretch>
                    </p:blipFill>
                    <p:spPr>
                      <a:xfrm>
                        <a:off x="1588" y="1588"/>
                        <a:ext cx="1587" cy="1587"/>
                      </a:xfrm>
                      <a:prstGeom prst="rect">
                        <a:avLst/>
                      </a:prstGeom>
                    </p:spPr>
                  </p:pic>
                </p:oleObj>
              </mc:Fallback>
            </mc:AlternateContent>
          </a:graphicData>
        </a:graphic>
      </p:graphicFrame>
      <p:sp>
        <p:nvSpPr>
          <p:cNvPr id="15" name="Rectangle 2"/>
          <p:cNvSpPr>
            <a:spLocks noGrp="1" noChangeArrowheads="1"/>
          </p:cNvSpPr>
          <p:nvPr>
            <p:ph type="ctrTitle" hasCustomPrompt="1"/>
          </p:nvPr>
        </p:nvSpPr>
        <p:spPr bwMode="gray">
          <a:xfrm>
            <a:off x="647700" y="769938"/>
            <a:ext cx="7988300" cy="1557337"/>
          </a:xfrm>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defRPr sz="4000">
                <a:solidFill>
                  <a:schemeClr val="tx2"/>
                </a:solidFill>
              </a:defRPr>
            </a:lvl1pPr>
          </a:lstStyle>
          <a:p>
            <a:pPr lvl="0"/>
            <a:r>
              <a:rPr lang="en-GB" noProof="1"/>
              <a:t>Click to edit master title style</a:t>
            </a:r>
            <a:endParaRPr lang="en-GB" noProof="0" dirty="0"/>
          </a:p>
        </p:txBody>
      </p:sp>
      <p:sp>
        <p:nvSpPr>
          <p:cNvPr id="16" name="Rectangle 3"/>
          <p:cNvSpPr>
            <a:spLocks noGrp="1" noChangeArrowheads="1"/>
          </p:cNvSpPr>
          <p:nvPr>
            <p:ph type="subTitle" idx="1"/>
          </p:nvPr>
        </p:nvSpPr>
        <p:spPr bwMode="gray">
          <a:xfrm>
            <a:off x="650875" y="2327275"/>
            <a:ext cx="5362575" cy="1738313"/>
          </a:xfrm>
          <a:prstGeom prst="rect">
            <a:avLst/>
          </a:prstGeom>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spcBef>
                <a:spcPct val="0"/>
              </a:spcBef>
              <a:buSzTx/>
              <a:defRPr>
                <a:solidFill>
                  <a:schemeClr val="accent4"/>
                </a:solidFill>
              </a:defRPr>
            </a:lvl1pPr>
          </a:lstStyle>
          <a:p>
            <a:pPr lvl="0"/>
            <a:r>
              <a:rPr lang="en-GB" noProof="0" dirty="0" err="1"/>
              <a:t>Formatvorlage</a:t>
            </a:r>
            <a:r>
              <a:rPr lang="en-GB" noProof="0" dirty="0"/>
              <a:t> des </a:t>
            </a:r>
            <a:r>
              <a:rPr lang="en-GB" noProof="0" dirty="0" err="1"/>
              <a:t>Untertitelmasters</a:t>
            </a:r>
            <a:r>
              <a:rPr lang="en-GB" noProof="0" dirty="0"/>
              <a:t> </a:t>
            </a:r>
            <a:r>
              <a:rPr lang="en-GB" noProof="0" dirty="0" err="1"/>
              <a:t>durch</a:t>
            </a:r>
            <a:r>
              <a:rPr lang="en-GB" noProof="0" dirty="0"/>
              <a:t> </a:t>
            </a:r>
            <a:r>
              <a:rPr lang="en-GB" noProof="0" dirty="0" err="1"/>
              <a:t>Klicken</a:t>
            </a:r>
            <a:r>
              <a:rPr lang="en-GB" noProof="0" dirty="0"/>
              <a:t> </a:t>
            </a:r>
            <a:r>
              <a:rPr lang="en-GB" noProof="0" dirty="0" err="1"/>
              <a:t>bearbeiten</a:t>
            </a:r>
            <a:endParaRPr lang="en-GB" noProof="0" dirty="0"/>
          </a:p>
        </p:txBody>
      </p:sp>
    </p:spTree>
    <p:extLst>
      <p:ext uri="{BB962C8B-B14F-4D97-AF65-F5344CB8AC3E}">
        <p14:creationId xmlns:p14="http://schemas.microsoft.com/office/powerpoint/2010/main" val="1275565571"/>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GB"/>
              <a:t>Click to edit master title style</a:t>
            </a:r>
            <a:endParaRPr lang="en-GB" dirty="0"/>
          </a:p>
        </p:txBody>
      </p:sp>
    </p:spTree>
    <p:extLst>
      <p:ext uri="{BB962C8B-B14F-4D97-AF65-F5344CB8AC3E}">
        <p14:creationId xmlns:p14="http://schemas.microsoft.com/office/powerpoint/2010/main" val="2377613920"/>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preserve="1" userDrawn="1">
  <p:cSld name="Title and tex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GB"/>
              <a:t>Click to edit master title style</a:t>
            </a:r>
            <a:endParaRPr lang="en-GB" dirty="0"/>
          </a:p>
        </p:txBody>
      </p:sp>
      <p:sp>
        <p:nvSpPr>
          <p:cNvPr id="5" name="Text Placeholder 4"/>
          <p:cNvSpPr>
            <a:spLocks noGrp="1"/>
          </p:cNvSpPr>
          <p:nvPr>
            <p:ph type="body" sz="quarter" idx="10"/>
          </p:nvPr>
        </p:nvSpPr>
        <p:spPr>
          <a:xfrm>
            <a:off x="647700" y="1485900"/>
            <a:ext cx="7997825" cy="4762500"/>
          </a:xfrm>
        </p:spPr>
        <p:txBody>
          <a:bodyPr>
            <a:noAutofit/>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p>
        </p:txBody>
      </p:sp>
    </p:spTree>
    <p:extLst>
      <p:ext uri="{BB962C8B-B14F-4D97-AF65-F5344CB8AC3E}">
        <p14:creationId xmlns:p14="http://schemas.microsoft.com/office/powerpoint/2010/main" val="3911978334"/>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preserve="1" userDrawn="1">
  <p:cSld name="Title and Sub-titl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48000" y="334800"/>
            <a:ext cx="7992000" cy="936000"/>
          </a:xfrm>
        </p:spPr>
        <p:txBody>
          <a:bodyPr/>
          <a:lstStyle>
            <a:lvl1pPr>
              <a:defRPr/>
            </a:lvl1pPr>
          </a:lstStyle>
          <a:p>
            <a:r>
              <a:rPr lang="en-GB"/>
              <a:t>Click to edit master title style</a:t>
            </a:r>
            <a:endParaRPr lang="en-GB" dirty="0"/>
          </a:p>
        </p:txBody>
      </p:sp>
      <p:sp>
        <p:nvSpPr>
          <p:cNvPr id="9" name="Text Placeholder 8"/>
          <p:cNvSpPr>
            <a:spLocks noGrp="1"/>
          </p:cNvSpPr>
          <p:nvPr>
            <p:ph type="body" sz="quarter" idx="10"/>
          </p:nvPr>
        </p:nvSpPr>
        <p:spPr>
          <a:xfrm>
            <a:off x="648000" y="1025525"/>
            <a:ext cx="7997825" cy="307777"/>
          </a:xfrm>
        </p:spPr>
        <p:txBody>
          <a:bodyPr>
            <a:spAutoFit/>
          </a:bodyPr>
          <a:lstStyle/>
          <a:p>
            <a:pPr lvl="0"/>
            <a:r>
              <a:rPr lang="en-GB" dirty="0"/>
              <a:t>Click to edit Master text styles</a:t>
            </a:r>
          </a:p>
        </p:txBody>
      </p:sp>
    </p:spTree>
    <p:extLst>
      <p:ext uri="{BB962C8B-B14F-4D97-AF65-F5344CB8AC3E}">
        <p14:creationId xmlns:p14="http://schemas.microsoft.com/office/powerpoint/2010/main" val="3047484581"/>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showMasterSp="0" preserve="1" userDrawn="1">
  <p:cSld name="Breaker slide">
    <p:bg>
      <p:bgPr>
        <a:solidFill>
          <a:schemeClr val="accent4"/>
        </a:solidFill>
        <a:effectLst/>
      </p:bgPr>
    </p:bg>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2"/>
            </p:custDataLst>
            <p:extLst>
              <p:ext uri="{D42A27DB-BD31-4B8C-83A1-F6EECF244321}">
                <p14:modId xmlns:p14="http://schemas.microsoft.com/office/powerpoint/2010/main" val="1762518470"/>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65581" name="think-cell Folie" r:id="rId4" imgW="270" imgH="270" progId="TCLayout.ActiveDocument.1">
                  <p:embed/>
                </p:oleObj>
              </mc:Choice>
              <mc:Fallback>
                <p:oleObj name="think-cell Folie" r:id="rId4" imgW="270" imgH="270" progId="TCLayout.ActiveDocument.1">
                  <p:embed/>
                  <p:pic>
                    <p:nvPicPr>
                      <p:cNvPr id="0" name=""/>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15" name="Rectangle 2"/>
          <p:cNvSpPr>
            <a:spLocks noGrp="1" noChangeArrowheads="1"/>
          </p:cNvSpPr>
          <p:nvPr>
            <p:ph type="ctrTitle" hasCustomPrompt="1"/>
          </p:nvPr>
        </p:nvSpPr>
        <p:spPr bwMode="gray">
          <a:xfrm>
            <a:off x="647700" y="769938"/>
            <a:ext cx="7988300" cy="1557337"/>
          </a:xfrm>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defRPr sz="4000">
                <a:solidFill>
                  <a:schemeClr val="bg1"/>
                </a:solidFill>
              </a:defRPr>
            </a:lvl1pPr>
          </a:lstStyle>
          <a:p>
            <a:pPr lvl="0"/>
            <a:r>
              <a:rPr lang="en-GB" noProof="1"/>
              <a:t>Click to edit master title style</a:t>
            </a:r>
            <a:endParaRPr lang="en-GB" noProof="0" dirty="0"/>
          </a:p>
        </p:txBody>
      </p:sp>
      <p:sp>
        <p:nvSpPr>
          <p:cNvPr id="16" name="Rectangle 3"/>
          <p:cNvSpPr>
            <a:spLocks noGrp="1" noChangeArrowheads="1"/>
          </p:cNvSpPr>
          <p:nvPr>
            <p:ph type="subTitle" idx="1"/>
          </p:nvPr>
        </p:nvSpPr>
        <p:spPr bwMode="gray">
          <a:xfrm>
            <a:off x="650875" y="2327275"/>
            <a:ext cx="5362575" cy="1738313"/>
          </a:xfrm>
          <a:prstGeom prst="rect">
            <a:avLst/>
          </a:prstGeom>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spcBef>
                <a:spcPct val="0"/>
              </a:spcBef>
              <a:buSzTx/>
              <a:defRPr>
                <a:solidFill>
                  <a:schemeClr val="bg1"/>
                </a:solidFill>
              </a:defRPr>
            </a:lvl1pPr>
          </a:lstStyle>
          <a:p>
            <a:pPr lvl="0"/>
            <a:r>
              <a:rPr lang="en-GB" noProof="0"/>
              <a:t>Formatvorlage des Untertitelmasters durch Klicken bearbeiten</a:t>
            </a:r>
            <a:endParaRPr lang="en-GB" noProof="0" dirty="0"/>
          </a:p>
        </p:txBody>
      </p:sp>
      <p:pic>
        <p:nvPicPr>
          <p:cNvPr id="11" name="Image 66" descr="shadow-v2.png"/>
          <p:cNvPicPr>
            <a:picLocks noChangeAspect="1"/>
          </p:cNvPicPr>
          <p:nvPr userDrawn="1"/>
        </p:nvPicPr>
        <p:blipFill>
          <a:blip r:embed="rId6">
            <a:extLst>
              <a:ext uri="{28A0092B-C50C-407E-A947-70E740481C1C}">
                <a14:useLocalDpi xmlns:a14="http://schemas.microsoft.com/office/drawing/2010/main" val="0"/>
              </a:ext>
            </a:extLst>
          </a:blip>
          <a:srcRect t="8528" b="51877"/>
          <a:stretch>
            <a:fillRect/>
          </a:stretch>
        </p:blipFill>
        <p:spPr bwMode="auto">
          <a:xfrm>
            <a:off x="0" y="6381750"/>
            <a:ext cx="8856663" cy="206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2" name="Group 7"/>
          <p:cNvGrpSpPr>
            <a:grpSpLocks/>
          </p:cNvGrpSpPr>
          <p:nvPr userDrawn="1"/>
        </p:nvGrpSpPr>
        <p:grpSpPr bwMode="auto">
          <a:xfrm>
            <a:off x="7777163" y="6526213"/>
            <a:ext cx="863600" cy="236537"/>
            <a:chOff x="1005" y="1644"/>
            <a:chExt cx="3749" cy="1030"/>
          </a:xfrm>
          <a:solidFill>
            <a:schemeClr val="bg1"/>
          </a:solidFill>
        </p:grpSpPr>
        <p:sp>
          <p:nvSpPr>
            <p:cNvPr id="13" name="Freeform 8"/>
            <p:cNvSpPr>
              <a:spLocks/>
            </p:cNvSpPr>
            <p:nvPr userDrawn="1"/>
          </p:nvSpPr>
          <p:spPr bwMode="auto">
            <a:xfrm>
              <a:off x="1962" y="2123"/>
              <a:ext cx="314" cy="256"/>
            </a:xfrm>
            <a:custGeom>
              <a:avLst/>
              <a:gdLst>
                <a:gd name="T0" fmla="*/ 108 w 314"/>
                <a:gd name="T1" fmla="*/ 256 h 256"/>
                <a:gd name="T2" fmla="*/ 314 w 314"/>
                <a:gd name="T3" fmla="*/ 0 h 256"/>
                <a:gd name="T4" fmla="*/ 101 w 314"/>
                <a:gd name="T5" fmla="*/ 0 h 256"/>
                <a:gd name="T6" fmla="*/ 0 w 314"/>
                <a:gd name="T7" fmla="*/ 126 h 256"/>
                <a:gd name="T8" fmla="*/ 108 w 314"/>
                <a:gd name="T9" fmla="*/ 256 h 256"/>
              </a:gdLst>
              <a:ahLst/>
              <a:cxnLst>
                <a:cxn ang="0">
                  <a:pos x="T0" y="T1"/>
                </a:cxn>
                <a:cxn ang="0">
                  <a:pos x="T2" y="T3"/>
                </a:cxn>
                <a:cxn ang="0">
                  <a:pos x="T4" y="T5"/>
                </a:cxn>
                <a:cxn ang="0">
                  <a:pos x="T6" y="T7"/>
                </a:cxn>
                <a:cxn ang="0">
                  <a:pos x="T8" y="T9"/>
                </a:cxn>
              </a:cxnLst>
              <a:rect l="0" t="0" r="r" b="b"/>
              <a:pathLst>
                <a:path w="314" h="256">
                  <a:moveTo>
                    <a:pt x="108" y="256"/>
                  </a:moveTo>
                  <a:lnTo>
                    <a:pt x="314" y="0"/>
                  </a:lnTo>
                  <a:lnTo>
                    <a:pt x="101" y="0"/>
                  </a:lnTo>
                  <a:lnTo>
                    <a:pt x="0" y="126"/>
                  </a:lnTo>
                  <a:lnTo>
                    <a:pt x="108" y="25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solidFill>
                  <a:srgbClr val="000000"/>
                </a:solidFill>
              </a:endParaRPr>
            </a:p>
          </p:txBody>
        </p:sp>
        <p:sp>
          <p:nvSpPr>
            <p:cNvPr id="22" name="Freeform 9"/>
            <p:cNvSpPr>
              <a:spLocks noEditPoints="1"/>
            </p:cNvSpPr>
            <p:nvPr userDrawn="1"/>
          </p:nvSpPr>
          <p:spPr bwMode="auto">
            <a:xfrm>
              <a:off x="1005" y="1644"/>
              <a:ext cx="1183" cy="1014"/>
            </a:xfrm>
            <a:custGeom>
              <a:avLst/>
              <a:gdLst>
                <a:gd name="T0" fmla="*/ 359 w 501"/>
                <a:gd name="T1" fmla="*/ 313 h 429"/>
                <a:gd name="T2" fmla="*/ 339 w 501"/>
                <a:gd name="T3" fmla="*/ 287 h 429"/>
                <a:gd name="T4" fmla="*/ 331 w 501"/>
                <a:gd name="T5" fmla="*/ 277 h 429"/>
                <a:gd name="T6" fmla="*/ 288 w 501"/>
                <a:gd name="T7" fmla="*/ 257 h 429"/>
                <a:gd name="T8" fmla="*/ 232 w 501"/>
                <a:gd name="T9" fmla="*/ 313 h 429"/>
                <a:gd name="T10" fmla="*/ 288 w 501"/>
                <a:gd name="T11" fmla="*/ 368 h 429"/>
                <a:gd name="T12" fmla="*/ 331 w 501"/>
                <a:gd name="T13" fmla="*/ 348 h 429"/>
                <a:gd name="T14" fmla="*/ 339 w 501"/>
                <a:gd name="T15" fmla="*/ 338 h 429"/>
                <a:gd name="T16" fmla="*/ 359 w 501"/>
                <a:gd name="T17" fmla="*/ 313 h 429"/>
                <a:gd name="T18" fmla="*/ 162 w 501"/>
                <a:gd name="T19" fmla="*/ 312 h 429"/>
                <a:gd name="T20" fmla="*/ 288 w 501"/>
                <a:gd name="T21" fmla="*/ 188 h 429"/>
                <a:gd name="T22" fmla="*/ 384 w 501"/>
                <a:gd name="T23" fmla="*/ 232 h 429"/>
                <a:gd name="T24" fmla="*/ 385 w 501"/>
                <a:gd name="T25" fmla="*/ 234 h 429"/>
                <a:gd name="T26" fmla="*/ 387 w 501"/>
                <a:gd name="T27" fmla="*/ 233 h 429"/>
                <a:gd name="T28" fmla="*/ 250 w 501"/>
                <a:gd name="T29" fmla="*/ 0 h 429"/>
                <a:gd name="T30" fmla="*/ 0 w 501"/>
                <a:gd name="T31" fmla="*/ 429 h 429"/>
                <a:gd name="T32" fmla="*/ 244 w 501"/>
                <a:gd name="T33" fmla="*/ 429 h 429"/>
                <a:gd name="T34" fmla="*/ 245 w 501"/>
                <a:gd name="T35" fmla="*/ 428 h 429"/>
                <a:gd name="T36" fmla="*/ 220 w 501"/>
                <a:gd name="T37" fmla="*/ 417 h 429"/>
                <a:gd name="T38" fmla="*/ 162 w 501"/>
                <a:gd name="T39" fmla="*/ 312 h 429"/>
                <a:gd name="T40" fmla="*/ 496 w 501"/>
                <a:gd name="T41" fmla="*/ 427 h 429"/>
                <a:gd name="T42" fmla="*/ 470 w 501"/>
                <a:gd name="T43" fmla="*/ 420 h 429"/>
                <a:gd name="T44" fmla="*/ 405 w 501"/>
                <a:gd name="T45" fmla="*/ 367 h 429"/>
                <a:gd name="T46" fmla="*/ 380 w 501"/>
                <a:gd name="T47" fmla="*/ 398 h 429"/>
                <a:gd name="T48" fmla="*/ 333 w 501"/>
                <a:gd name="T49" fmla="*/ 428 h 429"/>
                <a:gd name="T50" fmla="*/ 333 w 501"/>
                <a:gd name="T51" fmla="*/ 429 h 429"/>
                <a:gd name="T52" fmla="*/ 501 w 501"/>
                <a:gd name="T53" fmla="*/ 429 h 429"/>
                <a:gd name="T54" fmla="*/ 501 w 501"/>
                <a:gd name="T55" fmla="*/ 428 h 429"/>
                <a:gd name="T56" fmla="*/ 496 w 501"/>
                <a:gd name="T57" fmla="*/ 427 h 4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01" h="429">
                  <a:moveTo>
                    <a:pt x="359" y="313"/>
                  </a:moveTo>
                  <a:cubicBezTo>
                    <a:pt x="353" y="305"/>
                    <a:pt x="350" y="300"/>
                    <a:pt x="339" y="287"/>
                  </a:cubicBezTo>
                  <a:cubicBezTo>
                    <a:pt x="336" y="283"/>
                    <a:pt x="335" y="282"/>
                    <a:pt x="331" y="277"/>
                  </a:cubicBezTo>
                  <a:cubicBezTo>
                    <a:pt x="320" y="265"/>
                    <a:pt x="306" y="257"/>
                    <a:pt x="288" y="257"/>
                  </a:cubicBezTo>
                  <a:cubicBezTo>
                    <a:pt x="257" y="257"/>
                    <a:pt x="232" y="282"/>
                    <a:pt x="232" y="313"/>
                  </a:cubicBezTo>
                  <a:cubicBezTo>
                    <a:pt x="232" y="343"/>
                    <a:pt x="257" y="368"/>
                    <a:pt x="288" y="368"/>
                  </a:cubicBezTo>
                  <a:cubicBezTo>
                    <a:pt x="306" y="368"/>
                    <a:pt x="320" y="360"/>
                    <a:pt x="331" y="348"/>
                  </a:cubicBezTo>
                  <a:cubicBezTo>
                    <a:pt x="335" y="343"/>
                    <a:pt x="336" y="342"/>
                    <a:pt x="339" y="338"/>
                  </a:cubicBezTo>
                  <a:cubicBezTo>
                    <a:pt x="350" y="325"/>
                    <a:pt x="353" y="320"/>
                    <a:pt x="359" y="313"/>
                  </a:cubicBezTo>
                  <a:moveTo>
                    <a:pt x="162" y="312"/>
                  </a:moveTo>
                  <a:cubicBezTo>
                    <a:pt x="162" y="243"/>
                    <a:pt x="218" y="188"/>
                    <a:pt x="288" y="188"/>
                  </a:cubicBezTo>
                  <a:cubicBezTo>
                    <a:pt x="322" y="188"/>
                    <a:pt x="357" y="201"/>
                    <a:pt x="384" y="232"/>
                  </a:cubicBezTo>
                  <a:cubicBezTo>
                    <a:pt x="385" y="234"/>
                    <a:pt x="385" y="234"/>
                    <a:pt x="385" y="234"/>
                  </a:cubicBezTo>
                  <a:cubicBezTo>
                    <a:pt x="387" y="233"/>
                    <a:pt x="387" y="233"/>
                    <a:pt x="387" y="233"/>
                  </a:cubicBezTo>
                  <a:cubicBezTo>
                    <a:pt x="250" y="0"/>
                    <a:pt x="250" y="0"/>
                    <a:pt x="250" y="0"/>
                  </a:cubicBezTo>
                  <a:cubicBezTo>
                    <a:pt x="0" y="429"/>
                    <a:pt x="0" y="429"/>
                    <a:pt x="0" y="429"/>
                  </a:cubicBezTo>
                  <a:cubicBezTo>
                    <a:pt x="244" y="429"/>
                    <a:pt x="244" y="429"/>
                    <a:pt x="244" y="429"/>
                  </a:cubicBezTo>
                  <a:cubicBezTo>
                    <a:pt x="245" y="428"/>
                    <a:pt x="245" y="428"/>
                    <a:pt x="245" y="428"/>
                  </a:cubicBezTo>
                  <a:cubicBezTo>
                    <a:pt x="234" y="425"/>
                    <a:pt x="224" y="419"/>
                    <a:pt x="220" y="417"/>
                  </a:cubicBezTo>
                  <a:cubicBezTo>
                    <a:pt x="185" y="395"/>
                    <a:pt x="162" y="357"/>
                    <a:pt x="162" y="312"/>
                  </a:cubicBezTo>
                  <a:moveTo>
                    <a:pt x="496" y="427"/>
                  </a:moveTo>
                  <a:cubicBezTo>
                    <a:pt x="485" y="425"/>
                    <a:pt x="476" y="422"/>
                    <a:pt x="470" y="420"/>
                  </a:cubicBezTo>
                  <a:cubicBezTo>
                    <a:pt x="444" y="409"/>
                    <a:pt x="423" y="389"/>
                    <a:pt x="405" y="367"/>
                  </a:cubicBezTo>
                  <a:cubicBezTo>
                    <a:pt x="405" y="367"/>
                    <a:pt x="392" y="385"/>
                    <a:pt x="380" y="398"/>
                  </a:cubicBezTo>
                  <a:cubicBezTo>
                    <a:pt x="362" y="417"/>
                    <a:pt x="343" y="425"/>
                    <a:pt x="333" y="428"/>
                  </a:cubicBezTo>
                  <a:cubicBezTo>
                    <a:pt x="333" y="429"/>
                    <a:pt x="333" y="429"/>
                    <a:pt x="333" y="429"/>
                  </a:cubicBezTo>
                  <a:cubicBezTo>
                    <a:pt x="501" y="429"/>
                    <a:pt x="501" y="429"/>
                    <a:pt x="501" y="429"/>
                  </a:cubicBezTo>
                  <a:cubicBezTo>
                    <a:pt x="501" y="428"/>
                    <a:pt x="501" y="428"/>
                    <a:pt x="501" y="428"/>
                  </a:cubicBezTo>
                  <a:cubicBezTo>
                    <a:pt x="501" y="428"/>
                    <a:pt x="499" y="427"/>
                    <a:pt x="496" y="427"/>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solidFill>
                  <a:srgbClr val="000000"/>
                </a:solidFill>
              </a:endParaRPr>
            </a:p>
          </p:txBody>
        </p:sp>
        <p:sp>
          <p:nvSpPr>
            <p:cNvPr id="23" name="Freeform 10"/>
            <p:cNvSpPr>
              <a:spLocks noEditPoints="1"/>
            </p:cNvSpPr>
            <p:nvPr userDrawn="1"/>
          </p:nvSpPr>
          <p:spPr bwMode="auto">
            <a:xfrm>
              <a:off x="2540" y="1904"/>
              <a:ext cx="2214" cy="770"/>
            </a:xfrm>
            <a:custGeom>
              <a:avLst/>
              <a:gdLst>
                <a:gd name="T0" fmla="*/ 171 w 937"/>
                <a:gd name="T1" fmla="*/ 136 h 326"/>
                <a:gd name="T2" fmla="*/ 78 w 937"/>
                <a:gd name="T3" fmla="*/ 89 h 326"/>
                <a:gd name="T4" fmla="*/ 125 w 937"/>
                <a:gd name="T5" fmla="*/ 53 h 326"/>
                <a:gd name="T6" fmla="*/ 186 w 937"/>
                <a:gd name="T7" fmla="*/ 100 h 326"/>
                <a:gd name="T8" fmla="*/ 253 w 937"/>
                <a:gd name="T9" fmla="*/ 100 h 326"/>
                <a:gd name="T10" fmla="*/ 128 w 937"/>
                <a:gd name="T11" fmla="*/ 0 h 326"/>
                <a:gd name="T12" fmla="*/ 12 w 937"/>
                <a:gd name="T13" fmla="*/ 94 h 326"/>
                <a:gd name="T14" fmla="*/ 104 w 937"/>
                <a:gd name="T15" fmla="*/ 183 h 326"/>
                <a:gd name="T16" fmla="*/ 197 w 937"/>
                <a:gd name="T17" fmla="*/ 234 h 326"/>
                <a:gd name="T18" fmla="*/ 136 w 937"/>
                <a:gd name="T19" fmla="*/ 273 h 326"/>
                <a:gd name="T20" fmla="*/ 67 w 937"/>
                <a:gd name="T21" fmla="*/ 215 h 326"/>
                <a:gd name="T22" fmla="*/ 1 w 937"/>
                <a:gd name="T23" fmla="*/ 215 h 326"/>
                <a:gd name="T24" fmla="*/ 134 w 937"/>
                <a:gd name="T25" fmla="*/ 326 h 326"/>
                <a:gd name="T26" fmla="*/ 263 w 937"/>
                <a:gd name="T27" fmla="*/ 226 h 326"/>
                <a:gd name="T28" fmla="*/ 171 w 937"/>
                <a:gd name="T29" fmla="*/ 136 h 326"/>
                <a:gd name="T30" fmla="*/ 541 w 937"/>
                <a:gd name="T31" fmla="*/ 121 h 326"/>
                <a:gd name="T32" fmla="*/ 541 w 937"/>
                <a:gd name="T33" fmla="*/ 121 h 326"/>
                <a:gd name="T34" fmla="*/ 473 w 937"/>
                <a:gd name="T35" fmla="*/ 87 h 326"/>
                <a:gd name="T36" fmla="*/ 374 w 937"/>
                <a:gd name="T37" fmla="*/ 204 h 326"/>
                <a:gd name="T38" fmla="*/ 475 w 937"/>
                <a:gd name="T39" fmla="*/ 325 h 326"/>
                <a:gd name="T40" fmla="*/ 543 w 937"/>
                <a:gd name="T41" fmla="*/ 290 h 326"/>
                <a:gd name="T42" fmla="*/ 544 w 937"/>
                <a:gd name="T43" fmla="*/ 290 h 326"/>
                <a:gd name="T44" fmla="*/ 544 w 937"/>
                <a:gd name="T45" fmla="*/ 319 h 326"/>
                <a:gd name="T46" fmla="*/ 603 w 937"/>
                <a:gd name="T47" fmla="*/ 319 h 326"/>
                <a:gd name="T48" fmla="*/ 603 w 937"/>
                <a:gd name="T49" fmla="*/ 8 h 326"/>
                <a:gd name="T50" fmla="*/ 541 w 937"/>
                <a:gd name="T51" fmla="*/ 8 h 326"/>
                <a:gd name="T52" fmla="*/ 541 w 937"/>
                <a:gd name="T53" fmla="*/ 121 h 326"/>
                <a:gd name="T54" fmla="*/ 490 w 937"/>
                <a:gd name="T55" fmla="*/ 278 h 326"/>
                <a:gd name="T56" fmla="*/ 436 w 937"/>
                <a:gd name="T57" fmla="*/ 206 h 326"/>
                <a:gd name="T58" fmla="*/ 490 w 937"/>
                <a:gd name="T59" fmla="*/ 134 h 326"/>
                <a:gd name="T60" fmla="*/ 543 w 937"/>
                <a:gd name="T61" fmla="*/ 205 h 326"/>
                <a:gd name="T62" fmla="*/ 490 w 937"/>
                <a:gd name="T63" fmla="*/ 278 h 326"/>
                <a:gd name="T64" fmla="*/ 741 w 937"/>
                <a:gd name="T65" fmla="*/ 87 h 326"/>
                <a:gd name="T66" fmla="*/ 626 w 937"/>
                <a:gd name="T67" fmla="*/ 206 h 326"/>
                <a:gd name="T68" fmla="*/ 741 w 937"/>
                <a:gd name="T69" fmla="*/ 325 h 326"/>
                <a:gd name="T70" fmla="*/ 846 w 937"/>
                <a:gd name="T71" fmla="*/ 249 h 326"/>
                <a:gd name="T72" fmla="*/ 792 w 937"/>
                <a:gd name="T73" fmla="*/ 249 h 326"/>
                <a:gd name="T74" fmla="*/ 743 w 937"/>
                <a:gd name="T75" fmla="*/ 278 h 326"/>
                <a:gd name="T76" fmla="*/ 687 w 937"/>
                <a:gd name="T77" fmla="*/ 221 h 326"/>
                <a:gd name="T78" fmla="*/ 850 w 937"/>
                <a:gd name="T79" fmla="*/ 221 h 326"/>
                <a:gd name="T80" fmla="*/ 741 w 937"/>
                <a:gd name="T81" fmla="*/ 87 h 326"/>
                <a:gd name="T82" fmla="*/ 687 w 937"/>
                <a:gd name="T83" fmla="*/ 182 h 326"/>
                <a:gd name="T84" fmla="*/ 739 w 937"/>
                <a:gd name="T85" fmla="*/ 134 h 326"/>
                <a:gd name="T86" fmla="*/ 788 w 937"/>
                <a:gd name="T87" fmla="*/ 182 h 326"/>
                <a:gd name="T88" fmla="*/ 687 w 937"/>
                <a:gd name="T89" fmla="*/ 182 h 326"/>
                <a:gd name="T90" fmla="*/ 875 w 937"/>
                <a:gd name="T91" fmla="*/ 319 h 326"/>
                <a:gd name="T92" fmla="*/ 937 w 937"/>
                <a:gd name="T93" fmla="*/ 319 h 326"/>
                <a:gd name="T94" fmla="*/ 937 w 937"/>
                <a:gd name="T95" fmla="*/ 8 h 326"/>
                <a:gd name="T96" fmla="*/ 875 w 937"/>
                <a:gd name="T97" fmla="*/ 8 h 326"/>
                <a:gd name="T98" fmla="*/ 875 w 937"/>
                <a:gd name="T99" fmla="*/ 319 h 326"/>
                <a:gd name="T100" fmla="*/ 286 w 937"/>
                <a:gd name="T101" fmla="*/ 319 h 326"/>
                <a:gd name="T102" fmla="*/ 348 w 937"/>
                <a:gd name="T103" fmla="*/ 319 h 326"/>
                <a:gd name="T104" fmla="*/ 348 w 937"/>
                <a:gd name="T105" fmla="*/ 93 h 326"/>
                <a:gd name="T106" fmla="*/ 286 w 937"/>
                <a:gd name="T107" fmla="*/ 93 h 326"/>
                <a:gd name="T108" fmla="*/ 286 w 937"/>
                <a:gd name="T109" fmla="*/ 319 h 326"/>
                <a:gd name="T110" fmla="*/ 286 w 937"/>
                <a:gd name="T111" fmla="*/ 59 h 326"/>
                <a:gd name="T112" fmla="*/ 348 w 937"/>
                <a:gd name="T113" fmla="*/ 59 h 326"/>
                <a:gd name="T114" fmla="*/ 348 w 937"/>
                <a:gd name="T115" fmla="*/ 8 h 326"/>
                <a:gd name="T116" fmla="*/ 286 w 937"/>
                <a:gd name="T117" fmla="*/ 8 h 326"/>
                <a:gd name="T118" fmla="*/ 286 w 937"/>
                <a:gd name="T119" fmla="*/ 59 h 3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937" h="326">
                  <a:moveTo>
                    <a:pt x="171" y="136"/>
                  </a:moveTo>
                  <a:cubicBezTo>
                    <a:pt x="93" y="116"/>
                    <a:pt x="78" y="113"/>
                    <a:pt x="78" y="89"/>
                  </a:cubicBezTo>
                  <a:cubicBezTo>
                    <a:pt x="78" y="63"/>
                    <a:pt x="103" y="53"/>
                    <a:pt x="125" y="53"/>
                  </a:cubicBezTo>
                  <a:cubicBezTo>
                    <a:pt x="158" y="53"/>
                    <a:pt x="184" y="63"/>
                    <a:pt x="186" y="100"/>
                  </a:cubicBezTo>
                  <a:cubicBezTo>
                    <a:pt x="253" y="100"/>
                    <a:pt x="253" y="100"/>
                    <a:pt x="253" y="100"/>
                  </a:cubicBezTo>
                  <a:cubicBezTo>
                    <a:pt x="253" y="29"/>
                    <a:pt x="193" y="0"/>
                    <a:pt x="128" y="0"/>
                  </a:cubicBezTo>
                  <a:cubicBezTo>
                    <a:pt x="72" y="0"/>
                    <a:pt x="12" y="31"/>
                    <a:pt x="12" y="94"/>
                  </a:cubicBezTo>
                  <a:cubicBezTo>
                    <a:pt x="12" y="153"/>
                    <a:pt x="58" y="171"/>
                    <a:pt x="104" y="183"/>
                  </a:cubicBezTo>
                  <a:cubicBezTo>
                    <a:pt x="150" y="195"/>
                    <a:pt x="197" y="201"/>
                    <a:pt x="197" y="234"/>
                  </a:cubicBezTo>
                  <a:cubicBezTo>
                    <a:pt x="197" y="266"/>
                    <a:pt x="160" y="273"/>
                    <a:pt x="136" y="273"/>
                  </a:cubicBezTo>
                  <a:cubicBezTo>
                    <a:pt x="100" y="273"/>
                    <a:pt x="67" y="257"/>
                    <a:pt x="67" y="215"/>
                  </a:cubicBezTo>
                  <a:cubicBezTo>
                    <a:pt x="1" y="215"/>
                    <a:pt x="1" y="215"/>
                    <a:pt x="1" y="215"/>
                  </a:cubicBezTo>
                  <a:cubicBezTo>
                    <a:pt x="0" y="292"/>
                    <a:pt x="65" y="326"/>
                    <a:pt x="134" y="326"/>
                  </a:cubicBezTo>
                  <a:cubicBezTo>
                    <a:pt x="218" y="326"/>
                    <a:pt x="263" y="283"/>
                    <a:pt x="263" y="226"/>
                  </a:cubicBezTo>
                  <a:cubicBezTo>
                    <a:pt x="263" y="156"/>
                    <a:pt x="193" y="141"/>
                    <a:pt x="171" y="136"/>
                  </a:cubicBezTo>
                  <a:moveTo>
                    <a:pt x="541" y="121"/>
                  </a:moveTo>
                  <a:cubicBezTo>
                    <a:pt x="541" y="121"/>
                    <a:pt x="541" y="121"/>
                    <a:pt x="541" y="121"/>
                  </a:cubicBezTo>
                  <a:cubicBezTo>
                    <a:pt x="526" y="99"/>
                    <a:pt x="500" y="87"/>
                    <a:pt x="473" y="87"/>
                  </a:cubicBezTo>
                  <a:cubicBezTo>
                    <a:pt x="407" y="87"/>
                    <a:pt x="374" y="144"/>
                    <a:pt x="374" y="204"/>
                  </a:cubicBezTo>
                  <a:cubicBezTo>
                    <a:pt x="374" y="266"/>
                    <a:pt x="407" y="325"/>
                    <a:pt x="475" y="325"/>
                  </a:cubicBezTo>
                  <a:cubicBezTo>
                    <a:pt x="504" y="325"/>
                    <a:pt x="529" y="314"/>
                    <a:pt x="543" y="290"/>
                  </a:cubicBezTo>
                  <a:cubicBezTo>
                    <a:pt x="544" y="290"/>
                    <a:pt x="544" y="290"/>
                    <a:pt x="544" y="290"/>
                  </a:cubicBezTo>
                  <a:cubicBezTo>
                    <a:pt x="544" y="319"/>
                    <a:pt x="544" y="319"/>
                    <a:pt x="544" y="319"/>
                  </a:cubicBezTo>
                  <a:cubicBezTo>
                    <a:pt x="603" y="319"/>
                    <a:pt x="603" y="319"/>
                    <a:pt x="603" y="319"/>
                  </a:cubicBezTo>
                  <a:cubicBezTo>
                    <a:pt x="603" y="8"/>
                    <a:pt x="603" y="8"/>
                    <a:pt x="603" y="8"/>
                  </a:cubicBezTo>
                  <a:cubicBezTo>
                    <a:pt x="541" y="8"/>
                    <a:pt x="541" y="8"/>
                    <a:pt x="541" y="8"/>
                  </a:cubicBezTo>
                  <a:lnTo>
                    <a:pt x="541" y="121"/>
                  </a:lnTo>
                  <a:close/>
                  <a:moveTo>
                    <a:pt x="490" y="278"/>
                  </a:moveTo>
                  <a:cubicBezTo>
                    <a:pt x="452" y="278"/>
                    <a:pt x="436" y="241"/>
                    <a:pt x="436" y="206"/>
                  </a:cubicBezTo>
                  <a:cubicBezTo>
                    <a:pt x="436" y="169"/>
                    <a:pt x="449" y="134"/>
                    <a:pt x="490" y="134"/>
                  </a:cubicBezTo>
                  <a:cubicBezTo>
                    <a:pt x="530" y="134"/>
                    <a:pt x="543" y="169"/>
                    <a:pt x="543" y="205"/>
                  </a:cubicBezTo>
                  <a:cubicBezTo>
                    <a:pt x="543" y="242"/>
                    <a:pt x="531" y="278"/>
                    <a:pt x="490" y="278"/>
                  </a:cubicBezTo>
                  <a:moveTo>
                    <a:pt x="741" y="87"/>
                  </a:moveTo>
                  <a:cubicBezTo>
                    <a:pt x="672" y="87"/>
                    <a:pt x="626" y="139"/>
                    <a:pt x="626" y="206"/>
                  </a:cubicBezTo>
                  <a:cubicBezTo>
                    <a:pt x="626" y="276"/>
                    <a:pt x="670" y="325"/>
                    <a:pt x="741" y="325"/>
                  </a:cubicBezTo>
                  <a:cubicBezTo>
                    <a:pt x="792" y="325"/>
                    <a:pt x="829" y="302"/>
                    <a:pt x="846" y="249"/>
                  </a:cubicBezTo>
                  <a:cubicBezTo>
                    <a:pt x="792" y="249"/>
                    <a:pt x="792" y="249"/>
                    <a:pt x="792" y="249"/>
                  </a:cubicBezTo>
                  <a:cubicBezTo>
                    <a:pt x="788" y="263"/>
                    <a:pt x="768" y="278"/>
                    <a:pt x="743" y="278"/>
                  </a:cubicBezTo>
                  <a:cubicBezTo>
                    <a:pt x="708" y="278"/>
                    <a:pt x="689" y="260"/>
                    <a:pt x="687" y="221"/>
                  </a:cubicBezTo>
                  <a:cubicBezTo>
                    <a:pt x="850" y="221"/>
                    <a:pt x="850" y="221"/>
                    <a:pt x="850" y="221"/>
                  </a:cubicBezTo>
                  <a:cubicBezTo>
                    <a:pt x="854" y="152"/>
                    <a:pt x="817" y="87"/>
                    <a:pt x="741" y="87"/>
                  </a:cubicBezTo>
                  <a:moveTo>
                    <a:pt x="687" y="182"/>
                  </a:moveTo>
                  <a:cubicBezTo>
                    <a:pt x="688" y="164"/>
                    <a:pt x="700" y="134"/>
                    <a:pt x="739" y="134"/>
                  </a:cubicBezTo>
                  <a:cubicBezTo>
                    <a:pt x="769" y="134"/>
                    <a:pt x="782" y="151"/>
                    <a:pt x="788" y="182"/>
                  </a:cubicBezTo>
                  <a:lnTo>
                    <a:pt x="687" y="182"/>
                  </a:lnTo>
                  <a:close/>
                  <a:moveTo>
                    <a:pt x="875" y="319"/>
                  </a:moveTo>
                  <a:cubicBezTo>
                    <a:pt x="937" y="319"/>
                    <a:pt x="937" y="319"/>
                    <a:pt x="937" y="319"/>
                  </a:cubicBezTo>
                  <a:cubicBezTo>
                    <a:pt x="937" y="8"/>
                    <a:pt x="937" y="8"/>
                    <a:pt x="937" y="8"/>
                  </a:cubicBezTo>
                  <a:cubicBezTo>
                    <a:pt x="875" y="8"/>
                    <a:pt x="875" y="8"/>
                    <a:pt x="875" y="8"/>
                  </a:cubicBezTo>
                  <a:lnTo>
                    <a:pt x="875" y="319"/>
                  </a:lnTo>
                  <a:close/>
                  <a:moveTo>
                    <a:pt x="286" y="319"/>
                  </a:moveTo>
                  <a:cubicBezTo>
                    <a:pt x="348" y="319"/>
                    <a:pt x="348" y="319"/>
                    <a:pt x="348" y="319"/>
                  </a:cubicBezTo>
                  <a:cubicBezTo>
                    <a:pt x="348" y="93"/>
                    <a:pt x="348" y="93"/>
                    <a:pt x="348" y="93"/>
                  </a:cubicBezTo>
                  <a:cubicBezTo>
                    <a:pt x="286" y="93"/>
                    <a:pt x="286" y="93"/>
                    <a:pt x="286" y="93"/>
                  </a:cubicBezTo>
                  <a:lnTo>
                    <a:pt x="286" y="319"/>
                  </a:lnTo>
                  <a:close/>
                  <a:moveTo>
                    <a:pt x="286" y="59"/>
                  </a:moveTo>
                  <a:cubicBezTo>
                    <a:pt x="348" y="59"/>
                    <a:pt x="348" y="59"/>
                    <a:pt x="348" y="59"/>
                  </a:cubicBezTo>
                  <a:cubicBezTo>
                    <a:pt x="348" y="8"/>
                    <a:pt x="348" y="8"/>
                    <a:pt x="348" y="8"/>
                  </a:cubicBezTo>
                  <a:cubicBezTo>
                    <a:pt x="286" y="8"/>
                    <a:pt x="286" y="8"/>
                    <a:pt x="286" y="8"/>
                  </a:cubicBezTo>
                  <a:lnTo>
                    <a:pt x="286" y="5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solidFill>
                  <a:srgbClr val="000000"/>
                </a:solidFill>
              </a:endParaRPr>
            </a:p>
          </p:txBody>
        </p:sp>
      </p:grpSp>
    </p:spTree>
    <p:extLst>
      <p:ext uri="{BB962C8B-B14F-4D97-AF65-F5344CB8AC3E}">
        <p14:creationId xmlns:p14="http://schemas.microsoft.com/office/powerpoint/2010/main" val="2588433128"/>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showMasterSp="0" preserve="1" userDrawn="1">
  <p:cSld name="Last slide">
    <p:spTree>
      <p:nvGrpSpPr>
        <p:cNvPr id="1" name=""/>
        <p:cNvGrpSpPr/>
        <p:nvPr/>
      </p:nvGrpSpPr>
      <p:grpSpPr>
        <a:xfrm>
          <a:off x="0" y="0"/>
          <a:ext cx="0" cy="0"/>
          <a:chOff x="0" y="0"/>
          <a:chExt cx="0" cy="0"/>
        </a:xfrm>
      </p:grpSpPr>
      <p:grpSp>
        <p:nvGrpSpPr>
          <p:cNvPr id="13" name="Group 13"/>
          <p:cNvGrpSpPr>
            <a:grpSpLocks/>
          </p:cNvGrpSpPr>
          <p:nvPr userDrawn="1"/>
        </p:nvGrpSpPr>
        <p:grpSpPr bwMode="auto">
          <a:xfrm>
            <a:off x="0" y="0"/>
            <a:ext cx="9144000" cy="6858000"/>
            <a:chOff x="1723" y="0"/>
            <a:chExt cx="683" cy="4320"/>
          </a:xfrm>
          <a:gradFill flip="none" rotWithShape="1">
            <a:gsLst>
              <a:gs pos="0">
                <a:srgbClr val="969696"/>
              </a:gs>
              <a:gs pos="41000">
                <a:srgbClr val="FFFFFF"/>
              </a:gs>
              <a:gs pos="100000">
                <a:schemeClr val="bg1">
                  <a:lumMod val="95000"/>
                </a:schemeClr>
              </a:gs>
            </a:gsLst>
            <a:lin ang="16200000" scaled="0"/>
            <a:tileRect/>
          </a:gradFill>
        </p:grpSpPr>
        <p:sp>
          <p:nvSpPr>
            <p:cNvPr id="16" name="Rectangle 11"/>
            <p:cNvSpPr>
              <a:spLocks noChangeArrowheads="1"/>
            </p:cNvSpPr>
            <p:nvPr/>
          </p:nvSpPr>
          <p:spPr bwMode="auto">
            <a:xfrm>
              <a:off x="1723" y="0"/>
              <a:ext cx="683" cy="2235"/>
            </a:xfrm>
            <a:prstGeom prst="rect">
              <a:avLst/>
            </a:prstGeom>
            <a:grpFill/>
            <a:ln>
              <a:noFill/>
            </a:ln>
            <a:effectLst/>
            <a:extLs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0" tIns="0" rIns="0" bIns="0" anchor="ctr"/>
            <a:lstStyle/>
            <a:p>
              <a:pPr>
                <a:defRPr/>
              </a:pPr>
              <a:endParaRPr lang="fr-FR">
                <a:solidFill>
                  <a:srgbClr val="000000"/>
                </a:solidFill>
              </a:endParaRPr>
            </a:p>
          </p:txBody>
        </p:sp>
        <p:sp>
          <p:nvSpPr>
            <p:cNvPr id="17" name="Rectangle 12"/>
            <p:cNvSpPr>
              <a:spLocks noChangeArrowheads="1"/>
            </p:cNvSpPr>
            <p:nvPr/>
          </p:nvSpPr>
          <p:spPr bwMode="auto">
            <a:xfrm rot="10800000">
              <a:off x="1723" y="2235"/>
              <a:ext cx="683" cy="2085"/>
            </a:xfrm>
            <a:prstGeom prst="rect">
              <a:avLst/>
            </a:prstGeom>
            <a:grpFill/>
            <a:ln>
              <a:noFill/>
            </a:ln>
            <a:effectLst/>
            <a:extLs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rot="10800000" wrap="none" lIns="0" tIns="0" rIns="0" bIns="0" anchor="ctr"/>
            <a:lstStyle/>
            <a:p>
              <a:pPr>
                <a:defRPr/>
              </a:pPr>
              <a:endParaRPr lang="fr-FR">
                <a:solidFill>
                  <a:srgbClr val="000000"/>
                </a:solidFill>
              </a:endParaRPr>
            </a:p>
          </p:txBody>
        </p:sp>
      </p:grpSp>
      <p:pic>
        <p:nvPicPr>
          <p:cNvPr id="19" name="Picture 19" descr="Sidel_BM_no_bleed"/>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7605713" y="5981700"/>
            <a:ext cx="1108075" cy="887413"/>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2" name="Object 1" hidden="1"/>
          <p:cNvGraphicFramePr>
            <a:graphicFrameLocks noChangeAspect="1"/>
          </p:cNvGraphicFramePr>
          <p:nvPr userDrawn="1">
            <p:custDataLst>
              <p:tags r:id="rId2"/>
            </p:custDataLst>
            <p:extLst>
              <p:ext uri="{D42A27DB-BD31-4B8C-83A1-F6EECF244321}">
                <p14:modId xmlns:p14="http://schemas.microsoft.com/office/powerpoint/2010/main" val="532305160"/>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66605" name="think-cell Folie" r:id="rId5" imgW="270" imgH="270" progId="TCLayout.ActiveDocument.1">
                  <p:embed/>
                </p:oleObj>
              </mc:Choice>
              <mc:Fallback>
                <p:oleObj name="think-cell Folie" r:id="rId5" imgW="270" imgH="270" progId="TCLayout.ActiveDocument.1">
                  <p:embed/>
                  <p:pic>
                    <p:nvPicPr>
                      <p:cNvPr id="0" name=""/>
                      <p:cNvPicPr/>
                      <p:nvPr/>
                    </p:nvPicPr>
                    <p:blipFill>
                      <a:blip r:embed="rId6"/>
                      <a:stretch>
                        <a:fillRect/>
                      </a:stretch>
                    </p:blipFill>
                    <p:spPr>
                      <a:xfrm>
                        <a:off x="1588" y="1588"/>
                        <a:ext cx="1587" cy="1587"/>
                      </a:xfrm>
                      <a:prstGeom prst="rect">
                        <a:avLst/>
                      </a:prstGeom>
                    </p:spPr>
                  </p:pic>
                </p:oleObj>
              </mc:Fallback>
            </mc:AlternateContent>
          </a:graphicData>
        </a:graphic>
      </p:graphicFrame>
      <p:sp>
        <p:nvSpPr>
          <p:cNvPr id="15" name="Rectangle 2"/>
          <p:cNvSpPr>
            <a:spLocks noGrp="1" noChangeArrowheads="1"/>
          </p:cNvSpPr>
          <p:nvPr>
            <p:ph type="ctrTitle" hasCustomPrompt="1"/>
          </p:nvPr>
        </p:nvSpPr>
        <p:spPr bwMode="gray">
          <a:xfrm>
            <a:off x="647700" y="769938"/>
            <a:ext cx="7988300" cy="1557337"/>
          </a:xfrm>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defRPr sz="4000">
                <a:solidFill>
                  <a:schemeClr val="tx2"/>
                </a:solidFill>
              </a:defRPr>
            </a:lvl1pPr>
          </a:lstStyle>
          <a:p>
            <a:pPr lvl="0"/>
            <a:r>
              <a:rPr lang="en-GB" noProof="1"/>
              <a:t>Click to edit master title style</a:t>
            </a:r>
            <a:endParaRPr lang="en-GB" noProof="0" dirty="0"/>
          </a:p>
        </p:txBody>
      </p:sp>
      <p:sp>
        <p:nvSpPr>
          <p:cNvPr id="27" name="Title 1"/>
          <p:cNvSpPr>
            <a:spLocks/>
          </p:cNvSpPr>
          <p:nvPr userDrawn="1"/>
        </p:nvSpPr>
        <p:spPr bwMode="gray">
          <a:xfrm>
            <a:off x="6520106" y="6476331"/>
            <a:ext cx="921727" cy="15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p>
            <a:pPr algn="r" eaLnBrk="0" hangingPunct="0"/>
            <a:r>
              <a:rPr lang="en-GB" sz="1000" b="1" dirty="0">
                <a:solidFill>
                  <a:srgbClr val="FFFFFF"/>
                </a:solidFill>
              </a:rPr>
              <a:t>www.sidel.com</a:t>
            </a:r>
          </a:p>
        </p:txBody>
      </p:sp>
      <p:sp>
        <p:nvSpPr>
          <p:cNvPr id="20" name="Title 1"/>
          <p:cNvSpPr>
            <a:spLocks/>
          </p:cNvSpPr>
          <p:nvPr userDrawn="1"/>
        </p:nvSpPr>
        <p:spPr bwMode="gray">
          <a:xfrm>
            <a:off x="650875" y="6389944"/>
            <a:ext cx="327025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p>
            <a:pPr eaLnBrk="0" hangingPunct="0"/>
            <a:r>
              <a:rPr lang="en-GB" sz="800" dirty="0">
                <a:solidFill>
                  <a:srgbClr val="FFFFFF"/>
                </a:solidFill>
              </a:rPr>
              <a:t>All rights reserved. No part of this publication may be reproduced</a:t>
            </a:r>
            <a:br>
              <a:rPr lang="en-GB" sz="800" dirty="0">
                <a:solidFill>
                  <a:srgbClr val="FFFFFF"/>
                </a:solidFill>
              </a:rPr>
            </a:br>
            <a:r>
              <a:rPr lang="en-GB" sz="800" dirty="0">
                <a:solidFill>
                  <a:srgbClr val="FFFFFF"/>
                </a:solidFill>
              </a:rPr>
              <a:t>or electronically distributed without the prior permission of the publisher. </a:t>
            </a:r>
          </a:p>
        </p:txBody>
      </p:sp>
    </p:spTree>
    <p:extLst>
      <p:ext uri="{BB962C8B-B14F-4D97-AF65-F5344CB8AC3E}">
        <p14:creationId xmlns:p14="http://schemas.microsoft.com/office/powerpoint/2010/main" val="263205355"/>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obj">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u contenu 2"/>
          <p:cNvSpPr>
            <a:spLocks noGrp="1"/>
          </p:cNvSpPr>
          <p:nvPr>
            <p:ph idx="1"/>
          </p:nvPr>
        </p:nvSpPr>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Tree>
    <p:extLst>
      <p:ext uri="{BB962C8B-B14F-4D97-AF65-F5344CB8AC3E}">
        <p14:creationId xmlns:p14="http://schemas.microsoft.com/office/powerpoint/2010/main" val="206893719"/>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showMasterSp="0" userDrawn="1">
  <p:cSld name="1_Last slide">
    <p:spTree>
      <p:nvGrpSpPr>
        <p:cNvPr id="1" name=""/>
        <p:cNvGrpSpPr/>
        <p:nvPr/>
      </p:nvGrpSpPr>
      <p:grpSpPr>
        <a:xfrm>
          <a:off x="0" y="0"/>
          <a:ext cx="0" cy="0"/>
          <a:chOff x="0" y="0"/>
          <a:chExt cx="0" cy="0"/>
        </a:xfrm>
      </p:grpSpPr>
      <p:grpSp>
        <p:nvGrpSpPr>
          <p:cNvPr id="13" name="Group 13"/>
          <p:cNvGrpSpPr>
            <a:grpSpLocks/>
          </p:cNvGrpSpPr>
          <p:nvPr userDrawn="1"/>
        </p:nvGrpSpPr>
        <p:grpSpPr bwMode="auto">
          <a:xfrm>
            <a:off x="0" y="0"/>
            <a:ext cx="9144000" cy="6858000"/>
            <a:chOff x="1723" y="0"/>
            <a:chExt cx="683" cy="4320"/>
          </a:xfrm>
          <a:gradFill flip="none" rotWithShape="1">
            <a:gsLst>
              <a:gs pos="0">
                <a:srgbClr val="969696"/>
              </a:gs>
              <a:gs pos="41000">
                <a:srgbClr val="FFFFFF"/>
              </a:gs>
              <a:gs pos="100000">
                <a:schemeClr val="bg1">
                  <a:lumMod val="95000"/>
                </a:schemeClr>
              </a:gs>
            </a:gsLst>
            <a:lin ang="16200000" scaled="0"/>
            <a:tileRect/>
          </a:gradFill>
        </p:grpSpPr>
        <p:sp>
          <p:nvSpPr>
            <p:cNvPr id="16" name="Rectangle 11"/>
            <p:cNvSpPr>
              <a:spLocks noChangeArrowheads="1"/>
            </p:cNvSpPr>
            <p:nvPr/>
          </p:nvSpPr>
          <p:spPr bwMode="auto">
            <a:xfrm>
              <a:off x="1723" y="0"/>
              <a:ext cx="683" cy="2235"/>
            </a:xfrm>
            <a:prstGeom prst="rect">
              <a:avLst/>
            </a:prstGeom>
            <a:grpFill/>
            <a:ln>
              <a:noFill/>
            </a:ln>
            <a:effectLst/>
            <a:extLs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0" tIns="0" rIns="0" bIns="0" anchor="ctr"/>
            <a:lstStyle/>
            <a:p>
              <a:pPr>
                <a:defRPr/>
              </a:pPr>
              <a:endParaRPr lang="fr-FR">
                <a:solidFill>
                  <a:srgbClr val="000000"/>
                </a:solidFill>
              </a:endParaRPr>
            </a:p>
          </p:txBody>
        </p:sp>
        <p:sp>
          <p:nvSpPr>
            <p:cNvPr id="17" name="Rectangle 12"/>
            <p:cNvSpPr>
              <a:spLocks noChangeArrowheads="1"/>
            </p:cNvSpPr>
            <p:nvPr/>
          </p:nvSpPr>
          <p:spPr bwMode="auto">
            <a:xfrm rot="10800000">
              <a:off x="1723" y="2235"/>
              <a:ext cx="683" cy="2085"/>
            </a:xfrm>
            <a:prstGeom prst="rect">
              <a:avLst/>
            </a:prstGeom>
            <a:grpFill/>
            <a:ln>
              <a:noFill/>
            </a:ln>
            <a:effectLst/>
            <a:extLs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rot="10800000" wrap="none" lIns="0" tIns="0" rIns="0" bIns="0" anchor="ctr"/>
            <a:lstStyle/>
            <a:p>
              <a:pPr>
                <a:defRPr/>
              </a:pPr>
              <a:endParaRPr lang="fr-FR">
                <a:solidFill>
                  <a:srgbClr val="000000"/>
                </a:solidFill>
              </a:endParaRPr>
            </a:p>
          </p:txBody>
        </p:sp>
      </p:grpSp>
      <p:pic>
        <p:nvPicPr>
          <p:cNvPr id="19" name="Picture 19" descr="Sidel_BM_no_bleed"/>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7605713" y="5981700"/>
            <a:ext cx="1108075" cy="887413"/>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2" name="Object 1" hidden="1"/>
          <p:cNvGraphicFramePr>
            <a:graphicFrameLocks noChangeAspect="1"/>
          </p:cNvGraphicFramePr>
          <p:nvPr userDrawn="1">
            <p:custDataLst>
              <p:tags r:id="rId2"/>
            </p:custDataLst>
            <p:extLst>
              <p:ext uri="{D42A27DB-BD31-4B8C-83A1-F6EECF244321}">
                <p14:modId xmlns:p14="http://schemas.microsoft.com/office/powerpoint/2010/main" val="4155266248"/>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67629" name="think-cell Folie" r:id="rId5" imgW="270" imgH="270" progId="TCLayout.ActiveDocument.1">
                  <p:embed/>
                </p:oleObj>
              </mc:Choice>
              <mc:Fallback>
                <p:oleObj name="think-cell Folie" r:id="rId5" imgW="270" imgH="270" progId="TCLayout.ActiveDocument.1">
                  <p:embed/>
                  <p:pic>
                    <p:nvPicPr>
                      <p:cNvPr id="0" name=""/>
                      <p:cNvPicPr/>
                      <p:nvPr/>
                    </p:nvPicPr>
                    <p:blipFill>
                      <a:blip r:embed="rId6"/>
                      <a:stretch>
                        <a:fillRect/>
                      </a:stretch>
                    </p:blipFill>
                    <p:spPr>
                      <a:xfrm>
                        <a:off x="1588" y="1588"/>
                        <a:ext cx="1587" cy="1587"/>
                      </a:xfrm>
                      <a:prstGeom prst="rect">
                        <a:avLst/>
                      </a:prstGeom>
                    </p:spPr>
                  </p:pic>
                </p:oleObj>
              </mc:Fallback>
            </mc:AlternateContent>
          </a:graphicData>
        </a:graphic>
      </p:graphicFrame>
      <p:sp>
        <p:nvSpPr>
          <p:cNvPr id="15" name="Rectangle 2"/>
          <p:cNvSpPr>
            <a:spLocks noGrp="1" noChangeArrowheads="1"/>
          </p:cNvSpPr>
          <p:nvPr>
            <p:ph type="ctrTitle" hasCustomPrompt="1"/>
          </p:nvPr>
        </p:nvSpPr>
        <p:spPr bwMode="gray">
          <a:xfrm>
            <a:off x="647700" y="769938"/>
            <a:ext cx="7988300" cy="1557337"/>
          </a:xfrm>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defRPr sz="4000">
                <a:solidFill>
                  <a:schemeClr val="tx2"/>
                </a:solidFill>
              </a:defRPr>
            </a:lvl1pPr>
          </a:lstStyle>
          <a:p>
            <a:pPr lvl="0"/>
            <a:r>
              <a:rPr lang="en-GB" noProof="1"/>
              <a:t>Click to edit master title style</a:t>
            </a:r>
            <a:endParaRPr lang="en-GB" noProof="0" dirty="0"/>
          </a:p>
        </p:txBody>
      </p:sp>
      <p:sp>
        <p:nvSpPr>
          <p:cNvPr id="27" name="Title 1"/>
          <p:cNvSpPr>
            <a:spLocks/>
          </p:cNvSpPr>
          <p:nvPr userDrawn="1"/>
        </p:nvSpPr>
        <p:spPr bwMode="gray">
          <a:xfrm>
            <a:off x="6520106" y="6476331"/>
            <a:ext cx="921727" cy="15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p>
            <a:pPr algn="r" eaLnBrk="0" hangingPunct="0"/>
            <a:r>
              <a:rPr lang="en-GB" sz="1000" b="1" dirty="0">
                <a:solidFill>
                  <a:srgbClr val="FFFFFF"/>
                </a:solidFill>
              </a:rPr>
              <a:t>www.sidel.com</a:t>
            </a:r>
          </a:p>
        </p:txBody>
      </p:sp>
      <p:sp>
        <p:nvSpPr>
          <p:cNvPr id="20" name="Title 1"/>
          <p:cNvSpPr>
            <a:spLocks/>
          </p:cNvSpPr>
          <p:nvPr userDrawn="1"/>
        </p:nvSpPr>
        <p:spPr bwMode="gray">
          <a:xfrm>
            <a:off x="650875" y="6389944"/>
            <a:ext cx="327025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p>
            <a:pPr eaLnBrk="0" hangingPunct="0"/>
            <a:r>
              <a:rPr lang="en-GB" sz="800" dirty="0">
                <a:solidFill>
                  <a:srgbClr val="FFFFFF"/>
                </a:solidFill>
              </a:rPr>
              <a:t>All rights reserved. No part of this publication may be reproduced</a:t>
            </a:r>
            <a:br>
              <a:rPr lang="en-GB" sz="800" dirty="0">
                <a:solidFill>
                  <a:srgbClr val="FFFFFF"/>
                </a:solidFill>
              </a:rPr>
            </a:br>
            <a:r>
              <a:rPr lang="en-GB" sz="800" dirty="0">
                <a:solidFill>
                  <a:srgbClr val="FFFFFF"/>
                </a:solidFill>
              </a:rPr>
              <a:t>or electronically distributed without the prior permission of the publisher. </a:t>
            </a:r>
          </a:p>
        </p:txBody>
      </p:sp>
    </p:spTree>
    <p:extLst>
      <p:ext uri="{BB962C8B-B14F-4D97-AF65-F5344CB8AC3E}">
        <p14:creationId xmlns:p14="http://schemas.microsoft.com/office/powerpoint/2010/main" val="264132840"/>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showMasterSp="0" preserve="1" userDrawn="1">
  <p:cSld name="Cover slide">
    <p:spTree>
      <p:nvGrpSpPr>
        <p:cNvPr id="1" name=""/>
        <p:cNvGrpSpPr/>
        <p:nvPr/>
      </p:nvGrpSpPr>
      <p:grpSpPr>
        <a:xfrm>
          <a:off x="0" y="0"/>
          <a:ext cx="0" cy="0"/>
          <a:chOff x="0" y="0"/>
          <a:chExt cx="0" cy="0"/>
        </a:xfrm>
      </p:grpSpPr>
      <p:grpSp>
        <p:nvGrpSpPr>
          <p:cNvPr id="14" name="Group 13"/>
          <p:cNvGrpSpPr>
            <a:grpSpLocks/>
          </p:cNvGrpSpPr>
          <p:nvPr userDrawn="1"/>
        </p:nvGrpSpPr>
        <p:grpSpPr bwMode="auto">
          <a:xfrm>
            <a:off x="0" y="0"/>
            <a:ext cx="9144000" cy="6858000"/>
            <a:chOff x="1723" y="0"/>
            <a:chExt cx="683" cy="4320"/>
          </a:xfrm>
          <a:gradFill flip="none" rotWithShape="1">
            <a:gsLst>
              <a:gs pos="0">
                <a:srgbClr val="969696"/>
              </a:gs>
              <a:gs pos="41000">
                <a:srgbClr val="FFFFFF"/>
              </a:gs>
              <a:gs pos="100000">
                <a:schemeClr val="bg1">
                  <a:lumMod val="95000"/>
                </a:schemeClr>
              </a:gs>
            </a:gsLst>
            <a:lin ang="16200000" scaled="0"/>
            <a:tileRect/>
          </a:gradFill>
        </p:grpSpPr>
        <p:sp>
          <p:nvSpPr>
            <p:cNvPr id="20" name="Rectangle 11"/>
            <p:cNvSpPr>
              <a:spLocks noChangeArrowheads="1"/>
            </p:cNvSpPr>
            <p:nvPr/>
          </p:nvSpPr>
          <p:spPr bwMode="auto">
            <a:xfrm>
              <a:off x="1723" y="0"/>
              <a:ext cx="683" cy="2235"/>
            </a:xfrm>
            <a:prstGeom prst="rect">
              <a:avLst/>
            </a:prstGeom>
            <a:grpFill/>
            <a:ln>
              <a:noFill/>
            </a:ln>
            <a:effectLst/>
            <a:extLs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0" tIns="0" rIns="0" bIns="0" anchor="ctr"/>
            <a:lstStyle/>
            <a:p>
              <a:pPr>
                <a:defRPr/>
              </a:pPr>
              <a:endParaRPr lang="fr-FR">
                <a:solidFill>
                  <a:srgbClr val="000000"/>
                </a:solidFill>
              </a:endParaRPr>
            </a:p>
          </p:txBody>
        </p:sp>
        <p:sp>
          <p:nvSpPr>
            <p:cNvPr id="21" name="Rectangle 12"/>
            <p:cNvSpPr>
              <a:spLocks noChangeArrowheads="1"/>
            </p:cNvSpPr>
            <p:nvPr/>
          </p:nvSpPr>
          <p:spPr bwMode="auto">
            <a:xfrm rot="10800000">
              <a:off x="1723" y="2235"/>
              <a:ext cx="683" cy="2085"/>
            </a:xfrm>
            <a:prstGeom prst="rect">
              <a:avLst/>
            </a:prstGeom>
            <a:grpFill/>
            <a:ln>
              <a:noFill/>
            </a:ln>
            <a:effectLst/>
            <a:extLs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rot="10800000" wrap="none" lIns="0" tIns="0" rIns="0" bIns="0" anchor="ctr"/>
            <a:lstStyle/>
            <a:p>
              <a:pPr>
                <a:defRPr/>
              </a:pPr>
              <a:endParaRPr lang="fr-FR">
                <a:solidFill>
                  <a:srgbClr val="000000"/>
                </a:solidFill>
              </a:endParaRPr>
            </a:p>
          </p:txBody>
        </p:sp>
      </p:grpSp>
      <p:sp>
        <p:nvSpPr>
          <p:cNvPr id="25" name="Title 1"/>
          <p:cNvSpPr>
            <a:spLocks/>
          </p:cNvSpPr>
          <p:nvPr userDrawn="1"/>
        </p:nvSpPr>
        <p:spPr bwMode="gray">
          <a:xfrm>
            <a:off x="650875" y="6389944"/>
            <a:ext cx="327025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p>
            <a:pPr eaLnBrk="0" hangingPunct="0"/>
            <a:r>
              <a:rPr lang="en-GB" sz="800" dirty="0">
                <a:solidFill>
                  <a:srgbClr val="FFFFFF"/>
                </a:solidFill>
              </a:rPr>
              <a:t>All rights reserved. No part of this publication may be reproduced</a:t>
            </a:r>
            <a:br>
              <a:rPr lang="en-GB" sz="800" dirty="0">
                <a:solidFill>
                  <a:srgbClr val="FFFFFF"/>
                </a:solidFill>
              </a:rPr>
            </a:br>
            <a:r>
              <a:rPr lang="en-GB" sz="800" dirty="0">
                <a:solidFill>
                  <a:srgbClr val="FFFFFF"/>
                </a:solidFill>
              </a:rPr>
              <a:t>or electronically distributed without the prior permission of the publisher. </a:t>
            </a:r>
          </a:p>
        </p:txBody>
      </p:sp>
      <p:pic>
        <p:nvPicPr>
          <p:cNvPr id="26" name="Picture 19" descr="Sidel_BM_no_bleed"/>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7605713" y="5981700"/>
            <a:ext cx="1108075" cy="887413"/>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2" name="Object 1" hidden="1"/>
          <p:cNvGraphicFramePr>
            <a:graphicFrameLocks noChangeAspect="1"/>
          </p:cNvGraphicFramePr>
          <p:nvPr userDrawn="1">
            <p:custDataLst>
              <p:tags r:id="rId2"/>
            </p:custDataLst>
            <p:extLst>
              <p:ext uri="{D42A27DB-BD31-4B8C-83A1-F6EECF244321}">
                <p14:modId xmlns:p14="http://schemas.microsoft.com/office/powerpoint/2010/main" val="1957359126"/>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70700" name="think-cell Folie" r:id="rId5" imgW="270" imgH="270" progId="TCLayout.ActiveDocument.1">
                  <p:embed/>
                </p:oleObj>
              </mc:Choice>
              <mc:Fallback>
                <p:oleObj name="think-cell Folie" r:id="rId5" imgW="270" imgH="270" progId="TCLayout.ActiveDocument.1">
                  <p:embed/>
                  <p:pic>
                    <p:nvPicPr>
                      <p:cNvPr id="0" name=""/>
                      <p:cNvPicPr/>
                      <p:nvPr/>
                    </p:nvPicPr>
                    <p:blipFill>
                      <a:blip r:embed="rId6"/>
                      <a:stretch>
                        <a:fillRect/>
                      </a:stretch>
                    </p:blipFill>
                    <p:spPr>
                      <a:xfrm>
                        <a:off x="1588" y="1588"/>
                        <a:ext cx="1587" cy="1587"/>
                      </a:xfrm>
                      <a:prstGeom prst="rect">
                        <a:avLst/>
                      </a:prstGeom>
                    </p:spPr>
                  </p:pic>
                </p:oleObj>
              </mc:Fallback>
            </mc:AlternateContent>
          </a:graphicData>
        </a:graphic>
      </p:graphicFrame>
      <p:sp>
        <p:nvSpPr>
          <p:cNvPr id="15" name="Rectangle 2"/>
          <p:cNvSpPr>
            <a:spLocks noGrp="1" noChangeArrowheads="1"/>
          </p:cNvSpPr>
          <p:nvPr>
            <p:ph type="ctrTitle" hasCustomPrompt="1"/>
          </p:nvPr>
        </p:nvSpPr>
        <p:spPr bwMode="gray">
          <a:xfrm>
            <a:off x="647700" y="769938"/>
            <a:ext cx="7988300" cy="1557337"/>
          </a:xfrm>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defRPr sz="4000">
                <a:solidFill>
                  <a:schemeClr val="tx2"/>
                </a:solidFill>
              </a:defRPr>
            </a:lvl1pPr>
          </a:lstStyle>
          <a:p>
            <a:pPr lvl="0"/>
            <a:r>
              <a:rPr lang="en-GB" noProof="1"/>
              <a:t>Click to edit master title style</a:t>
            </a:r>
            <a:endParaRPr lang="en-GB" noProof="0" dirty="0"/>
          </a:p>
        </p:txBody>
      </p:sp>
      <p:sp>
        <p:nvSpPr>
          <p:cNvPr id="16" name="Rectangle 3"/>
          <p:cNvSpPr>
            <a:spLocks noGrp="1" noChangeArrowheads="1"/>
          </p:cNvSpPr>
          <p:nvPr>
            <p:ph type="subTitle" idx="1"/>
          </p:nvPr>
        </p:nvSpPr>
        <p:spPr bwMode="gray">
          <a:xfrm>
            <a:off x="650875" y="2327275"/>
            <a:ext cx="5362575" cy="1738313"/>
          </a:xfrm>
          <a:prstGeom prst="rect">
            <a:avLst/>
          </a:prstGeom>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spcBef>
                <a:spcPct val="0"/>
              </a:spcBef>
              <a:buSzTx/>
              <a:defRPr>
                <a:solidFill>
                  <a:schemeClr val="accent4"/>
                </a:solidFill>
              </a:defRPr>
            </a:lvl1pPr>
          </a:lstStyle>
          <a:p>
            <a:pPr lvl="0"/>
            <a:r>
              <a:rPr lang="en-GB" noProof="0" dirty="0" err="1"/>
              <a:t>Formatvorlage</a:t>
            </a:r>
            <a:r>
              <a:rPr lang="en-GB" noProof="0" dirty="0"/>
              <a:t> des </a:t>
            </a:r>
            <a:r>
              <a:rPr lang="en-GB" noProof="0" dirty="0" err="1"/>
              <a:t>Untertitelmasters</a:t>
            </a:r>
            <a:r>
              <a:rPr lang="en-GB" noProof="0" dirty="0"/>
              <a:t> </a:t>
            </a:r>
            <a:r>
              <a:rPr lang="en-GB" noProof="0" dirty="0" err="1"/>
              <a:t>durch</a:t>
            </a:r>
            <a:r>
              <a:rPr lang="en-GB" noProof="0" dirty="0"/>
              <a:t> </a:t>
            </a:r>
            <a:r>
              <a:rPr lang="en-GB" noProof="0" dirty="0" err="1"/>
              <a:t>Klicken</a:t>
            </a:r>
            <a:r>
              <a:rPr lang="en-GB" noProof="0" dirty="0"/>
              <a:t> </a:t>
            </a:r>
            <a:r>
              <a:rPr lang="en-GB" noProof="0" dirty="0" err="1"/>
              <a:t>bearbeiten</a:t>
            </a:r>
            <a:endParaRPr lang="en-GB" noProof="0" dirty="0"/>
          </a:p>
        </p:txBody>
      </p:sp>
    </p:spTree>
    <p:extLst>
      <p:ext uri="{BB962C8B-B14F-4D97-AF65-F5344CB8AC3E}">
        <p14:creationId xmlns:p14="http://schemas.microsoft.com/office/powerpoint/2010/main" val="261356264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userDrawn="1">
  <p:cSld name="Cover slide">
    <p:spTree>
      <p:nvGrpSpPr>
        <p:cNvPr id="1" name=""/>
        <p:cNvGrpSpPr/>
        <p:nvPr/>
      </p:nvGrpSpPr>
      <p:grpSpPr>
        <a:xfrm>
          <a:off x="0" y="0"/>
          <a:ext cx="0" cy="0"/>
          <a:chOff x="0" y="0"/>
          <a:chExt cx="0" cy="0"/>
        </a:xfrm>
      </p:grpSpPr>
      <p:grpSp>
        <p:nvGrpSpPr>
          <p:cNvPr id="14" name="Group 13"/>
          <p:cNvGrpSpPr>
            <a:grpSpLocks/>
          </p:cNvGrpSpPr>
          <p:nvPr userDrawn="1"/>
        </p:nvGrpSpPr>
        <p:grpSpPr bwMode="auto">
          <a:xfrm>
            <a:off x="0" y="0"/>
            <a:ext cx="9144000" cy="6858000"/>
            <a:chOff x="1723" y="0"/>
            <a:chExt cx="683" cy="4320"/>
          </a:xfrm>
          <a:gradFill flip="none" rotWithShape="1">
            <a:gsLst>
              <a:gs pos="0">
                <a:srgbClr val="969696"/>
              </a:gs>
              <a:gs pos="41000">
                <a:srgbClr val="FFFFFF"/>
              </a:gs>
              <a:gs pos="100000">
                <a:schemeClr val="bg1">
                  <a:lumMod val="95000"/>
                </a:schemeClr>
              </a:gs>
            </a:gsLst>
            <a:lin ang="16200000" scaled="0"/>
            <a:tileRect/>
          </a:gradFill>
        </p:grpSpPr>
        <p:sp>
          <p:nvSpPr>
            <p:cNvPr id="20" name="Rectangle 11"/>
            <p:cNvSpPr>
              <a:spLocks noChangeArrowheads="1"/>
            </p:cNvSpPr>
            <p:nvPr/>
          </p:nvSpPr>
          <p:spPr bwMode="auto">
            <a:xfrm>
              <a:off x="1723" y="0"/>
              <a:ext cx="683" cy="2235"/>
            </a:xfrm>
            <a:prstGeom prst="rect">
              <a:avLst/>
            </a:prstGeom>
            <a:grpFill/>
            <a:ln>
              <a:noFill/>
            </a:ln>
            <a:effectLst/>
            <a:extLs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0" tIns="0" rIns="0" bIns="0" anchor="ctr"/>
            <a:lstStyle/>
            <a:p>
              <a:pPr>
                <a:defRPr/>
              </a:pPr>
              <a:endParaRPr lang="fr-FR">
                <a:solidFill>
                  <a:srgbClr val="000000"/>
                </a:solidFill>
              </a:endParaRPr>
            </a:p>
          </p:txBody>
        </p:sp>
        <p:sp>
          <p:nvSpPr>
            <p:cNvPr id="21" name="Rectangle 12"/>
            <p:cNvSpPr>
              <a:spLocks noChangeArrowheads="1"/>
            </p:cNvSpPr>
            <p:nvPr/>
          </p:nvSpPr>
          <p:spPr bwMode="auto">
            <a:xfrm rot="10800000">
              <a:off x="1723" y="2235"/>
              <a:ext cx="683" cy="2085"/>
            </a:xfrm>
            <a:prstGeom prst="rect">
              <a:avLst/>
            </a:prstGeom>
            <a:grpFill/>
            <a:ln>
              <a:noFill/>
            </a:ln>
            <a:effectLst/>
            <a:extLs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rot="10800000" wrap="none" lIns="0" tIns="0" rIns="0" bIns="0" anchor="ctr"/>
            <a:lstStyle/>
            <a:p>
              <a:pPr>
                <a:defRPr/>
              </a:pPr>
              <a:endParaRPr lang="fr-FR">
                <a:solidFill>
                  <a:srgbClr val="000000"/>
                </a:solidFill>
              </a:endParaRPr>
            </a:p>
          </p:txBody>
        </p:sp>
      </p:grpSp>
      <p:sp>
        <p:nvSpPr>
          <p:cNvPr id="25" name="Title 1"/>
          <p:cNvSpPr>
            <a:spLocks/>
          </p:cNvSpPr>
          <p:nvPr userDrawn="1"/>
        </p:nvSpPr>
        <p:spPr bwMode="gray">
          <a:xfrm>
            <a:off x="650875" y="6389944"/>
            <a:ext cx="327025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p>
            <a:pPr eaLnBrk="0" hangingPunct="0"/>
            <a:r>
              <a:rPr lang="en-GB" sz="800" dirty="0">
                <a:solidFill>
                  <a:srgbClr val="FFFFFF"/>
                </a:solidFill>
              </a:rPr>
              <a:t>All rights reserved. No part of this publication may be reproduced</a:t>
            </a:r>
            <a:br>
              <a:rPr lang="en-GB" sz="800" dirty="0">
                <a:solidFill>
                  <a:srgbClr val="FFFFFF"/>
                </a:solidFill>
              </a:rPr>
            </a:br>
            <a:r>
              <a:rPr lang="en-GB" sz="800" dirty="0">
                <a:solidFill>
                  <a:srgbClr val="FFFFFF"/>
                </a:solidFill>
              </a:rPr>
              <a:t>or electronically distributed without the prior permission of the publisher. </a:t>
            </a:r>
          </a:p>
        </p:txBody>
      </p:sp>
      <p:pic>
        <p:nvPicPr>
          <p:cNvPr id="26" name="Picture 19" descr="Sidel_BM_no_bleed"/>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7605713" y="5981700"/>
            <a:ext cx="1108075" cy="887413"/>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2" name="Object 1" hidden="1"/>
          <p:cNvGraphicFramePr>
            <a:graphicFrameLocks noChangeAspect="1"/>
          </p:cNvGraphicFramePr>
          <p:nvPr userDrawn="1">
            <p:custDataLst>
              <p:tags r:id="rId2"/>
            </p:custDataLst>
            <p:extLst>
              <p:ext uri="{D42A27DB-BD31-4B8C-83A1-F6EECF244321}">
                <p14:modId xmlns:p14="http://schemas.microsoft.com/office/powerpoint/2010/main" val="3623515304"/>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8248" name="think-cell Folie" r:id="rId5" imgW="270" imgH="270" progId="TCLayout.ActiveDocument.1">
                  <p:embed/>
                </p:oleObj>
              </mc:Choice>
              <mc:Fallback>
                <p:oleObj name="think-cell Folie" r:id="rId5" imgW="270" imgH="270" progId="TCLayout.ActiveDocument.1">
                  <p:embed/>
                  <p:pic>
                    <p:nvPicPr>
                      <p:cNvPr id="0" name=""/>
                      <p:cNvPicPr/>
                      <p:nvPr/>
                    </p:nvPicPr>
                    <p:blipFill>
                      <a:blip r:embed="rId6"/>
                      <a:stretch>
                        <a:fillRect/>
                      </a:stretch>
                    </p:blipFill>
                    <p:spPr>
                      <a:xfrm>
                        <a:off x="1588" y="1588"/>
                        <a:ext cx="1587" cy="1587"/>
                      </a:xfrm>
                      <a:prstGeom prst="rect">
                        <a:avLst/>
                      </a:prstGeom>
                    </p:spPr>
                  </p:pic>
                </p:oleObj>
              </mc:Fallback>
            </mc:AlternateContent>
          </a:graphicData>
        </a:graphic>
      </p:graphicFrame>
      <p:sp>
        <p:nvSpPr>
          <p:cNvPr id="15" name="Rectangle 2"/>
          <p:cNvSpPr>
            <a:spLocks noGrp="1" noChangeArrowheads="1"/>
          </p:cNvSpPr>
          <p:nvPr>
            <p:ph type="ctrTitle" hasCustomPrompt="1"/>
          </p:nvPr>
        </p:nvSpPr>
        <p:spPr bwMode="gray">
          <a:xfrm>
            <a:off x="647700" y="769938"/>
            <a:ext cx="7988300" cy="1557337"/>
          </a:xfrm>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defRPr sz="4000">
                <a:solidFill>
                  <a:schemeClr val="tx2"/>
                </a:solidFill>
              </a:defRPr>
            </a:lvl1pPr>
          </a:lstStyle>
          <a:p>
            <a:pPr lvl="0"/>
            <a:r>
              <a:rPr lang="en-GB" noProof="1"/>
              <a:t>Click to edit master title style</a:t>
            </a:r>
            <a:endParaRPr lang="en-GB" noProof="0" dirty="0"/>
          </a:p>
        </p:txBody>
      </p:sp>
      <p:sp>
        <p:nvSpPr>
          <p:cNvPr id="16" name="Rectangle 3"/>
          <p:cNvSpPr>
            <a:spLocks noGrp="1" noChangeArrowheads="1"/>
          </p:cNvSpPr>
          <p:nvPr>
            <p:ph type="subTitle" idx="1"/>
          </p:nvPr>
        </p:nvSpPr>
        <p:spPr bwMode="gray">
          <a:xfrm>
            <a:off x="650875" y="2327275"/>
            <a:ext cx="5362575" cy="1738313"/>
          </a:xfrm>
          <a:prstGeom prst="rect">
            <a:avLst/>
          </a:prstGeom>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spcBef>
                <a:spcPct val="0"/>
              </a:spcBef>
              <a:buSzTx/>
              <a:defRPr>
                <a:solidFill>
                  <a:schemeClr val="accent4"/>
                </a:solidFill>
              </a:defRPr>
            </a:lvl1pPr>
          </a:lstStyle>
          <a:p>
            <a:pPr lvl="0"/>
            <a:r>
              <a:rPr lang="en-GB" noProof="0" dirty="0" err="1"/>
              <a:t>Formatvorlage</a:t>
            </a:r>
            <a:r>
              <a:rPr lang="en-GB" noProof="0" dirty="0"/>
              <a:t> des </a:t>
            </a:r>
            <a:r>
              <a:rPr lang="en-GB" noProof="0" dirty="0" err="1"/>
              <a:t>Untertitelmasters</a:t>
            </a:r>
            <a:r>
              <a:rPr lang="en-GB" noProof="0" dirty="0"/>
              <a:t> </a:t>
            </a:r>
            <a:r>
              <a:rPr lang="en-GB" noProof="0" dirty="0" err="1"/>
              <a:t>durch</a:t>
            </a:r>
            <a:r>
              <a:rPr lang="en-GB" noProof="0" dirty="0"/>
              <a:t> </a:t>
            </a:r>
            <a:r>
              <a:rPr lang="en-GB" noProof="0" dirty="0" err="1"/>
              <a:t>Klicken</a:t>
            </a:r>
            <a:r>
              <a:rPr lang="en-GB" noProof="0" dirty="0"/>
              <a:t> </a:t>
            </a:r>
            <a:r>
              <a:rPr lang="en-GB" noProof="0" dirty="0" err="1"/>
              <a:t>bearbeiten</a:t>
            </a:r>
            <a:endParaRPr lang="en-GB" noProof="0" dirty="0"/>
          </a:p>
        </p:txBody>
      </p:sp>
    </p:spTree>
    <p:extLst>
      <p:ext uri="{BB962C8B-B14F-4D97-AF65-F5344CB8AC3E}">
        <p14:creationId xmlns:p14="http://schemas.microsoft.com/office/powerpoint/2010/main" val="4070862960"/>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GB"/>
              <a:t>Click to edit master title style</a:t>
            </a:r>
            <a:endParaRPr lang="en-GB" dirty="0"/>
          </a:p>
        </p:txBody>
      </p:sp>
    </p:spTree>
    <p:extLst>
      <p:ext uri="{BB962C8B-B14F-4D97-AF65-F5344CB8AC3E}">
        <p14:creationId xmlns:p14="http://schemas.microsoft.com/office/powerpoint/2010/main" val="274342660"/>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preserve="1" userDrawn="1">
  <p:cSld name="Title and tex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GB"/>
              <a:t>Click to edit master title style</a:t>
            </a:r>
            <a:endParaRPr lang="en-GB" dirty="0"/>
          </a:p>
        </p:txBody>
      </p:sp>
      <p:sp>
        <p:nvSpPr>
          <p:cNvPr id="5" name="Text Placeholder 4"/>
          <p:cNvSpPr>
            <a:spLocks noGrp="1"/>
          </p:cNvSpPr>
          <p:nvPr>
            <p:ph type="body" sz="quarter" idx="10"/>
          </p:nvPr>
        </p:nvSpPr>
        <p:spPr>
          <a:xfrm>
            <a:off x="647700" y="1485900"/>
            <a:ext cx="7997825" cy="4762500"/>
          </a:xfrm>
        </p:spPr>
        <p:txBody>
          <a:bodyPr>
            <a:noAutofit/>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p>
        </p:txBody>
      </p:sp>
    </p:spTree>
    <p:extLst>
      <p:ext uri="{BB962C8B-B14F-4D97-AF65-F5344CB8AC3E}">
        <p14:creationId xmlns:p14="http://schemas.microsoft.com/office/powerpoint/2010/main" val="2299171085"/>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preserve="1" userDrawn="1">
  <p:cSld name="Title and Sub-titl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48000" y="334800"/>
            <a:ext cx="7992000" cy="936000"/>
          </a:xfrm>
        </p:spPr>
        <p:txBody>
          <a:bodyPr/>
          <a:lstStyle>
            <a:lvl1pPr>
              <a:defRPr/>
            </a:lvl1pPr>
          </a:lstStyle>
          <a:p>
            <a:r>
              <a:rPr lang="en-GB"/>
              <a:t>Click to edit master title style</a:t>
            </a:r>
            <a:endParaRPr lang="en-GB" dirty="0"/>
          </a:p>
        </p:txBody>
      </p:sp>
      <p:sp>
        <p:nvSpPr>
          <p:cNvPr id="9" name="Text Placeholder 8"/>
          <p:cNvSpPr>
            <a:spLocks noGrp="1"/>
          </p:cNvSpPr>
          <p:nvPr>
            <p:ph type="body" sz="quarter" idx="10"/>
          </p:nvPr>
        </p:nvSpPr>
        <p:spPr>
          <a:xfrm>
            <a:off x="648000" y="1025525"/>
            <a:ext cx="7997825" cy="307777"/>
          </a:xfrm>
        </p:spPr>
        <p:txBody>
          <a:bodyPr>
            <a:spAutoFit/>
          </a:bodyPr>
          <a:lstStyle/>
          <a:p>
            <a:pPr lvl="0"/>
            <a:r>
              <a:rPr lang="en-GB" dirty="0"/>
              <a:t>Click to edit Master text styles</a:t>
            </a:r>
          </a:p>
        </p:txBody>
      </p:sp>
    </p:spTree>
    <p:extLst>
      <p:ext uri="{BB962C8B-B14F-4D97-AF65-F5344CB8AC3E}">
        <p14:creationId xmlns:p14="http://schemas.microsoft.com/office/powerpoint/2010/main" val="818632032"/>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showMasterSp="0" preserve="1" userDrawn="1">
  <p:cSld name="Breaker slide">
    <p:bg>
      <p:bgPr>
        <a:solidFill>
          <a:schemeClr val="accent4"/>
        </a:solidFill>
        <a:effectLst/>
      </p:bgPr>
    </p:bg>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2"/>
            </p:custDataLst>
            <p:extLst>
              <p:ext uri="{D42A27DB-BD31-4B8C-83A1-F6EECF244321}">
                <p14:modId xmlns:p14="http://schemas.microsoft.com/office/powerpoint/2010/main" val="1046031804"/>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71724" name="think-cell Folie" r:id="rId4" imgW="270" imgH="270" progId="TCLayout.ActiveDocument.1">
                  <p:embed/>
                </p:oleObj>
              </mc:Choice>
              <mc:Fallback>
                <p:oleObj name="think-cell Folie" r:id="rId4" imgW="270" imgH="270" progId="TCLayout.ActiveDocument.1">
                  <p:embed/>
                  <p:pic>
                    <p:nvPicPr>
                      <p:cNvPr id="0" name=""/>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15" name="Rectangle 2"/>
          <p:cNvSpPr>
            <a:spLocks noGrp="1" noChangeArrowheads="1"/>
          </p:cNvSpPr>
          <p:nvPr>
            <p:ph type="ctrTitle" hasCustomPrompt="1"/>
          </p:nvPr>
        </p:nvSpPr>
        <p:spPr bwMode="gray">
          <a:xfrm>
            <a:off x="647700" y="769938"/>
            <a:ext cx="7988300" cy="1557337"/>
          </a:xfrm>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defRPr sz="4000">
                <a:solidFill>
                  <a:schemeClr val="bg1"/>
                </a:solidFill>
              </a:defRPr>
            </a:lvl1pPr>
          </a:lstStyle>
          <a:p>
            <a:pPr lvl="0"/>
            <a:r>
              <a:rPr lang="en-GB" noProof="1"/>
              <a:t>Click to edit master title style</a:t>
            </a:r>
            <a:endParaRPr lang="en-GB" noProof="0" dirty="0"/>
          </a:p>
        </p:txBody>
      </p:sp>
      <p:sp>
        <p:nvSpPr>
          <p:cNvPr id="16" name="Rectangle 3"/>
          <p:cNvSpPr>
            <a:spLocks noGrp="1" noChangeArrowheads="1"/>
          </p:cNvSpPr>
          <p:nvPr>
            <p:ph type="subTitle" idx="1"/>
          </p:nvPr>
        </p:nvSpPr>
        <p:spPr bwMode="gray">
          <a:xfrm>
            <a:off x="650875" y="2327275"/>
            <a:ext cx="5362575" cy="1738313"/>
          </a:xfrm>
          <a:prstGeom prst="rect">
            <a:avLst/>
          </a:prstGeom>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spcBef>
                <a:spcPct val="0"/>
              </a:spcBef>
              <a:buSzTx/>
              <a:defRPr>
                <a:solidFill>
                  <a:schemeClr val="bg1"/>
                </a:solidFill>
              </a:defRPr>
            </a:lvl1pPr>
          </a:lstStyle>
          <a:p>
            <a:pPr lvl="0"/>
            <a:r>
              <a:rPr lang="en-GB" noProof="0"/>
              <a:t>Formatvorlage des Untertitelmasters durch Klicken bearbeiten</a:t>
            </a:r>
            <a:endParaRPr lang="en-GB" noProof="0" dirty="0"/>
          </a:p>
        </p:txBody>
      </p:sp>
      <p:pic>
        <p:nvPicPr>
          <p:cNvPr id="11" name="Image 66" descr="shadow-v2.png"/>
          <p:cNvPicPr>
            <a:picLocks noChangeAspect="1"/>
          </p:cNvPicPr>
          <p:nvPr userDrawn="1"/>
        </p:nvPicPr>
        <p:blipFill>
          <a:blip r:embed="rId6">
            <a:extLst>
              <a:ext uri="{28A0092B-C50C-407E-A947-70E740481C1C}">
                <a14:useLocalDpi xmlns:a14="http://schemas.microsoft.com/office/drawing/2010/main" val="0"/>
              </a:ext>
            </a:extLst>
          </a:blip>
          <a:srcRect t="8528" b="51877"/>
          <a:stretch>
            <a:fillRect/>
          </a:stretch>
        </p:blipFill>
        <p:spPr bwMode="auto">
          <a:xfrm>
            <a:off x="0" y="6381750"/>
            <a:ext cx="8856663" cy="206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2" name="Group 7"/>
          <p:cNvGrpSpPr>
            <a:grpSpLocks/>
          </p:cNvGrpSpPr>
          <p:nvPr userDrawn="1"/>
        </p:nvGrpSpPr>
        <p:grpSpPr bwMode="auto">
          <a:xfrm>
            <a:off x="7777163" y="6526213"/>
            <a:ext cx="863600" cy="236537"/>
            <a:chOff x="1005" y="1644"/>
            <a:chExt cx="3749" cy="1030"/>
          </a:xfrm>
          <a:solidFill>
            <a:schemeClr val="bg1"/>
          </a:solidFill>
        </p:grpSpPr>
        <p:sp>
          <p:nvSpPr>
            <p:cNvPr id="13" name="Freeform 8"/>
            <p:cNvSpPr>
              <a:spLocks/>
            </p:cNvSpPr>
            <p:nvPr userDrawn="1"/>
          </p:nvSpPr>
          <p:spPr bwMode="auto">
            <a:xfrm>
              <a:off x="1962" y="2123"/>
              <a:ext cx="314" cy="256"/>
            </a:xfrm>
            <a:custGeom>
              <a:avLst/>
              <a:gdLst>
                <a:gd name="T0" fmla="*/ 108 w 314"/>
                <a:gd name="T1" fmla="*/ 256 h 256"/>
                <a:gd name="T2" fmla="*/ 314 w 314"/>
                <a:gd name="T3" fmla="*/ 0 h 256"/>
                <a:gd name="T4" fmla="*/ 101 w 314"/>
                <a:gd name="T5" fmla="*/ 0 h 256"/>
                <a:gd name="T6" fmla="*/ 0 w 314"/>
                <a:gd name="T7" fmla="*/ 126 h 256"/>
                <a:gd name="T8" fmla="*/ 108 w 314"/>
                <a:gd name="T9" fmla="*/ 256 h 256"/>
              </a:gdLst>
              <a:ahLst/>
              <a:cxnLst>
                <a:cxn ang="0">
                  <a:pos x="T0" y="T1"/>
                </a:cxn>
                <a:cxn ang="0">
                  <a:pos x="T2" y="T3"/>
                </a:cxn>
                <a:cxn ang="0">
                  <a:pos x="T4" y="T5"/>
                </a:cxn>
                <a:cxn ang="0">
                  <a:pos x="T6" y="T7"/>
                </a:cxn>
                <a:cxn ang="0">
                  <a:pos x="T8" y="T9"/>
                </a:cxn>
              </a:cxnLst>
              <a:rect l="0" t="0" r="r" b="b"/>
              <a:pathLst>
                <a:path w="314" h="256">
                  <a:moveTo>
                    <a:pt x="108" y="256"/>
                  </a:moveTo>
                  <a:lnTo>
                    <a:pt x="314" y="0"/>
                  </a:lnTo>
                  <a:lnTo>
                    <a:pt x="101" y="0"/>
                  </a:lnTo>
                  <a:lnTo>
                    <a:pt x="0" y="126"/>
                  </a:lnTo>
                  <a:lnTo>
                    <a:pt x="108" y="25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solidFill>
                  <a:srgbClr val="000000"/>
                </a:solidFill>
              </a:endParaRPr>
            </a:p>
          </p:txBody>
        </p:sp>
        <p:sp>
          <p:nvSpPr>
            <p:cNvPr id="22" name="Freeform 9"/>
            <p:cNvSpPr>
              <a:spLocks noEditPoints="1"/>
            </p:cNvSpPr>
            <p:nvPr userDrawn="1"/>
          </p:nvSpPr>
          <p:spPr bwMode="auto">
            <a:xfrm>
              <a:off x="1005" y="1644"/>
              <a:ext cx="1183" cy="1014"/>
            </a:xfrm>
            <a:custGeom>
              <a:avLst/>
              <a:gdLst>
                <a:gd name="T0" fmla="*/ 359 w 501"/>
                <a:gd name="T1" fmla="*/ 313 h 429"/>
                <a:gd name="T2" fmla="*/ 339 w 501"/>
                <a:gd name="T3" fmla="*/ 287 h 429"/>
                <a:gd name="T4" fmla="*/ 331 w 501"/>
                <a:gd name="T5" fmla="*/ 277 h 429"/>
                <a:gd name="T6" fmla="*/ 288 w 501"/>
                <a:gd name="T7" fmla="*/ 257 h 429"/>
                <a:gd name="T8" fmla="*/ 232 w 501"/>
                <a:gd name="T9" fmla="*/ 313 h 429"/>
                <a:gd name="T10" fmla="*/ 288 w 501"/>
                <a:gd name="T11" fmla="*/ 368 h 429"/>
                <a:gd name="T12" fmla="*/ 331 w 501"/>
                <a:gd name="T13" fmla="*/ 348 h 429"/>
                <a:gd name="T14" fmla="*/ 339 w 501"/>
                <a:gd name="T15" fmla="*/ 338 h 429"/>
                <a:gd name="T16" fmla="*/ 359 w 501"/>
                <a:gd name="T17" fmla="*/ 313 h 429"/>
                <a:gd name="T18" fmla="*/ 162 w 501"/>
                <a:gd name="T19" fmla="*/ 312 h 429"/>
                <a:gd name="T20" fmla="*/ 288 w 501"/>
                <a:gd name="T21" fmla="*/ 188 h 429"/>
                <a:gd name="T22" fmla="*/ 384 w 501"/>
                <a:gd name="T23" fmla="*/ 232 h 429"/>
                <a:gd name="T24" fmla="*/ 385 w 501"/>
                <a:gd name="T25" fmla="*/ 234 h 429"/>
                <a:gd name="T26" fmla="*/ 387 w 501"/>
                <a:gd name="T27" fmla="*/ 233 h 429"/>
                <a:gd name="T28" fmla="*/ 250 w 501"/>
                <a:gd name="T29" fmla="*/ 0 h 429"/>
                <a:gd name="T30" fmla="*/ 0 w 501"/>
                <a:gd name="T31" fmla="*/ 429 h 429"/>
                <a:gd name="T32" fmla="*/ 244 w 501"/>
                <a:gd name="T33" fmla="*/ 429 h 429"/>
                <a:gd name="T34" fmla="*/ 245 w 501"/>
                <a:gd name="T35" fmla="*/ 428 h 429"/>
                <a:gd name="T36" fmla="*/ 220 w 501"/>
                <a:gd name="T37" fmla="*/ 417 h 429"/>
                <a:gd name="T38" fmla="*/ 162 w 501"/>
                <a:gd name="T39" fmla="*/ 312 h 429"/>
                <a:gd name="T40" fmla="*/ 496 w 501"/>
                <a:gd name="T41" fmla="*/ 427 h 429"/>
                <a:gd name="T42" fmla="*/ 470 w 501"/>
                <a:gd name="T43" fmla="*/ 420 h 429"/>
                <a:gd name="T44" fmla="*/ 405 w 501"/>
                <a:gd name="T45" fmla="*/ 367 h 429"/>
                <a:gd name="T46" fmla="*/ 380 w 501"/>
                <a:gd name="T47" fmla="*/ 398 h 429"/>
                <a:gd name="T48" fmla="*/ 333 w 501"/>
                <a:gd name="T49" fmla="*/ 428 h 429"/>
                <a:gd name="T50" fmla="*/ 333 w 501"/>
                <a:gd name="T51" fmla="*/ 429 h 429"/>
                <a:gd name="T52" fmla="*/ 501 w 501"/>
                <a:gd name="T53" fmla="*/ 429 h 429"/>
                <a:gd name="T54" fmla="*/ 501 w 501"/>
                <a:gd name="T55" fmla="*/ 428 h 429"/>
                <a:gd name="T56" fmla="*/ 496 w 501"/>
                <a:gd name="T57" fmla="*/ 427 h 4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01" h="429">
                  <a:moveTo>
                    <a:pt x="359" y="313"/>
                  </a:moveTo>
                  <a:cubicBezTo>
                    <a:pt x="353" y="305"/>
                    <a:pt x="350" y="300"/>
                    <a:pt x="339" y="287"/>
                  </a:cubicBezTo>
                  <a:cubicBezTo>
                    <a:pt x="336" y="283"/>
                    <a:pt x="335" y="282"/>
                    <a:pt x="331" y="277"/>
                  </a:cubicBezTo>
                  <a:cubicBezTo>
                    <a:pt x="320" y="265"/>
                    <a:pt x="306" y="257"/>
                    <a:pt x="288" y="257"/>
                  </a:cubicBezTo>
                  <a:cubicBezTo>
                    <a:pt x="257" y="257"/>
                    <a:pt x="232" y="282"/>
                    <a:pt x="232" y="313"/>
                  </a:cubicBezTo>
                  <a:cubicBezTo>
                    <a:pt x="232" y="343"/>
                    <a:pt x="257" y="368"/>
                    <a:pt x="288" y="368"/>
                  </a:cubicBezTo>
                  <a:cubicBezTo>
                    <a:pt x="306" y="368"/>
                    <a:pt x="320" y="360"/>
                    <a:pt x="331" y="348"/>
                  </a:cubicBezTo>
                  <a:cubicBezTo>
                    <a:pt x="335" y="343"/>
                    <a:pt x="336" y="342"/>
                    <a:pt x="339" y="338"/>
                  </a:cubicBezTo>
                  <a:cubicBezTo>
                    <a:pt x="350" y="325"/>
                    <a:pt x="353" y="320"/>
                    <a:pt x="359" y="313"/>
                  </a:cubicBezTo>
                  <a:moveTo>
                    <a:pt x="162" y="312"/>
                  </a:moveTo>
                  <a:cubicBezTo>
                    <a:pt x="162" y="243"/>
                    <a:pt x="218" y="188"/>
                    <a:pt x="288" y="188"/>
                  </a:cubicBezTo>
                  <a:cubicBezTo>
                    <a:pt x="322" y="188"/>
                    <a:pt x="357" y="201"/>
                    <a:pt x="384" y="232"/>
                  </a:cubicBezTo>
                  <a:cubicBezTo>
                    <a:pt x="385" y="234"/>
                    <a:pt x="385" y="234"/>
                    <a:pt x="385" y="234"/>
                  </a:cubicBezTo>
                  <a:cubicBezTo>
                    <a:pt x="387" y="233"/>
                    <a:pt x="387" y="233"/>
                    <a:pt x="387" y="233"/>
                  </a:cubicBezTo>
                  <a:cubicBezTo>
                    <a:pt x="250" y="0"/>
                    <a:pt x="250" y="0"/>
                    <a:pt x="250" y="0"/>
                  </a:cubicBezTo>
                  <a:cubicBezTo>
                    <a:pt x="0" y="429"/>
                    <a:pt x="0" y="429"/>
                    <a:pt x="0" y="429"/>
                  </a:cubicBezTo>
                  <a:cubicBezTo>
                    <a:pt x="244" y="429"/>
                    <a:pt x="244" y="429"/>
                    <a:pt x="244" y="429"/>
                  </a:cubicBezTo>
                  <a:cubicBezTo>
                    <a:pt x="245" y="428"/>
                    <a:pt x="245" y="428"/>
                    <a:pt x="245" y="428"/>
                  </a:cubicBezTo>
                  <a:cubicBezTo>
                    <a:pt x="234" y="425"/>
                    <a:pt x="224" y="419"/>
                    <a:pt x="220" y="417"/>
                  </a:cubicBezTo>
                  <a:cubicBezTo>
                    <a:pt x="185" y="395"/>
                    <a:pt x="162" y="357"/>
                    <a:pt x="162" y="312"/>
                  </a:cubicBezTo>
                  <a:moveTo>
                    <a:pt x="496" y="427"/>
                  </a:moveTo>
                  <a:cubicBezTo>
                    <a:pt x="485" y="425"/>
                    <a:pt x="476" y="422"/>
                    <a:pt x="470" y="420"/>
                  </a:cubicBezTo>
                  <a:cubicBezTo>
                    <a:pt x="444" y="409"/>
                    <a:pt x="423" y="389"/>
                    <a:pt x="405" y="367"/>
                  </a:cubicBezTo>
                  <a:cubicBezTo>
                    <a:pt x="405" y="367"/>
                    <a:pt x="392" y="385"/>
                    <a:pt x="380" y="398"/>
                  </a:cubicBezTo>
                  <a:cubicBezTo>
                    <a:pt x="362" y="417"/>
                    <a:pt x="343" y="425"/>
                    <a:pt x="333" y="428"/>
                  </a:cubicBezTo>
                  <a:cubicBezTo>
                    <a:pt x="333" y="429"/>
                    <a:pt x="333" y="429"/>
                    <a:pt x="333" y="429"/>
                  </a:cubicBezTo>
                  <a:cubicBezTo>
                    <a:pt x="501" y="429"/>
                    <a:pt x="501" y="429"/>
                    <a:pt x="501" y="429"/>
                  </a:cubicBezTo>
                  <a:cubicBezTo>
                    <a:pt x="501" y="428"/>
                    <a:pt x="501" y="428"/>
                    <a:pt x="501" y="428"/>
                  </a:cubicBezTo>
                  <a:cubicBezTo>
                    <a:pt x="501" y="428"/>
                    <a:pt x="499" y="427"/>
                    <a:pt x="496" y="427"/>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solidFill>
                  <a:srgbClr val="000000"/>
                </a:solidFill>
              </a:endParaRPr>
            </a:p>
          </p:txBody>
        </p:sp>
        <p:sp>
          <p:nvSpPr>
            <p:cNvPr id="23" name="Freeform 10"/>
            <p:cNvSpPr>
              <a:spLocks noEditPoints="1"/>
            </p:cNvSpPr>
            <p:nvPr userDrawn="1"/>
          </p:nvSpPr>
          <p:spPr bwMode="auto">
            <a:xfrm>
              <a:off x="2540" y="1904"/>
              <a:ext cx="2214" cy="770"/>
            </a:xfrm>
            <a:custGeom>
              <a:avLst/>
              <a:gdLst>
                <a:gd name="T0" fmla="*/ 171 w 937"/>
                <a:gd name="T1" fmla="*/ 136 h 326"/>
                <a:gd name="T2" fmla="*/ 78 w 937"/>
                <a:gd name="T3" fmla="*/ 89 h 326"/>
                <a:gd name="T4" fmla="*/ 125 w 937"/>
                <a:gd name="T5" fmla="*/ 53 h 326"/>
                <a:gd name="T6" fmla="*/ 186 w 937"/>
                <a:gd name="T7" fmla="*/ 100 h 326"/>
                <a:gd name="T8" fmla="*/ 253 w 937"/>
                <a:gd name="T9" fmla="*/ 100 h 326"/>
                <a:gd name="T10" fmla="*/ 128 w 937"/>
                <a:gd name="T11" fmla="*/ 0 h 326"/>
                <a:gd name="T12" fmla="*/ 12 w 937"/>
                <a:gd name="T13" fmla="*/ 94 h 326"/>
                <a:gd name="T14" fmla="*/ 104 w 937"/>
                <a:gd name="T15" fmla="*/ 183 h 326"/>
                <a:gd name="T16" fmla="*/ 197 w 937"/>
                <a:gd name="T17" fmla="*/ 234 h 326"/>
                <a:gd name="T18" fmla="*/ 136 w 937"/>
                <a:gd name="T19" fmla="*/ 273 h 326"/>
                <a:gd name="T20" fmla="*/ 67 w 937"/>
                <a:gd name="T21" fmla="*/ 215 h 326"/>
                <a:gd name="T22" fmla="*/ 1 w 937"/>
                <a:gd name="T23" fmla="*/ 215 h 326"/>
                <a:gd name="T24" fmla="*/ 134 w 937"/>
                <a:gd name="T25" fmla="*/ 326 h 326"/>
                <a:gd name="T26" fmla="*/ 263 w 937"/>
                <a:gd name="T27" fmla="*/ 226 h 326"/>
                <a:gd name="T28" fmla="*/ 171 w 937"/>
                <a:gd name="T29" fmla="*/ 136 h 326"/>
                <a:gd name="T30" fmla="*/ 541 w 937"/>
                <a:gd name="T31" fmla="*/ 121 h 326"/>
                <a:gd name="T32" fmla="*/ 541 w 937"/>
                <a:gd name="T33" fmla="*/ 121 h 326"/>
                <a:gd name="T34" fmla="*/ 473 w 937"/>
                <a:gd name="T35" fmla="*/ 87 h 326"/>
                <a:gd name="T36" fmla="*/ 374 w 937"/>
                <a:gd name="T37" fmla="*/ 204 h 326"/>
                <a:gd name="T38" fmla="*/ 475 w 937"/>
                <a:gd name="T39" fmla="*/ 325 h 326"/>
                <a:gd name="T40" fmla="*/ 543 w 937"/>
                <a:gd name="T41" fmla="*/ 290 h 326"/>
                <a:gd name="T42" fmla="*/ 544 w 937"/>
                <a:gd name="T43" fmla="*/ 290 h 326"/>
                <a:gd name="T44" fmla="*/ 544 w 937"/>
                <a:gd name="T45" fmla="*/ 319 h 326"/>
                <a:gd name="T46" fmla="*/ 603 w 937"/>
                <a:gd name="T47" fmla="*/ 319 h 326"/>
                <a:gd name="T48" fmla="*/ 603 w 937"/>
                <a:gd name="T49" fmla="*/ 8 h 326"/>
                <a:gd name="T50" fmla="*/ 541 w 937"/>
                <a:gd name="T51" fmla="*/ 8 h 326"/>
                <a:gd name="T52" fmla="*/ 541 w 937"/>
                <a:gd name="T53" fmla="*/ 121 h 326"/>
                <a:gd name="T54" fmla="*/ 490 w 937"/>
                <a:gd name="T55" fmla="*/ 278 h 326"/>
                <a:gd name="T56" fmla="*/ 436 w 937"/>
                <a:gd name="T57" fmla="*/ 206 h 326"/>
                <a:gd name="T58" fmla="*/ 490 w 937"/>
                <a:gd name="T59" fmla="*/ 134 h 326"/>
                <a:gd name="T60" fmla="*/ 543 w 937"/>
                <a:gd name="T61" fmla="*/ 205 h 326"/>
                <a:gd name="T62" fmla="*/ 490 w 937"/>
                <a:gd name="T63" fmla="*/ 278 h 326"/>
                <a:gd name="T64" fmla="*/ 741 w 937"/>
                <a:gd name="T65" fmla="*/ 87 h 326"/>
                <a:gd name="T66" fmla="*/ 626 w 937"/>
                <a:gd name="T67" fmla="*/ 206 h 326"/>
                <a:gd name="T68" fmla="*/ 741 w 937"/>
                <a:gd name="T69" fmla="*/ 325 h 326"/>
                <a:gd name="T70" fmla="*/ 846 w 937"/>
                <a:gd name="T71" fmla="*/ 249 h 326"/>
                <a:gd name="T72" fmla="*/ 792 w 937"/>
                <a:gd name="T73" fmla="*/ 249 h 326"/>
                <a:gd name="T74" fmla="*/ 743 w 937"/>
                <a:gd name="T75" fmla="*/ 278 h 326"/>
                <a:gd name="T76" fmla="*/ 687 w 937"/>
                <a:gd name="T77" fmla="*/ 221 h 326"/>
                <a:gd name="T78" fmla="*/ 850 w 937"/>
                <a:gd name="T79" fmla="*/ 221 h 326"/>
                <a:gd name="T80" fmla="*/ 741 w 937"/>
                <a:gd name="T81" fmla="*/ 87 h 326"/>
                <a:gd name="T82" fmla="*/ 687 w 937"/>
                <a:gd name="T83" fmla="*/ 182 h 326"/>
                <a:gd name="T84" fmla="*/ 739 w 937"/>
                <a:gd name="T85" fmla="*/ 134 h 326"/>
                <a:gd name="T86" fmla="*/ 788 w 937"/>
                <a:gd name="T87" fmla="*/ 182 h 326"/>
                <a:gd name="T88" fmla="*/ 687 w 937"/>
                <a:gd name="T89" fmla="*/ 182 h 326"/>
                <a:gd name="T90" fmla="*/ 875 w 937"/>
                <a:gd name="T91" fmla="*/ 319 h 326"/>
                <a:gd name="T92" fmla="*/ 937 w 937"/>
                <a:gd name="T93" fmla="*/ 319 h 326"/>
                <a:gd name="T94" fmla="*/ 937 w 937"/>
                <a:gd name="T95" fmla="*/ 8 h 326"/>
                <a:gd name="T96" fmla="*/ 875 w 937"/>
                <a:gd name="T97" fmla="*/ 8 h 326"/>
                <a:gd name="T98" fmla="*/ 875 w 937"/>
                <a:gd name="T99" fmla="*/ 319 h 326"/>
                <a:gd name="T100" fmla="*/ 286 w 937"/>
                <a:gd name="T101" fmla="*/ 319 h 326"/>
                <a:gd name="T102" fmla="*/ 348 w 937"/>
                <a:gd name="T103" fmla="*/ 319 h 326"/>
                <a:gd name="T104" fmla="*/ 348 w 937"/>
                <a:gd name="T105" fmla="*/ 93 h 326"/>
                <a:gd name="T106" fmla="*/ 286 w 937"/>
                <a:gd name="T107" fmla="*/ 93 h 326"/>
                <a:gd name="T108" fmla="*/ 286 w 937"/>
                <a:gd name="T109" fmla="*/ 319 h 326"/>
                <a:gd name="T110" fmla="*/ 286 w 937"/>
                <a:gd name="T111" fmla="*/ 59 h 326"/>
                <a:gd name="T112" fmla="*/ 348 w 937"/>
                <a:gd name="T113" fmla="*/ 59 h 326"/>
                <a:gd name="T114" fmla="*/ 348 w 937"/>
                <a:gd name="T115" fmla="*/ 8 h 326"/>
                <a:gd name="T116" fmla="*/ 286 w 937"/>
                <a:gd name="T117" fmla="*/ 8 h 326"/>
                <a:gd name="T118" fmla="*/ 286 w 937"/>
                <a:gd name="T119" fmla="*/ 59 h 3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937" h="326">
                  <a:moveTo>
                    <a:pt x="171" y="136"/>
                  </a:moveTo>
                  <a:cubicBezTo>
                    <a:pt x="93" y="116"/>
                    <a:pt x="78" y="113"/>
                    <a:pt x="78" y="89"/>
                  </a:cubicBezTo>
                  <a:cubicBezTo>
                    <a:pt x="78" y="63"/>
                    <a:pt x="103" y="53"/>
                    <a:pt x="125" y="53"/>
                  </a:cubicBezTo>
                  <a:cubicBezTo>
                    <a:pt x="158" y="53"/>
                    <a:pt x="184" y="63"/>
                    <a:pt x="186" y="100"/>
                  </a:cubicBezTo>
                  <a:cubicBezTo>
                    <a:pt x="253" y="100"/>
                    <a:pt x="253" y="100"/>
                    <a:pt x="253" y="100"/>
                  </a:cubicBezTo>
                  <a:cubicBezTo>
                    <a:pt x="253" y="29"/>
                    <a:pt x="193" y="0"/>
                    <a:pt x="128" y="0"/>
                  </a:cubicBezTo>
                  <a:cubicBezTo>
                    <a:pt x="72" y="0"/>
                    <a:pt x="12" y="31"/>
                    <a:pt x="12" y="94"/>
                  </a:cubicBezTo>
                  <a:cubicBezTo>
                    <a:pt x="12" y="153"/>
                    <a:pt x="58" y="171"/>
                    <a:pt x="104" y="183"/>
                  </a:cubicBezTo>
                  <a:cubicBezTo>
                    <a:pt x="150" y="195"/>
                    <a:pt x="197" y="201"/>
                    <a:pt x="197" y="234"/>
                  </a:cubicBezTo>
                  <a:cubicBezTo>
                    <a:pt x="197" y="266"/>
                    <a:pt x="160" y="273"/>
                    <a:pt x="136" y="273"/>
                  </a:cubicBezTo>
                  <a:cubicBezTo>
                    <a:pt x="100" y="273"/>
                    <a:pt x="67" y="257"/>
                    <a:pt x="67" y="215"/>
                  </a:cubicBezTo>
                  <a:cubicBezTo>
                    <a:pt x="1" y="215"/>
                    <a:pt x="1" y="215"/>
                    <a:pt x="1" y="215"/>
                  </a:cubicBezTo>
                  <a:cubicBezTo>
                    <a:pt x="0" y="292"/>
                    <a:pt x="65" y="326"/>
                    <a:pt x="134" y="326"/>
                  </a:cubicBezTo>
                  <a:cubicBezTo>
                    <a:pt x="218" y="326"/>
                    <a:pt x="263" y="283"/>
                    <a:pt x="263" y="226"/>
                  </a:cubicBezTo>
                  <a:cubicBezTo>
                    <a:pt x="263" y="156"/>
                    <a:pt x="193" y="141"/>
                    <a:pt x="171" y="136"/>
                  </a:cubicBezTo>
                  <a:moveTo>
                    <a:pt x="541" y="121"/>
                  </a:moveTo>
                  <a:cubicBezTo>
                    <a:pt x="541" y="121"/>
                    <a:pt x="541" y="121"/>
                    <a:pt x="541" y="121"/>
                  </a:cubicBezTo>
                  <a:cubicBezTo>
                    <a:pt x="526" y="99"/>
                    <a:pt x="500" y="87"/>
                    <a:pt x="473" y="87"/>
                  </a:cubicBezTo>
                  <a:cubicBezTo>
                    <a:pt x="407" y="87"/>
                    <a:pt x="374" y="144"/>
                    <a:pt x="374" y="204"/>
                  </a:cubicBezTo>
                  <a:cubicBezTo>
                    <a:pt x="374" y="266"/>
                    <a:pt x="407" y="325"/>
                    <a:pt x="475" y="325"/>
                  </a:cubicBezTo>
                  <a:cubicBezTo>
                    <a:pt x="504" y="325"/>
                    <a:pt x="529" y="314"/>
                    <a:pt x="543" y="290"/>
                  </a:cubicBezTo>
                  <a:cubicBezTo>
                    <a:pt x="544" y="290"/>
                    <a:pt x="544" y="290"/>
                    <a:pt x="544" y="290"/>
                  </a:cubicBezTo>
                  <a:cubicBezTo>
                    <a:pt x="544" y="319"/>
                    <a:pt x="544" y="319"/>
                    <a:pt x="544" y="319"/>
                  </a:cubicBezTo>
                  <a:cubicBezTo>
                    <a:pt x="603" y="319"/>
                    <a:pt x="603" y="319"/>
                    <a:pt x="603" y="319"/>
                  </a:cubicBezTo>
                  <a:cubicBezTo>
                    <a:pt x="603" y="8"/>
                    <a:pt x="603" y="8"/>
                    <a:pt x="603" y="8"/>
                  </a:cubicBezTo>
                  <a:cubicBezTo>
                    <a:pt x="541" y="8"/>
                    <a:pt x="541" y="8"/>
                    <a:pt x="541" y="8"/>
                  </a:cubicBezTo>
                  <a:lnTo>
                    <a:pt x="541" y="121"/>
                  </a:lnTo>
                  <a:close/>
                  <a:moveTo>
                    <a:pt x="490" y="278"/>
                  </a:moveTo>
                  <a:cubicBezTo>
                    <a:pt x="452" y="278"/>
                    <a:pt x="436" y="241"/>
                    <a:pt x="436" y="206"/>
                  </a:cubicBezTo>
                  <a:cubicBezTo>
                    <a:pt x="436" y="169"/>
                    <a:pt x="449" y="134"/>
                    <a:pt x="490" y="134"/>
                  </a:cubicBezTo>
                  <a:cubicBezTo>
                    <a:pt x="530" y="134"/>
                    <a:pt x="543" y="169"/>
                    <a:pt x="543" y="205"/>
                  </a:cubicBezTo>
                  <a:cubicBezTo>
                    <a:pt x="543" y="242"/>
                    <a:pt x="531" y="278"/>
                    <a:pt x="490" y="278"/>
                  </a:cubicBezTo>
                  <a:moveTo>
                    <a:pt x="741" y="87"/>
                  </a:moveTo>
                  <a:cubicBezTo>
                    <a:pt x="672" y="87"/>
                    <a:pt x="626" y="139"/>
                    <a:pt x="626" y="206"/>
                  </a:cubicBezTo>
                  <a:cubicBezTo>
                    <a:pt x="626" y="276"/>
                    <a:pt x="670" y="325"/>
                    <a:pt x="741" y="325"/>
                  </a:cubicBezTo>
                  <a:cubicBezTo>
                    <a:pt x="792" y="325"/>
                    <a:pt x="829" y="302"/>
                    <a:pt x="846" y="249"/>
                  </a:cubicBezTo>
                  <a:cubicBezTo>
                    <a:pt x="792" y="249"/>
                    <a:pt x="792" y="249"/>
                    <a:pt x="792" y="249"/>
                  </a:cubicBezTo>
                  <a:cubicBezTo>
                    <a:pt x="788" y="263"/>
                    <a:pt x="768" y="278"/>
                    <a:pt x="743" y="278"/>
                  </a:cubicBezTo>
                  <a:cubicBezTo>
                    <a:pt x="708" y="278"/>
                    <a:pt x="689" y="260"/>
                    <a:pt x="687" y="221"/>
                  </a:cubicBezTo>
                  <a:cubicBezTo>
                    <a:pt x="850" y="221"/>
                    <a:pt x="850" y="221"/>
                    <a:pt x="850" y="221"/>
                  </a:cubicBezTo>
                  <a:cubicBezTo>
                    <a:pt x="854" y="152"/>
                    <a:pt x="817" y="87"/>
                    <a:pt x="741" y="87"/>
                  </a:cubicBezTo>
                  <a:moveTo>
                    <a:pt x="687" y="182"/>
                  </a:moveTo>
                  <a:cubicBezTo>
                    <a:pt x="688" y="164"/>
                    <a:pt x="700" y="134"/>
                    <a:pt x="739" y="134"/>
                  </a:cubicBezTo>
                  <a:cubicBezTo>
                    <a:pt x="769" y="134"/>
                    <a:pt x="782" y="151"/>
                    <a:pt x="788" y="182"/>
                  </a:cubicBezTo>
                  <a:lnTo>
                    <a:pt x="687" y="182"/>
                  </a:lnTo>
                  <a:close/>
                  <a:moveTo>
                    <a:pt x="875" y="319"/>
                  </a:moveTo>
                  <a:cubicBezTo>
                    <a:pt x="937" y="319"/>
                    <a:pt x="937" y="319"/>
                    <a:pt x="937" y="319"/>
                  </a:cubicBezTo>
                  <a:cubicBezTo>
                    <a:pt x="937" y="8"/>
                    <a:pt x="937" y="8"/>
                    <a:pt x="937" y="8"/>
                  </a:cubicBezTo>
                  <a:cubicBezTo>
                    <a:pt x="875" y="8"/>
                    <a:pt x="875" y="8"/>
                    <a:pt x="875" y="8"/>
                  </a:cubicBezTo>
                  <a:lnTo>
                    <a:pt x="875" y="319"/>
                  </a:lnTo>
                  <a:close/>
                  <a:moveTo>
                    <a:pt x="286" y="319"/>
                  </a:moveTo>
                  <a:cubicBezTo>
                    <a:pt x="348" y="319"/>
                    <a:pt x="348" y="319"/>
                    <a:pt x="348" y="319"/>
                  </a:cubicBezTo>
                  <a:cubicBezTo>
                    <a:pt x="348" y="93"/>
                    <a:pt x="348" y="93"/>
                    <a:pt x="348" y="93"/>
                  </a:cubicBezTo>
                  <a:cubicBezTo>
                    <a:pt x="286" y="93"/>
                    <a:pt x="286" y="93"/>
                    <a:pt x="286" y="93"/>
                  </a:cubicBezTo>
                  <a:lnTo>
                    <a:pt x="286" y="319"/>
                  </a:lnTo>
                  <a:close/>
                  <a:moveTo>
                    <a:pt x="286" y="59"/>
                  </a:moveTo>
                  <a:cubicBezTo>
                    <a:pt x="348" y="59"/>
                    <a:pt x="348" y="59"/>
                    <a:pt x="348" y="59"/>
                  </a:cubicBezTo>
                  <a:cubicBezTo>
                    <a:pt x="348" y="8"/>
                    <a:pt x="348" y="8"/>
                    <a:pt x="348" y="8"/>
                  </a:cubicBezTo>
                  <a:cubicBezTo>
                    <a:pt x="286" y="8"/>
                    <a:pt x="286" y="8"/>
                    <a:pt x="286" y="8"/>
                  </a:cubicBezTo>
                  <a:lnTo>
                    <a:pt x="286" y="5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solidFill>
                  <a:srgbClr val="000000"/>
                </a:solidFill>
              </a:endParaRPr>
            </a:p>
          </p:txBody>
        </p:sp>
      </p:grpSp>
    </p:spTree>
    <p:extLst>
      <p:ext uri="{BB962C8B-B14F-4D97-AF65-F5344CB8AC3E}">
        <p14:creationId xmlns:p14="http://schemas.microsoft.com/office/powerpoint/2010/main" val="680311646"/>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showMasterSp="0" preserve="1" userDrawn="1">
  <p:cSld name="Last slide">
    <p:spTree>
      <p:nvGrpSpPr>
        <p:cNvPr id="1" name=""/>
        <p:cNvGrpSpPr/>
        <p:nvPr/>
      </p:nvGrpSpPr>
      <p:grpSpPr>
        <a:xfrm>
          <a:off x="0" y="0"/>
          <a:ext cx="0" cy="0"/>
          <a:chOff x="0" y="0"/>
          <a:chExt cx="0" cy="0"/>
        </a:xfrm>
      </p:grpSpPr>
      <p:grpSp>
        <p:nvGrpSpPr>
          <p:cNvPr id="13" name="Group 13"/>
          <p:cNvGrpSpPr>
            <a:grpSpLocks/>
          </p:cNvGrpSpPr>
          <p:nvPr userDrawn="1"/>
        </p:nvGrpSpPr>
        <p:grpSpPr bwMode="auto">
          <a:xfrm>
            <a:off x="0" y="0"/>
            <a:ext cx="9144000" cy="6858000"/>
            <a:chOff x="1723" y="0"/>
            <a:chExt cx="683" cy="4320"/>
          </a:xfrm>
          <a:gradFill flip="none" rotWithShape="1">
            <a:gsLst>
              <a:gs pos="0">
                <a:srgbClr val="969696"/>
              </a:gs>
              <a:gs pos="41000">
                <a:srgbClr val="FFFFFF"/>
              </a:gs>
              <a:gs pos="100000">
                <a:schemeClr val="bg1">
                  <a:lumMod val="95000"/>
                </a:schemeClr>
              </a:gs>
            </a:gsLst>
            <a:lin ang="16200000" scaled="0"/>
            <a:tileRect/>
          </a:gradFill>
        </p:grpSpPr>
        <p:sp>
          <p:nvSpPr>
            <p:cNvPr id="16" name="Rectangle 11"/>
            <p:cNvSpPr>
              <a:spLocks noChangeArrowheads="1"/>
            </p:cNvSpPr>
            <p:nvPr/>
          </p:nvSpPr>
          <p:spPr bwMode="auto">
            <a:xfrm>
              <a:off x="1723" y="0"/>
              <a:ext cx="683" cy="2235"/>
            </a:xfrm>
            <a:prstGeom prst="rect">
              <a:avLst/>
            </a:prstGeom>
            <a:grpFill/>
            <a:ln>
              <a:noFill/>
            </a:ln>
            <a:effectLst/>
            <a:extLs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0" tIns="0" rIns="0" bIns="0" anchor="ctr"/>
            <a:lstStyle/>
            <a:p>
              <a:pPr>
                <a:defRPr/>
              </a:pPr>
              <a:endParaRPr lang="fr-FR">
                <a:solidFill>
                  <a:srgbClr val="000000"/>
                </a:solidFill>
              </a:endParaRPr>
            </a:p>
          </p:txBody>
        </p:sp>
        <p:sp>
          <p:nvSpPr>
            <p:cNvPr id="17" name="Rectangle 12"/>
            <p:cNvSpPr>
              <a:spLocks noChangeArrowheads="1"/>
            </p:cNvSpPr>
            <p:nvPr/>
          </p:nvSpPr>
          <p:spPr bwMode="auto">
            <a:xfrm rot="10800000">
              <a:off x="1723" y="2235"/>
              <a:ext cx="683" cy="2085"/>
            </a:xfrm>
            <a:prstGeom prst="rect">
              <a:avLst/>
            </a:prstGeom>
            <a:grpFill/>
            <a:ln>
              <a:noFill/>
            </a:ln>
            <a:effectLst/>
            <a:extLs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rot="10800000" wrap="none" lIns="0" tIns="0" rIns="0" bIns="0" anchor="ctr"/>
            <a:lstStyle/>
            <a:p>
              <a:pPr>
                <a:defRPr/>
              </a:pPr>
              <a:endParaRPr lang="fr-FR">
                <a:solidFill>
                  <a:srgbClr val="000000"/>
                </a:solidFill>
              </a:endParaRPr>
            </a:p>
          </p:txBody>
        </p:sp>
      </p:grpSp>
      <p:pic>
        <p:nvPicPr>
          <p:cNvPr id="19" name="Picture 19" descr="Sidel_BM_no_bleed"/>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7605713" y="5981700"/>
            <a:ext cx="1108075" cy="887413"/>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2" name="Object 1" hidden="1"/>
          <p:cNvGraphicFramePr>
            <a:graphicFrameLocks noChangeAspect="1"/>
          </p:cNvGraphicFramePr>
          <p:nvPr userDrawn="1">
            <p:custDataLst>
              <p:tags r:id="rId2"/>
            </p:custDataLst>
            <p:extLst>
              <p:ext uri="{D42A27DB-BD31-4B8C-83A1-F6EECF244321}">
                <p14:modId xmlns:p14="http://schemas.microsoft.com/office/powerpoint/2010/main" val="983972193"/>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72748" name="think-cell Folie" r:id="rId5" imgW="270" imgH="270" progId="TCLayout.ActiveDocument.1">
                  <p:embed/>
                </p:oleObj>
              </mc:Choice>
              <mc:Fallback>
                <p:oleObj name="think-cell Folie" r:id="rId5" imgW="270" imgH="270" progId="TCLayout.ActiveDocument.1">
                  <p:embed/>
                  <p:pic>
                    <p:nvPicPr>
                      <p:cNvPr id="0" name=""/>
                      <p:cNvPicPr/>
                      <p:nvPr/>
                    </p:nvPicPr>
                    <p:blipFill>
                      <a:blip r:embed="rId6"/>
                      <a:stretch>
                        <a:fillRect/>
                      </a:stretch>
                    </p:blipFill>
                    <p:spPr>
                      <a:xfrm>
                        <a:off x="1588" y="1588"/>
                        <a:ext cx="1587" cy="1587"/>
                      </a:xfrm>
                      <a:prstGeom prst="rect">
                        <a:avLst/>
                      </a:prstGeom>
                    </p:spPr>
                  </p:pic>
                </p:oleObj>
              </mc:Fallback>
            </mc:AlternateContent>
          </a:graphicData>
        </a:graphic>
      </p:graphicFrame>
      <p:sp>
        <p:nvSpPr>
          <p:cNvPr id="15" name="Rectangle 2"/>
          <p:cNvSpPr>
            <a:spLocks noGrp="1" noChangeArrowheads="1"/>
          </p:cNvSpPr>
          <p:nvPr>
            <p:ph type="ctrTitle" hasCustomPrompt="1"/>
          </p:nvPr>
        </p:nvSpPr>
        <p:spPr bwMode="gray">
          <a:xfrm>
            <a:off x="647700" y="769938"/>
            <a:ext cx="7988300" cy="1557337"/>
          </a:xfrm>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defRPr sz="4000">
                <a:solidFill>
                  <a:schemeClr val="tx2"/>
                </a:solidFill>
              </a:defRPr>
            </a:lvl1pPr>
          </a:lstStyle>
          <a:p>
            <a:pPr lvl="0"/>
            <a:r>
              <a:rPr lang="en-GB" noProof="1"/>
              <a:t>Click to edit master title style</a:t>
            </a:r>
            <a:endParaRPr lang="en-GB" noProof="0" dirty="0"/>
          </a:p>
        </p:txBody>
      </p:sp>
      <p:sp>
        <p:nvSpPr>
          <p:cNvPr id="27" name="Title 1"/>
          <p:cNvSpPr>
            <a:spLocks/>
          </p:cNvSpPr>
          <p:nvPr userDrawn="1"/>
        </p:nvSpPr>
        <p:spPr bwMode="gray">
          <a:xfrm>
            <a:off x="6520106" y="6476331"/>
            <a:ext cx="921727" cy="15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p>
            <a:pPr algn="r" eaLnBrk="0" hangingPunct="0"/>
            <a:r>
              <a:rPr lang="en-GB" sz="1000" b="1" dirty="0">
                <a:solidFill>
                  <a:srgbClr val="FFFFFF"/>
                </a:solidFill>
              </a:rPr>
              <a:t>www.sidel.com</a:t>
            </a:r>
          </a:p>
        </p:txBody>
      </p:sp>
      <p:sp>
        <p:nvSpPr>
          <p:cNvPr id="20" name="Title 1"/>
          <p:cNvSpPr>
            <a:spLocks/>
          </p:cNvSpPr>
          <p:nvPr userDrawn="1"/>
        </p:nvSpPr>
        <p:spPr bwMode="gray">
          <a:xfrm>
            <a:off x="650875" y="6389944"/>
            <a:ext cx="327025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p>
            <a:pPr eaLnBrk="0" hangingPunct="0"/>
            <a:r>
              <a:rPr lang="en-GB" sz="800" dirty="0">
                <a:solidFill>
                  <a:srgbClr val="FFFFFF"/>
                </a:solidFill>
              </a:rPr>
              <a:t>All rights reserved. No part of this publication may be reproduced</a:t>
            </a:r>
            <a:br>
              <a:rPr lang="en-GB" sz="800" dirty="0">
                <a:solidFill>
                  <a:srgbClr val="FFFFFF"/>
                </a:solidFill>
              </a:rPr>
            </a:br>
            <a:r>
              <a:rPr lang="en-GB" sz="800" dirty="0">
                <a:solidFill>
                  <a:srgbClr val="FFFFFF"/>
                </a:solidFill>
              </a:rPr>
              <a:t>or electronically distributed without the prior permission of the publisher. </a:t>
            </a:r>
          </a:p>
        </p:txBody>
      </p:sp>
    </p:spTree>
    <p:extLst>
      <p:ext uri="{BB962C8B-B14F-4D97-AF65-F5344CB8AC3E}">
        <p14:creationId xmlns:p14="http://schemas.microsoft.com/office/powerpoint/2010/main" val="1037534484"/>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type="obj">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u contenu 2"/>
          <p:cNvSpPr>
            <a:spLocks noGrp="1"/>
          </p:cNvSpPr>
          <p:nvPr>
            <p:ph idx="1"/>
          </p:nvPr>
        </p:nvSpPr>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Tree>
    <p:extLst>
      <p:ext uri="{BB962C8B-B14F-4D97-AF65-F5344CB8AC3E}">
        <p14:creationId xmlns:p14="http://schemas.microsoft.com/office/powerpoint/2010/main" val="3303275470"/>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showMasterSp="0" userDrawn="1">
  <p:cSld name="1_Last slide">
    <p:spTree>
      <p:nvGrpSpPr>
        <p:cNvPr id="1" name=""/>
        <p:cNvGrpSpPr/>
        <p:nvPr/>
      </p:nvGrpSpPr>
      <p:grpSpPr>
        <a:xfrm>
          <a:off x="0" y="0"/>
          <a:ext cx="0" cy="0"/>
          <a:chOff x="0" y="0"/>
          <a:chExt cx="0" cy="0"/>
        </a:xfrm>
      </p:grpSpPr>
      <p:grpSp>
        <p:nvGrpSpPr>
          <p:cNvPr id="13" name="Group 13"/>
          <p:cNvGrpSpPr>
            <a:grpSpLocks/>
          </p:cNvGrpSpPr>
          <p:nvPr userDrawn="1"/>
        </p:nvGrpSpPr>
        <p:grpSpPr bwMode="auto">
          <a:xfrm>
            <a:off x="0" y="0"/>
            <a:ext cx="9144000" cy="6858000"/>
            <a:chOff x="1723" y="0"/>
            <a:chExt cx="683" cy="4320"/>
          </a:xfrm>
          <a:gradFill flip="none" rotWithShape="1">
            <a:gsLst>
              <a:gs pos="0">
                <a:srgbClr val="969696"/>
              </a:gs>
              <a:gs pos="41000">
                <a:srgbClr val="FFFFFF"/>
              </a:gs>
              <a:gs pos="100000">
                <a:schemeClr val="bg1">
                  <a:lumMod val="95000"/>
                </a:schemeClr>
              </a:gs>
            </a:gsLst>
            <a:lin ang="16200000" scaled="0"/>
            <a:tileRect/>
          </a:gradFill>
        </p:grpSpPr>
        <p:sp>
          <p:nvSpPr>
            <p:cNvPr id="16" name="Rectangle 11"/>
            <p:cNvSpPr>
              <a:spLocks noChangeArrowheads="1"/>
            </p:cNvSpPr>
            <p:nvPr/>
          </p:nvSpPr>
          <p:spPr bwMode="auto">
            <a:xfrm>
              <a:off x="1723" y="0"/>
              <a:ext cx="683" cy="2235"/>
            </a:xfrm>
            <a:prstGeom prst="rect">
              <a:avLst/>
            </a:prstGeom>
            <a:grpFill/>
            <a:ln>
              <a:noFill/>
            </a:ln>
            <a:effectLst/>
            <a:extLs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0" tIns="0" rIns="0" bIns="0" anchor="ctr"/>
            <a:lstStyle/>
            <a:p>
              <a:pPr>
                <a:defRPr/>
              </a:pPr>
              <a:endParaRPr lang="fr-FR">
                <a:solidFill>
                  <a:srgbClr val="000000"/>
                </a:solidFill>
              </a:endParaRPr>
            </a:p>
          </p:txBody>
        </p:sp>
        <p:sp>
          <p:nvSpPr>
            <p:cNvPr id="17" name="Rectangle 12"/>
            <p:cNvSpPr>
              <a:spLocks noChangeArrowheads="1"/>
            </p:cNvSpPr>
            <p:nvPr/>
          </p:nvSpPr>
          <p:spPr bwMode="auto">
            <a:xfrm rot="10800000">
              <a:off x="1723" y="2235"/>
              <a:ext cx="683" cy="2085"/>
            </a:xfrm>
            <a:prstGeom prst="rect">
              <a:avLst/>
            </a:prstGeom>
            <a:grpFill/>
            <a:ln>
              <a:noFill/>
            </a:ln>
            <a:effectLst/>
            <a:extLs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rot="10800000" wrap="none" lIns="0" tIns="0" rIns="0" bIns="0" anchor="ctr"/>
            <a:lstStyle/>
            <a:p>
              <a:pPr>
                <a:defRPr/>
              </a:pPr>
              <a:endParaRPr lang="fr-FR">
                <a:solidFill>
                  <a:srgbClr val="000000"/>
                </a:solidFill>
              </a:endParaRPr>
            </a:p>
          </p:txBody>
        </p:sp>
      </p:grpSp>
      <p:pic>
        <p:nvPicPr>
          <p:cNvPr id="19" name="Picture 19" descr="Sidel_BM_no_bleed"/>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7605713" y="5981700"/>
            <a:ext cx="1108075" cy="887413"/>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2" name="Object 1" hidden="1"/>
          <p:cNvGraphicFramePr>
            <a:graphicFrameLocks noChangeAspect="1"/>
          </p:cNvGraphicFramePr>
          <p:nvPr userDrawn="1">
            <p:custDataLst>
              <p:tags r:id="rId2"/>
            </p:custDataLst>
            <p:extLst>
              <p:ext uri="{D42A27DB-BD31-4B8C-83A1-F6EECF244321}">
                <p14:modId xmlns:p14="http://schemas.microsoft.com/office/powerpoint/2010/main" val="2826929981"/>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73772" name="think-cell Folie" r:id="rId5" imgW="270" imgH="270" progId="TCLayout.ActiveDocument.1">
                  <p:embed/>
                </p:oleObj>
              </mc:Choice>
              <mc:Fallback>
                <p:oleObj name="think-cell Folie" r:id="rId5" imgW="270" imgH="270" progId="TCLayout.ActiveDocument.1">
                  <p:embed/>
                  <p:pic>
                    <p:nvPicPr>
                      <p:cNvPr id="0" name=""/>
                      <p:cNvPicPr/>
                      <p:nvPr/>
                    </p:nvPicPr>
                    <p:blipFill>
                      <a:blip r:embed="rId6"/>
                      <a:stretch>
                        <a:fillRect/>
                      </a:stretch>
                    </p:blipFill>
                    <p:spPr>
                      <a:xfrm>
                        <a:off x="1588" y="1588"/>
                        <a:ext cx="1587" cy="1587"/>
                      </a:xfrm>
                      <a:prstGeom prst="rect">
                        <a:avLst/>
                      </a:prstGeom>
                    </p:spPr>
                  </p:pic>
                </p:oleObj>
              </mc:Fallback>
            </mc:AlternateContent>
          </a:graphicData>
        </a:graphic>
      </p:graphicFrame>
      <p:sp>
        <p:nvSpPr>
          <p:cNvPr id="15" name="Rectangle 2"/>
          <p:cNvSpPr>
            <a:spLocks noGrp="1" noChangeArrowheads="1"/>
          </p:cNvSpPr>
          <p:nvPr>
            <p:ph type="ctrTitle" hasCustomPrompt="1"/>
          </p:nvPr>
        </p:nvSpPr>
        <p:spPr bwMode="gray">
          <a:xfrm>
            <a:off x="647700" y="769938"/>
            <a:ext cx="7988300" cy="1557337"/>
          </a:xfrm>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defRPr sz="4000">
                <a:solidFill>
                  <a:schemeClr val="tx2"/>
                </a:solidFill>
              </a:defRPr>
            </a:lvl1pPr>
          </a:lstStyle>
          <a:p>
            <a:pPr lvl="0"/>
            <a:r>
              <a:rPr lang="en-GB" noProof="1"/>
              <a:t>Click to edit master title style</a:t>
            </a:r>
            <a:endParaRPr lang="en-GB" noProof="0" dirty="0"/>
          </a:p>
        </p:txBody>
      </p:sp>
      <p:sp>
        <p:nvSpPr>
          <p:cNvPr id="27" name="Title 1"/>
          <p:cNvSpPr>
            <a:spLocks/>
          </p:cNvSpPr>
          <p:nvPr userDrawn="1"/>
        </p:nvSpPr>
        <p:spPr bwMode="gray">
          <a:xfrm>
            <a:off x="6520106" y="6476331"/>
            <a:ext cx="921727" cy="15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p>
            <a:pPr algn="r" eaLnBrk="0" hangingPunct="0"/>
            <a:r>
              <a:rPr lang="en-GB" sz="1000" b="1" dirty="0">
                <a:solidFill>
                  <a:srgbClr val="FFFFFF"/>
                </a:solidFill>
              </a:rPr>
              <a:t>www.sidel.com</a:t>
            </a:r>
          </a:p>
        </p:txBody>
      </p:sp>
      <p:sp>
        <p:nvSpPr>
          <p:cNvPr id="20" name="Title 1"/>
          <p:cNvSpPr>
            <a:spLocks/>
          </p:cNvSpPr>
          <p:nvPr userDrawn="1"/>
        </p:nvSpPr>
        <p:spPr bwMode="gray">
          <a:xfrm>
            <a:off x="650875" y="6389944"/>
            <a:ext cx="327025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p>
            <a:pPr eaLnBrk="0" hangingPunct="0"/>
            <a:r>
              <a:rPr lang="en-GB" sz="800" dirty="0">
                <a:solidFill>
                  <a:srgbClr val="FFFFFF"/>
                </a:solidFill>
              </a:rPr>
              <a:t>All rights reserved. No part of this publication may be reproduced</a:t>
            </a:r>
            <a:br>
              <a:rPr lang="en-GB" sz="800" dirty="0">
                <a:solidFill>
                  <a:srgbClr val="FFFFFF"/>
                </a:solidFill>
              </a:rPr>
            </a:br>
            <a:r>
              <a:rPr lang="en-GB" sz="800" dirty="0">
                <a:solidFill>
                  <a:srgbClr val="FFFFFF"/>
                </a:solidFill>
              </a:rPr>
              <a:t>or electronically distributed without the prior permission of the publisher. </a:t>
            </a:r>
          </a:p>
        </p:txBody>
      </p:sp>
    </p:spTree>
    <p:extLst>
      <p:ext uri="{BB962C8B-B14F-4D97-AF65-F5344CB8AC3E}">
        <p14:creationId xmlns:p14="http://schemas.microsoft.com/office/powerpoint/2010/main" val="3825387764"/>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showMasterSp="0" preserve="1" userDrawn="1">
  <p:cSld name="Cover slide">
    <p:spTree>
      <p:nvGrpSpPr>
        <p:cNvPr id="1" name=""/>
        <p:cNvGrpSpPr/>
        <p:nvPr/>
      </p:nvGrpSpPr>
      <p:grpSpPr>
        <a:xfrm>
          <a:off x="0" y="0"/>
          <a:ext cx="0" cy="0"/>
          <a:chOff x="0" y="0"/>
          <a:chExt cx="0" cy="0"/>
        </a:xfrm>
      </p:grpSpPr>
      <p:grpSp>
        <p:nvGrpSpPr>
          <p:cNvPr id="14" name="Group 13"/>
          <p:cNvGrpSpPr>
            <a:grpSpLocks/>
          </p:cNvGrpSpPr>
          <p:nvPr userDrawn="1"/>
        </p:nvGrpSpPr>
        <p:grpSpPr bwMode="auto">
          <a:xfrm>
            <a:off x="0" y="0"/>
            <a:ext cx="9144000" cy="6858000"/>
            <a:chOff x="1723" y="0"/>
            <a:chExt cx="683" cy="4320"/>
          </a:xfrm>
          <a:gradFill flip="none" rotWithShape="1">
            <a:gsLst>
              <a:gs pos="0">
                <a:srgbClr val="969696"/>
              </a:gs>
              <a:gs pos="41000">
                <a:srgbClr val="FFFFFF"/>
              </a:gs>
              <a:gs pos="100000">
                <a:schemeClr val="bg1">
                  <a:lumMod val="95000"/>
                </a:schemeClr>
              </a:gs>
            </a:gsLst>
            <a:lin ang="16200000" scaled="0"/>
            <a:tileRect/>
          </a:gradFill>
        </p:grpSpPr>
        <p:sp>
          <p:nvSpPr>
            <p:cNvPr id="20" name="Rectangle 11"/>
            <p:cNvSpPr>
              <a:spLocks noChangeArrowheads="1"/>
            </p:cNvSpPr>
            <p:nvPr/>
          </p:nvSpPr>
          <p:spPr bwMode="auto">
            <a:xfrm>
              <a:off x="1723" y="0"/>
              <a:ext cx="683" cy="2235"/>
            </a:xfrm>
            <a:prstGeom prst="rect">
              <a:avLst/>
            </a:prstGeom>
            <a:grpFill/>
            <a:ln>
              <a:noFill/>
            </a:ln>
            <a:effectLst/>
            <a:extLs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0" tIns="0" rIns="0" bIns="0" anchor="ctr"/>
            <a:lstStyle/>
            <a:p>
              <a:pPr>
                <a:defRPr/>
              </a:pPr>
              <a:endParaRPr lang="fr-FR">
                <a:solidFill>
                  <a:srgbClr val="000000"/>
                </a:solidFill>
              </a:endParaRPr>
            </a:p>
          </p:txBody>
        </p:sp>
        <p:sp>
          <p:nvSpPr>
            <p:cNvPr id="21" name="Rectangle 12"/>
            <p:cNvSpPr>
              <a:spLocks noChangeArrowheads="1"/>
            </p:cNvSpPr>
            <p:nvPr/>
          </p:nvSpPr>
          <p:spPr bwMode="auto">
            <a:xfrm rot="10800000">
              <a:off x="1723" y="2235"/>
              <a:ext cx="683" cy="2085"/>
            </a:xfrm>
            <a:prstGeom prst="rect">
              <a:avLst/>
            </a:prstGeom>
            <a:grpFill/>
            <a:ln>
              <a:noFill/>
            </a:ln>
            <a:effectLst/>
            <a:extLs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rot="10800000" wrap="none" lIns="0" tIns="0" rIns="0" bIns="0" anchor="ctr"/>
            <a:lstStyle/>
            <a:p>
              <a:pPr>
                <a:defRPr/>
              </a:pPr>
              <a:endParaRPr lang="fr-FR">
                <a:solidFill>
                  <a:srgbClr val="000000"/>
                </a:solidFill>
              </a:endParaRPr>
            </a:p>
          </p:txBody>
        </p:sp>
      </p:grpSp>
      <p:sp>
        <p:nvSpPr>
          <p:cNvPr id="25" name="Title 1"/>
          <p:cNvSpPr>
            <a:spLocks/>
          </p:cNvSpPr>
          <p:nvPr userDrawn="1"/>
        </p:nvSpPr>
        <p:spPr bwMode="gray">
          <a:xfrm>
            <a:off x="650875" y="6389944"/>
            <a:ext cx="327025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p>
            <a:pPr eaLnBrk="0" hangingPunct="0"/>
            <a:r>
              <a:rPr lang="en-GB" sz="800" dirty="0">
                <a:solidFill>
                  <a:srgbClr val="FFFFFF"/>
                </a:solidFill>
              </a:rPr>
              <a:t>All rights reserved. No part of this publication may be reproduced</a:t>
            </a:r>
            <a:br>
              <a:rPr lang="en-GB" sz="800" dirty="0">
                <a:solidFill>
                  <a:srgbClr val="FFFFFF"/>
                </a:solidFill>
              </a:rPr>
            </a:br>
            <a:r>
              <a:rPr lang="en-GB" sz="800" dirty="0">
                <a:solidFill>
                  <a:srgbClr val="FFFFFF"/>
                </a:solidFill>
              </a:rPr>
              <a:t>or electronically distributed without the prior permission of the publisher. </a:t>
            </a:r>
          </a:p>
        </p:txBody>
      </p:sp>
      <p:pic>
        <p:nvPicPr>
          <p:cNvPr id="26" name="Picture 19" descr="Sidel_BM_no_bleed"/>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7605713" y="5981700"/>
            <a:ext cx="1108075" cy="887413"/>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2" name="Object 1" hidden="1"/>
          <p:cNvGraphicFramePr>
            <a:graphicFrameLocks noChangeAspect="1"/>
          </p:cNvGraphicFramePr>
          <p:nvPr userDrawn="1">
            <p:custDataLst>
              <p:tags r:id="rId2"/>
            </p:custDataLst>
            <p:extLst>
              <p:ext uri="{D42A27DB-BD31-4B8C-83A1-F6EECF244321}">
                <p14:modId xmlns:p14="http://schemas.microsoft.com/office/powerpoint/2010/main" val="605065095"/>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76843" name="think-cell Folie" r:id="rId5" imgW="270" imgH="270" progId="TCLayout.ActiveDocument.1">
                  <p:embed/>
                </p:oleObj>
              </mc:Choice>
              <mc:Fallback>
                <p:oleObj name="think-cell Folie" r:id="rId5" imgW="270" imgH="270" progId="TCLayout.ActiveDocument.1">
                  <p:embed/>
                  <p:pic>
                    <p:nvPicPr>
                      <p:cNvPr id="0" name=""/>
                      <p:cNvPicPr/>
                      <p:nvPr/>
                    </p:nvPicPr>
                    <p:blipFill>
                      <a:blip r:embed="rId6"/>
                      <a:stretch>
                        <a:fillRect/>
                      </a:stretch>
                    </p:blipFill>
                    <p:spPr>
                      <a:xfrm>
                        <a:off x="1588" y="1588"/>
                        <a:ext cx="1587" cy="1587"/>
                      </a:xfrm>
                      <a:prstGeom prst="rect">
                        <a:avLst/>
                      </a:prstGeom>
                    </p:spPr>
                  </p:pic>
                </p:oleObj>
              </mc:Fallback>
            </mc:AlternateContent>
          </a:graphicData>
        </a:graphic>
      </p:graphicFrame>
      <p:sp>
        <p:nvSpPr>
          <p:cNvPr id="15" name="Rectangle 2"/>
          <p:cNvSpPr>
            <a:spLocks noGrp="1" noChangeArrowheads="1"/>
          </p:cNvSpPr>
          <p:nvPr>
            <p:ph type="ctrTitle" hasCustomPrompt="1"/>
          </p:nvPr>
        </p:nvSpPr>
        <p:spPr bwMode="gray">
          <a:xfrm>
            <a:off x="647700" y="769938"/>
            <a:ext cx="7988300" cy="1557337"/>
          </a:xfrm>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defRPr sz="4000">
                <a:solidFill>
                  <a:schemeClr val="tx2"/>
                </a:solidFill>
              </a:defRPr>
            </a:lvl1pPr>
          </a:lstStyle>
          <a:p>
            <a:pPr lvl="0"/>
            <a:r>
              <a:rPr lang="en-GB" noProof="1"/>
              <a:t>Click to edit master title style</a:t>
            </a:r>
            <a:endParaRPr lang="en-GB" noProof="0" dirty="0"/>
          </a:p>
        </p:txBody>
      </p:sp>
      <p:sp>
        <p:nvSpPr>
          <p:cNvPr id="16" name="Rectangle 3"/>
          <p:cNvSpPr>
            <a:spLocks noGrp="1" noChangeArrowheads="1"/>
          </p:cNvSpPr>
          <p:nvPr>
            <p:ph type="subTitle" idx="1"/>
          </p:nvPr>
        </p:nvSpPr>
        <p:spPr bwMode="gray">
          <a:xfrm>
            <a:off x="650875" y="2327275"/>
            <a:ext cx="5362575" cy="1738313"/>
          </a:xfrm>
          <a:prstGeom prst="rect">
            <a:avLst/>
          </a:prstGeom>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spcBef>
                <a:spcPct val="0"/>
              </a:spcBef>
              <a:buSzTx/>
              <a:defRPr>
                <a:solidFill>
                  <a:schemeClr val="accent4"/>
                </a:solidFill>
              </a:defRPr>
            </a:lvl1pPr>
          </a:lstStyle>
          <a:p>
            <a:pPr lvl="0"/>
            <a:r>
              <a:rPr lang="en-GB" noProof="0" dirty="0" err="1"/>
              <a:t>Formatvorlage</a:t>
            </a:r>
            <a:r>
              <a:rPr lang="en-GB" noProof="0" dirty="0"/>
              <a:t> des </a:t>
            </a:r>
            <a:r>
              <a:rPr lang="en-GB" noProof="0" dirty="0" err="1"/>
              <a:t>Untertitelmasters</a:t>
            </a:r>
            <a:r>
              <a:rPr lang="en-GB" noProof="0" dirty="0"/>
              <a:t> </a:t>
            </a:r>
            <a:r>
              <a:rPr lang="en-GB" noProof="0" dirty="0" err="1"/>
              <a:t>durch</a:t>
            </a:r>
            <a:r>
              <a:rPr lang="en-GB" noProof="0" dirty="0"/>
              <a:t> </a:t>
            </a:r>
            <a:r>
              <a:rPr lang="en-GB" noProof="0" dirty="0" err="1"/>
              <a:t>Klicken</a:t>
            </a:r>
            <a:r>
              <a:rPr lang="en-GB" noProof="0" dirty="0"/>
              <a:t> </a:t>
            </a:r>
            <a:r>
              <a:rPr lang="en-GB" noProof="0" dirty="0" err="1"/>
              <a:t>bearbeiten</a:t>
            </a:r>
            <a:endParaRPr lang="en-GB" noProof="0" dirty="0"/>
          </a:p>
        </p:txBody>
      </p:sp>
    </p:spTree>
    <p:extLst>
      <p:ext uri="{BB962C8B-B14F-4D97-AF65-F5344CB8AC3E}">
        <p14:creationId xmlns:p14="http://schemas.microsoft.com/office/powerpoint/2010/main" val="3237322166"/>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GB"/>
              <a:t>Click to edit master title style</a:t>
            </a:r>
            <a:endParaRPr lang="en-GB" dirty="0"/>
          </a:p>
        </p:txBody>
      </p:sp>
    </p:spTree>
    <p:extLst>
      <p:ext uri="{BB962C8B-B14F-4D97-AF65-F5344CB8AC3E}">
        <p14:creationId xmlns:p14="http://schemas.microsoft.com/office/powerpoint/2010/main" val="1920190625"/>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preserve="1" userDrawn="1">
  <p:cSld name="Title and tex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GB"/>
              <a:t>Click to edit master title style</a:t>
            </a:r>
            <a:endParaRPr lang="en-GB" dirty="0"/>
          </a:p>
        </p:txBody>
      </p:sp>
      <p:sp>
        <p:nvSpPr>
          <p:cNvPr id="5" name="Text Placeholder 4"/>
          <p:cNvSpPr>
            <a:spLocks noGrp="1"/>
          </p:cNvSpPr>
          <p:nvPr>
            <p:ph type="body" sz="quarter" idx="10"/>
          </p:nvPr>
        </p:nvSpPr>
        <p:spPr>
          <a:xfrm>
            <a:off x="647700" y="1485900"/>
            <a:ext cx="7997825" cy="4762500"/>
          </a:xfrm>
        </p:spPr>
        <p:txBody>
          <a:bodyPr>
            <a:noAutofit/>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p>
        </p:txBody>
      </p:sp>
    </p:spTree>
    <p:extLst>
      <p:ext uri="{BB962C8B-B14F-4D97-AF65-F5344CB8AC3E}">
        <p14:creationId xmlns:p14="http://schemas.microsoft.com/office/powerpoint/2010/main" val="387770730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emf"/><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oleObject" Target="../embeddings/oleObject1.bin"/><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ags" Target="../tags/tag1.xml"/><Relationship Id="rId5" Type="http://schemas.openxmlformats.org/officeDocument/2006/relationships/slideLayout" Target="../slideLayouts/slideLayout5.xml"/><Relationship Id="rId15" Type="http://schemas.openxmlformats.org/officeDocument/2006/relationships/image" Target="../media/image4.png"/><Relationship Id="rId10" Type="http://schemas.openxmlformats.org/officeDocument/2006/relationships/vmlDrawing" Target="../drawings/vmlDrawing1.vml"/><Relationship Id="rId4" Type="http://schemas.openxmlformats.org/officeDocument/2006/relationships/slideLayout" Target="../slideLayouts/slideLayout4.xml"/><Relationship Id="rId9" Type="http://schemas.openxmlformats.org/officeDocument/2006/relationships/theme" Target="../theme/theme1.xml"/><Relationship Id="rId14" Type="http://schemas.openxmlformats.org/officeDocument/2006/relationships/image" Target="../media/image3.jpeg"/></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80.xml"/><Relationship Id="rId13" Type="http://schemas.openxmlformats.org/officeDocument/2006/relationships/image" Target="../media/image2.emf"/><Relationship Id="rId3" Type="http://schemas.openxmlformats.org/officeDocument/2006/relationships/slideLayout" Target="../slideLayouts/slideLayout75.xml"/><Relationship Id="rId7" Type="http://schemas.openxmlformats.org/officeDocument/2006/relationships/slideLayout" Target="../slideLayouts/slideLayout79.xml"/><Relationship Id="rId12" Type="http://schemas.openxmlformats.org/officeDocument/2006/relationships/oleObject" Target="../embeddings/oleObject46.bin"/><Relationship Id="rId2" Type="http://schemas.openxmlformats.org/officeDocument/2006/relationships/slideLayout" Target="../slideLayouts/slideLayout74.xml"/><Relationship Id="rId1" Type="http://schemas.openxmlformats.org/officeDocument/2006/relationships/slideLayout" Target="../slideLayouts/slideLayout73.xml"/><Relationship Id="rId6" Type="http://schemas.openxmlformats.org/officeDocument/2006/relationships/slideLayout" Target="../slideLayouts/slideLayout78.xml"/><Relationship Id="rId11" Type="http://schemas.openxmlformats.org/officeDocument/2006/relationships/tags" Target="../tags/tag46.xml"/><Relationship Id="rId5" Type="http://schemas.openxmlformats.org/officeDocument/2006/relationships/slideLayout" Target="../slideLayouts/slideLayout77.xml"/><Relationship Id="rId15" Type="http://schemas.openxmlformats.org/officeDocument/2006/relationships/image" Target="../media/image4.png"/><Relationship Id="rId10" Type="http://schemas.openxmlformats.org/officeDocument/2006/relationships/vmlDrawing" Target="../drawings/vmlDrawing46.vml"/><Relationship Id="rId4" Type="http://schemas.openxmlformats.org/officeDocument/2006/relationships/slideLayout" Target="../slideLayouts/slideLayout76.xml"/><Relationship Id="rId9" Type="http://schemas.openxmlformats.org/officeDocument/2006/relationships/theme" Target="../theme/theme10.xml"/><Relationship Id="rId14" Type="http://schemas.openxmlformats.org/officeDocument/2006/relationships/image" Target="../media/image3.jpeg"/></Relationships>
</file>

<file path=ppt/slideMasters/_rels/slideMaster11.xml.rels><?xml version="1.0" encoding="UTF-8" standalone="yes"?>
<Relationships xmlns="http://schemas.openxmlformats.org/package/2006/relationships"><Relationship Id="rId8" Type="http://schemas.openxmlformats.org/officeDocument/2006/relationships/slideLayout" Target="../slideLayouts/slideLayout88.xml"/><Relationship Id="rId13" Type="http://schemas.openxmlformats.org/officeDocument/2006/relationships/image" Target="../media/image2.emf"/><Relationship Id="rId3" Type="http://schemas.openxmlformats.org/officeDocument/2006/relationships/slideLayout" Target="../slideLayouts/slideLayout83.xml"/><Relationship Id="rId7" Type="http://schemas.openxmlformats.org/officeDocument/2006/relationships/slideLayout" Target="../slideLayouts/slideLayout87.xml"/><Relationship Id="rId12" Type="http://schemas.openxmlformats.org/officeDocument/2006/relationships/oleObject" Target="../embeddings/oleObject51.bin"/><Relationship Id="rId2" Type="http://schemas.openxmlformats.org/officeDocument/2006/relationships/slideLayout" Target="../slideLayouts/slideLayout82.xml"/><Relationship Id="rId1" Type="http://schemas.openxmlformats.org/officeDocument/2006/relationships/slideLayout" Target="../slideLayouts/slideLayout81.xml"/><Relationship Id="rId6" Type="http://schemas.openxmlformats.org/officeDocument/2006/relationships/slideLayout" Target="../slideLayouts/slideLayout86.xml"/><Relationship Id="rId11" Type="http://schemas.openxmlformats.org/officeDocument/2006/relationships/tags" Target="../tags/tag51.xml"/><Relationship Id="rId5" Type="http://schemas.openxmlformats.org/officeDocument/2006/relationships/slideLayout" Target="../slideLayouts/slideLayout85.xml"/><Relationship Id="rId15" Type="http://schemas.openxmlformats.org/officeDocument/2006/relationships/image" Target="../media/image4.png"/><Relationship Id="rId10" Type="http://schemas.openxmlformats.org/officeDocument/2006/relationships/vmlDrawing" Target="../drawings/vmlDrawing51.vml"/><Relationship Id="rId4" Type="http://schemas.openxmlformats.org/officeDocument/2006/relationships/slideLayout" Target="../slideLayouts/slideLayout84.xml"/><Relationship Id="rId9" Type="http://schemas.openxmlformats.org/officeDocument/2006/relationships/theme" Target="../theme/theme11.xml"/><Relationship Id="rId14" Type="http://schemas.openxmlformats.org/officeDocument/2006/relationships/image" Target="../media/image3.jpeg"/></Relationships>
</file>

<file path=ppt/slideMasters/_rels/slideMaster12.xml.rels><?xml version="1.0" encoding="UTF-8" standalone="yes"?>
<Relationships xmlns="http://schemas.openxmlformats.org/package/2006/relationships"><Relationship Id="rId8" Type="http://schemas.openxmlformats.org/officeDocument/2006/relationships/slideLayout" Target="../slideLayouts/slideLayout96.xml"/><Relationship Id="rId13" Type="http://schemas.openxmlformats.org/officeDocument/2006/relationships/image" Target="../media/image2.emf"/><Relationship Id="rId3" Type="http://schemas.openxmlformats.org/officeDocument/2006/relationships/slideLayout" Target="../slideLayouts/slideLayout91.xml"/><Relationship Id="rId7" Type="http://schemas.openxmlformats.org/officeDocument/2006/relationships/slideLayout" Target="../slideLayouts/slideLayout95.xml"/><Relationship Id="rId12" Type="http://schemas.openxmlformats.org/officeDocument/2006/relationships/oleObject" Target="../embeddings/oleObject56.bin"/><Relationship Id="rId2" Type="http://schemas.openxmlformats.org/officeDocument/2006/relationships/slideLayout" Target="../slideLayouts/slideLayout90.xml"/><Relationship Id="rId1" Type="http://schemas.openxmlformats.org/officeDocument/2006/relationships/slideLayout" Target="../slideLayouts/slideLayout89.xml"/><Relationship Id="rId6" Type="http://schemas.openxmlformats.org/officeDocument/2006/relationships/slideLayout" Target="../slideLayouts/slideLayout94.xml"/><Relationship Id="rId11" Type="http://schemas.openxmlformats.org/officeDocument/2006/relationships/tags" Target="../tags/tag56.xml"/><Relationship Id="rId5" Type="http://schemas.openxmlformats.org/officeDocument/2006/relationships/slideLayout" Target="../slideLayouts/slideLayout93.xml"/><Relationship Id="rId15" Type="http://schemas.openxmlformats.org/officeDocument/2006/relationships/image" Target="../media/image4.png"/><Relationship Id="rId10" Type="http://schemas.openxmlformats.org/officeDocument/2006/relationships/vmlDrawing" Target="../drawings/vmlDrawing56.vml"/><Relationship Id="rId4" Type="http://schemas.openxmlformats.org/officeDocument/2006/relationships/slideLayout" Target="../slideLayouts/slideLayout92.xml"/><Relationship Id="rId9" Type="http://schemas.openxmlformats.org/officeDocument/2006/relationships/theme" Target="../theme/theme12.xml"/><Relationship Id="rId14" Type="http://schemas.openxmlformats.org/officeDocument/2006/relationships/image" Target="../media/image3.jpeg"/></Relationships>
</file>

<file path=ppt/slideMasters/_rels/slideMaster13.xml.rels><?xml version="1.0" encoding="UTF-8" standalone="yes"?>
<Relationships xmlns="http://schemas.openxmlformats.org/package/2006/relationships"><Relationship Id="rId8" Type="http://schemas.openxmlformats.org/officeDocument/2006/relationships/slideLayout" Target="../slideLayouts/slideLayout104.xml"/><Relationship Id="rId13" Type="http://schemas.openxmlformats.org/officeDocument/2006/relationships/image" Target="../media/image2.emf"/><Relationship Id="rId3" Type="http://schemas.openxmlformats.org/officeDocument/2006/relationships/slideLayout" Target="../slideLayouts/slideLayout99.xml"/><Relationship Id="rId7" Type="http://schemas.openxmlformats.org/officeDocument/2006/relationships/slideLayout" Target="../slideLayouts/slideLayout103.xml"/><Relationship Id="rId12" Type="http://schemas.openxmlformats.org/officeDocument/2006/relationships/oleObject" Target="../embeddings/oleObject61.bin"/><Relationship Id="rId2" Type="http://schemas.openxmlformats.org/officeDocument/2006/relationships/slideLayout" Target="../slideLayouts/slideLayout98.xml"/><Relationship Id="rId1" Type="http://schemas.openxmlformats.org/officeDocument/2006/relationships/slideLayout" Target="../slideLayouts/slideLayout97.xml"/><Relationship Id="rId6" Type="http://schemas.openxmlformats.org/officeDocument/2006/relationships/slideLayout" Target="../slideLayouts/slideLayout102.xml"/><Relationship Id="rId11" Type="http://schemas.openxmlformats.org/officeDocument/2006/relationships/tags" Target="../tags/tag61.xml"/><Relationship Id="rId5" Type="http://schemas.openxmlformats.org/officeDocument/2006/relationships/slideLayout" Target="../slideLayouts/slideLayout101.xml"/><Relationship Id="rId15" Type="http://schemas.openxmlformats.org/officeDocument/2006/relationships/image" Target="../media/image4.png"/><Relationship Id="rId10" Type="http://schemas.openxmlformats.org/officeDocument/2006/relationships/vmlDrawing" Target="../drawings/vmlDrawing61.vml"/><Relationship Id="rId4" Type="http://schemas.openxmlformats.org/officeDocument/2006/relationships/slideLayout" Target="../slideLayouts/slideLayout100.xml"/><Relationship Id="rId9" Type="http://schemas.openxmlformats.org/officeDocument/2006/relationships/theme" Target="../theme/theme13.xml"/><Relationship Id="rId14" Type="http://schemas.openxmlformats.org/officeDocument/2006/relationships/image" Target="../media/image3.jpeg"/></Relationships>
</file>

<file path=ppt/slideMasters/_rels/slideMaster14.xml.rels><?xml version="1.0" encoding="UTF-8" standalone="yes"?>
<Relationships xmlns="http://schemas.openxmlformats.org/package/2006/relationships"><Relationship Id="rId8" Type="http://schemas.openxmlformats.org/officeDocument/2006/relationships/slideLayout" Target="../slideLayouts/slideLayout112.xml"/><Relationship Id="rId13" Type="http://schemas.openxmlformats.org/officeDocument/2006/relationships/image" Target="../media/image2.emf"/><Relationship Id="rId3" Type="http://schemas.openxmlformats.org/officeDocument/2006/relationships/slideLayout" Target="../slideLayouts/slideLayout107.xml"/><Relationship Id="rId7" Type="http://schemas.openxmlformats.org/officeDocument/2006/relationships/slideLayout" Target="../slideLayouts/slideLayout111.xml"/><Relationship Id="rId12" Type="http://schemas.openxmlformats.org/officeDocument/2006/relationships/oleObject" Target="../embeddings/oleObject66.bin"/><Relationship Id="rId2" Type="http://schemas.openxmlformats.org/officeDocument/2006/relationships/slideLayout" Target="../slideLayouts/slideLayout106.xml"/><Relationship Id="rId1" Type="http://schemas.openxmlformats.org/officeDocument/2006/relationships/slideLayout" Target="../slideLayouts/slideLayout105.xml"/><Relationship Id="rId6" Type="http://schemas.openxmlformats.org/officeDocument/2006/relationships/slideLayout" Target="../slideLayouts/slideLayout110.xml"/><Relationship Id="rId11" Type="http://schemas.openxmlformats.org/officeDocument/2006/relationships/tags" Target="../tags/tag66.xml"/><Relationship Id="rId5" Type="http://schemas.openxmlformats.org/officeDocument/2006/relationships/slideLayout" Target="../slideLayouts/slideLayout109.xml"/><Relationship Id="rId15" Type="http://schemas.openxmlformats.org/officeDocument/2006/relationships/image" Target="../media/image4.png"/><Relationship Id="rId10" Type="http://schemas.openxmlformats.org/officeDocument/2006/relationships/vmlDrawing" Target="../drawings/vmlDrawing66.vml"/><Relationship Id="rId4" Type="http://schemas.openxmlformats.org/officeDocument/2006/relationships/slideLayout" Target="../slideLayouts/slideLayout108.xml"/><Relationship Id="rId9" Type="http://schemas.openxmlformats.org/officeDocument/2006/relationships/theme" Target="../theme/theme14.xml"/><Relationship Id="rId14" Type="http://schemas.openxmlformats.org/officeDocument/2006/relationships/image" Target="../media/image3.jpeg"/></Relationships>
</file>

<file path=ppt/slideMasters/_rels/slideMaster15.xml.rels><?xml version="1.0" encoding="UTF-8" standalone="yes"?>
<Relationships xmlns="http://schemas.openxmlformats.org/package/2006/relationships"><Relationship Id="rId8" Type="http://schemas.openxmlformats.org/officeDocument/2006/relationships/slideLayout" Target="../slideLayouts/slideLayout120.xml"/><Relationship Id="rId13" Type="http://schemas.openxmlformats.org/officeDocument/2006/relationships/image" Target="../media/image2.emf"/><Relationship Id="rId3" Type="http://schemas.openxmlformats.org/officeDocument/2006/relationships/slideLayout" Target="../slideLayouts/slideLayout115.xml"/><Relationship Id="rId7" Type="http://schemas.openxmlformats.org/officeDocument/2006/relationships/slideLayout" Target="../slideLayouts/slideLayout119.xml"/><Relationship Id="rId12" Type="http://schemas.openxmlformats.org/officeDocument/2006/relationships/oleObject" Target="../embeddings/oleObject71.bin"/><Relationship Id="rId2" Type="http://schemas.openxmlformats.org/officeDocument/2006/relationships/slideLayout" Target="../slideLayouts/slideLayout114.xml"/><Relationship Id="rId1" Type="http://schemas.openxmlformats.org/officeDocument/2006/relationships/slideLayout" Target="../slideLayouts/slideLayout113.xml"/><Relationship Id="rId6" Type="http://schemas.openxmlformats.org/officeDocument/2006/relationships/slideLayout" Target="../slideLayouts/slideLayout118.xml"/><Relationship Id="rId11" Type="http://schemas.openxmlformats.org/officeDocument/2006/relationships/tags" Target="../tags/tag71.xml"/><Relationship Id="rId5" Type="http://schemas.openxmlformats.org/officeDocument/2006/relationships/slideLayout" Target="../slideLayouts/slideLayout117.xml"/><Relationship Id="rId15" Type="http://schemas.openxmlformats.org/officeDocument/2006/relationships/image" Target="../media/image4.png"/><Relationship Id="rId10" Type="http://schemas.openxmlformats.org/officeDocument/2006/relationships/vmlDrawing" Target="../drawings/vmlDrawing71.vml"/><Relationship Id="rId4" Type="http://schemas.openxmlformats.org/officeDocument/2006/relationships/slideLayout" Target="../slideLayouts/slideLayout116.xml"/><Relationship Id="rId9" Type="http://schemas.openxmlformats.org/officeDocument/2006/relationships/theme" Target="../theme/theme15.xml"/><Relationship Id="rId14" Type="http://schemas.openxmlformats.org/officeDocument/2006/relationships/image" Target="../media/image3.jpeg"/></Relationships>
</file>

<file path=ppt/slideMasters/_rels/slideMaster16.xml.rels><?xml version="1.0" encoding="UTF-8" standalone="yes"?>
<Relationships xmlns="http://schemas.openxmlformats.org/package/2006/relationships"><Relationship Id="rId8" Type="http://schemas.openxmlformats.org/officeDocument/2006/relationships/slideLayout" Target="../slideLayouts/slideLayout128.xml"/><Relationship Id="rId13" Type="http://schemas.openxmlformats.org/officeDocument/2006/relationships/image" Target="../media/image2.emf"/><Relationship Id="rId3" Type="http://schemas.openxmlformats.org/officeDocument/2006/relationships/slideLayout" Target="../slideLayouts/slideLayout123.xml"/><Relationship Id="rId7" Type="http://schemas.openxmlformats.org/officeDocument/2006/relationships/slideLayout" Target="../slideLayouts/slideLayout127.xml"/><Relationship Id="rId12" Type="http://schemas.openxmlformats.org/officeDocument/2006/relationships/oleObject" Target="../embeddings/oleObject76.bin"/><Relationship Id="rId2" Type="http://schemas.openxmlformats.org/officeDocument/2006/relationships/slideLayout" Target="../slideLayouts/slideLayout122.xml"/><Relationship Id="rId1" Type="http://schemas.openxmlformats.org/officeDocument/2006/relationships/slideLayout" Target="../slideLayouts/slideLayout121.xml"/><Relationship Id="rId6" Type="http://schemas.openxmlformats.org/officeDocument/2006/relationships/slideLayout" Target="../slideLayouts/slideLayout126.xml"/><Relationship Id="rId11" Type="http://schemas.openxmlformats.org/officeDocument/2006/relationships/tags" Target="../tags/tag76.xml"/><Relationship Id="rId5" Type="http://schemas.openxmlformats.org/officeDocument/2006/relationships/slideLayout" Target="../slideLayouts/slideLayout125.xml"/><Relationship Id="rId15" Type="http://schemas.openxmlformats.org/officeDocument/2006/relationships/image" Target="../media/image4.png"/><Relationship Id="rId10" Type="http://schemas.openxmlformats.org/officeDocument/2006/relationships/vmlDrawing" Target="../drawings/vmlDrawing76.vml"/><Relationship Id="rId4" Type="http://schemas.openxmlformats.org/officeDocument/2006/relationships/slideLayout" Target="../slideLayouts/slideLayout124.xml"/><Relationship Id="rId9" Type="http://schemas.openxmlformats.org/officeDocument/2006/relationships/theme" Target="../theme/theme16.xml"/><Relationship Id="rId14" Type="http://schemas.openxmlformats.org/officeDocument/2006/relationships/image" Target="../media/image3.jpeg"/></Relationships>
</file>

<file path=ppt/slideMasters/_rels/slideMaster17.xml.rels><?xml version="1.0" encoding="UTF-8" standalone="yes"?>
<Relationships xmlns="http://schemas.openxmlformats.org/package/2006/relationships"><Relationship Id="rId8" Type="http://schemas.openxmlformats.org/officeDocument/2006/relationships/slideLayout" Target="../slideLayouts/slideLayout136.xml"/><Relationship Id="rId13" Type="http://schemas.openxmlformats.org/officeDocument/2006/relationships/image" Target="../media/image2.emf"/><Relationship Id="rId3" Type="http://schemas.openxmlformats.org/officeDocument/2006/relationships/slideLayout" Target="../slideLayouts/slideLayout131.xml"/><Relationship Id="rId7" Type="http://schemas.openxmlformats.org/officeDocument/2006/relationships/slideLayout" Target="../slideLayouts/slideLayout135.xml"/><Relationship Id="rId12" Type="http://schemas.openxmlformats.org/officeDocument/2006/relationships/oleObject" Target="../embeddings/oleObject81.bin"/><Relationship Id="rId2" Type="http://schemas.openxmlformats.org/officeDocument/2006/relationships/slideLayout" Target="../slideLayouts/slideLayout130.xml"/><Relationship Id="rId1" Type="http://schemas.openxmlformats.org/officeDocument/2006/relationships/slideLayout" Target="../slideLayouts/slideLayout129.xml"/><Relationship Id="rId6" Type="http://schemas.openxmlformats.org/officeDocument/2006/relationships/slideLayout" Target="../slideLayouts/slideLayout134.xml"/><Relationship Id="rId11" Type="http://schemas.openxmlformats.org/officeDocument/2006/relationships/tags" Target="../tags/tag81.xml"/><Relationship Id="rId5" Type="http://schemas.openxmlformats.org/officeDocument/2006/relationships/slideLayout" Target="../slideLayouts/slideLayout133.xml"/><Relationship Id="rId15" Type="http://schemas.openxmlformats.org/officeDocument/2006/relationships/image" Target="../media/image4.png"/><Relationship Id="rId10" Type="http://schemas.openxmlformats.org/officeDocument/2006/relationships/vmlDrawing" Target="../drawings/vmlDrawing81.vml"/><Relationship Id="rId4" Type="http://schemas.openxmlformats.org/officeDocument/2006/relationships/slideLayout" Target="../slideLayouts/slideLayout132.xml"/><Relationship Id="rId9" Type="http://schemas.openxmlformats.org/officeDocument/2006/relationships/theme" Target="../theme/theme17.xml"/><Relationship Id="rId14" Type="http://schemas.openxmlformats.org/officeDocument/2006/relationships/image" Target="../media/image3.jpeg"/></Relationships>
</file>

<file path=ppt/slideMasters/_rels/slideMaster18.xml.rels><?xml version="1.0" encoding="UTF-8" standalone="yes"?>
<Relationships xmlns="http://schemas.openxmlformats.org/package/2006/relationships"><Relationship Id="rId8" Type="http://schemas.openxmlformats.org/officeDocument/2006/relationships/slideLayout" Target="../slideLayouts/slideLayout144.xml"/><Relationship Id="rId13" Type="http://schemas.openxmlformats.org/officeDocument/2006/relationships/image" Target="../media/image2.emf"/><Relationship Id="rId3" Type="http://schemas.openxmlformats.org/officeDocument/2006/relationships/slideLayout" Target="../slideLayouts/slideLayout139.xml"/><Relationship Id="rId7" Type="http://schemas.openxmlformats.org/officeDocument/2006/relationships/slideLayout" Target="../slideLayouts/slideLayout143.xml"/><Relationship Id="rId12" Type="http://schemas.openxmlformats.org/officeDocument/2006/relationships/oleObject" Target="../embeddings/oleObject86.bin"/><Relationship Id="rId2" Type="http://schemas.openxmlformats.org/officeDocument/2006/relationships/slideLayout" Target="../slideLayouts/slideLayout138.xml"/><Relationship Id="rId1" Type="http://schemas.openxmlformats.org/officeDocument/2006/relationships/slideLayout" Target="../slideLayouts/slideLayout137.xml"/><Relationship Id="rId6" Type="http://schemas.openxmlformats.org/officeDocument/2006/relationships/slideLayout" Target="../slideLayouts/slideLayout142.xml"/><Relationship Id="rId11" Type="http://schemas.openxmlformats.org/officeDocument/2006/relationships/tags" Target="../tags/tag86.xml"/><Relationship Id="rId5" Type="http://schemas.openxmlformats.org/officeDocument/2006/relationships/slideLayout" Target="../slideLayouts/slideLayout141.xml"/><Relationship Id="rId15" Type="http://schemas.openxmlformats.org/officeDocument/2006/relationships/image" Target="../media/image4.png"/><Relationship Id="rId10" Type="http://schemas.openxmlformats.org/officeDocument/2006/relationships/vmlDrawing" Target="../drawings/vmlDrawing86.vml"/><Relationship Id="rId4" Type="http://schemas.openxmlformats.org/officeDocument/2006/relationships/slideLayout" Target="../slideLayouts/slideLayout140.xml"/><Relationship Id="rId9" Type="http://schemas.openxmlformats.org/officeDocument/2006/relationships/theme" Target="../theme/theme18.xml"/><Relationship Id="rId14" Type="http://schemas.openxmlformats.org/officeDocument/2006/relationships/image" Target="../media/image3.jpeg"/></Relationships>
</file>

<file path=ppt/slideMasters/_rels/slideMaster19.xml.rels><?xml version="1.0" encoding="UTF-8" standalone="yes"?>
<Relationships xmlns="http://schemas.openxmlformats.org/package/2006/relationships"><Relationship Id="rId8" Type="http://schemas.openxmlformats.org/officeDocument/2006/relationships/slideLayout" Target="../slideLayouts/slideLayout152.xml"/><Relationship Id="rId13" Type="http://schemas.openxmlformats.org/officeDocument/2006/relationships/image" Target="../media/image2.emf"/><Relationship Id="rId3" Type="http://schemas.openxmlformats.org/officeDocument/2006/relationships/slideLayout" Target="../slideLayouts/slideLayout147.xml"/><Relationship Id="rId7" Type="http://schemas.openxmlformats.org/officeDocument/2006/relationships/slideLayout" Target="../slideLayouts/slideLayout151.xml"/><Relationship Id="rId12" Type="http://schemas.openxmlformats.org/officeDocument/2006/relationships/oleObject" Target="../embeddings/oleObject91.bin"/><Relationship Id="rId2" Type="http://schemas.openxmlformats.org/officeDocument/2006/relationships/slideLayout" Target="../slideLayouts/slideLayout146.xml"/><Relationship Id="rId1" Type="http://schemas.openxmlformats.org/officeDocument/2006/relationships/slideLayout" Target="../slideLayouts/slideLayout145.xml"/><Relationship Id="rId6" Type="http://schemas.openxmlformats.org/officeDocument/2006/relationships/slideLayout" Target="../slideLayouts/slideLayout150.xml"/><Relationship Id="rId11" Type="http://schemas.openxmlformats.org/officeDocument/2006/relationships/tags" Target="../tags/tag91.xml"/><Relationship Id="rId5" Type="http://schemas.openxmlformats.org/officeDocument/2006/relationships/slideLayout" Target="../slideLayouts/slideLayout149.xml"/><Relationship Id="rId15" Type="http://schemas.openxmlformats.org/officeDocument/2006/relationships/image" Target="../media/image4.png"/><Relationship Id="rId10" Type="http://schemas.openxmlformats.org/officeDocument/2006/relationships/vmlDrawing" Target="../drawings/vmlDrawing91.vml"/><Relationship Id="rId4" Type="http://schemas.openxmlformats.org/officeDocument/2006/relationships/slideLayout" Target="../slideLayouts/slideLayout148.xml"/><Relationship Id="rId9" Type="http://schemas.openxmlformats.org/officeDocument/2006/relationships/theme" Target="../theme/theme19.xml"/><Relationship Id="rId14" Type="http://schemas.openxmlformats.org/officeDocument/2006/relationships/image" Target="../media/image3.jpe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6.xml"/><Relationship Id="rId13" Type="http://schemas.openxmlformats.org/officeDocument/2006/relationships/image" Target="../media/image2.emf"/><Relationship Id="rId3" Type="http://schemas.openxmlformats.org/officeDocument/2006/relationships/slideLayout" Target="../slideLayouts/slideLayout11.xml"/><Relationship Id="rId7" Type="http://schemas.openxmlformats.org/officeDocument/2006/relationships/slideLayout" Target="../slideLayouts/slideLayout15.xml"/><Relationship Id="rId12" Type="http://schemas.openxmlformats.org/officeDocument/2006/relationships/oleObject" Target="../embeddings/oleObject6.bin"/><Relationship Id="rId2" Type="http://schemas.openxmlformats.org/officeDocument/2006/relationships/slideLayout" Target="../slideLayouts/slideLayout10.xml"/><Relationship Id="rId1" Type="http://schemas.openxmlformats.org/officeDocument/2006/relationships/slideLayout" Target="../slideLayouts/slideLayout9.xml"/><Relationship Id="rId6" Type="http://schemas.openxmlformats.org/officeDocument/2006/relationships/slideLayout" Target="../slideLayouts/slideLayout14.xml"/><Relationship Id="rId11" Type="http://schemas.openxmlformats.org/officeDocument/2006/relationships/tags" Target="../tags/tag6.xml"/><Relationship Id="rId5" Type="http://schemas.openxmlformats.org/officeDocument/2006/relationships/slideLayout" Target="../slideLayouts/slideLayout13.xml"/><Relationship Id="rId15" Type="http://schemas.openxmlformats.org/officeDocument/2006/relationships/image" Target="../media/image4.png"/><Relationship Id="rId10" Type="http://schemas.openxmlformats.org/officeDocument/2006/relationships/vmlDrawing" Target="../drawings/vmlDrawing6.vml"/><Relationship Id="rId4" Type="http://schemas.openxmlformats.org/officeDocument/2006/relationships/slideLayout" Target="../slideLayouts/slideLayout12.xml"/><Relationship Id="rId9" Type="http://schemas.openxmlformats.org/officeDocument/2006/relationships/theme" Target="../theme/theme2.xml"/><Relationship Id="rId14" Type="http://schemas.openxmlformats.org/officeDocument/2006/relationships/image" Target="../media/image3.jpeg"/></Relationships>
</file>

<file path=ppt/slideMasters/_rels/slideMaster20.xml.rels><?xml version="1.0" encoding="UTF-8" standalone="yes"?>
<Relationships xmlns="http://schemas.openxmlformats.org/package/2006/relationships"><Relationship Id="rId8" Type="http://schemas.openxmlformats.org/officeDocument/2006/relationships/slideLayout" Target="../slideLayouts/slideLayout160.xml"/><Relationship Id="rId13" Type="http://schemas.openxmlformats.org/officeDocument/2006/relationships/image" Target="../media/image2.emf"/><Relationship Id="rId3" Type="http://schemas.openxmlformats.org/officeDocument/2006/relationships/slideLayout" Target="../slideLayouts/slideLayout155.xml"/><Relationship Id="rId7" Type="http://schemas.openxmlformats.org/officeDocument/2006/relationships/slideLayout" Target="../slideLayouts/slideLayout159.xml"/><Relationship Id="rId12" Type="http://schemas.openxmlformats.org/officeDocument/2006/relationships/oleObject" Target="../embeddings/oleObject96.bin"/><Relationship Id="rId2" Type="http://schemas.openxmlformats.org/officeDocument/2006/relationships/slideLayout" Target="../slideLayouts/slideLayout154.xml"/><Relationship Id="rId1" Type="http://schemas.openxmlformats.org/officeDocument/2006/relationships/slideLayout" Target="../slideLayouts/slideLayout153.xml"/><Relationship Id="rId6" Type="http://schemas.openxmlformats.org/officeDocument/2006/relationships/slideLayout" Target="../slideLayouts/slideLayout158.xml"/><Relationship Id="rId11" Type="http://schemas.openxmlformats.org/officeDocument/2006/relationships/tags" Target="../tags/tag96.xml"/><Relationship Id="rId5" Type="http://schemas.openxmlformats.org/officeDocument/2006/relationships/slideLayout" Target="../slideLayouts/slideLayout157.xml"/><Relationship Id="rId15" Type="http://schemas.openxmlformats.org/officeDocument/2006/relationships/image" Target="../media/image4.png"/><Relationship Id="rId10" Type="http://schemas.openxmlformats.org/officeDocument/2006/relationships/vmlDrawing" Target="../drawings/vmlDrawing96.vml"/><Relationship Id="rId4" Type="http://schemas.openxmlformats.org/officeDocument/2006/relationships/slideLayout" Target="../slideLayouts/slideLayout156.xml"/><Relationship Id="rId9" Type="http://schemas.openxmlformats.org/officeDocument/2006/relationships/theme" Target="../theme/theme20.xml"/><Relationship Id="rId14" Type="http://schemas.openxmlformats.org/officeDocument/2006/relationships/image" Target="../media/image3.jpeg"/></Relationships>
</file>

<file path=ppt/slideMasters/_rels/slideMaster21.xml.rels><?xml version="1.0" encoding="UTF-8" standalone="yes"?>
<Relationships xmlns="http://schemas.openxmlformats.org/package/2006/relationships"><Relationship Id="rId8" Type="http://schemas.openxmlformats.org/officeDocument/2006/relationships/slideLayout" Target="../slideLayouts/slideLayout168.xml"/><Relationship Id="rId13" Type="http://schemas.openxmlformats.org/officeDocument/2006/relationships/image" Target="../media/image2.emf"/><Relationship Id="rId3" Type="http://schemas.openxmlformats.org/officeDocument/2006/relationships/slideLayout" Target="../slideLayouts/slideLayout163.xml"/><Relationship Id="rId7" Type="http://schemas.openxmlformats.org/officeDocument/2006/relationships/slideLayout" Target="../slideLayouts/slideLayout167.xml"/><Relationship Id="rId12" Type="http://schemas.openxmlformats.org/officeDocument/2006/relationships/oleObject" Target="../embeddings/oleObject101.bin"/><Relationship Id="rId2" Type="http://schemas.openxmlformats.org/officeDocument/2006/relationships/slideLayout" Target="../slideLayouts/slideLayout162.xml"/><Relationship Id="rId1" Type="http://schemas.openxmlformats.org/officeDocument/2006/relationships/slideLayout" Target="../slideLayouts/slideLayout161.xml"/><Relationship Id="rId6" Type="http://schemas.openxmlformats.org/officeDocument/2006/relationships/slideLayout" Target="../slideLayouts/slideLayout166.xml"/><Relationship Id="rId11" Type="http://schemas.openxmlformats.org/officeDocument/2006/relationships/tags" Target="../tags/tag101.xml"/><Relationship Id="rId5" Type="http://schemas.openxmlformats.org/officeDocument/2006/relationships/slideLayout" Target="../slideLayouts/slideLayout165.xml"/><Relationship Id="rId15" Type="http://schemas.openxmlformats.org/officeDocument/2006/relationships/image" Target="../media/image4.png"/><Relationship Id="rId10" Type="http://schemas.openxmlformats.org/officeDocument/2006/relationships/vmlDrawing" Target="../drawings/vmlDrawing101.vml"/><Relationship Id="rId4" Type="http://schemas.openxmlformats.org/officeDocument/2006/relationships/slideLayout" Target="../slideLayouts/slideLayout164.xml"/><Relationship Id="rId9" Type="http://schemas.openxmlformats.org/officeDocument/2006/relationships/theme" Target="../theme/theme21.xml"/><Relationship Id="rId14" Type="http://schemas.openxmlformats.org/officeDocument/2006/relationships/image" Target="../media/image3.jpeg"/></Relationships>
</file>

<file path=ppt/slideMasters/_rels/slideMaster22.xml.rels><?xml version="1.0" encoding="UTF-8" standalone="yes"?>
<Relationships xmlns="http://schemas.openxmlformats.org/package/2006/relationships"><Relationship Id="rId8" Type="http://schemas.openxmlformats.org/officeDocument/2006/relationships/slideLayout" Target="../slideLayouts/slideLayout176.xml"/><Relationship Id="rId13" Type="http://schemas.openxmlformats.org/officeDocument/2006/relationships/image" Target="../media/image2.emf"/><Relationship Id="rId3" Type="http://schemas.openxmlformats.org/officeDocument/2006/relationships/slideLayout" Target="../slideLayouts/slideLayout171.xml"/><Relationship Id="rId7" Type="http://schemas.openxmlformats.org/officeDocument/2006/relationships/slideLayout" Target="../slideLayouts/slideLayout175.xml"/><Relationship Id="rId12" Type="http://schemas.openxmlformats.org/officeDocument/2006/relationships/oleObject" Target="../embeddings/oleObject106.bin"/><Relationship Id="rId2" Type="http://schemas.openxmlformats.org/officeDocument/2006/relationships/slideLayout" Target="../slideLayouts/slideLayout170.xml"/><Relationship Id="rId1" Type="http://schemas.openxmlformats.org/officeDocument/2006/relationships/slideLayout" Target="../slideLayouts/slideLayout169.xml"/><Relationship Id="rId6" Type="http://schemas.openxmlformats.org/officeDocument/2006/relationships/slideLayout" Target="../slideLayouts/slideLayout174.xml"/><Relationship Id="rId11" Type="http://schemas.openxmlformats.org/officeDocument/2006/relationships/tags" Target="../tags/tag106.xml"/><Relationship Id="rId5" Type="http://schemas.openxmlformats.org/officeDocument/2006/relationships/slideLayout" Target="../slideLayouts/slideLayout173.xml"/><Relationship Id="rId15" Type="http://schemas.openxmlformats.org/officeDocument/2006/relationships/image" Target="../media/image4.png"/><Relationship Id="rId10" Type="http://schemas.openxmlformats.org/officeDocument/2006/relationships/vmlDrawing" Target="../drawings/vmlDrawing106.vml"/><Relationship Id="rId4" Type="http://schemas.openxmlformats.org/officeDocument/2006/relationships/slideLayout" Target="../slideLayouts/slideLayout172.xml"/><Relationship Id="rId9" Type="http://schemas.openxmlformats.org/officeDocument/2006/relationships/theme" Target="../theme/theme22.xml"/><Relationship Id="rId14" Type="http://schemas.openxmlformats.org/officeDocument/2006/relationships/image" Target="../media/image3.jpeg"/></Relationships>
</file>

<file path=ppt/slideMasters/_rels/slideMaster23.xml.rels><?xml version="1.0" encoding="UTF-8" standalone="yes"?>
<Relationships xmlns="http://schemas.openxmlformats.org/package/2006/relationships"><Relationship Id="rId8" Type="http://schemas.openxmlformats.org/officeDocument/2006/relationships/slideLayout" Target="../slideLayouts/slideLayout184.xml"/><Relationship Id="rId13" Type="http://schemas.openxmlformats.org/officeDocument/2006/relationships/image" Target="../media/image2.emf"/><Relationship Id="rId3" Type="http://schemas.openxmlformats.org/officeDocument/2006/relationships/slideLayout" Target="../slideLayouts/slideLayout179.xml"/><Relationship Id="rId7" Type="http://schemas.openxmlformats.org/officeDocument/2006/relationships/slideLayout" Target="../slideLayouts/slideLayout183.xml"/><Relationship Id="rId12" Type="http://schemas.openxmlformats.org/officeDocument/2006/relationships/oleObject" Target="../embeddings/oleObject111.bin"/><Relationship Id="rId2" Type="http://schemas.openxmlformats.org/officeDocument/2006/relationships/slideLayout" Target="../slideLayouts/slideLayout178.xml"/><Relationship Id="rId1" Type="http://schemas.openxmlformats.org/officeDocument/2006/relationships/slideLayout" Target="../slideLayouts/slideLayout177.xml"/><Relationship Id="rId6" Type="http://schemas.openxmlformats.org/officeDocument/2006/relationships/slideLayout" Target="../slideLayouts/slideLayout182.xml"/><Relationship Id="rId11" Type="http://schemas.openxmlformats.org/officeDocument/2006/relationships/tags" Target="../tags/tag111.xml"/><Relationship Id="rId5" Type="http://schemas.openxmlformats.org/officeDocument/2006/relationships/slideLayout" Target="../slideLayouts/slideLayout181.xml"/><Relationship Id="rId15" Type="http://schemas.openxmlformats.org/officeDocument/2006/relationships/image" Target="../media/image4.png"/><Relationship Id="rId10" Type="http://schemas.openxmlformats.org/officeDocument/2006/relationships/vmlDrawing" Target="../drawings/vmlDrawing111.vml"/><Relationship Id="rId4" Type="http://schemas.openxmlformats.org/officeDocument/2006/relationships/slideLayout" Target="../slideLayouts/slideLayout180.xml"/><Relationship Id="rId9" Type="http://schemas.openxmlformats.org/officeDocument/2006/relationships/theme" Target="../theme/theme23.xml"/><Relationship Id="rId14" Type="http://schemas.openxmlformats.org/officeDocument/2006/relationships/image" Target="../media/image3.jpeg"/></Relationships>
</file>

<file path=ppt/slideMasters/_rels/slideMaster24.xml.rels><?xml version="1.0" encoding="UTF-8" standalone="yes"?>
<Relationships xmlns="http://schemas.openxmlformats.org/package/2006/relationships"><Relationship Id="rId8" Type="http://schemas.openxmlformats.org/officeDocument/2006/relationships/slideLayout" Target="../slideLayouts/slideLayout192.xml"/><Relationship Id="rId13" Type="http://schemas.openxmlformats.org/officeDocument/2006/relationships/image" Target="../media/image2.emf"/><Relationship Id="rId3" Type="http://schemas.openxmlformats.org/officeDocument/2006/relationships/slideLayout" Target="../slideLayouts/slideLayout187.xml"/><Relationship Id="rId7" Type="http://schemas.openxmlformats.org/officeDocument/2006/relationships/slideLayout" Target="../slideLayouts/slideLayout191.xml"/><Relationship Id="rId12" Type="http://schemas.openxmlformats.org/officeDocument/2006/relationships/oleObject" Target="../embeddings/oleObject116.bin"/><Relationship Id="rId2" Type="http://schemas.openxmlformats.org/officeDocument/2006/relationships/slideLayout" Target="../slideLayouts/slideLayout186.xml"/><Relationship Id="rId1" Type="http://schemas.openxmlformats.org/officeDocument/2006/relationships/slideLayout" Target="../slideLayouts/slideLayout185.xml"/><Relationship Id="rId6" Type="http://schemas.openxmlformats.org/officeDocument/2006/relationships/slideLayout" Target="../slideLayouts/slideLayout190.xml"/><Relationship Id="rId11" Type="http://schemas.openxmlformats.org/officeDocument/2006/relationships/tags" Target="../tags/tag116.xml"/><Relationship Id="rId5" Type="http://schemas.openxmlformats.org/officeDocument/2006/relationships/slideLayout" Target="../slideLayouts/slideLayout189.xml"/><Relationship Id="rId15" Type="http://schemas.openxmlformats.org/officeDocument/2006/relationships/image" Target="../media/image4.png"/><Relationship Id="rId10" Type="http://schemas.openxmlformats.org/officeDocument/2006/relationships/vmlDrawing" Target="../drawings/vmlDrawing116.vml"/><Relationship Id="rId4" Type="http://schemas.openxmlformats.org/officeDocument/2006/relationships/slideLayout" Target="../slideLayouts/slideLayout188.xml"/><Relationship Id="rId9" Type="http://schemas.openxmlformats.org/officeDocument/2006/relationships/theme" Target="../theme/theme24.xml"/><Relationship Id="rId14" Type="http://schemas.openxmlformats.org/officeDocument/2006/relationships/image" Target="../media/image3.jpeg"/></Relationships>
</file>

<file path=ppt/slideMasters/_rels/slideMaster25.xml.rels><?xml version="1.0" encoding="UTF-8" standalone="yes"?>
<Relationships xmlns="http://schemas.openxmlformats.org/package/2006/relationships"><Relationship Id="rId8" Type="http://schemas.openxmlformats.org/officeDocument/2006/relationships/slideLayout" Target="../slideLayouts/slideLayout200.xml"/><Relationship Id="rId13" Type="http://schemas.openxmlformats.org/officeDocument/2006/relationships/image" Target="../media/image2.emf"/><Relationship Id="rId3" Type="http://schemas.openxmlformats.org/officeDocument/2006/relationships/slideLayout" Target="../slideLayouts/slideLayout195.xml"/><Relationship Id="rId7" Type="http://schemas.openxmlformats.org/officeDocument/2006/relationships/slideLayout" Target="../slideLayouts/slideLayout199.xml"/><Relationship Id="rId12" Type="http://schemas.openxmlformats.org/officeDocument/2006/relationships/oleObject" Target="../embeddings/oleObject121.bin"/><Relationship Id="rId2" Type="http://schemas.openxmlformats.org/officeDocument/2006/relationships/slideLayout" Target="../slideLayouts/slideLayout194.xml"/><Relationship Id="rId1" Type="http://schemas.openxmlformats.org/officeDocument/2006/relationships/slideLayout" Target="../slideLayouts/slideLayout193.xml"/><Relationship Id="rId6" Type="http://schemas.openxmlformats.org/officeDocument/2006/relationships/slideLayout" Target="../slideLayouts/slideLayout198.xml"/><Relationship Id="rId11" Type="http://schemas.openxmlformats.org/officeDocument/2006/relationships/tags" Target="../tags/tag121.xml"/><Relationship Id="rId5" Type="http://schemas.openxmlformats.org/officeDocument/2006/relationships/slideLayout" Target="../slideLayouts/slideLayout197.xml"/><Relationship Id="rId15" Type="http://schemas.openxmlformats.org/officeDocument/2006/relationships/image" Target="../media/image4.png"/><Relationship Id="rId10" Type="http://schemas.openxmlformats.org/officeDocument/2006/relationships/vmlDrawing" Target="../drawings/vmlDrawing121.vml"/><Relationship Id="rId4" Type="http://schemas.openxmlformats.org/officeDocument/2006/relationships/slideLayout" Target="../slideLayouts/slideLayout196.xml"/><Relationship Id="rId9" Type="http://schemas.openxmlformats.org/officeDocument/2006/relationships/theme" Target="../theme/theme25.xml"/><Relationship Id="rId14" Type="http://schemas.openxmlformats.org/officeDocument/2006/relationships/image" Target="../media/image3.jpeg"/></Relationships>
</file>

<file path=ppt/slideMasters/_rels/slideMaster26.xml.rels><?xml version="1.0" encoding="UTF-8" standalone="yes"?>
<Relationships xmlns="http://schemas.openxmlformats.org/package/2006/relationships"><Relationship Id="rId8" Type="http://schemas.openxmlformats.org/officeDocument/2006/relationships/slideLayout" Target="../slideLayouts/slideLayout208.xml"/><Relationship Id="rId13" Type="http://schemas.openxmlformats.org/officeDocument/2006/relationships/image" Target="../media/image2.emf"/><Relationship Id="rId3" Type="http://schemas.openxmlformats.org/officeDocument/2006/relationships/slideLayout" Target="../slideLayouts/slideLayout203.xml"/><Relationship Id="rId7" Type="http://schemas.openxmlformats.org/officeDocument/2006/relationships/slideLayout" Target="../slideLayouts/slideLayout207.xml"/><Relationship Id="rId12" Type="http://schemas.openxmlformats.org/officeDocument/2006/relationships/oleObject" Target="../embeddings/oleObject126.bin"/><Relationship Id="rId2" Type="http://schemas.openxmlformats.org/officeDocument/2006/relationships/slideLayout" Target="../slideLayouts/slideLayout202.xml"/><Relationship Id="rId1" Type="http://schemas.openxmlformats.org/officeDocument/2006/relationships/slideLayout" Target="../slideLayouts/slideLayout201.xml"/><Relationship Id="rId6" Type="http://schemas.openxmlformats.org/officeDocument/2006/relationships/slideLayout" Target="../slideLayouts/slideLayout206.xml"/><Relationship Id="rId11" Type="http://schemas.openxmlformats.org/officeDocument/2006/relationships/tags" Target="../tags/tag126.xml"/><Relationship Id="rId5" Type="http://schemas.openxmlformats.org/officeDocument/2006/relationships/slideLayout" Target="../slideLayouts/slideLayout205.xml"/><Relationship Id="rId15" Type="http://schemas.openxmlformats.org/officeDocument/2006/relationships/image" Target="../media/image4.png"/><Relationship Id="rId10" Type="http://schemas.openxmlformats.org/officeDocument/2006/relationships/vmlDrawing" Target="../drawings/vmlDrawing126.vml"/><Relationship Id="rId4" Type="http://schemas.openxmlformats.org/officeDocument/2006/relationships/slideLayout" Target="../slideLayouts/slideLayout204.xml"/><Relationship Id="rId9" Type="http://schemas.openxmlformats.org/officeDocument/2006/relationships/theme" Target="../theme/theme26.xml"/><Relationship Id="rId14" Type="http://schemas.openxmlformats.org/officeDocument/2006/relationships/image" Target="../media/image3.jpeg"/></Relationships>
</file>

<file path=ppt/slideMasters/_rels/slideMaster27.xml.rels><?xml version="1.0" encoding="UTF-8" standalone="yes"?>
<Relationships xmlns="http://schemas.openxmlformats.org/package/2006/relationships"><Relationship Id="rId8" Type="http://schemas.openxmlformats.org/officeDocument/2006/relationships/slideLayout" Target="../slideLayouts/slideLayout216.xml"/><Relationship Id="rId13" Type="http://schemas.openxmlformats.org/officeDocument/2006/relationships/image" Target="../media/image2.emf"/><Relationship Id="rId3" Type="http://schemas.openxmlformats.org/officeDocument/2006/relationships/slideLayout" Target="../slideLayouts/slideLayout211.xml"/><Relationship Id="rId7" Type="http://schemas.openxmlformats.org/officeDocument/2006/relationships/slideLayout" Target="../slideLayouts/slideLayout215.xml"/><Relationship Id="rId12" Type="http://schemas.openxmlformats.org/officeDocument/2006/relationships/oleObject" Target="../embeddings/oleObject131.bin"/><Relationship Id="rId2" Type="http://schemas.openxmlformats.org/officeDocument/2006/relationships/slideLayout" Target="../slideLayouts/slideLayout210.xml"/><Relationship Id="rId1" Type="http://schemas.openxmlformats.org/officeDocument/2006/relationships/slideLayout" Target="../slideLayouts/slideLayout209.xml"/><Relationship Id="rId6" Type="http://schemas.openxmlformats.org/officeDocument/2006/relationships/slideLayout" Target="../slideLayouts/slideLayout214.xml"/><Relationship Id="rId11" Type="http://schemas.openxmlformats.org/officeDocument/2006/relationships/tags" Target="../tags/tag131.xml"/><Relationship Id="rId5" Type="http://schemas.openxmlformats.org/officeDocument/2006/relationships/slideLayout" Target="../slideLayouts/slideLayout213.xml"/><Relationship Id="rId15" Type="http://schemas.openxmlformats.org/officeDocument/2006/relationships/image" Target="../media/image4.png"/><Relationship Id="rId10" Type="http://schemas.openxmlformats.org/officeDocument/2006/relationships/vmlDrawing" Target="../drawings/vmlDrawing131.vml"/><Relationship Id="rId4" Type="http://schemas.openxmlformats.org/officeDocument/2006/relationships/slideLayout" Target="../slideLayouts/slideLayout212.xml"/><Relationship Id="rId9" Type="http://schemas.openxmlformats.org/officeDocument/2006/relationships/theme" Target="../theme/theme27.xml"/><Relationship Id="rId14" Type="http://schemas.openxmlformats.org/officeDocument/2006/relationships/image" Target="../media/image3.jpeg"/></Relationships>
</file>

<file path=ppt/slideMasters/_rels/slideMaster28.xml.rels><?xml version="1.0" encoding="UTF-8" standalone="yes"?>
<Relationships xmlns="http://schemas.openxmlformats.org/package/2006/relationships"><Relationship Id="rId8" Type="http://schemas.openxmlformats.org/officeDocument/2006/relationships/slideLayout" Target="../slideLayouts/slideLayout224.xml"/><Relationship Id="rId13" Type="http://schemas.openxmlformats.org/officeDocument/2006/relationships/image" Target="../media/image2.emf"/><Relationship Id="rId3" Type="http://schemas.openxmlformats.org/officeDocument/2006/relationships/slideLayout" Target="../slideLayouts/slideLayout219.xml"/><Relationship Id="rId7" Type="http://schemas.openxmlformats.org/officeDocument/2006/relationships/slideLayout" Target="../slideLayouts/slideLayout223.xml"/><Relationship Id="rId12" Type="http://schemas.openxmlformats.org/officeDocument/2006/relationships/oleObject" Target="../embeddings/oleObject136.bin"/><Relationship Id="rId2" Type="http://schemas.openxmlformats.org/officeDocument/2006/relationships/slideLayout" Target="../slideLayouts/slideLayout218.xml"/><Relationship Id="rId1" Type="http://schemas.openxmlformats.org/officeDocument/2006/relationships/slideLayout" Target="../slideLayouts/slideLayout217.xml"/><Relationship Id="rId6" Type="http://schemas.openxmlformats.org/officeDocument/2006/relationships/slideLayout" Target="../slideLayouts/slideLayout222.xml"/><Relationship Id="rId11" Type="http://schemas.openxmlformats.org/officeDocument/2006/relationships/tags" Target="../tags/tag136.xml"/><Relationship Id="rId5" Type="http://schemas.openxmlformats.org/officeDocument/2006/relationships/slideLayout" Target="../slideLayouts/slideLayout221.xml"/><Relationship Id="rId15" Type="http://schemas.openxmlformats.org/officeDocument/2006/relationships/image" Target="../media/image4.png"/><Relationship Id="rId10" Type="http://schemas.openxmlformats.org/officeDocument/2006/relationships/vmlDrawing" Target="../drawings/vmlDrawing136.vml"/><Relationship Id="rId4" Type="http://schemas.openxmlformats.org/officeDocument/2006/relationships/slideLayout" Target="../slideLayouts/slideLayout220.xml"/><Relationship Id="rId9" Type="http://schemas.openxmlformats.org/officeDocument/2006/relationships/theme" Target="../theme/theme28.xml"/><Relationship Id="rId14" Type="http://schemas.openxmlformats.org/officeDocument/2006/relationships/image" Target="../media/image3.jpeg"/></Relationships>
</file>

<file path=ppt/slideMasters/_rels/slideMaster29.xml.rels><?xml version="1.0" encoding="UTF-8" standalone="yes"?>
<Relationships xmlns="http://schemas.openxmlformats.org/package/2006/relationships"><Relationship Id="rId8" Type="http://schemas.openxmlformats.org/officeDocument/2006/relationships/slideLayout" Target="../slideLayouts/slideLayout232.xml"/><Relationship Id="rId13" Type="http://schemas.openxmlformats.org/officeDocument/2006/relationships/image" Target="../media/image2.emf"/><Relationship Id="rId3" Type="http://schemas.openxmlformats.org/officeDocument/2006/relationships/slideLayout" Target="../slideLayouts/slideLayout227.xml"/><Relationship Id="rId7" Type="http://schemas.openxmlformats.org/officeDocument/2006/relationships/slideLayout" Target="../slideLayouts/slideLayout231.xml"/><Relationship Id="rId12" Type="http://schemas.openxmlformats.org/officeDocument/2006/relationships/oleObject" Target="../embeddings/oleObject141.bin"/><Relationship Id="rId2" Type="http://schemas.openxmlformats.org/officeDocument/2006/relationships/slideLayout" Target="../slideLayouts/slideLayout226.xml"/><Relationship Id="rId1" Type="http://schemas.openxmlformats.org/officeDocument/2006/relationships/slideLayout" Target="../slideLayouts/slideLayout225.xml"/><Relationship Id="rId6" Type="http://schemas.openxmlformats.org/officeDocument/2006/relationships/slideLayout" Target="../slideLayouts/slideLayout230.xml"/><Relationship Id="rId11" Type="http://schemas.openxmlformats.org/officeDocument/2006/relationships/tags" Target="../tags/tag141.xml"/><Relationship Id="rId5" Type="http://schemas.openxmlformats.org/officeDocument/2006/relationships/slideLayout" Target="../slideLayouts/slideLayout229.xml"/><Relationship Id="rId15" Type="http://schemas.openxmlformats.org/officeDocument/2006/relationships/image" Target="../media/image4.png"/><Relationship Id="rId10" Type="http://schemas.openxmlformats.org/officeDocument/2006/relationships/vmlDrawing" Target="../drawings/vmlDrawing141.vml"/><Relationship Id="rId4" Type="http://schemas.openxmlformats.org/officeDocument/2006/relationships/slideLayout" Target="../slideLayouts/slideLayout228.xml"/><Relationship Id="rId9" Type="http://schemas.openxmlformats.org/officeDocument/2006/relationships/theme" Target="../theme/theme29.xml"/><Relationship Id="rId14" Type="http://schemas.openxmlformats.org/officeDocument/2006/relationships/image" Target="../media/image3.jpe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4.xml"/><Relationship Id="rId13" Type="http://schemas.openxmlformats.org/officeDocument/2006/relationships/image" Target="../media/image2.emf"/><Relationship Id="rId3" Type="http://schemas.openxmlformats.org/officeDocument/2006/relationships/slideLayout" Target="../slideLayouts/slideLayout19.xml"/><Relationship Id="rId7" Type="http://schemas.openxmlformats.org/officeDocument/2006/relationships/slideLayout" Target="../slideLayouts/slideLayout23.xml"/><Relationship Id="rId12" Type="http://schemas.openxmlformats.org/officeDocument/2006/relationships/oleObject" Target="../embeddings/oleObject11.bin"/><Relationship Id="rId2" Type="http://schemas.openxmlformats.org/officeDocument/2006/relationships/slideLayout" Target="../slideLayouts/slideLayout18.xml"/><Relationship Id="rId1" Type="http://schemas.openxmlformats.org/officeDocument/2006/relationships/slideLayout" Target="../slideLayouts/slideLayout17.xml"/><Relationship Id="rId6" Type="http://schemas.openxmlformats.org/officeDocument/2006/relationships/slideLayout" Target="../slideLayouts/slideLayout22.xml"/><Relationship Id="rId11" Type="http://schemas.openxmlformats.org/officeDocument/2006/relationships/tags" Target="../tags/tag11.xml"/><Relationship Id="rId5" Type="http://schemas.openxmlformats.org/officeDocument/2006/relationships/slideLayout" Target="../slideLayouts/slideLayout21.xml"/><Relationship Id="rId15" Type="http://schemas.openxmlformats.org/officeDocument/2006/relationships/image" Target="../media/image4.png"/><Relationship Id="rId10" Type="http://schemas.openxmlformats.org/officeDocument/2006/relationships/vmlDrawing" Target="../drawings/vmlDrawing11.vml"/><Relationship Id="rId4" Type="http://schemas.openxmlformats.org/officeDocument/2006/relationships/slideLayout" Target="../slideLayouts/slideLayout20.xml"/><Relationship Id="rId9" Type="http://schemas.openxmlformats.org/officeDocument/2006/relationships/theme" Target="../theme/theme3.xml"/><Relationship Id="rId14" Type="http://schemas.openxmlformats.org/officeDocument/2006/relationships/image" Target="../media/image3.jpeg"/></Relationships>
</file>

<file path=ppt/slideMasters/_rels/slideMaster30.xml.rels><?xml version="1.0" encoding="UTF-8" standalone="yes"?>
<Relationships xmlns="http://schemas.openxmlformats.org/package/2006/relationships"><Relationship Id="rId8" Type="http://schemas.openxmlformats.org/officeDocument/2006/relationships/slideLayout" Target="../slideLayouts/slideLayout240.xml"/><Relationship Id="rId13" Type="http://schemas.openxmlformats.org/officeDocument/2006/relationships/image" Target="../media/image2.emf"/><Relationship Id="rId3" Type="http://schemas.openxmlformats.org/officeDocument/2006/relationships/slideLayout" Target="../slideLayouts/slideLayout235.xml"/><Relationship Id="rId7" Type="http://schemas.openxmlformats.org/officeDocument/2006/relationships/slideLayout" Target="../slideLayouts/slideLayout239.xml"/><Relationship Id="rId12" Type="http://schemas.openxmlformats.org/officeDocument/2006/relationships/oleObject" Target="../embeddings/oleObject146.bin"/><Relationship Id="rId2" Type="http://schemas.openxmlformats.org/officeDocument/2006/relationships/slideLayout" Target="../slideLayouts/slideLayout234.xml"/><Relationship Id="rId1" Type="http://schemas.openxmlformats.org/officeDocument/2006/relationships/slideLayout" Target="../slideLayouts/slideLayout233.xml"/><Relationship Id="rId6" Type="http://schemas.openxmlformats.org/officeDocument/2006/relationships/slideLayout" Target="../slideLayouts/slideLayout238.xml"/><Relationship Id="rId11" Type="http://schemas.openxmlformats.org/officeDocument/2006/relationships/tags" Target="../tags/tag146.xml"/><Relationship Id="rId5" Type="http://schemas.openxmlformats.org/officeDocument/2006/relationships/slideLayout" Target="../slideLayouts/slideLayout237.xml"/><Relationship Id="rId15" Type="http://schemas.openxmlformats.org/officeDocument/2006/relationships/image" Target="../media/image4.png"/><Relationship Id="rId10" Type="http://schemas.openxmlformats.org/officeDocument/2006/relationships/vmlDrawing" Target="../drawings/vmlDrawing146.vml"/><Relationship Id="rId4" Type="http://schemas.openxmlformats.org/officeDocument/2006/relationships/slideLayout" Target="../slideLayouts/slideLayout236.xml"/><Relationship Id="rId9" Type="http://schemas.openxmlformats.org/officeDocument/2006/relationships/theme" Target="../theme/theme30.xml"/><Relationship Id="rId14" Type="http://schemas.openxmlformats.org/officeDocument/2006/relationships/image" Target="../media/image3.jpeg"/></Relationships>
</file>

<file path=ppt/slideMasters/_rels/slideMaster31.xml.rels><?xml version="1.0" encoding="UTF-8" standalone="yes"?>
<Relationships xmlns="http://schemas.openxmlformats.org/package/2006/relationships"><Relationship Id="rId8" Type="http://schemas.openxmlformats.org/officeDocument/2006/relationships/slideLayout" Target="../slideLayouts/slideLayout248.xml"/><Relationship Id="rId13" Type="http://schemas.openxmlformats.org/officeDocument/2006/relationships/image" Target="../media/image2.emf"/><Relationship Id="rId3" Type="http://schemas.openxmlformats.org/officeDocument/2006/relationships/slideLayout" Target="../slideLayouts/slideLayout243.xml"/><Relationship Id="rId7" Type="http://schemas.openxmlformats.org/officeDocument/2006/relationships/slideLayout" Target="../slideLayouts/slideLayout247.xml"/><Relationship Id="rId12" Type="http://schemas.openxmlformats.org/officeDocument/2006/relationships/oleObject" Target="../embeddings/oleObject151.bin"/><Relationship Id="rId2" Type="http://schemas.openxmlformats.org/officeDocument/2006/relationships/slideLayout" Target="../slideLayouts/slideLayout242.xml"/><Relationship Id="rId1" Type="http://schemas.openxmlformats.org/officeDocument/2006/relationships/slideLayout" Target="../slideLayouts/slideLayout241.xml"/><Relationship Id="rId6" Type="http://schemas.openxmlformats.org/officeDocument/2006/relationships/slideLayout" Target="../slideLayouts/slideLayout246.xml"/><Relationship Id="rId11" Type="http://schemas.openxmlformats.org/officeDocument/2006/relationships/tags" Target="../tags/tag151.xml"/><Relationship Id="rId5" Type="http://schemas.openxmlformats.org/officeDocument/2006/relationships/slideLayout" Target="../slideLayouts/slideLayout245.xml"/><Relationship Id="rId15" Type="http://schemas.openxmlformats.org/officeDocument/2006/relationships/image" Target="../media/image4.png"/><Relationship Id="rId10" Type="http://schemas.openxmlformats.org/officeDocument/2006/relationships/vmlDrawing" Target="../drawings/vmlDrawing151.vml"/><Relationship Id="rId4" Type="http://schemas.openxmlformats.org/officeDocument/2006/relationships/slideLayout" Target="../slideLayouts/slideLayout244.xml"/><Relationship Id="rId9" Type="http://schemas.openxmlformats.org/officeDocument/2006/relationships/theme" Target="../theme/theme31.xml"/><Relationship Id="rId14" Type="http://schemas.openxmlformats.org/officeDocument/2006/relationships/image" Target="../media/image3.jpeg"/></Relationships>
</file>

<file path=ppt/slideMasters/_rels/slideMaster32.xml.rels><?xml version="1.0" encoding="UTF-8" standalone="yes"?>
<Relationships xmlns="http://schemas.openxmlformats.org/package/2006/relationships"><Relationship Id="rId8" Type="http://schemas.openxmlformats.org/officeDocument/2006/relationships/slideLayout" Target="../slideLayouts/slideLayout256.xml"/><Relationship Id="rId13" Type="http://schemas.openxmlformats.org/officeDocument/2006/relationships/image" Target="../media/image2.emf"/><Relationship Id="rId3" Type="http://schemas.openxmlformats.org/officeDocument/2006/relationships/slideLayout" Target="../slideLayouts/slideLayout251.xml"/><Relationship Id="rId7" Type="http://schemas.openxmlformats.org/officeDocument/2006/relationships/slideLayout" Target="../slideLayouts/slideLayout255.xml"/><Relationship Id="rId12" Type="http://schemas.openxmlformats.org/officeDocument/2006/relationships/oleObject" Target="../embeddings/oleObject156.bin"/><Relationship Id="rId2" Type="http://schemas.openxmlformats.org/officeDocument/2006/relationships/slideLayout" Target="../slideLayouts/slideLayout250.xml"/><Relationship Id="rId1" Type="http://schemas.openxmlformats.org/officeDocument/2006/relationships/slideLayout" Target="../slideLayouts/slideLayout249.xml"/><Relationship Id="rId6" Type="http://schemas.openxmlformats.org/officeDocument/2006/relationships/slideLayout" Target="../slideLayouts/slideLayout254.xml"/><Relationship Id="rId11" Type="http://schemas.openxmlformats.org/officeDocument/2006/relationships/tags" Target="../tags/tag156.xml"/><Relationship Id="rId5" Type="http://schemas.openxmlformats.org/officeDocument/2006/relationships/slideLayout" Target="../slideLayouts/slideLayout253.xml"/><Relationship Id="rId15" Type="http://schemas.openxmlformats.org/officeDocument/2006/relationships/image" Target="../media/image4.png"/><Relationship Id="rId10" Type="http://schemas.openxmlformats.org/officeDocument/2006/relationships/vmlDrawing" Target="../drawings/vmlDrawing156.vml"/><Relationship Id="rId4" Type="http://schemas.openxmlformats.org/officeDocument/2006/relationships/slideLayout" Target="../slideLayouts/slideLayout252.xml"/><Relationship Id="rId9" Type="http://schemas.openxmlformats.org/officeDocument/2006/relationships/theme" Target="../theme/theme32.xml"/><Relationship Id="rId14" Type="http://schemas.openxmlformats.org/officeDocument/2006/relationships/image" Target="../media/image3.jpeg"/></Relationships>
</file>

<file path=ppt/slideMasters/_rels/slideMaster33.xml.rels><?xml version="1.0" encoding="UTF-8" standalone="yes"?>
<Relationships xmlns="http://schemas.openxmlformats.org/package/2006/relationships"><Relationship Id="rId8" Type="http://schemas.openxmlformats.org/officeDocument/2006/relationships/slideLayout" Target="../slideLayouts/slideLayout264.xml"/><Relationship Id="rId13" Type="http://schemas.openxmlformats.org/officeDocument/2006/relationships/image" Target="../media/image2.emf"/><Relationship Id="rId3" Type="http://schemas.openxmlformats.org/officeDocument/2006/relationships/slideLayout" Target="../slideLayouts/slideLayout259.xml"/><Relationship Id="rId7" Type="http://schemas.openxmlformats.org/officeDocument/2006/relationships/slideLayout" Target="../slideLayouts/slideLayout263.xml"/><Relationship Id="rId12" Type="http://schemas.openxmlformats.org/officeDocument/2006/relationships/oleObject" Target="../embeddings/oleObject161.bin"/><Relationship Id="rId2" Type="http://schemas.openxmlformats.org/officeDocument/2006/relationships/slideLayout" Target="../slideLayouts/slideLayout258.xml"/><Relationship Id="rId1" Type="http://schemas.openxmlformats.org/officeDocument/2006/relationships/slideLayout" Target="../slideLayouts/slideLayout257.xml"/><Relationship Id="rId6" Type="http://schemas.openxmlformats.org/officeDocument/2006/relationships/slideLayout" Target="../slideLayouts/slideLayout262.xml"/><Relationship Id="rId11" Type="http://schemas.openxmlformats.org/officeDocument/2006/relationships/tags" Target="../tags/tag161.xml"/><Relationship Id="rId5" Type="http://schemas.openxmlformats.org/officeDocument/2006/relationships/slideLayout" Target="../slideLayouts/slideLayout261.xml"/><Relationship Id="rId15" Type="http://schemas.openxmlformats.org/officeDocument/2006/relationships/image" Target="../media/image4.png"/><Relationship Id="rId10" Type="http://schemas.openxmlformats.org/officeDocument/2006/relationships/vmlDrawing" Target="../drawings/vmlDrawing161.vml"/><Relationship Id="rId4" Type="http://schemas.openxmlformats.org/officeDocument/2006/relationships/slideLayout" Target="../slideLayouts/slideLayout260.xml"/><Relationship Id="rId9" Type="http://schemas.openxmlformats.org/officeDocument/2006/relationships/theme" Target="../theme/theme33.xml"/><Relationship Id="rId14" Type="http://schemas.openxmlformats.org/officeDocument/2006/relationships/image" Target="../media/image3.jpeg"/></Relationships>
</file>

<file path=ppt/slideMasters/_rels/slideMaster34.xml.rels><?xml version="1.0" encoding="UTF-8" standalone="yes"?>
<Relationships xmlns="http://schemas.openxmlformats.org/package/2006/relationships"><Relationship Id="rId8" Type="http://schemas.openxmlformats.org/officeDocument/2006/relationships/slideLayout" Target="../slideLayouts/slideLayout272.xml"/><Relationship Id="rId13" Type="http://schemas.openxmlformats.org/officeDocument/2006/relationships/image" Target="../media/image2.emf"/><Relationship Id="rId3" Type="http://schemas.openxmlformats.org/officeDocument/2006/relationships/slideLayout" Target="../slideLayouts/slideLayout267.xml"/><Relationship Id="rId7" Type="http://schemas.openxmlformats.org/officeDocument/2006/relationships/slideLayout" Target="../slideLayouts/slideLayout271.xml"/><Relationship Id="rId12" Type="http://schemas.openxmlformats.org/officeDocument/2006/relationships/oleObject" Target="../embeddings/oleObject166.bin"/><Relationship Id="rId2" Type="http://schemas.openxmlformats.org/officeDocument/2006/relationships/slideLayout" Target="../slideLayouts/slideLayout266.xml"/><Relationship Id="rId1" Type="http://schemas.openxmlformats.org/officeDocument/2006/relationships/slideLayout" Target="../slideLayouts/slideLayout265.xml"/><Relationship Id="rId6" Type="http://schemas.openxmlformats.org/officeDocument/2006/relationships/slideLayout" Target="../slideLayouts/slideLayout270.xml"/><Relationship Id="rId11" Type="http://schemas.openxmlformats.org/officeDocument/2006/relationships/tags" Target="../tags/tag166.xml"/><Relationship Id="rId5" Type="http://schemas.openxmlformats.org/officeDocument/2006/relationships/slideLayout" Target="../slideLayouts/slideLayout269.xml"/><Relationship Id="rId15" Type="http://schemas.openxmlformats.org/officeDocument/2006/relationships/image" Target="../media/image4.png"/><Relationship Id="rId10" Type="http://schemas.openxmlformats.org/officeDocument/2006/relationships/vmlDrawing" Target="../drawings/vmlDrawing166.vml"/><Relationship Id="rId4" Type="http://schemas.openxmlformats.org/officeDocument/2006/relationships/slideLayout" Target="../slideLayouts/slideLayout268.xml"/><Relationship Id="rId9" Type="http://schemas.openxmlformats.org/officeDocument/2006/relationships/theme" Target="../theme/theme34.xml"/><Relationship Id="rId14" Type="http://schemas.openxmlformats.org/officeDocument/2006/relationships/image" Target="../media/image3.jpeg"/></Relationships>
</file>

<file path=ppt/slideMasters/_rels/slideMaster35.xml.rels><?xml version="1.0" encoding="UTF-8" standalone="yes"?>
<Relationships xmlns="http://schemas.openxmlformats.org/package/2006/relationships"><Relationship Id="rId8" Type="http://schemas.openxmlformats.org/officeDocument/2006/relationships/slideLayout" Target="../slideLayouts/slideLayout280.xml"/><Relationship Id="rId13" Type="http://schemas.openxmlformats.org/officeDocument/2006/relationships/image" Target="../media/image2.emf"/><Relationship Id="rId3" Type="http://schemas.openxmlformats.org/officeDocument/2006/relationships/slideLayout" Target="../slideLayouts/slideLayout275.xml"/><Relationship Id="rId7" Type="http://schemas.openxmlformats.org/officeDocument/2006/relationships/slideLayout" Target="../slideLayouts/slideLayout279.xml"/><Relationship Id="rId12" Type="http://schemas.openxmlformats.org/officeDocument/2006/relationships/oleObject" Target="../embeddings/oleObject171.bin"/><Relationship Id="rId2" Type="http://schemas.openxmlformats.org/officeDocument/2006/relationships/slideLayout" Target="../slideLayouts/slideLayout274.xml"/><Relationship Id="rId1" Type="http://schemas.openxmlformats.org/officeDocument/2006/relationships/slideLayout" Target="../slideLayouts/slideLayout273.xml"/><Relationship Id="rId6" Type="http://schemas.openxmlformats.org/officeDocument/2006/relationships/slideLayout" Target="../slideLayouts/slideLayout278.xml"/><Relationship Id="rId11" Type="http://schemas.openxmlformats.org/officeDocument/2006/relationships/tags" Target="../tags/tag171.xml"/><Relationship Id="rId5" Type="http://schemas.openxmlformats.org/officeDocument/2006/relationships/slideLayout" Target="../slideLayouts/slideLayout277.xml"/><Relationship Id="rId15" Type="http://schemas.openxmlformats.org/officeDocument/2006/relationships/image" Target="../media/image4.png"/><Relationship Id="rId10" Type="http://schemas.openxmlformats.org/officeDocument/2006/relationships/vmlDrawing" Target="../drawings/vmlDrawing171.vml"/><Relationship Id="rId4" Type="http://schemas.openxmlformats.org/officeDocument/2006/relationships/slideLayout" Target="../slideLayouts/slideLayout276.xml"/><Relationship Id="rId9" Type="http://schemas.openxmlformats.org/officeDocument/2006/relationships/theme" Target="../theme/theme35.xml"/><Relationship Id="rId14" Type="http://schemas.openxmlformats.org/officeDocument/2006/relationships/image" Target="../media/image3.jpeg"/></Relationships>
</file>

<file path=ppt/slideMasters/_rels/slideMaster36.xml.rels><?xml version="1.0" encoding="UTF-8" standalone="yes"?>
<Relationships xmlns="http://schemas.openxmlformats.org/package/2006/relationships"><Relationship Id="rId8" Type="http://schemas.openxmlformats.org/officeDocument/2006/relationships/slideLayout" Target="../slideLayouts/slideLayout288.xml"/><Relationship Id="rId13" Type="http://schemas.openxmlformats.org/officeDocument/2006/relationships/image" Target="../media/image2.emf"/><Relationship Id="rId3" Type="http://schemas.openxmlformats.org/officeDocument/2006/relationships/slideLayout" Target="../slideLayouts/slideLayout283.xml"/><Relationship Id="rId7" Type="http://schemas.openxmlformats.org/officeDocument/2006/relationships/slideLayout" Target="../slideLayouts/slideLayout287.xml"/><Relationship Id="rId12" Type="http://schemas.openxmlformats.org/officeDocument/2006/relationships/oleObject" Target="../embeddings/oleObject176.bin"/><Relationship Id="rId2" Type="http://schemas.openxmlformats.org/officeDocument/2006/relationships/slideLayout" Target="../slideLayouts/slideLayout282.xml"/><Relationship Id="rId1" Type="http://schemas.openxmlformats.org/officeDocument/2006/relationships/slideLayout" Target="../slideLayouts/slideLayout281.xml"/><Relationship Id="rId6" Type="http://schemas.openxmlformats.org/officeDocument/2006/relationships/slideLayout" Target="../slideLayouts/slideLayout286.xml"/><Relationship Id="rId11" Type="http://schemas.openxmlformats.org/officeDocument/2006/relationships/tags" Target="../tags/tag176.xml"/><Relationship Id="rId5" Type="http://schemas.openxmlformats.org/officeDocument/2006/relationships/slideLayout" Target="../slideLayouts/slideLayout285.xml"/><Relationship Id="rId15" Type="http://schemas.openxmlformats.org/officeDocument/2006/relationships/image" Target="../media/image4.png"/><Relationship Id="rId10" Type="http://schemas.openxmlformats.org/officeDocument/2006/relationships/vmlDrawing" Target="../drawings/vmlDrawing176.vml"/><Relationship Id="rId4" Type="http://schemas.openxmlformats.org/officeDocument/2006/relationships/slideLayout" Target="../slideLayouts/slideLayout284.xml"/><Relationship Id="rId9" Type="http://schemas.openxmlformats.org/officeDocument/2006/relationships/theme" Target="../theme/theme36.xml"/><Relationship Id="rId14" Type="http://schemas.openxmlformats.org/officeDocument/2006/relationships/image" Target="../media/image3.jpeg"/></Relationships>
</file>

<file path=ppt/slideMasters/_rels/slideMaster37.xml.rels><?xml version="1.0" encoding="UTF-8" standalone="yes"?>
<Relationships xmlns="http://schemas.openxmlformats.org/package/2006/relationships"><Relationship Id="rId8" Type="http://schemas.openxmlformats.org/officeDocument/2006/relationships/theme" Target="../theme/theme37.xml"/><Relationship Id="rId13" Type="http://schemas.openxmlformats.org/officeDocument/2006/relationships/image" Target="../media/image3.jpeg"/><Relationship Id="rId3" Type="http://schemas.openxmlformats.org/officeDocument/2006/relationships/slideLayout" Target="../slideLayouts/slideLayout291.xml"/><Relationship Id="rId7" Type="http://schemas.openxmlformats.org/officeDocument/2006/relationships/slideLayout" Target="../slideLayouts/slideLayout295.xml"/><Relationship Id="rId12" Type="http://schemas.openxmlformats.org/officeDocument/2006/relationships/image" Target="../media/image2.emf"/><Relationship Id="rId2" Type="http://schemas.openxmlformats.org/officeDocument/2006/relationships/slideLayout" Target="../slideLayouts/slideLayout290.xml"/><Relationship Id="rId1" Type="http://schemas.openxmlformats.org/officeDocument/2006/relationships/slideLayout" Target="../slideLayouts/slideLayout289.xml"/><Relationship Id="rId6" Type="http://schemas.openxmlformats.org/officeDocument/2006/relationships/slideLayout" Target="../slideLayouts/slideLayout294.xml"/><Relationship Id="rId11" Type="http://schemas.openxmlformats.org/officeDocument/2006/relationships/oleObject" Target="../embeddings/oleObject181.bin"/><Relationship Id="rId5" Type="http://schemas.openxmlformats.org/officeDocument/2006/relationships/slideLayout" Target="../slideLayouts/slideLayout293.xml"/><Relationship Id="rId10" Type="http://schemas.openxmlformats.org/officeDocument/2006/relationships/tags" Target="../tags/tag181.xml"/><Relationship Id="rId4" Type="http://schemas.openxmlformats.org/officeDocument/2006/relationships/slideLayout" Target="../slideLayouts/slideLayout292.xml"/><Relationship Id="rId9" Type="http://schemas.openxmlformats.org/officeDocument/2006/relationships/vmlDrawing" Target="../drawings/vmlDrawing181.vml"/><Relationship Id="rId14" Type="http://schemas.openxmlformats.org/officeDocument/2006/relationships/image" Target="../media/image4.png"/></Relationships>
</file>

<file path=ppt/slideMasters/_rels/slideMaster38.xml.rels><?xml version="1.0" encoding="UTF-8" standalone="yes"?>
<Relationships xmlns="http://schemas.openxmlformats.org/package/2006/relationships"><Relationship Id="rId8" Type="http://schemas.openxmlformats.org/officeDocument/2006/relationships/theme" Target="../theme/theme38.xml"/><Relationship Id="rId13" Type="http://schemas.openxmlformats.org/officeDocument/2006/relationships/image" Target="../media/image3.jpeg"/><Relationship Id="rId3" Type="http://schemas.openxmlformats.org/officeDocument/2006/relationships/slideLayout" Target="../slideLayouts/slideLayout298.xml"/><Relationship Id="rId7" Type="http://schemas.openxmlformats.org/officeDocument/2006/relationships/slideLayout" Target="../slideLayouts/slideLayout302.xml"/><Relationship Id="rId12" Type="http://schemas.openxmlformats.org/officeDocument/2006/relationships/image" Target="../media/image2.emf"/><Relationship Id="rId2" Type="http://schemas.openxmlformats.org/officeDocument/2006/relationships/slideLayout" Target="../slideLayouts/slideLayout297.xml"/><Relationship Id="rId1" Type="http://schemas.openxmlformats.org/officeDocument/2006/relationships/slideLayout" Target="../slideLayouts/slideLayout296.xml"/><Relationship Id="rId6" Type="http://schemas.openxmlformats.org/officeDocument/2006/relationships/slideLayout" Target="../slideLayouts/slideLayout301.xml"/><Relationship Id="rId11" Type="http://schemas.openxmlformats.org/officeDocument/2006/relationships/oleObject" Target="../embeddings/oleObject185.bin"/><Relationship Id="rId5" Type="http://schemas.openxmlformats.org/officeDocument/2006/relationships/slideLayout" Target="../slideLayouts/slideLayout300.xml"/><Relationship Id="rId10" Type="http://schemas.openxmlformats.org/officeDocument/2006/relationships/tags" Target="../tags/tag185.xml"/><Relationship Id="rId4" Type="http://schemas.openxmlformats.org/officeDocument/2006/relationships/slideLayout" Target="../slideLayouts/slideLayout299.xml"/><Relationship Id="rId9" Type="http://schemas.openxmlformats.org/officeDocument/2006/relationships/vmlDrawing" Target="../drawings/vmlDrawing185.vml"/><Relationship Id="rId14" Type="http://schemas.openxmlformats.org/officeDocument/2006/relationships/image" Target="../media/image4.png"/></Relationships>
</file>

<file path=ppt/slideMasters/_rels/slideMaster39.xml.rels><?xml version="1.0" encoding="UTF-8" standalone="yes"?>
<Relationships xmlns="http://schemas.openxmlformats.org/package/2006/relationships"><Relationship Id="rId8" Type="http://schemas.openxmlformats.org/officeDocument/2006/relationships/theme" Target="../theme/theme39.xml"/><Relationship Id="rId13" Type="http://schemas.openxmlformats.org/officeDocument/2006/relationships/image" Target="../media/image3.jpeg"/><Relationship Id="rId3" Type="http://schemas.openxmlformats.org/officeDocument/2006/relationships/slideLayout" Target="../slideLayouts/slideLayout305.xml"/><Relationship Id="rId7" Type="http://schemas.openxmlformats.org/officeDocument/2006/relationships/slideLayout" Target="../slideLayouts/slideLayout309.xml"/><Relationship Id="rId12" Type="http://schemas.openxmlformats.org/officeDocument/2006/relationships/image" Target="../media/image2.emf"/><Relationship Id="rId2" Type="http://schemas.openxmlformats.org/officeDocument/2006/relationships/slideLayout" Target="../slideLayouts/slideLayout304.xml"/><Relationship Id="rId1" Type="http://schemas.openxmlformats.org/officeDocument/2006/relationships/slideLayout" Target="../slideLayouts/slideLayout303.xml"/><Relationship Id="rId6" Type="http://schemas.openxmlformats.org/officeDocument/2006/relationships/slideLayout" Target="../slideLayouts/slideLayout308.xml"/><Relationship Id="rId11" Type="http://schemas.openxmlformats.org/officeDocument/2006/relationships/oleObject" Target="../embeddings/oleObject189.bin"/><Relationship Id="rId5" Type="http://schemas.openxmlformats.org/officeDocument/2006/relationships/slideLayout" Target="../slideLayouts/slideLayout307.xml"/><Relationship Id="rId10" Type="http://schemas.openxmlformats.org/officeDocument/2006/relationships/tags" Target="../tags/tag189.xml"/><Relationship Id="rId4" Type="http://schemas.openxmlformats.org/officeDocument/2006/relationships/slideLayout" Target="../slideLayouts/slideLayout306.xml"/><Relationship Id="rId9" Type="http://schemas.openxmlformats.org/officeDocument/2006/relationships/vmlDrawing" Target="../drawings/vmlDrawing189.vml"/><Relationship Id="rId14" Type="http://schemas.openxmlformats.org/officeDocument/2006/relationships/image" Target="../media/image4.png"/></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32.xml"/><Relationship Id="rId13" Type="http://schemas.openxmlformats.org/officeDocument/2006/relationships/image" Target="../media/image2.emf"/><Relationship Id="rId3" Type="http://schemas.openxmlformats.org/officeDocument/2006/relationships/slideLayout" Target="../slideLayouts/slideLayout27.xml"/><Relationship Id="rId7" Type="http://schemas.openxmlformats.org/officeDocument/2006/relationships/slideLayout" Target="../slideLayouts/slideLayout31.xml"/><Relationship Id="rId12" Type="http://schemas.openxmlformats.org/officeDocument/2006/relationships/oleObject" Target="../embeddings/oleObject16.bin"/><Relationship Id="rId2" Type="http://schemas.openxmlformats.org/officeDocument/2006/relationships/slideLayout" Target="../slideLayouts/slideLayout26.xml"/><Relationship Id="rId1" Type="http://schemas.openxmlformats.org/officeDocument/2006/relationships/slideLayout" Target="../slideLayouts/slideLayout25.xml"/><Relationship Id="rId6" Type="http://schemas.openxmlformats.org/officeDocument/2006/relationships/slideLayout" Target="../slideLayouts/slideLayout30.xml"/><Relationship Id="rId11" Type="http://schemas.openxmlformats.org/officeDocument/2006/relationships/tags" Target="../tags/tag16.xml"/><Relationship Id="rId5" Type="http://schemas.openxmlformats.org/officeDocument/2006/relationships/slideLayout" Target="../slideLayouts/slideLayout29.xml"/><Relationship Id="rId15" Type="http://schemas.openxmlformats.org/officeDocument/2006/relationships/image" Target="../media/image4.png"/><Relationship Id="rId10" Type="http://schemas.openxmlformats.org/officeDocument/2006/relationships/vmlDrawing" Target="../drawings/vmlDrawing16.vml"/><Relationship Id="rId4" Type="http://schemas.openxmlformats.org/officeDocument/2006/relationships/slideLayout" Target="../slideLayouts/slideLayout28.xml"/><Relationship Id="rId9" Type="http://schemas.openxmlformats.org/officeDocument/2006/relationships/theme" Target="../theme/theme4.xml"/><Relationship Id="rId14" Type="http://schemas.openxmlformats.org/officeDocument/2006/relationships/image" Target="../media/image3.jpeg"/></Relationships>
</file>

<file path=ppt/slideMasters/_rels/slideMaster40.xml.rels><?xml version="1.0" encoding="UTF-8" standalone="yes"?>
<Relationships xmlns="http://schemas.openxmlformats.org/package/2006/relationships"><Relationship Id="rId8" Type="http://schemas.openxmlformats.org/officeDocument/2006/relationships/theme" Target="../theme/theme40.xml"/><Relationship Id="rId13" Type="http://schemas.openxmlformats.org/officeDocument/2006/relationships/image" Target="../media/image3.jpeg"/><Relationship Id="rId3" Type="http://schemas.openxmlformats.org/officeDocument/2006/relationships/slideLayout" Target="../slideLayouts/slideLayout312.xml"/><Relationship Id="rId7" Type="http://schemas.openxmlformats.org/officeDocument/2006/relationships/slideLayout" Target="../slideLayouts/slideLayout316.xml"/><Relationship Id="rId12" Type="http://schemas.openxmlformats.org/officeDocument/2006/relationships/image" Target="../media/image2.emf"/><Relationship Id="rId2" Type="http://schemas.openxmlformats.org/officeDocument/2006/relationships/slideLayout" Target="../slideLayouts/slideLayout311.xml"/><Relationship Id="rId1" Type="http://schemas.openxmlformats.org/officeDocument/2006/relationships/slideLayout" Target="../slideLayouts/slideLayout310.xml"/><Relationship Id="rId6" Type="http://schemas.openxmlformats.org/officeDocument/2006/relationships/slideLayout" Target="../slideLayouts/slideLayout315.xml"/><Relationship Id="rId11" Type="http://schemas.openxmlformats.org/officeDocument/2006/relationships/oleObject" Target="../embeddings/oleObject193.bin"/><Relationship Id="rId5" Type="http://schemas.openxmlformats.org/officeDocument/2006/relationships/slideLayout" Target="../slideLayouts/slideLayout314.xml"/><Relationship Id="rId10" Type="http://schemas.openxmlformats.org/officeDocument/2006/relationships/tags" Target="../tags/tag193.xml"/><Relationship Id="rId4" Type="http://schemas.openxmlformats.org/officeDocument/2006/relationships/slideLayout" Target="../slideLayouts/slideLayout313.xml"/><Relationship Id="rId9" Type="http://schemas.openxmlformats.org/officeDocument/2006/relationships/vmlDrawing" Target="../drawings/vmlDrawing193.vml"/><Relationship Id="rId14" Type="http://schemas.openxmlformats.org/officeDocument/2006/relationships/image" Target="../media/image4.png"/></Relationships>
</file>

<file path=ppt/slideMasters/_rels/slideMaster41.xml.rels><?xml version="1.0" encoding="UTF-8" standalone="yes"?>
<Relationships xmlns="http://schemas.openxmlformats.org/package/2006/relationships"><Relationship Id="rId8" Type="http://schemas.openxmlformats.org/officeDocument/2006/relationships/slideLayout" Target="../slideLayouts/slideLayout324.xml"/><Relationship Id="rId13" Type="http://schemas.openxmlformats.org/officeDocument/2006/relationships/image" Target="../media/image6.png"/><Relationship Id="rId3" Type="http://schemas.openxmlformats.org/officeDocument/2006/relationships/slideLayout" Target="../slideLayouts/slideLayout319.xml"/><Relationship Id="rId7" Type="http://schemas.openxmlformats.org/officeDocument/2006/relationships/slideLayout" Target="../slideLayouts/slideLayout323.xml"/><Relationship Id="rId12" Type="http://schemas.openxmlformats.org/officeDocument/2006/relationships/theme" Target="../theme/theme41.xml"/><Relationship Id="rId2" Type="http://schemas.openxmlformats.org/officeDocument/2006/relationships/slideLayout" Target="../slideLayouts/slideLayout318.xml"/><Relationship Id="rId1" Type="http://schemas.openxmlformats.org/officeDocument/2006/relationships/slideLayout" Target="../slideLayouts/slideLayout317.xml"/><Relationship Id="rId6" Type="http://schemas.openxmlformats.org/officeDocument/2006/relationships/slideLayout" Target="../slideLayouts/slideLayout322.xml"/><Relationship Id="rId11" Type="http://schemas.openxmlformats.org/officeDocument/2006/relationships/slideLayout" Target="../slideLayouts/slideLayout327.xml"/><Relationship Id="rId5" Type="http://schemas.openxmlformats.org/officeDocument/2006/relationships/slideLayout" Target="../slideLayouts/slideLayout321.xml"/><Relationship Id="rId15" Type="http://schemas.openxmlformats.org/officeDocument/2006/relationships/image" Target="../media/image8.png"/><Relationship Id="rId10" Type="http://schemas.openxmlformats.org/officeDocument/2006/relationships/slideLayout" Target="../slideLayouts/slideLayout326.xml"/><Relationship Id="rId4" Type="http://schemas.openxmlformats.org/officeDocument/2006/relationships/slideLayout" Target="../slideLayouts/slideLayout320.xml"/><Relationship Id="rId9" Type="http://schemas.openxmlformats.org/officeDocument/2006/relationships/slideLayout" Target="../slideLayouts/slideLayout325.xml"/><Relationship Id="rId14" Type="http://schemas.openxmlformats.org/officeDocument/2006/relationships/image" Target="../media/image7.png"/></Relationships>
</file>

<file path=ppt/slideMasters/_rels/slideMaster42.xml.rels><?xml version="1.0" encoding="UTF-8" standalone="yes"?>
<Relationships xmlns="http://schemas.openxmlformats.org/package/2006/relationships"><Relationship Id="rId8" Type="http://schemas.openxmlformats.org/officeDocument/2006/relationships/slideLayout" Target="../slideLayouts/slideLayout335.xml"/><Relationship Id="rId13" Type="http://schemas.openxmlformats.org/officeDocument/2006/relationships/image" Target="../media/image2.emf"/><Relationship Id="rId3" Type="http://schemas.openxmlformats.org/officeDocument/2006/relationships/slideLayout" Target="../slideLayouts/slideLayout330.xml"/><Relationship Id="rId7" Type="http://schemas.openxmlformats.org/officeDocument/2006/relationships/slideLayout" Target="../slideLayouts/slideLayout334.xml"/><Relationship Id="rId12" Type="http://schemas.openxmlformats.org/officeDocument/2006/relationships/oleObject" Target="../embeddings/oleObject197.bin"/><Relationship Id="rId2" Type="http://schemas.openxmlformats.org/officeDocument/2006/relationships/slideLayout" Target="../slideLayouts/slideLayout329.xml"/><Relationship Id="rId1" Type="http://schemas.openxmlformats.org/officeDocument/2006/relationships/slideLayout" Target="../slideLayouts/slideLayout328.xml"/><Relationship Id="rId6" Type="http://schemas.openxmlformats.org/officeDocument/2006/relationships/slideLayout" Target="../slideLayouts/slideLayout333.xml"/><Relationship Id="rId11" Type="http://schemas.openxmlformats.org/officeDocument/2006/relationships/tags" Target="../tags/tag197.xml"/><Relationship Id="rId5" Type="http://schemas.openxmlformats.org/officeDocument/2006/relationships/slideLayout" Target="../slideLayouts/slideLayout332.xml"/><Relationship Id="rId15" Type="http://schemas.openxmlformats.org/officeDocument/2006/relationships/image" Target="../media/image4.png"/><Relationship Id="rId10" Type="http://schemas.openxmlformats.org/officeDocument/2006/relationships/vmlDrawing" Target="../drawings/vmlDrawing197.vml"/><Relationship Id="rId4" Type="http://schemas.openxmlformats.org/officeDocument/2006/relationships/slideLayout" Target="../slideLayouts/slideLayout331.xml"/><Relationship Id="rId9" Type="http://schemas.openxmlformats.org/officeDocument/2006/relationships/theme" Target="../theme/theme42.xml"/><Relationship Id="rId14" Type="http://schemas.openxmlformats.org/officeDocument/2006/relationships/image" Target="../media/image10.jpeg"/></Relationships>
</file>

<file path=ppt/slideMasters/_rels/slideMaster43.xml.rels><?xml version="1.0" encoding="UTF-8" standalone="yes"?>
<Relationships xmlns="http://schemas.openxmlformats.org/package/2006/relationships"><Relationship Id="rId8" Type="http://schemas.openxmlformats.org/officeDocument/2006/relationships/slideLayout" Target="../slideLayouts/slideLayout343.xml"/><Relationship Id="rId13" Type="http://schemas.openxmlformats.org/officeDocument/2006/relationships/tags" Target="../tags/tag203.xml"/><Relationship Id="rId3" Type="http://schemas.openxmlformats.org/officeDocument/2006/relationships/slideLayout" Target="../slideLayouts/slideLayout338.xml"/><Relationship Id="rId7" Type="http://schemas.openxmlformats.org/officeDocument/2006/relationships/slideLayout" Target="../slideLayouts/slideLayout342.xml"/><Relationship Id="rId12" Type="http://schemas.openxmlformats.org/officeDocument/2006/relationships/tags" Target="../tags/tag202.xml"/><Relationship Id="rId2" Type="http://schemas.openxmlformats.org/officeDocument/2006/relationships/slideLayout" Target="../slideLayouts/slideLayout337.xml"/><Relationship Id="rId16" Type="http://schemas.openxmlformats.org/officeDocument/2006/relationships/image" Target="../media/image12.png"/><Relationship Id="rId1" Type="http://schemas.openxmlformats.org/officeDocument/2006/relationships/slideLayout" Target="../slideLayouts/slideLayout336.xml"/><Relationship Id="rId6" Type="http://schemas.openxmlformats.org/officeDocument/2006/relationships/slideLayout" Target="../slideLayouts/slideLayout341.xml"/><Relationship Id="rId11" Type="http://schemas.openxmlformats.org/officeDocument/2006/relationships/vmlDrawing" Target="../drawings/vmlDrawing202.vml"/><Relationship Id="rId5" Type="http://schemas.openxmlformats.org/officeDocument/2006/relationships/slideLayout" Target="../slideLayouts/slideLayout340.xml"/><Relationship Id="rId15" Type="http://schemas.openxmlformats.org/officeDocument/2006/relationships/image" Target="../media/image11.emf"/><Relationship Id="rId10" Type="http://schemas.openxmlformats.org/officeDocument/2006/relationships/theme" Target="../theme/theme43.xml"/><Relationship Id="rId4" Type="http://schemas.openxmlformats.org/officeDocument/2006/relationships/slideLayout" Target="../slideLayouts/slideLayout339.xml"/><Relationship Id="rId9" Type="http://schemas.openxmlformats.org/officeDocument/2006/relationships/slideLayout" Target="../slideLayouts/slideLayout344.xml"/><Relationship Id="rId14" Type="http://schemas.openxmlformats.org/officeDocument/2006/relationships/oleObject" Target="../embeddings/oleObject202.bin"/></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40.xml"/><Relationship Id="rId13" Type="http://schemas.openxmlformats.org/officeDocument/2006/relationships/image" Target="../media/image2.emf"/><Relationship Id="rId3" Type="http://schemas.openxmlformats.org/officeDocument/2006/relationships/slideLayout" Target="../slideLayouts/slideLayout35.xml"/><Relationship Id="rId7" Type="http://schemas.openxmlformats.org/officeDocument/2006/relationships/slideLayout" Target="../slideLayouts/slideLayout39.xml"/><Relationship Id="rId12" Type="http://schemas.openxmlformats.org/officeDocument/2006/relationships/oleObject" Target="../embeddings/oleObject21.bin"/><Relationship Id="rId2" Type="http://schemas.openxmlformats.org/officeDocument/2006/relationships/slideLayout" Target="../slideLayouts/slideLayout34.xml"/><Relationship Id="rId1" Type="http://schemas.openxmlformats.org/officeDocument/2006/relationships/slideLayout" Target="../slideLayouts/slideLayout33.xml"/><Relationship Id="rId6" Type="http://schemas.openxmlformats.org/officeDocument/2006/relationships/slideLayout" Target="../slideLayouts/slideLayout38.xml"/><Relationship Id="rId11" Type="http://schemas.openxmlformats.org/officeDocument/2006/relationships/tags" Target="../tags/tag21.xml"/><Relationship Id="rId5" Type="http://schemas.openxmlformats.org/officeDocument/2006/relationships/slideLayout" Target="../slideLayouts/slideLayout37.xml"/><Relationship Id="rId15" Type="http://schemas.openxmlformats.org/officeDocument/2006/relationships/image" Target="../media/image4.png"/><Relationship Id="rId10" Type="http://schemas.openxmlformats.org/officeDocument/2006/relationships/vmlDrawing" Target="../drawings/vmlDrawing21.vml"/><Relationship Id="rId4" Type="http://schemas.openxmlformats.org/officeDocument/2006/relationships/slideLayout" Target="../slideLayouts/slideLayout36.xml"/><Relationship Id="rId9" Type="http://schemas.openxmlformats.org/officeDocument/2006/relationships/theme" Target="../theme/theme5.xml"/><Relationship Id="rId14" Type="http://schemas.openxmlformats.org/officeDocument/2006/relationships/image" Target="../media/image3.jpeg"/></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48.xml"/><Relationship Id="rId13" Type="http://schemas.openxmlformats.org/officeDocument/2006/relationships/image" Target="../media/image2.emf"/><Relationship Id="rId3" Type="http://schemas.openxmlformats.org/officeDocument/2006/relationships/slideLayout" Target="../slideLayouts/slideLayout43.xml"/><Relationship Id="rId7" Type="http://schemas.openxmlformats.org/officeDocument/2006/relationships/slideLayout" Target="../slideLayouts/slideLayout47.xml"/><Relationship Id="rId12" Type="http://schemas.openxmlformats.org/officeDocument/2006/relationships/oleObject" Target="../embeddings/oleObject26.bin"/><Relationship Id="rId2" Type="http://schemas.openxmlformats.org/officeDocument/2006/relationships/slideLayout" Target="../slideLayouts/slideLayout42.xml"/><Relationship Id="rId1" Type="http://schemas.openxmlformats.org/officeDocument/2006/relationships/slideLayout" Target="../slideLayouts/slideLayout41.xml"/><Relationship Id="rId6" Type="http://schemas.openxmlformats.org/officeDocument/2006/relationships/slideLayout" Target="../slideLayouts/slideLayout46.xml"/><Relationship Id="rId11" Type="http://schemas.openxmlformats.org/officeDocument/2006/relationships/tags" Target="../tags/tag26.xml"/><Relationship Id="rId5" Type="http://schemas.openxmlformats.org/officeDocument/2006/relationships/slideLayout" Target="../slideLayouts/slideLayout45.xml"/><Relationship Id="rId15" Type="http://schemas.openxmlformats.org/officeDocument/2006/relationships/image" Target="../media/image4.png"/><Relationship Id="rId10" Type="http://schemas.openxmlformats.org/officeDocument/2006/relationships/vmlDrawing" Target="../drawings/vmlDrawing26.vml"/><Relationship Id="rId4" Type="http://schemas.openxmlformats.org/officeDocument/2006/relationships/slideLayout" Target="../slideLayouts/slideLayout44.xml"/><Relationship Id="rId9" Type="http://schemas.openxmlformats.org/officeDocument/2006/relationships/theme" Target="../theme/theme6.xml"/><Relationship Id="rId14" Type="http://schemas.openxmlformats.org/officeDocument/2006/relationships/image" Target="../media/image3.jpeg"/></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56.xml"/><Relationship Id="rId13" Type="http://schemas.openxmlformats.org/officeDocument/2006/relationships/image" Target="../media/image2.emf"/><Relationship Id="rId3" Type="http://schemas.openxmlformats.org/officeDocument/2006/relationships/slideLayout" Target="../slideLayouts/slideLayout51.xml"/><Relationship Id="rId7" Type="http://schemas.openxmlformats.org/officeDocument/2006/relationships/slideLayout" Target="../slideLayouts/slideLayout55.xml"/><Relationship Id="rId12" Type="http://schemas.openxmlformats.org/officeDocument/2006/relationships/oleObject" Target="../embeddings/oleObject31.bin"/><Relationship Id="rId2" Type="http://schemas.openxmlformats.org/officeDocument/2006/relationships/slideLayout" Target="../slideLayouts/slideLayout50.xml"/><Relationship Id="rId1" Type="http://schemas.openxmlformats.org/officeDocument/2006/relationships/slideLayout" Target="../slideLayouts/slideLayout49.xml"/><Relationship Id="rId6" Type="http://schemas.openxmlformats.org/officeDocument/2006/relationships/slideLayout" Target="../slideLayouts/slideLayout54.xml"/><Relationship Id="rId11" Type="http://schemas.openxmlformats.org/officeDocument/2006/relationships/tags" Target="../tags/tag31.xml"/><Relationship Id="rId5" Type="http://schemas.openxmlformats.org/officeDocument/2006/relationships/slideLayout" Target="../slideLayouts/slideLayout53.xml"/><Relationship Id="rId15" Type="http://schemas.openxmlformats.org/officeDocument/2006/relationships/image" Target="../media/image4.png"/><Relationship Id="rId10" Type="http://schemas.openxmlformats.org/officeDocument/2006/relationships/vmlDrawing" Target="../drawings/vmlDrawing31.vml"/><Relationship Id="rId4" Type="http://schemas.openxmlformats.org/officeDocument/2006/relationships/slideLayout" Target="../slideLayouts/slideLayout52.xml"/><Relationship Id="rId9" Type="http://schemas.openxmlformats.org/officeDocument/2006/relationships/theme" Target="../theme/theme7.xml"/><Relationship Id="rId14" Type="http://schemas.openxmlformats.org/officeDocument/2006/relationships/image" Target="../media/image3.jpeg"/></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64.xml"/><Relationship Id="rId13" Type="http://schemas.openxmlformats.org/officeDocument/2006/relationships/image" Target="../media/image2.emf"/><Relationship Id="rId3" Type="http://schemas.openxmlformats.org/officeDocument/2006/relationships/slideLayout" Target="../slideLayouts/slideLayout59.xml"/><Relationship Id="rId7" Type="http://schemas.openxmlformats.org/officeDocument/2006/relationships/slideLayout" Target="../slideLayouts/slideLayout63.xml"/><Relationship Id="rId12" Type="http://schemas.openxmlformats.org/officeDocument/2006/relationships/oleObject" Target="../embeddings/oleObject36.bin"/><Relationship Id="rId2" Type="http://schemas.openxmlformats.org/officeDocument/2006/relationships/slideLayout" Target="../slideLayouts/slideLayout58.xml"/><Relationship Id="rId1" Type="http://schemas.openxmlformats.org/officeDocument/2006/relationships/slideLayout" Target="../slideLayouts/slideLayout57.xml"/><Relationship Id="rId6" Type="http://schemas.openxmlformats.org/officeDocument/2006/relationships/slideLayout" Target="../slideLayouts/slideLayout62.xml"/><Relationship Id="rId11" Type="http://schemas.openxmlformats.org/officeDocument/2006/relationships/tags" Target="../tags/tag36.xml"/><Relationship Id="rId5" Type="http://schemas.openxmlformats.org/officeDocument/2006/relationships/slideLayout" Target="../slideLayouts/slideLayout61.xml"/><Relationship Id="rId15" Type="http://schemas.openxmlformats.org/officeDocument/2006/relationships/image" Target="../media/image4.png"/><Relationship Id="rId10" Type="http://schemas.openxmlformats.org/officeDocument/2006/relationships/vmlDrawing" Target="../drawings/vmlDrawing36.vml"/><Relationship Id="rId4" Type="http://schemas.openxmlformats.org/officeDocument/2006/relationships/slideLayout" Target="../slideLayouts/slideLayout60.xml"/><Relationship Id="rId9" Type="http://schemas.openxmlformats.org/officeDocument/2006/relationships/theme" Target="../theme/theme8.xml"/><Relationship Id="rId14" Type="http://schemas.openxmlformats.org/officeDocument/2006/relationships/image" Target="../media/image3.jpeg"/></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72.xml"/><Relationship Id="rId13" Type="http://schemas.openxmlformats.org/officeDocument/2006/relationships/image" Target="../media/image2.emf"/><Relationship Id="rId3" Type="http://schemas.openxmlformats.org/officeDocument/2006/relationships/slideLayout" Target="../slideLayouts/slideLayout67.xml"/><Relationship Id="rId7" Type="http://schemas.openxmlformats.org/officeDocument/2006/relationships/slideLayout" Target="../slideLayouts/slideLayout71.xml"/><Relationship Id="rId12" Type="http://schemas.openxmlformats.org/officeDocument/2006/relationships/oleObject" Target="../embeddings/oleObject41.bin"/><Relationship Id="rId2" Type="http://schemas.openxmlformats.org/officeDocument/2006/relationships/slideLayout" Target="../slideLayouts/slideLayout66.xml"/><Relationship Id="rId1" Type="http://schemas.openxmlformats.org/officeDocument/2006/relationships/slideLayout" Target="../slideLayouts/slideLayout65.xml"/><Relationship Id="rId6" Type="http://schemas.openxmlformats.org/officeDocument/2006/relationships/slideLayout" Target="../slideLayouts/slideLayout70.xml"/><Relationship Id="rId11" Type="http://schemas.openxmlformats.org/officeDocument/2006/relationships/tags" Target="../tags/tag41.xml"/><Relationship Id="rId5" Type="http://schemas.openxmlformats.org/officeDocument/2006/relationships/slideLayout" Target="../slideLayouts/slideLayout69.xml"/><Relationship Id="rId15" Type="http://schemas.openxmlformats.org/officeDocument/2006/relationships/image" Target="../media/image4.png"/><Relationship Id="rId10" Type="http://schemas.openxmlformats.org/officeDocument/2006/relationships/vmlDrawing" Target="../drawings/vmlDrawing41.vml"/><Relationship Id="rId4" Type="http://schemas.openxmlformats.org/officeDocument/2006/relationships/slideLayout" Target="../slideLayouts/slideLayout68.xml"/><Relationship Id="rId9" Type="http://schemas.openxmlformats.org/officeDocument/2006/relationships/theme" Target="../theme/theme9.xml"/><Relationship Id="rId14" Type="http://schemas.openxmlformats.org/officeDocument/2006/relationships/image" Target="../media/image3.jpe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bwMode="gray">
      <p:bgPr>
        <a:solidFill>
          <a:schemeClr val="tx1"/>
        </a:solidFill>
        <a:effectLst/>
      </p:bgPr>
    </p:bg>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p:custDataLst>
              <p:tags r:id="rId11"/>
            </p:custDataLst>
            <p:extLst>
              <p:ext uri="{D42A27DB-BD31-4B8C-83A1-F6EECF244321}">
                <p14:modId xmlns:p14="http://schemas.microsoft.com/office/powerpoint/2010/main" val="4183705105"/>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1081" name="think-cell Folie" r:id="rId12" imgW="270" imgH="270" progId="TCLayout.ActiveDocument.1">
                  <p:embed/>
                </p:oleObj>
              </mc:Choice>
              <mc:Fallback>
                <p:oleObj name="think-cell Folie" r:id="rId12" imgW="270" imgH="270" progId="TCLayout.ActiveDocument.1">
                  <p:embed/>
                  <p:pic>
                    <p:nvPicPr>
                      <p:cNvPr id="0" name=""/>
                      <p:cNvPicPr/>
                      <p:nvPr/>
                    </p:nvPicPr>
                    <p:blipFill>
                      <a:blip r:embed="rId13"/>
                      <a:stretch>
                        <a:fillRect/>
                      </a:stretch>
                    </p:blipFill>
                    <p:spPr>
                      <a:xfrm>
                        <a:off x="1588" y="1588"/>
                        <a:ext cx="1587" cy="1587"/>
                      </a:xfrm>
                      <a:prstGeom prst="rect">
                        <a:avLst/>
                      </a:prstGeom>
                    </p:spPr>
                  </p:pic>
                </p:oleObj>
              </mc:Fallback>
            </mc:AlternateContent>
          </a:graphicData>
        </a:graphic>
      </p:graphicFrame>
      <p:pic>
        <p:nvPicPr>
          <p:cNvPr id="15" name="Picture 3" descr="Hintergrund"/>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pic>
        <p:nvPicPr>
          <p:cNvPr id="9" name="Image 66" descr="shadow-v2.png"/>
          <p:cNvPicPr>
            <a:picLocks noChangeAspect="1"/>
          </p:cNvPicPr>
          <p:nvPr/>
        </p:nvPicPr>
        <p:blipFill>
          <a:blip r:embed="rId15">
            <a:extLst>
              <a:ext uri="{28A0092B-C50C-407E-A947-70E740481C1C}">
                <a14:useLocalDpi xmlns:a14="http://schemas.microsoft.com/office/drawing/2010/main" val="0"/>
              </a:ext>
            </a:extLst>
          </a:blip>
          <a:srcRect t="8528" b="51877"/>
          <a:stretch>
            <a:fillRect/>
          </a:stretch>
        </p:blipFill>
        <p:spPr bwMode="auto">
          <a:xfrm>
            <a:off x="0" y="6381750"/>
            <a:ext cx="8856663" cy="206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6" name="Rectangle 6"/>
          <p:cNvSpPr>
            <a:spLocks noGrp="1"/>
          </p:cNvSpPr>
          <p:nvPr>
            <p:ph type="title"/>
          </p:nvPr>
        </p:nvSpPr>
        <p:spPr>
          <a:xfrm>
            <a:off x="648000" y="334800"/>
            <a:ext cx="7992000" cy="93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fontAlgn="base">
              <a:spcAft>
                <a:spcPct val="0"/>
              </a:spcAft>
            </a:pPr>
            <a:r>
              <a:rPr lang="en-GB" noProof="1"/>
              <a:t>Click to edit master title style</a:t>
            </a:r>
            <a:endParaRPr lang="en-GB" dirty="0"/>
          </a:p>
        </p:txBody>
      </p:sp>
      <p:grpSp>
        <p:nvGrpSpPr>
          <p:cNvPr id="10" name="Group 7"/>
          <p:cNvGrpSpPr>
            <a:grpSpLocks/>
          </p:cNvGrpSpPr>
          <p:nvPr/>
        </p:nvGrpSpPr>
        <p:grpSpPr bwMode="auto">
          <a:xfrm>
            <a:off x="7777163" y="6526213"/>
            <a:ext cx="863600" cy="236537"/>
            <a:chOff x="1005" y="1644"/>
            <a:chExt cx="3749" cy="1030"/>
          </a:xfrm>
        </p:grpSpPr>
        <p:sp>
          <p:nvSpPr>
            <p:cNvPr id="11" name="Freeform 8"/>
            <p:cNvSpPr>
              <a:spLocks/>
            </p:cNvSpPr>
            <p:nvPr userDrawn="1"/>
          </p:nvSpPr>
          <p:spPr bwMode="auto">
            <a:xfrm>
              <a:off x="1962" y="2123"/>
              <a:ext cx="314" cy="256"/>
            </a:xfrm>
            <a:custGeom>
              <a:avLst/>
              <a:gdLst>
                <a:gd name="T0" fmla="*/ 108 w 314"/>
                <a:gd name="T1" fmla="*/ 256 h 256"/>
                <a:gd name="T2" fmla="*/ 314 w 314"/>
                <a:gd name="T3" fmla="*/ 0 h 256"/>
                <a:gd name="T4" fmla="*/ 101 w 314"/>
                <a:gd name="T5" fmla="*/ 0 h 256"/>
                <a:gd name="T6" fmla="*/ 0 w 314"/>
                <a:gd name="T7" fmla="*/ 126 h 256"/>
                <a:gd name="T8" fmla="*/ 108 w 314"/>
                <a:gd name="T9" fmla="*/ 256 h 256"/>
              </a:gdLst>
              <a:ahLst/>
              <a:cxnLst>
                <a:cxn ang="0">
                  <a:pos x="T0" y="T1"/>
                </a:cxn>
                <a:cxn ang="0">
                  <a:pos x="T2" y="T3"/>
                </a:cxn>
                <a:cxn ang="0">
                  <a:pos x="T4" y="T5"/>
                </a:cxn>
                <a:cxn ang="0">
                  <a:pos x="T6" y="T7"/>
                </a:cxn>
                <a:cxn ang="0">
                  <a:pos x="T8" y="T9"/>
                </a:cxn>
              </a:cxnLst>
              <a:rect l="0" t="0" r="r" b="b"/>
              <a:pathLst>
                <a:path w="314" h="256">
                  <a:moveTo>
                    <a:pt x="108" y="256"/>
                  </a:moveTo>
                  <a:lnTo>
                    <a:pt x="314" y="0"/>
                  </a:lnTo>
                  <a:lnTo>
                    <a:pt x="101" y="0"/>
                  </a:lnTo>
                  <a:lnTo>
                    <a:pt x="0" y="126"/>
                  </a:lnTo>
                  <a:lnTo>
                    <a:pt x="108" y="256"/>
                  </a:lnTo>
                  <a:close/>
                </a:path>
              </a:pathLst>
            </a:custGeom>
            <a:solidFill>
              <a:srgbClr val="F15A2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solidFill>
                  <a:srgbClr val="000000"/>
                </a:solidFill>
              </a:endParaRPr>
            </a:p>
          </p:txBody>
        </p:sp>
        <p:sp>
          <p:nvSpPr>
            <p:cNvPr id="12" name="Freeform 9"/>
            <p:cNvSpPr>
              <a:spLocks noEditPoints="1"/>
            </p:cNvSpPr>
            <p:nvPr userDrawn="1"/>
          </p:nvSpPr>
          <p:spPr bwMode="auto">
            <a:xfrm>
              <a:off x="1005" y="1644"/>
              <a:ext cx="1183" cy="1014"/>
            </a:xfrm>
            <a:custGeom>
              <a:avLst/>
              <a:gdLst>
                <a:gd name="T0" fmla="*/ 359 w 501"/>
                <a:gd name="T1" fmla="*/ 313 h 429"/>
                <a:gd name="T2" fmla="*/ 339 w 501"/>
                <a:gd name="T3" fmla="*/ 287 h 429"/>
                <a:gd name="T4" fmla="*/ 331 w 501"/>
                <a:gd name="T5" fmla="*/ 277 h 429"/>
                <a:gd name="T6" fmla="*/ 288 w 501"/>
                <a:gd name="T7" fmla="*/ 257 h 429"/>
                <a:gd name="T8" fmla="*/ 232 w 501"/>
                <a:gd name="T9" fmla="*/ 313 h 429"/>
                <a:gd name="T10" fmla="*/ 288 w 501"/>
                <a:gd name="T11" fmla="*/ 368 h 429"/>
                <a:gd name="T12" fmla="*/ 331 w 501"/>
                <a:gd name="T13" fmla="*/ 348 h 429"/>
                <a:gd name="T14" fmla="*/ 339 w 501"/>
                <a:gd name="T15" fmla="*/ 338 h 429"/>
                <a:gd name="T16" fmla="*/ 359 w 501"/>
                <a:gd name="T17" fmla="*/ 313 h 429"/>
                <a:gd name="T18" fmla="*/ 162 w 501"/>
                <a:gd name="T19" fmla="*/ 312 h 429"/>
                <a:gd name="T20" fmla="*/ 288 w 501"/>
                <a:gd name="T21" fmla="*/ 188 h 429"/>
                <a:gd name="T22" fmla="*/ 384 w 501"/>
                <a:gd name="T23" fmla="*/ 232 h 429"/>
                <a:gd name="T24" fmla="*/ 385 w 501"/>
                <a:gd name="T25" fmla="*/ 234 h 429"/>
                <a:gd name="T26" fmla="*/ 387 w 501"/>
                <a:gd name="T27" fmla="*/ 233 h 429"/>
                <a:gd name="T28" fmla="*/ 250 w 501"/>
                <a:gd name="T29" fmla="*/ 0 h 429"/>
                <a:gd name="T30" fmla="*/ 0 w 501"/>
                <a:gd name="T31" fmla="*/ 429 h 429"/>
                <a:gd name="T32" fmla="*/ 244 w 501"/>
                <a:gd name="T33" fmla="*/ 429 h 429"/>
                <a:gd name="T34" fmla="*/ 245 w 501"/>
                <a:gd name="T35" fmla="*/ 428 h 429"/>
                <a:gd name="T36" fmla="*/ 220 w 501"/>
                <a:gd name="T37" fmla="*/ 417 h 429"/>
                <a:gd name="T38" fmla="*/ 162 w 501"/>
                <a:gd name="T39" fmla="*/ 312 h 429"/>
                <a:gd name="T40" fmla="*/ 496 w 501"/>
                <a:gd name="T41" fmla="*/ 427 h 429"/>
                <a:gd name="T42" fmla="*/ 470 w 501"/>
                <a:gd name="T43" fmla="*/ 420 h 429"/>
                <a:gd name="T44" fmla="*/ 405 w 501"/>
                <a:gd name="T45" fmla="*/ 367 h 429"/>
                <a:gd name="T46" fmla="*/ 380 w 501"/>
                <a:gd name="T47" fmla="*/ 398 h 429"/>
                <a:gd name="T48" fmla="*/ 333 w 501"/>
                <a:gd name="T49" fmla="*/ 428 h 429"/>
                <a:gd name="T50" fmla="*/ 333 w 501"/>
                <a:gd name="T51" fmla="*/ 429 h 429"/>
                <a:gd name="T52" fmla="*/ 501 w 501"/>
                <a:gd name="T53" fmla="*/ 429 h 429"/>
                <a:gd name="T54" fmla="*/ 501 w 501"/>
                <a:gd name="T55" fmla="*/ 428 h 429"/>
                <a:gd name="T56" fmla="*/ 496 w 501"/>
                <a:gd name="T57" fmla="*/ 427 h 4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01" h="429">
                  <a:moveTo>
                    <a:pt x="359" y="313"/>
                  </a:moveTo>
                  <a:cubicBezTo>
                    <a:pt x="353" y="305"/>
                    <a:pt x="350" y="300"/>
                    <a:pt x="339" y="287"/>
                  </a:cubicBezTo>
                  <a:cubicBezTo>
                    <a:pt x="336" y="283"/>
                    <a:pt x="335" y="282"/>
                    <a:pt x="331" y="277"/>
                  </a:cubicBezTo>
                  <a:cubicBezTo>
                    <a:pt x="320" y="265"/>
                    <a:pt x="306" y="257"/>
                    <a:pt x="288" y="257"/>
                  </a:cubicBezTo>
                  <a:cubicBezTo>
                    <a:pt x="257" y="257"/>
                    <a:pt x="232" y="282"/>
                    <a:pt x="232" y="313"/>
                  </a:cubicBezTo>
                  <a:cubicBezTo>
                    <a:pt x="232" y="343"/>
                    <a:pt x="257" y="368"/>
                    <a:pt x="288" y="368"/>
                  </a:cubicBezTo>
                  <a:cubicBezTo>
                    <a:pt x="306" y="368"/>
                    <a:pt x="320" y="360"/>
                    <a:pt x="331" y="348"/>
                  </a:cubicBezTo>
                  <a:cubicBezTo>
                    <a:pt x="335" y="343"/>
                    <a:pt x="336" y="342"/>
                    <a:pt x="339" y="338"/>
                  </a:cubicBezTo>
                  <a:cubicBezTo>
                    <a:pt x="350" y="325"/>
                    <a:pt x="353" y="320"/>
                    <a:pt x="359" y="313"/>
                  </a:cubicBezTo>
                  <a:moveTo>
                    <a:pt x="162" y="312"/>
                  </a:moveTo>
                  <a:cubicBezTo>
                    <a:pt x="162" y="243"/>
                    <a:pt x="218" y="188"/>
                    <a:pt x="288" y="188"/>
                  </a:cubicBezTo>
                  <a:cubicBezTo>
                    <a:pt x="322" y="188"/>
                    <a:pt x="357" y="201"/>
                    <a:pt x="384" y="232"/>
                  </a:cubicBezTo>
                  <a:cubicBezTo>
                    <a:pt x="385" y="234"/>
                    <a:pt x="385" y="234"/>
                    <a:pt x="385" y="234"/>
                  </a:cubicBezTo>
                  <a:cubicBezTo>
                    <a:pt x="387" y="233"/>
                    <a:pt x="387" y="233"/>
                    <a:pt x="387" y="233"/>
                  </a:cubicBezTo>
                  <a:cubicBezTo>
                    <a:pt x="250" y="0"/>
                    <a:pt x="250" y="0"/>
                    <a:pt x="250" y="0"/>
                  </a:cubicBezTo>
                  <a:cubicBezTo>
                    <a:pt x="0" y="429"/>
                    <a:pt x="0" y="429"/>
                    <a:pt x="0" y="429"/>
                  </a:cubicBezTo>
                  <a:cubicBezTo>
                    <a:pt x="244" y="429"/>
                    <a:pt x="244" y="429"/>
                    <a:pt x="244" y="429"/>
                  </a:cubicBezTo>
                  <a:cubicBezTo>
                    <a:pt x="245" y="428"/>
                    <a:pt x="245" y="428"/>
                    <a:pt x="245" y="428"/>
                  </a:cubicBezTo>
                  <a:cubicBezTo>
                    <a:pt x="234" y="425"/>
                    <a:pt x="224" y="419"/>
                    <a:pt x="220" y="417"/>
                  </a:cubicBezTo>
                  <a:cubicBezTo>
                    <a:pt x="185" y="395"/>
                    <a:pt x="162" y="357"/>
                    <a:pt x="162" y="312"/>
                  </a:cubicBezTo>
                  <a:moveTo>
                    <a:pt x="496" y="427"/>
                  </a:moveTo>
                  <a:cubicBezTo>
                    <a:pt x="485" y="425"/>
                    <a:pt x="476" y="422"/>
                    <a:pt x="470" y="420"/>
                  </a:cubicBezTo>
                  <a:cubicBezTo>
                    <a:pt x="444" y="409"/>
                    <a:pt x="423" y="389"/>
                    <a:pt x="405" y="367"/>
                  </a:cubicBezTo>
                  <a:cubicBezTo>
                    <a:pt x="405" y="367"/>
                    <a:pt x="392" y="385"/>
                    <a:pt x="380" y="398"/>
                  </a:cubicBezTo>
                  <a:cubicBezTo>
                    <a:pt x="362" y="417"/>
                    <a:pt x="343" y="425"/>
                    <a:pt x="333" y="428"/>
                  </a:cubicBezTo>
                  <a:cubicBezTo>
                    <a:pt x="333" y="429"/>
                    <a:pt x="333" y="429"/>
                    <a:pt x="333" y="429"/>
                  </a:cubicBezTo>
                  <a:cubicBezTo>
                    <a:pt x="501" y="429"/>
                    <a:pt x="501" y="429"/>
                    <a:pt x="501" y="429"/>
                  </a:cubicBezTo>
                  <a:cubicBezTo>
                    <a:pt x="501" y="428"/>
                    <a:pt x="501" y="428"/>
                    <a:pt x="501" y="428"/>
                  </a:cubicBezTo>
                  <a:cubicBezTo>
                    <a:pt x="501" y="428"/>
                    <a:pt x="499" y="427"/>
                    <a:pt x="496" y="427"/>
                  </a:cubicBezTo>
                </a:path>
              </a:pathLst>
            </a:custGeom>
            <a:solidFill>
              <a:srgbClr val="005BA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solidFill>
                  <a:srgbClr val="000000"/>
                </a:solidFill>
              </a:endParaRPr>
            </a:p>
          </p:txBody>
        </p:sp>
        <p:sp>
          <p:nvSpPr>
            <p:cNvPr id="14" name="Freeform 10"/>
            <p:cNvSpPr>
              <a:spLocks noEditPoints="1"/>
            </p:cNvSpPr>
            <p:nvPr userDrawn="1"/>
          </p:nvSpPr>
          <p:spPr bwMode="auto">
            <a:xfrm>
              <a:off x="2540" y="1904"/>
              <a:ext cx="2214" cy="770"/>
            </a:xfrm>
            <a:custGeom>
              <a:avLst/>
              <a:gdLst>
                <a:gd name="T0" fmla="*/ 171 w 937"/>
                <a:gd name="T1" fmla="*/ 136 h 326"/>
                <a:gd name="T2" fmla="*/ 78 w 937"/>
                <a:gd name="T3" fmla="*/ 89 h 326"/>
                <a:gd name="T4" fmla="*/ 125 w 937"/>
                <a:gd name="T5" fmla="*/ 53 h 326"/>
                <a:gd name="T6" fmla="*/ 186 w 937"/>
                <a:gd name="T7" fmla="*/ 100 h 326"/>
                <a:gd name="T8" fmla="*/ 253 w 937"/>
                <a:gd name="T9" fmla="*/ 100 h 326"/>
                <a:gd name="T10" fmla="*/ 128 w 937"/>
                <a:gd name="T11" fmla="*/ 0 h 326"/>
                <a:gd name="T12" fmla="*/ 12 w 937"/>
                <a:gd name="T13" fmla="*/ 94 h 326"/>
                <a:gd name="T14" fmla="*/ 104 w 937"/>
                <a:gd name="T15" fmla="*/ 183 h 326"/>
                <a:gd name="T16" fmla="*/ 197 w 937"/>
                <a:gd name="T17" fmla="*/ 234 h 326"/>
                <a:gd name="T18" fmla="*/ 136 w 937"/>
                <a:gd name="T19" fmla="*/ 273 h 326"/>
                <a:gd name="T20" fmla="*/ 67 w 937"/>
                <a:gd name="T21" fmla="*/ 215 h 326"/>
                <a:gd name="T22" fmla="*/ 1 w 937"/>
                <a:gd name="T23" fmla="*/ 215 h 326"/>
                <a:gd name="T24" fmla="*/ 134 w 937"/>
                <a:gd name="T25" fmla="*/ 326 h 326"/>
                <a:gd name="T26" fmla="*/ 263 w 937"/>
                <a:gd name="T27" fmla="*/ 226 h 326"/>
                <a:gd name="T28" fmla="*/ 171 w 937"/>
                <a:gd name="T29" fmla="*/ 136 h 326"/>
                <a:gd name="T30" fmla="*/ 541 w 937"/>
                <a:gd name="T31" fmla="*/ 121 h 326"/>
                <a:gd name="T32" fmla="*/ 541 w 937"/>
                <a:gd name="T33" fmla="*/ 121 h 326"/>
                <a:gd name="T34" fmla="*/ 473 w 937"/>
                <a:gd name="T35" fmla="*/ 87 h 326"/>
                <a:gd name="T36" fmla="*/ 374 w 937"/>
                <a:gd name="T37" fmla="*/ 204 h 326"/>
                <a:gd name="T38" fmla="*/ 475 w 937"/>
                <a:gd name="T39" fmla="*/ 325 h 326"/>
                <a:gd name="T40" fmla="*/ 543 w 937"/>
                <a:gd name="T41" fmla="*/ 290 h 326"/>
                <a:gd name="T42" fmla="*/ 544 w 937"/>
                <a:gd name="T43" fmla="*/ 290 h 326"/>
                <a:gd name="T44" fmla="*/ 544 w 937"/>
                <a:gd name="T45" fmla="*/ 319 h 326"/>
                <a:gd name="T46" fmla="*/ 603 w 937"/>
                <a:gd name="T47" fmla="*/ 319 h 326"/>
                <a:gd name="T48" fmla="*/ 603 w 937"/>
                <a:gd name="T49" fmla="*/ 8 h 326"/>
                <a:gd name="T50" fmla="*/ 541 w 937"/>
                <a:gd name="T51" fmla="*/ 8 h 326"/>
                <a:gd name="T52" fmla="*/ 541 w 937"/>
                <a:gd name="T53" fmla="*/ 121 h 326"/>
                <a:gd name="T54" fmla="*/ 490 w 937"/>
                <a:gd name="T55" fmla="*/ 278 h 326"/>
                <a:gd name="T56" fmla="*/ 436 w 937"/>
                <a:gd name="T57" fmla="*/ 206 h 326"/>
                <a:gd name="T58" fmla="*/ 490 w 937"/>
                <a:gd name="T59" fmla="*/ 134 h 326"/>
                <a:gd name="T60" fmla="*/ 543 w 937"/>
                <a:gd name="T61" fmla="*/ 205 h 326"/>
                <a:gd name="T62" fmla="*/ 490 w 937"/>
                <a:gd name="T63" fmla="*/ 278 h 326"/>
                <a:gd name="T64" fmla="*/ 741 w 937"/>
                <a:gd name="T65" fmla="*/ 87 h 326"/>
                <a:gd name="T66" fmla="*/ 626 w 937"/>
                <a:gd name="T67" fmla="*/ 206 h 326"/>
                <a:gd name="T68" fmla="*/ 741 w 937"/>
                <a:gd name="T69" fmla="*/ 325 h 326"/>
                <a:gd name="T70" fmla="*/ 846 w 937"/>
                <a:gd name="T71" fmla="*/ 249 h 326"/>
                <a:gd name="T72" fmla="*/ 792 w 937"/>
                <a:gd name="T73" fmla="*/ 249 h 326"/>
                <a:gd name="T74" fmla="*/ 743 w 937"/>
                <a:gd name="T75" fmla="*/ 278 h 326"/>
                <a:gd name="T76" fmla="*/ 687 w 937"/>
                <a:gd name="T77" fmla="*/ 221 h 326"/>
                <a:gd name="T78" fmla="*/ 850 w 937"/>
                <a:gd name="T79" fmla="*/ 221 h 326"/>
                <a:gd name="T80" fmla="*/ 741 w 937"/>
                <a:gd name="T81" fmla="*/ 87 h 326"/>
                <a:gd name="T82" fmla="*/ 687 w 937"/>
                <a:gd name="T83" fmla="*/ 182 h 326"/>
                <a:gd name="T84" fmla="*/ 739 w 937"/>
                <a:gd name="T85" fmla="*/ 134 h 326"/>
                <a:gd name="T86" fmla="*/ 788 w 937"/>
                <a:gd name="T87" fmla="*/ 182 h 326"/>
                <a:gd name="T88" fmla="*/ 687 w 937"/>
                <a:gd name="T89" fmla="*/ 182 h 326"/>
                <a:gd name="T90" fmla="*/ 875 w 937"/>
                <a:gd name="T91" fmla="*/ 319 h 326"/>
                <a:gd name="T92" fmla="*/ 937 w 937"/>
                <a:gd name="T93" fmla="*/ 319 h 326"/>
                <a:gd name="T94" fmla="*/ 937 w 937"/>
                <a:gd name="T95" fmla="*/ 8 h 326"/>
                <a:gd name="T96" fmla="*/ 875 w 937"/>
                <a:gd name="T97" fmla="*/ 8 h 326"/>
                <a:gd name="T98" fmla="*/ 875 w 937"/>
                <a:gd name="T99" fmla="*/ 319 h 326"/>
                <a:gd name="T100" fmla="*/ 286 w 937"/>
                <a:gd name="T101" fmla="*/ 319 h 326"/>
                <a:gd name="T102" fmla="*/ 348 w 937"/>
                <a:gd name="T103" fmla="*/ 319 h 326"/>
                <a:gd name="T104" fmla="*/ 348 w 937"/>
                <a:gd name="T105" fmla="*/ 93 h 326"/>
                <a:gd name="T106" fmla="*/ 286 w 937"/>
                <a:gd name="T107" fmla="*/ 93 h 326"/>
                <a:gd name="T108" fmla="*/ 286 w 937"/>
                <a:gd name="T109" fmla="*/ 319 h 326"/>
                <a:gd name="T110" fmla="*/ 286 w 937"/>
                <a:gd name="T111" fmla="*/ 59 h 326"/>
                <a:gd name="T112" fmla="*/ 348 w 937"/>
                <a:gd name="T113" fmla="*/ 59 h 326"/>
                <a:gd name="T114" fmla="*/ 348 w 937"/>
                <a:gd name="T115" fmla="*/ 8 h 326"/>
                <a:gd name="T116" fmla="*/ 286 w 937"/>
                <a:gd name="T117" fmla="*/ 8 h 326"/>
                <a:gd name="T118" fmla="*/ 286 w 937"/>
                <a:gd name="T119" fmla="*/ 59 h 3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937" h="326">
                  <a:moveTo>
                    <a:pt x="171" y="136"/>
                  </a:moveTo>
                  <a:cubicBezTo>
                    <a:pt x="93" y="116"/>
                    <a:pt x="78" y="113"/>
                    <a:pt x="78" y="89"/>
                  </a:cubicBezTo>
                  <a:cubicBezTo>
                    <a:pt x="78" y="63"/>
                    <a:pt x="103" y="53"/>
                    <a:pt x="125" y="53"/>
                  </a:cubicBezTo>
                  <a:cubicBezTo>
                    <a:pt x="158" y="53"/>
                    <a:pt x="184" y="63"/>
                    <a:pt x="186" y="100"/>
                  </a:cubicBezTo>
                  <a:cubicBezTo>
                    <a:pt x="253" y="100"/>
                    <a:pt x="253" y="100"/>
                    <a:pt x="253" y="100"/>
                  </a:cubicBezTo>
                  <a:cubicBezTo>
                    <a:pt x="253" y="29"/>
                    <a:pt x="193" y="0"/>
                    <a:pt x="128" y="0"/>
                  </a:cubicBezTo>
                  <a:cubicBezTo>
                    <a:pt x="72" y="0"/>
                    <a:pt x="12" y="31"/>
                    <a:pt x="12" y="94"/>
                  </a:cubicBezTo>
                  <a:cubicBezTo>
                    <a:pt x="12" y="153"/>
                    <a:pt x="58" y="171"/>
                    <a:pt x="104" y="183"/>
                  </a:cubicBezTo>
                  <a:cubicBezTo>
                    <a:pt x="150" y="195"/>
                    <a:pt x="197" y="201"/>
                    <a:pt x="197" y="234"/>
                  </a:cubicBezTo>
                  <a:cubicBezTo>
                    <a:pt x="197" y="266"/>
                    <a:pt x="160" y="273"/>
                    <a:pt x="136" y="273"/>
                  </a:cubicBezTo>
                  <a:cubicBezTo>
                    <a:pt x="100" y="273"/>
                    <a:pt x="67" y="257"/>
                    <a:pt x="67" y="215"/>
                  </a:cubicBezTo>
                  <a:cubicBezTo>
                    <a:pt x="1" y="215"/>
                    <a:pt x="1" y="215"/>
                    <a:pt x="1" y="215"/>
                  </a:cubicBezTo>
                  <a:cubicBezTo>
                    <a:pt x="0" y="292"/>
                    <a:pt x="65" y="326"/>
                    <a:pt x="134" y="326"/>
                  </a:cubicBezTo>
                  <a:cubicBezTo>
                    <a:pt x="218" y="326"/>
                    <a:pt x="263" y="283"/>
                    <a:pt x="263" y="226"/>
                  </a:cubicBezTo>
                  <a:cubicBezTo>
                    <a:pt x="263" y="156"/>
                    <a:pt x="193" y="141"/>
                    <a:pt x="171" y="136"/>
                  </a:cubicBezTo>
                  <a:moveTo>
                    <a:pt x="541" y="121"/>
                  </a:moveTo>
                  <a:cubicBezTo>
                    <a:pt x="541" y="121"/>
                    <a:pt x="541" y="121"/>
                    <a:pt x="541" y="121"/>
                  </a:cubicBezTo>
                  <a:cubicBezTo>
                    <a:pt x="526" y="99"/>
                    <a:pt x="500" y="87"/>
                    <a:pt x="473" y="87"/>
                  </a:cubicBezTo>
                  <a:cubicBezTo>
                    <a:pt x="407" y="87"/>
                    <a:pt x="374" y="144"/>
                    <a:pt x="374" y="204"/>
                  </a:cubicBezTo>
                  <a:cubicBezTo>
                    <a:pt x="374" y="266"/>
                    <a:pt x="407" y="325"/>
                    <a:pt x="475" y="325"/>
                  </a:cubicBezTo>
                  <a:cubicBezTo>
                    <a:pt x="504" y="325"/>
                    <a:pt x="529" y="314"/>
                    <a:pt x="543" y="290"/>
                  </a:cubicBezTo>
                  <a:cubicBezTo>
                    <a:pt x="544" y="290"/>
                    <a:pt x="544" y="290"/>
                    <a:pt x="544" y="290"/>
                  </a:cubicBezTo>
                  <a:cubicBezTo>
                    <a:pt x="544" y="319"/>
                    <a:pt x="544" y="319"/>
                    <a:pt x="544" y="319"/>
                  </a:cubicBezTo>
                  <a:cubicBezTo>
                    <a:pt x="603" y="319"/>
                    <a:pt x="603" y="319"/>
                    <a:pt x="603" y="319"/>
                  </a:cubicBezTo>
                  <a:cubicBezTo>
                    <a:pt x="603" y="8"/>
                    <a:pt x="603" y="8"/>
                    <a:pt x="603" y="8"/>
                  </a:cubicBezTo>
                  <a:cubicBezTo>
                    <a:pt x="541" y="8"/>
                    <a:pt x="541" y="8"/>
                    <a:pt x="541" y="8"/>
                  </a:cubicBezTo>
                  <a:lnTo>
                    <a:pt x="541" y="121"/>
                  </a:lnTo>
                  <a:close/>
                  <a:moveTo>
                    <a:pt x="490" y="278"/>
                  </a:moveTo>
                  <a:cubicBezTo>
                    <a:pt x="452" y="278"/>
                    <a:pt x="436" y="241"/>
                    <a:pt x="436" y="206"/>
                  </a:cubicBezTo>
                  <a:cubicBezTo>
                    <a:pt x="436" y="169"/>
                    <a:pt x="449" y="134"/>
                    <a:pt x="490" y="134"/>
                  </a:cubicBezTo>
                  <a:cubicBezTo>
                    <a:pt x="530" y="134"/>
                    <a:pt x="543" y="169"/>
                    <a:pt x="543" y="205"/>
                  </a:cubicBezTo>
                  <a:cubicBezTo>
                    <a:pt x="543" y="242"/>
                    <a:pt x="531" y="278"/>
                    <a:pt x="490" y="278"/>
                  </a:cubicBezTo>
                  <a:moveTo>
                    <a:pt x="741" y="87"/>
                  </a:moveTo>
                  <a:cubicBezTo>
                    <a:pt x="672" y="87"/>
                    <a:pt x="626" y="139"/>
                    <a:pt x="626" y="206"/>
                  </a:cubicBezTo>
                  <a:cubicBezTo>
                    <a:pt x="626" y="276"/>
                    <a:pt x="670" y="325"/>
                    <a:pt x="741" y="325"/>
                  </a:cubicBezTo>
                  <a:cubicBezTo>
                    <a:pt x="792" y="325"/>
                    <a:pt x="829" y="302"/>
                    <a:pt x="846" y="249"/>
                  </a:cubicBezTo>
                  <a:cubicBezTo>
                    <a:pt x="792" y="249"/>
                    <a:pt x="792" y="249"/>
                    <a:pt x="792" y="249"/>
                  </a:cubicBezTo>
                  <a:cubicBezTo>
                    <a:pt x="788" y="263"/>
                    <a:pt x="768" y="278"/>
                    <a:pt x="743" y="278"/>
                  </a:cubicBezTo>
                  <a:cubicBezTo>
                    <a:pt x="708" y="278"/>
                    <a:pt x="689" y="260"/>
                    <a:pt x="687" y="221"/>
                  </a:cubicBezTo>
                  <a:cubicBezTo>
                    <a:pt x="850" y="221"/>
                    <a:pt x="850" y="221"/>
                    <a:pt x="850" y="221"/>
                  </a:cubicBezTo>
                  <a:cubicBezTo>
                    <a:pt x="854" y="152"/>
                    <a:pt x="817" y="87"/>
                    <a:pt x="741" y="87"/>
                  </a:cubicBezTo>
                  <a:moveTo>
                    <a:pt x="687" y="182"/>
                  </a:moveTo>
                  <a:cubicBezTo>
                    <a:pt x="688" y="164"/>
                    <a:pt x="700" y="134"/>
                    <a:pt x="739" y="134"/>
                  </a:cubicBezTo>
                  <a:cubicBezTo>
                    <a:pt x="769" y="134"/>
                    <a:pt x="782" y="151"/>
                    <a:pt x="788" y="182"/>
                  </a:cubicBezTo>
                  <a:lnTo>
                    <a:pt x="687" y="182"/>
                  </a:lnTo>
                  <a:close/>
                  <a:moveTo>
                    <a:pt x="875" y="319"/>
                  </a:moveTo>
                  <a:cubicBezTo>
                    <a:pt x="937" y="319"/>
                    <a:pt x="937" y="319"/>
                    <a:pt x="937" y="319"/>
                  </a:cubicBezTo>
                  <a:cubicBezTo>
                    <a:pt x="937" y="8"/>
                    <a:pt x="937" y="8"/>
                    <a:pt x="937" y="8"/>
                  </a:cubicBezTo>
                  <a:cubicBezTo>
                    <a:pt x="875" y="8"/>
                    <a:pt x="875" y="8"/>
                    <a:pt x="875" y="8"/>
                  </a:cubicBezTo>
                  <a:lnTo>
                    <a:pt x="875" y="319"/>
                  </a:lnTo>
                  <a:close/>
                  <a:moveTo>
                    <a:pt x="286" y="319"/>
                  </a:moveTo>
                  <a:cubicBezTo>
                    <a:pt x="348" y="319"/>
                    <a:pt x="348" y="319"/>
                    <a:pt x="348" y="319"/>
                  </a:cubicBezTo>
                  <a:cubicBezTo>
                    <a:pt x="348" y="93"/>
                    <a:pt x="348" y="93"/>
                    <a:pt x="348" y="93"/>
                  </a:cubicBezTo>
                  <a:cubicBezTo>
                    <a:pt x="286" y="93"/>
                    <a:pt x="286" y="93"/>
                    <a:pt x="286" y="93"/>
                  </a:cubicBezTo>
                  <a:lnTo>
                    <a:pt x="286" y="319"/>
                  </a:lnTo>
                  <a:close/>
                  <a:moveTo>
                    <a:pt x="286" y="59"/>
                  </a:moveTo>
                  <a:cubicBezTo>
                    <a:pt x="348" y="59"/>
                    <a:pt x="348" y="59"/>
                    <a:pt x="348" y="59"/>
                  </a:cubicBezTo>
                  <a:cubicBezTo>
                    <a:pt x="348" y="8"/>
                    <a:pt x="348" y="8"/>
                    <a:pt x="348" y="8"/>
                  </a:cubicBezTo>
                  <a:cubicBezTo>
                    <a:pt x="286" y="8"/>
                    <a:pt x="286" y="8"/>
                    <a:pt x="286" y="8"/>
                  </a:cubicBezTo>
                  <a:lnTo>
                    <a:pt x="286" y="59"/>
                  </a:lnTo>
                  <a:close/>
                </a:path>
              </a:pathLst>
            </a:custGeom>
            <a:solidFill>
              <a:srgbClr val="005BA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solidFill>
                  <a:srgbClr val="000000"/>
                </a:solidFill>
              </a:endParaRPr>
            </a:p>
          </p:txBody>
        </p:sp>
      </p:grpSp>
      <p:sp>
        <p:nvSpPr>
          <p:cNvPr id="16" name="Footer Placeholder 3"/>
          <p:cNvSpPr txBox="1">
            <a:spLocks/>
          </p:cNvSpPr>
          <p:nvPr/>
        </p:nvSpPr>
        <p:spPr>
          <a:xfrm>
            <a:off x="1341438" y="6626225"/>
            <a:ext cx="2442563" cy="138499"/>
          </a:xfrm>
          <a:prstGeom prst="rect">
            <a:avLst/>
          </a:prstGeom>
        </p:spPr>
        <p:txBody>
          <a:bodyPr wrap="none" lIns="0" tIns="0" rIns="0" bIns="0">
            <a:spAutoFit/>
          </a:bodyPr>
          <a:lstStyle>
            <a:lvl1pPr marL="0" algn="l" rtl="0" latinLnBrk="0">
              <a:defRPr sz="900" kern="1200">
                <a:solidFill>
                  <a:schemeClr val="tx2"/>
                </a:solidFill>
                <a:latin typeface="+mn-lt"/>
                <a:ea typeface="+mn-ea"/>
                <a:cs typeface="+mn-cs"/>
              </a:defRPr>
            </a:lvl1pPr>
            <a:lvl2pPr marL="457200" algn="l" rtl="0" latinLnBrk="0">
              <a:defRPr sz="1800" kern="1200">
                <a:solidFill>
                  <a:schemeClr val="tx1"/>
                </a:solidFill>
                <a:latin typeface="+mn-lt"/>
                <a:ea typeface="+mn-ea"/>
                <a:cs typeface="+mn-cs"/>
              </a:defRPr>
            </a:lvl2pPr>
            <a:lvl3pPr marL="914400" algn="l" rtl="0" latinLnBrk="0">
              <a:defRPr sz="1800" kern="1200">
                <a:solidFill>
                  <a:schemeClr val="tx1"/>
                </a:solidFill>
                <a:latin typeface="+mn-lt"/>
                <a:ea typeface="+mn-ea"/>
                <a:cs typeface="+mn-cs"/>
              </a:defRPr>
            </a:lvl3pPr>
            <a:lvl4pPr marL="1371600" algn="l" rtl="0" latinLnBrk="0">
              <a:defRPr sz="1800" kern="1200">
                <a:solidFill>
                  <a:schemeClr val="tx1"/>
                </a:solidFill>
                <a:latin typeface="+mn-lt"/>
                <a:ea typeface="+mn-ea"/>
                <a:cs typeface="+mn-cs"/>
              </a:defRPr>
            </a:lvl4pPr>
            <a:lvl5pPr marL="1828800" algn="l" rtl="0" latinLnBrk="0">
              <a:defRPr sz="1800" kern="1200">
                <a:solidFill>
                  <a:schemeClr val="tx1"/>
                </a:solidFill>
                <a:latin typeface="+mn-lt"/>
                <a:ea typeface="+mn-ea"/>
                <a:cs typeface="+mn-cs"/>
              </a:defRPr>
            </a:lvl5pPr>
            <a:lvl6pPr marL="2286000" algn="l" rtl="0" latinLnBrk="0">
              <a:defRPr sz="1800" kern="1200">
                <a:solidFill>
                  <a:schemeClr val="tx1"/>
                </a:solidFill>
                <a:latin typeface="+mn-lt"/>
                <a:ea typeface="+mn-ea"/>
                <a:cs typeface="+mn-cs"/>
              </a:defRPr>
            </a:lvl6pPr>
            <a:lvl7pPr marL="2743200" algn="l" rtl="0" latinLnBrk="0">
              <a:defRPr sz="1800" kern="1200">
                <a:solidFill>
                  <a:schemeClr val="tx1"/>
                </a:solidFill>
                <a:latin typeface="+mn-lt"/>
                <a:ea typeface="+mn-ea"/>
                <a:cs typeface="+mn-cs"/>
              </a:defRPr>
            </a:lvl7pPr>
            <a:lvl8pPr marL="3200400" algn="l" rtl="0" latinLnBrk="0">
              <a:defRPr sz="1800" kern="1200">
                <a:solidFill>
                  <a:schemeClr val="tx1"/>
                </a:solidFill>
                <a:latin typeface="+mn-lt"/>
                <a:ea typeface="+mn-ea"/>
                <a:cs typeface="+mn-cs"/>
              </a:defRPr>
            </a:lvl8pPr>
            <a:lvl9pPr marL="3657600" algn="l" rtl="0" latinLnBrk="0">
              <a:defRPr sz="1800" kern="1200">
                <a:solidFill>
                  <a:schemeClr val="tx1"/>
                </a:solidFill>
                <a:latin typeface="+mn-lt"/>
                <a:ea typeface="+mn-ea"/>
                <a:cs typeface="+mn-cs"/>
              </a:defRPr>
            </a:lvl9pPr>
            <a:extLst/>
          </a:lstStyle>
          <a:p>
            <a:r>
              <a:rPr lang="en-GB">
                <a:solidFill>
                  <a:srgbClr val="7F7F7F"/>
                </a:solidFill>
              </a:rPr>
              <a:t>Sidel Template 2013, </a:t>
            </a:r>
            <a:fld id="{74360A6C-0130-475B-8B37-F39CE4E35109}" type="datetime4">
              <a:rPr lang="en-GB" smtClean="0">
                <a:solidFill>
                  <a:srgbClr val="7F7F7F"/>
                </a:solidFill>
              </a:rPr>
              <a:pPr/>
              <a:t>Thu, 14 March</a:t>
            </a:fld>
            <a:r>
              <a:rPr lang="en-GB">
                <a:solidFill>
                  <a:srgbClr val="7F7F7F"/>
                </a:solidFill>
              </a:rPr>
              <a:t> – Confidential</a:t>
            </a:r>
            <a:endParaRPr lang="en-GB" dirty="0">
              <a:solidFill>
                <a:srgbClr val="7F7F7F"/>
              </a:solidFill>
            </a:endParaRPr>
          </a:p>
        </p:txBody>
      </p:sp>
      <p:sp>
        <p:nvSpPr>
          <p:cNvPr id="17" name="Slide Number Placeholder 4"/>
          <p:cNvSpPr txBox="1">
            <a:spLocks/>
          </p:cNvSpPr>
          <p:nvPr/>
        </p:nvSpPr>
        <p:spPr>
          <a:xfrm>
            <a:off x="652780" y="6626225"/>
            <a:ext cx="448841" cy="138499"/>
          </a:xfrm>
          <a:prstGeom prst="rect">
            <a:avLst/>
          </a:prstGeom>
        </p:spPr>
        <p:txBody>
          <a:bodyPr wrap="none" lIns="0" tIns="0" rIns="0" bIns="0">
            <a:spAutoFit/>
          </a:bodyPr>
          <a:lstStyle>
            <a:lvl1pPr marL="0" algn="l" rtl="0" latinLnBrk="0">
              <a:defRPr sz="900" kern="1200">
                <a:solidFill>
                  <a:schemeClr val="tx2"/>
                </a:solidFill>
                <a:latin typeface="+mn-lt"/>
                <a:ea typeface="+mn-ea"/>
                <a:cs typeface="+mn-cs"/>
              </a:defRPr>
            </a:lvl1pPr>
            <a:lvl2pPr marL="457200" algn="l" rtl="0" latinLnBrk="0">
              <a:defRPr sz="1800" kern="1200">
                <a:solidFill>
                  <a:schemeClr val="tx1"/>
                </a:solidFill>
                <a:latin typeface="+mn-lt"/>
                <a:ea typeface="+mn-ea"/>
                <a:cs typeface="+mn-cs"/>
              </a:defRPr>
            </a:lvl2pPr>
            <a:lvl3pPr marL="914400" algn="l" rtl="0" latinLnBrk="0">
              <a:defRPr sz="1800" kern="1200">
                <a:solidFill>
                  <a:schemeClr val="tx1"/>
                </a:solidFill>
                <a:latin typeface="+mn-lt"/>
                <a:ea typeface="+mn-ea"/>
                <a:cs typeface="+mn-cs"/>
              </a:defRPr>
            </a:lvl3pPr>
            <a:lvl4pPr marL="1371600" algn="l" rtl="0" latinLnBrk="0">
              <a:defRPr sz="1800" kern="1200">
                <a:solidFill>
                  <a:schemeClr val="tx1"/>
                </a:solidFill>
                <a:latin typeface="+mn-lt"/>
                <a:ea typeface="+mn-ea"/>
                <a:cs typeface="+mn-cs"/>
              </a:defRPr>
            </a:lvl4pPr>
            <a:lvl5pPr marL="1828800" algn="l" rtl="0" latinLnBrk="0">
              <a:defRPr sz="1800" kern="1200">
                <a:solidFill>
                  <a:schemeClr val="tx1"/>
                </a:solidFill>
                <a:latin typeface="+mn-lt"/>
                <a:ea typeface="+mn-ea"/>
                <a:cs typeface="+mn-cs"/>
              </a:defRPr>
            </a:lvl5pPr>
            <a:lvl6pPr marL="2286000" algn="l" rtl="0" latinLnBrk="0">
              <a:defRPr sz="1800" kern="1200">
                <a:solidFill>
                  <a:schemeClr val="tx1"/>
                </a:solidFill>
                <a:latin typeface="+mn-lt"/>
                <a:ea typeface="+mn-ea"/>
                <a:cs typeface="+mn-cs"/>
              </a:defRPr>
            </a:lvl6pPr>
            <a:lvl7pPr marL="2743200" algn="l" rtl="0" latinLnBrk="0">
              <a:defRPr sz="1800" kern="1200">
                <a:solidFill>
                  <a:schemeClr val="tx1"/>
                </a:solidFill>
                <a:latin typeface="+mn-lt"/>
                <a:ea typeface="+mn-ea"/>
                <a:cs typeface="+mn-cs"/>
              </a:defRPr>
            </a:lvl7pPr>
            <a:lvl8pPr marL="3200400" algn="l" rtl="0" latinLnBrk="0">
              <a:defRPr sz="1800" kern="1200">
                <a:solidFill>
                  <a:schemeClr val="tx1"/>
                </a:solidFill>
                <a:latin typeface="+mn-lt"/>
                <a:ea typeface="+mn-ea"/>
                <a:cs typeface="+mn-cs"/>
              </a:defRPr>
            </a:lvl8pPr>
            <a:lvl9pPr marL="3657600" algn="l" rtl="0" latinLnBrk="0">
              <a:defRPr sz="1800" kern="1200">
                <a:solidFill>
                  <a:schemeClr val="tx1"/>
                </a:solidFill>
                <a:latin typeface="+mn-lt"/>
                <a:ea typeface="+mn-ea"/>
                <a:cs typeface="+mn-cs"/>
              </a:defRPr>
            </a:lvl9pPr>
            <a:extLst/>
          </a:lstStyle>
          <a:p>
            <a:r>
              <a:rPr lang="en-GB" dirty="0">
                <a:solidFill>
                  <a:srgbClr val="7F7F7F"/>
                </a:solidFill>
              </a:rPr>
              <a:t>Page </a:t>
            </a:r>
            <a:fld id="{7873E190-40CF-412D-9604-1EFCEB1508B2}" type="slidenum">
              <a:rPr lang="en-GB" smtClean="0">
                <a:solidFill>
                  <a:srgbClr val="7F7F7F"/>
                </a:solidFill>
              </a:rPr>
              <a:pPr/>
              <a:t>‹#›</a:t>
            </a:fld>
            <a:endParaRPr lang="en-GB" dirty="0">
              <a:solidFill>
                <a:srgbClr val="7F7F7F"/>
              </a:solidFill>
            </a:endParaRPr>
          </a:p>
        </p:txBody>
      </p:sp>
      <p:sp>
        <p:nvSpPr>
          <p:cNvPr id="4" name="Text Placeholder 3"/>
          <p:cNvSpPr>
            <a:spLocks noGrp="1"/>
          </p:cNvSpPr>
          <p:nvPr>
            <p:ph type="body" idx="1"/>
          </p:nvPr>
        </p:nvSpPr>
        <p:spPr>
          <a:xfrm>
            <a:off x="648000" y="1485900"/>
            <a:ext cx="7997525" cy="4762500"/>
          </a:xfrm>
          <a:prstGeom prst="rect">
            <a:avLst/>
          </a:prstGeom>
        </p:spPr>
        <p:txBody>
          <a:bodyPr vert="horz" lIns="0" tIns="0" rIns="0" bIns="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B" dirty="0"/>
          </a:p>
        </p:txBody>
      </p:sp>
    </p:spTree>
    <p:extLst>
      <p:ext uri="{BB962C8B-B14F-4D97-AF65-F5344CB8AC3E}">
        <p14:creationId xmlns:p14="http://schemas.microsoft.com/office/powerpoint/2010/main" val="1618455530"/>
      </p:ext>
    </p:extLst>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Lst>
  <p:txStyles>
    <p:titleStyle>
      <a:lvl1pPr algn="l" rtl="0" eaLnBrk="1" latinLnBrk="0" hangingPunct="1">
        <a:spcBef>
          <a:spcPct val="0"/>
        </a:spcBef>
        <a:buNone/>
        <a:defRPr lang="en-US" sz="3000" b="1" cap="none" baseline="0" noProof="1" dirty="0">
          <a:solidFill>
            <a:schemeClr val="accent4"/>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extLst/>
    </p:titleStyle>
    <p:bodyStyle>
      <a:lvl1pPr marL="0" indent="0" algn="l" rtl="0" eaLnBrk="1" latinLnBrk="0" hangingPunct="1">
        <a:spcBef>
          <a:spcPct val="20000"/>
        </a:spcBef>
        <a:buNone/>
        <a:defRPr lang="en-US" sz="2000" noProof="1" smtClean="0">
          <a:solidFill>
            <a:schemeClr val="tx1"/>
          </a:solidFill>
          <a:latin typeface="+mn-lt"/>
          <a:ea typeface="+mn-ea"/>
          <a:cs typeface="+mn-cs"/>
        </a:defRPr>
      </a:lvl1pPr>
      <a:lvl2pPr marL="182563" indent="-182563" algn="l" rtl="0" eaLnBrk="1" latinLnBrk="0" hangingPunct="1">
        <a:spcBef>
          <a:spcPts val="1200"/>
        </a:spcBef>
        <a:buClr>
          <a:schemeClr val="accent4"/>
        </a:buClr>
        <a:buFont typeface="Wingdings" pitchFamily="2" charset="2"/>
        <a:buChar char="§"/>
        <a:defRPr lang="en-US" sz="1800" noProof="1" smtClean="0">
          <a:solidFill>
            <a:schemeClr val="tx1"/>
          </a:solidFill>
          <a:latin typeface="+mn-lt"/>
          <a:ea typeface="+mn-ea"/>
          <a:cs typeface="+mn-cs"/>
        </a:defRPr>
      </a:lvl2pPr>
      <a:lvl3pPr marL="357188" indent="-174625" algn="l" rtl="0" eaLnBrk="1" latinLnBrk="0" hangingPunct="1">
        <a:spcBef>
          <a:spcPts val="0"/>
        </a:spcBef>
        <a:buClr>
          <a:schemeClr val="accent4"/>
        </a:buClr>
        <a:buFont typeface="Wingdings" pitchFamily="2" charset="2"/>
        <a:buChar char="§"/>
        <a:defRPr lang="en-US" sz="1600" noProof="1" smtClean="0">
          <a:solidFill>
            <a:schemeClr val="tx1"/>
          </a:solidFill>
          <a:latin typeface="+mn-lt"/>
          <a:ea typeface="+mn-ea"/>
          <a:cs typeface="+mn-cs"/>
        </a:defRPr>
      </a:lvl3pPr>
      <a:lvl4pPr marL="539750" indent="-182563" algn="l" rtl="0" eaLnBrk="1" latinLnBrk="0" hangingPunct="1">
        <a:spcBef>
          <a:spcPts val="0"/>
        </a:spcBef>
        <a:buFont typeface="Wingdings" pitchFamily="2" charset="2"/>
        <a:buChar char="§"/>
        <a:defRPr lang="en-US" sz="1600" noProof="1" smtClean="0">
          <a:solidFill>
            <a:schemeClr val="tx1"/>
          </a:solidFill>
          <a:latin typeface="+mn-lt"/>
          <a:ea typeface="+mn-ea"/>
          <a:cs typeface="+mn-cs"/>
        </a:defRPr>
      </a:lvl4pPr>
      <a:lvl5pPr marL="714375" indent="-174625" algn="l" rtl="0" eaLnBrk="1" latinLnBrk="0" hangingPunct="1">
        <a:spcBef>
          <a:spcPts val="0"/>
        </a:spcBef>
        <a:buFont typeface="Wingdings" pitchFamily="2" charset="2"/>
        <a:buChar char="§"/>
        <a:defRPr lang="en-US" sz="1600" noProof="1" dirty="0">
          <a:solidFill>
            <a:schemeClr val="tx1"/>
          </a:solidFill>
          <a:latin typeface="+mn-lt"/>
          <a:ea typeface="+mn-ea"/>
          <a:cs typeface="+mn-cs"/>
        </a:defRPr>
      </a:lvl5pPr>
      <a:lvl6pPr marL="2514600" indent="-228600" algn="l" rtl="0" eaLnBrk="1" latinLnBrk="0" hangingPunct="1">
        <a:spcBef>
          <a:spcPct val="20000"/>
        </a:spcBef>
        <a:buChar char="•"/>
        <a:defRPr sz="2000">
          <a:solidFill>
            <a:schemeClr val="tx1"/>
          </a:solidFill>
          <a:latin typeface="+mn-lt"/>
          <a:ea typeface="+mn-ea"/>
          <a:cs typeface="+mn-cs"/>
        </a:defRPr>
      </a:lvl6pPr>
      <a:lvl7pPr marL="2971800" indent="-228600" algn="l" rtl="0" eaLnBrk="1" latinLnBrk="0" hangingPunct="1">
        <a:spcBef>
          <a:spcPct val="20000"/>
        </a:spcBef>
        <a:buChar char="•"/>
        <a:defRPr sz="2000">
          <a:solidFill>
            <a:schemeClr val="tx1"/>
          </a:solidFill>
          <a:latin typeface="+mn-lt"/>
          <a:ea typeface="+mn-ea"/>
          <a:cs typeface="+mn-cs"/>
        </a:defRPr>
      </a:lvl7pPr>
      <a:lvl8pPr marL="3429000" indent="-228600" algn="l" rtl="0" eaLnBrk="1" latinLnBrk="0" hangingPunct="1">
        <a:spcBef>
          <a:spcPct val="20000"/>
        </a:spcBef>
        <a:buChar char="•"/>
        <a:defRPr sz="2000">
          <a:solidFill>
            <a:schemeClr val="tx1"/>
          </a:solidFill>
          <a:latin typeface="+mn-lt"/>
          <a:ea typeface="+mn-ea"/>
          <a:cs typeface="+mn-cs"/>
        </a:defRPr>
      </a:lvl8pPr>
      <a:lvl9pPr marL="3886200" indent="-228600" algn="l" rtl="0" eaLnBrk="1" latinLnBrk="0" hangingPunct="1">
        <a:spcBef>
          <a:spcPct val="20000"/>
        </a:spcBef>
        <a:buChar char="•"/>
        <a:defRPr sz="2000">
          <a:solidFill>
            <a:schemeClr val="tx1"/>
          </a:solidFill>
          <a:latin typeface="+mn-lt"/>
          <a:ea typeface="+mn-ea"/>
          <a:cs typeface="+mn-cs"/>
        </a:defRPr>
      </a:lvl9pPr>
      <a:extLst/>
    </p:bodyStyle>
    <p:otherStyle>
      <a:lvl1pPr marL="0" algn="l" rtl="0" eaLnBrk="1" hangingPunct="1">
        <a:defRPr>
          <a:solidFill>
            <a:schemeClr val="tx1"/>
          </a:solidFill>
          <a:latin typeface="+mn-lt"/>
          <a:ea typeface="+mn-ea"/>
          <a:cs typeface="+mn-cs"/>
        </a:defRPr>
      </a:lvl1pPr>
      <a:lvl2pPr marL="457200" algn="l" rtl="0" eaLnBrk="1" hangingPunct="1">
        <a:defRPr>
          <a:solidFill>
            <a:schemeClr val="tx1"/>
          </a:solidFill>
          <a:latin typeface="+mn-lt"/>
          <a:ea typeface="+mn-ea"/>
          <a:cs typeface="+mn-cs"/>
        </a:defRPr>
      </a:lvl2pPr>
      <a:lvl3pPr marL="914400" algn="l" rtl="0" eaLnBrk="1" hangingPunct="1">
        <a:defRPr>
          <a:solidFill>
            <a:schemeClr val="tx1"/>
          </a:solidFill>
          <a:latin typeface="+mn-lt"/>
          <a:ea typeface="+mn-ea"/>
          <a:cs typeface="+mn-cs"/>
        </a:defRPr>
      </a:lvl3pPr>
      <a:lvl4pPr marL="1371600" algn="l" rtl="0" eaLnBrk="1" hangingPunct="1">
        <a:defRPr>
          <a:solidFill>
            <a:schemeClr val="tx1"/>
          </a:solidFill>
          <a:latin typeface="+mn-lt"/>
          <a:ea typeface="+mn-ea"/>
          <a:cs typeface="+mn-cs"/>
        </a:defRPr>
      </a:lvl4pPr>
      <a:lvl5pPr marL="1828800" algn="l" rtl="0" eaLnBrk="1" hangingPunct="1">
        <a:defRPr>
          <a:solidFill>
            <a:schemeClr val="tx1"/>
          </a:solidFill>
          <a:latin typeface="+mn-lt"/>
          <a:ea typeface="+mn-ea"/>
          <a:cs typeface="+mn-cs"/>
        </a:defRPr>
      </a:lvl5pPr>
      <a:lvl6pPr marL="2286000" algn="l" rtl="0" eaLnBrk="1" hangingPunct="1">
        <a:defRPr>
          <a:solidFill>
            <a:schemeClr val="tx1"/>
          </a:solidFill>
          <a:latin typeface="+mn-lt"/>
          <a:ea typeface="+mn-ea"/>
          <a:cs typeface="+mn-cs"/>
        </a:defRPr>
      </a:lvl6pPr>
      <a:lvl7pPr marL="2743200" algn="l" rtl="0" eaLnBrk="1" hangingPunct="1">
        <a:defRPr>
          <a:solidFill>
            <a:schemeClr val="tx1"/>
          </a:solidFill>
          <a:latin typeface="+mn-lt"/>
          <a:ea typeface="+mn-ea"/>
          <a:cs typeface="+mn-cs"/>
        </a:defRPr>
      </a:lvl7pPr>
      <a:lvl8pPr marL="3200400" algn="l" rtl="0" eaLnBrk="1" hangingPunct="1">
        <a:defRPr>
          <a:solidFill>
            <a:schemeClr val="tx1"/>
          </a:solidFill>
          <a:latin typeface="+mn-lt"/>
          <a:ea typeface="+mn-ea"/>
          <a:cs typeface="+mn-cs"/>
        </a:defRPr>
      </a:lvl8pPr>
      <a:lvl9pPr marL="3657600" algn="l" rtl="0" eaLnBrk="1" hangingPunct="1">
        <a:defRPr>
          <a:solidFill>
            <a:schemeClr val="tx1"/>
          </a:solidFill>
          <a:latin typeface="+mn-lt"/>
          <a:ea typeface="+mn-ea"/>
          <a:cs typeface="+mn-cs"/>
        </a:defRPr>
      </a:lvl9pPr>
      <a:extLst/>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reserve="1">
  <p:cSld>
    <p:bg bwMode="gray">
      <p:bgPr>
        <a:solidFill>
          <a:schemeClr val="tx1"/>
        </a:solidFill>
        <a:effectLst/>
      </p:bgPr>
    </p:bg>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p:custDataLst>
              <p:tags r:id="rId11"/>
            </p:custDataLst>
            <p:extLst>
              <p:ext uri="{D42A27DB-BD31-4B8C-83A1-F6EECF244321}">
                <p14:modId xmlns:p14="http://schemas.microsoft.com/office/powerpoint/2010/main" val="2275141361"/>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57390" name="think-cell Folie" r:id="rId12" imgW="270" imgH="270" progId="TCLayout.ActiveDocument.1">
                  <p:embed/>
                </p:oleObj>
              </mc:Choice>
              <mc:Fallback>
                <p:oleObj name="think-cell Folie" r:id="rId12" imgW="270" imgH="270" progId="TCLayout.ActiveDocument.1">
                  <p:embed/>
                  <p:pic>
                    <p:nvPicPr>
                      <p:cNvPr id="0" name=""/>
                      <p:cNvPicPr/>
                      <p:nvPr/>
                    </p:nvPicPr>
                    <p:blipFill>
                      <a:blip r:embed="rId13"/>
                      <a:stretch>
                        <a:fillRect/>
                      </a:stretch>
                    </p:blipFill>
                    <p:spPr>
                      <a:xfrm>
                        <a:off x="1588" y="1588"/>
                        <a:ext cx="1587" cy="1587"/>
                      </a:xfrm>
                      <a:prstGeom prst="rect">
                        <a:avLst/>
                      </a:prstGeom>
                    </p:spPr>
                  </p:pic>
                </p:oleObj>
              </mc:Fallback>
            </mc:AlternateContent>
          </a:graphicData>
        </a:graphic>
      </p:graphicFrame>
      <p:pic>
        <p:nvPicPr>
          <p:cNvPr id="15" name="Picture 3" descr="Hintergrund"/>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pic>
        <p:nvPicPr>
          <p:cNvPr id="9" name="Image 66" descr="shadow-v2.png"/>
          <p:cNvPicPr>
            <a:picLocks noChangeAspect="1"/>
          </p:cNvPicPr>
          <p:nvPr/>
        </p:nvPicPr>
        <p:blipFill>
          <a:blip r:embed="rId15">
            <a:extLst>
              <a:ext uri="{28A0092B-C50C-407E-A947-70E740481C1C}">
                <a14:useLocalDpi xmlns:a14="http://schemas.microsoft.com/office/drawing/2010/main" val="0"/>
              </a:ext>
            </a:extLst>
          </a:blip>
          <a:srcRect t="8528" b="51877"/>
          <a:stretch>
            <a:fillRect/>
          </a:stretch>
        </p:blipFill>
        <p:spPr bwMode="auto">
          <a:xfrm>
            <a:off x="0" y="6381750"/>
            <a:ext cx="8856663" cy="206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6" name="Rectangle 6"/>
          <p:cNvSpPr>
            <a:spLocks noGrp="1"/>
          </p:cNvSpPr>
          <p:nvPr>
            <p:ph type="title"/>
          </p:nvPr>
        </p:nvSpPr>
        <p:spPr>
          <a:xfrm>
            <a:off x="648000" y="334800"/>
            <a:ext cx="7992000" cy="93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fontAlgn="base">
              <a:spcAft>
                <a:spcPct val="0"/>
              </a:spcAft>
            </a:pPr>
            <a:r>
              <a:rPr lang="en-GB" noProof="1"/>
              <a:t>Click to edit master title style</a:t>
            </a:r>
            <a:endParaRPr lang="en-GB" dirty="0"/>
          </a:p>
        </p:txBody>
      </p:sp>
      <p:grpSp>
        <p:nvGrpSpPr>
          <p:cNvPr id="10" name="Group 7"/>
          <p:cNvGrpSpPr>
            <a:grpSpLocks/>
          </p:cNvGrpSpPr>
          <p:nvPr/>
        </p:nvGrpSpPr>
        <p:grpSpPr bwMode="auto">
          <a:xfrm>
            <a:off x="7777163" y="6526213"/>
            <a:ext cx="863600" cy="236537"/>
            <a:chOff x="1005" y="1644"/>
            <a:chExt cx="3749" cy="1030"/>
          </a:xfrm>
        </p:grpSpPr>
        <p:sp>
          <p:nvSpPr>
            <p:cNvPr id="11" name="Freeform 8"/>
            <p:cNvSpPr>
              <a:spLocks/>
            </p:cNvSpPr>
            <p:nvPr userDrawn="1"/>
          </p:nvSpPr>
          <p:spPr bwMode="auto">
            <a:xfrm>
              <a:off x="1962" y="2123"/>
              <a:ext cx="314" cy="256"/>
            </a:xfrm>
            <a:custGeom>
              <a:avLst/>
              <a:gdLst>
                <a:gd name="T0" fmla="*/ 108 w 314"/>
                <a:gd name="T1" fmla="*/ 256 h 256"/>
                <a:gd name="T2" fmla="*/ 314 w 314"/>
                <a:gd name="T3" fmla="*/ 0 h 256"/>
                <a:gd name="T4" fmla="*/ 101 w 314"/>
                <a:gd name="T5" fmla="*/ 0 h 256"/>
                <a:gd name="T6" fmla="*/ 0 w 314"/>
                <a:gd name="T7" fmla="*/ 126 h 256"/>
                <a:gd name="T8" fmla="*/ 108 w 314"/>
                <a:gd name="T9" fmla="*/ 256 h 256"/>
              </a:gdLst>
              <a:ahLst/>
              <a:cxnLst>
                <a:cxn ang="0">
                  <a:pos x="T0" y="T1"/>
                </a:cxn>
                <a:cxn ang="0">
                  <a:pos x="T2" y="T3"/>
                </a:cxn>
                <a:cxn ang="0">
                  <a:pos x="T4" y="T5"/>
                </a:cxn>
                <a:cxn ang="0">
                  <a:pos x="T6" y="T7"/>
                </a:cxn>
                <a:cxn ang="0">
                  <a:pos x="T8" y="T9"/>
                </a:cxn>
              </a:cxnLst>
              <a:rect l="0" t="0" r="r" b="b"/>
              <a:pathLst>
                <a:path w="314" h="256">
                  <a:moveTo>
                    <a:pt x="108" y="256"/>
                  </a:moveTo>
                  <a:lnTo>
                    <a:pt x="314" y="0"/>
                  </a:lnTo>
                  <a:lnTo>
                    <a:pt x="101" y="0"/>
                  </a:lnTo>
                  <a:lnTo>
                    <a:pt x="0" y="126"/>
                  </a:lnTo>
                  <a:lnTo>
                    <a:pt x="108" y="256"/>
                  </a:lnTo>
                  <a:close/>
                </a:path>
              </a:pathLst>
            </a:custGeom>
            <a:solidFill>
              <a:srgbClr val="F15A2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solidFill>
                  <a:srgbClr val="000000"/>
                </a:solidFill>
              </a:endParaRPr>
            </a:p>
          </p:txBody>
        </p:sp>
        <p:sp>
          <p:nvSpPr>
            <p:cNvPr id="12" name="Freeform 9"/>
            <p:cNvSpPr>
              <a:spLocks noEditPoints="1"/>
            </p:cNvSpPr>
            <p:nvPr userDrawn="1"/>
          </p:nvSpPr>
          <p:spPr bwMode="auto">
            <a:xfrm>
              <a:off x="1005" y="1644"/>
              <a:ext cx="1183" cy="1014"/>
            </a:xfrm>
            <a:custGeom>
              <a:avLst/>
              <a:gdLst>
                <a:gd name="T0" fmla="*/ 359 w 501"/>
                <a:gd name="T1" fmla="*/ 313 h 429"/>
                <a:gd name="T2" fmla="*/ 339 w 501"/>
                <a:gd name="T3" fmla="*/ 287 h 429"/>
                <a:gd name="T4" fmla="*/ 331 w 501"/>
                <a:gd name="T5" fmla="*/ 277 h 429"/>
                <a:gd name="T6" fmla="*/ 288 w 501"/>
                <a:gd name="T7" fmla="*/ 257 h 429"/>
                <a:gd name="T8" fmla="*/ 232 w 501"/>
                <a:gd name="T9" fmla="*/ 313 h 429"/>
                <a:gd name="T10" fmla="*/ 288 w 501"/>
                <a:gd name="T11" fmla="*/ 368 h 429"/>
                <a:gd name="T12" fmla="*/ 331 w 501"/>
                <a:gd name="T13" fmla="*/ 348 h 429"/>
                <a:gd name="T14" fmla="*/ 339 w 501"/>
                <a:gd name="T15" fmla="*/ 338 h 429"/>
                <a:gd name="T16" fmla="*/ 359 w 501"/>
                <a:gd name="T17" fmla="*/ 313 h 429"/>
                <a:gd name="T18" fmla="*/ 162 w 501"/>
                <a:gd name="T19" fmla="*/ 312 h 429"/>
                <a:gd name="T20" fmla="*/ 288 w 501"/>
                <a:gd name="T21" fmla="*/ 188 h 429"/>
                <a:gd name="T22" fmla="*/ 384 w 501"/>
                <a:gd name="T23" fmla="*/ 232 h 429"/>
                <a:gd name="T24" fmla="*/ 385 w 501"/>
                <a:gd name="T25" fmla="*/ 234 h 429"/>
                <a:gd name="T26" fmla="*/ 387 w 501"/>
                <a:gd name="T27" fmla="*/ 233 h 429"/>
                <a:gd name="T28" fmla="*/ 250 w 501"/>
                <a:gd name="T29" fmla="*/ 0 h 429"/>
                <a:gd name="T30" fmla="*/ 0 w 501"/>
                <a:gd name="T31" fmla="*/ 429 h 429"/>
                <a:gd name="T32" fmla="*/ 244 w 501"/>
                <a:gd name="T33" fmla="*/ 429 h 429"/>
                <a:gd name="T34" fmla="*/ 245 w 501"/>
                <a:gd name="T35" fmla="*/ 428 h 429"/>
                <a:gd name="T36" fmla="*/ 220 w 501"/>
                <a:gd name="T37" fmla="*/ 417 h 429"/>
                <a:gd name="T38" fmla="*/ 162 w 501"/>
                <a:gd name="T39" fmla="*/ 312 h 429"/>
                <a:gd name="T40" fmla="*/ 496 w 501"/>
                <a:gd name="T41" fmla="*/ 427 h 429"/>
                <a:gd name="T42" fmla="*/ 470 w 501"/>
                <a:gd name="T43" fmla="*/ 420 h 429"/>
                <a:gd name="T44" fmla="*/ 405 w 501"/>
                <a:gd name="T45" fmla="*/ 367 h 429"/>
                <a:gd name="T46" fmla="*/ 380 w 501"/>
                <a:gd name="T47" fmla="*/ 398 h 429"/>
                <a:gd name="T48" fmla="*/ 333 w 501"/>
                <a:gd name="T49" fmla="*/ 428 h 429"/>
                <a:gd name="T50" fmla="*/ 333 w 501"/>
                <a:gd name="T51" fmla="*/ 429 h 429"/>
                <a:gd name="T52" fmla="*/ 501 w 501"/>
                <a:gd name="T53" fmla="*/ 429 h 429"/>
                <a:gd name="T54" fmla="*/ 501 w 501"/>
                <a:gd name="T55" fmla="*/ 428 h 429"/>
                <a:gd name="T56" fmla="*/ 496 w 501"/>
                <a:gd name="T57" fmla="*/ 427 h 4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01" h="429">
                  <a:moveTo>
                    <a:pt x="359" y="313"/>
                  </a:moveTo>
                  <a:cubicBezTo>
                    <a:pt x="353" y="305"/>
                    <a:pt x="350" y="300"/>
                    <a:pt x="339" y="287"/>
                  </a:cubicBezTo>
                  <a:cubicBezTo>
                    <a:pt x="336" y="283"/>
                    <a:pt x="335" y="282"/>
                    <a:pt x="331" y="277"/>
                  </a:cubicBezTo>
                  <a:cubicBezTo>
                    <a:pt x="320" y="265"/>
                    <a:pt x="306" y="257"/>
                    <a:pt x="288" y="257"/>
                  </a:cubicBezTo>
                  <a:cubicBezTo>
                    <a:pt x="257" y="257"/>
                    <a:pt x="232" y="282"/>
                    <a:pt x="232" y="313"/>
                  </a:cubicBezTo>
                  <a:cubicBezTo>
                    <a:pt x="232" y="343"/>
                    <a:pt x="257" y="368"/>
                    <a:pt x="288" y="368"/>
                  </a:cubicBezTo>
                  <a:cubicBezTo>
                    <a:pt x="306" y="368"/>
                    <a:pt x="320" y="360"/>
                    <a:pt x="331" y="348"/>
                  </a:cubicBezTo>
                  <a:cubicBezTo>
                    <a:pt x="335" y="343"/>
                    <a:pt x="336" y="342"/>
                    <a:pt x="339" y="338"/>
                  </a:cubicBezTo>
                  <a:cubicBezTo>
                    <a:pt x="350" y="325"/>
                    <a:pt x="353" y="320"/>
                    <a:pt x="359" y="313"/>
                  </a:cubicBezTo>
                  <a:moveTo>
                    <a:pt x="162" y="312"/>
                  </a:moveTo>
                  <a:cubicBezTo>
                    <a:pt x="162" y="243"/>
                    <a:pt x="218" y="188"/>
                    <a:pt x="288" y="188"/>
                  </a:cubicBezTo>
                  <a:cubicBezTo>
                    <a:pt x="322" y="188"/>
                    <a:pt x="357" y="201"/>
                    <a:pt x="384" y="232"/>
                  </a:cubicBezTo>
                  <a:cubicBezTo>
                    <a:pt x="385" y="234"/>
                    <a:pt x="385" y="234"/>
                    <a:pt x="385" y="234"/>
                  </a:cubicBezTo>
                  <a:cubicBezTo>
                    <a:pt x="387" y="233"/>
                    <a:pt x="387" y="233"/>
                    <a:pt x="387" y="233"/>
                  </a:cubicBezTo>
                  <a:cubicBezTo>
                    <a:pt x="250" y="0"/>
                    <a:pt x="250" y="0"/>
                    <a:pt x="250" y="0"/>
                  </a:cubicBezTo>
                  <a:cubicBezTo>
                    <a:pt x="0" y="429"/>
                    <a:pt x="0" y="429"/>
                    <a:pt x="0" y="429"/>
                  </a:cubicBezTo>
                  <a:cubicBezTo>
                    <a:pt x="244" y="429"/>
                    <a:pt x="244" y="429"/>
                    <a:pt x="244" y="429"/>
                  </a:cubicBezTo>
                  <a:cubicBezTo>
                    <a:pt x="245" y="428"/>
                    <a:pt x="245" y="428"/>
                    <a:pt x="245" y="428"/>
                  </a:cubicBezTo>
                  <a:cubicBezTo>
                    <a:pt x="234" y="425"/>
                    <a:pt x="224" y="419"/>
                    <a:pt x="220" y="417"/>
                  </a:cubicBezTo>
                  <a:cubicBezTo>
                    <a:pt x="185" y="395"/>
                    <a:pt x="162" y="357"/>
                    <a:pt x="162" y="312"/>
                  </a:cubicBezTo>
                  <a:moveTo>
                    <a:pt x="496" y="427"/>
                  </a:moveTo>
                  <a:cubicBezTo>
                    <a:pt x="485" y="425"/>
                    <a:pt x="476" y="422"/>
                    <a:pt x="470" y="420"/>
                  </a:cubicBezTo>
                  <a:cubicBezTo>
                    <a:pt x="444" y="409"/>
                    <a:pt x="423" y="389"/>
                    <a:pt x="405" y="367"/>
                  </a:cubicBezTo>
                  <a:cubicBezTo>
                    <a:pt x="405" y="367"/>
                    <a:pt x="392" y="385"/>
                    <a:pt x="380" y="398"/>
                  </a:cubicBezTo>
                  <a:cubicBezTo>
                    <a:pt x="362" y="417"/>
                    <a:pt x="343" y="425"/>
                    <a:pt x="333" y="428"/>
                  </a:cubicBezTo>
                  <a:cubicBezTo>
                    <a:pt x="333" y="429"/>
                    <a:pt x="333" y="429"/>
                    <a:pt x="333" y="429"/>
                  </a:cubicBezTo>
                  <a:cubicBezTo>
                    <a:pt x="501" y="429"/>
                    <a:pt x="501" y="429"/>
                    <a:pt x="501" y="429"/>
                  </a:cubicBezTo>
                  <a:cubicBezTo>
                    <a:pt x="501" y="428"/>
                    <a:pt x="501" y="428"/>
                    <a:pt x="501" y="428"/>
                  </a:cubicBezTo>
                  <a:cubicBezTo>
                    <a:pt x="501" y="428"/>
                    <a:pt x="499" y="427"/>
                    <a:pt x="496" y="427"/>
                  </a:cubicBezTo>
                </a:path>
              </a:pathLst>
            </a:custGeom>
            <a:solidFill>
              <a:srgbClr val="005BA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solidFill>
                  <a:srgbClr val="000000"/>
                </a:solidFill>
              </a:endParaRPr>
            </a:p>
          </p:txBody>
        </p:sp>
        <p:sp>
          <p:nvSpPr>
            <p:cNvPr id="14" name="Freeform 10"/>
            <p:cNvSpPr>
              <a:spLocks noEditPoints="1"/>
            </p:cNvSpPr>
            <p:nvPr userDrawn="1"/>
          </p:nvSpPr>
          <p:spPr bwMode="auto">
            <a:xfrm>
              <a:off x="2540" y="1904"/>
              <a:ext cx="2214" cy="770"/>
            </a:xfrm>
            <a:custGeom>
              <a:avLst/>
              <a:gdLst>
                <a:gd name="T0" fmla="*/ 171 w 937"/>
                <a:gd name="T1" fmla="*/ 136 h 326"/>
                <a:gd name="T2" fmla="*/ 78 w 937"/>
                <a:gd name="T3" fmla="*/ 89 h 326"/>
                <a:gd name="T4" fmla="*/ 125 w 937"/>
                <a:gd name="T5" fmla="*/ 53 h 326"/>
                <a:gd name="T6" fmla="*/ 186 w 937"/>
                <a:gd name="T7" fmla="*/ 100 h 326"/>
                <a:gd name="T8" fmla="*/ 253 w 937"/>
                <a:gd name="T9" fmla="*/ 100 h 326"/>
                <a:gd name="T10" fmla="*/ 128 w 937"/>
                <a:gd name="T11" fmla="*/ 0 h 326"/>
                <a:gd name="T12" fmla="*/ 12 w 937"/>
                <a:gd name="T13" fmla="*/ 94 h 326"/>
                <a:gd name="T14" fmla="*/ 104 w 937"/>
                <a:gd name="T15" fmla="*/ 183 h 326"/>
                <a:gd name="T16" fmla="*/ 197 w 937"/>
                <a:gd name="T17" fmla="*/ 234 h 326"/>
                <a:gd name="T18" fmla="*/ 136 w 937"/>
                <a:gd name="T19" fmla="*/ 273 h 326"/>
                <a:gd name="T20" fmla="*/ 67 w 937"/>
                <a:gd name="T21" fmla="*/ 215 h 326"/>
                <a:gd name="T22" fmla="*/ 1 w 937"/>
                <a:gd name="T23" fmla="*/ 215 h 326"/>
                <a:gd name="T24" fmla="*/ 134 w 937"/>
                <a:gd name="T25" fmla="*/ 326 h 326"/>
                <a:gd name="T26" fmla="*/ 263 w 937"/>
                <a:gd name="T27" fmla="*/ 226 h 326"/>
                <a:gd name="T28" fmla="*/ 171 w 937"/>
                <a:gd name="T29" fmla="*/ 136 h 326"/>
                <a:gd name="T30" fmla="*/ 541 w 937"/>
                <a:gd name="T31" fmla="*/ 121 h 326"/>
                <a:gd name="T32" fmla="*/ 541 w 937"/>
                <a:gd name="T33" fmla="*/ 121 h 326"/>
                <a:gd name="T34" fmla="*/ 473 w 937"/>
                <a:gd name="T35" fmla="*/ 87 h 326"/>
                <a:gd name="T36" fmla="*/ 374 w 937"/>
                <a:gd name="T37" fmla="*/ 204 h 326"/>
                <a:gd name="T38" fmla="*/ 475 w 937"/>
                <a:gd name="T39" fmla="*/ 325 h 326"/>
                <a:gd name="T40" fmla="*/ 543 w 937"/>
                <a:gd name="T41" fmla="*/ 290 h 326"/>
                <a:gd name="T42" fmla="*/ 544 w 937"/>
                <a:gd name="T43" fmla="*/ 290 h 326"/>
                <a:gd name="T44" fmla="*/ 544 w 937"/>
                <a:gd name="T45" fmla="*/ 319 h 326"/>
                <a:gd name="T46" fmla="*/ 603 w 937"/>
                <a:gd name="T47" fmla="*/ 319 h 326"/>
                <a:gd name="T48" fmla="*/ 603 w 937"/>
                <a:gd name="T49" fmla="*/ 8 h 326"/>
                <a:gd name="T50" fmla="*/ 541 w 937"/>
                <a:gd name="T51" fmla="*/ 8 h 326"/>
                <a:gd name="T52" fmla="*/ 541 w 937"/>
                <a:gd name="T53" fmla="*/ 121 h 326"/>
                <a:gd name="T54" fmla="*/ 490 w 937"/>
                <a:gd name="T55" fmla="*/ 278 h 326"/>
                <a:gd name="T56" fmla="*/ 436 w 937"/>
                <a:gd name="T57" fmla="*/ 206 h 326"/>
                <a:gd name="T58" fmla="*/ 490 w 937"/>
                <a:gd name="T59" fmla="*/ 134 h 326"/>
                <a:gd name="T60" fmla="*/ 543 w 937"/>
                <a:gd name="T61" fmla="*/ 205 h 326"/>
                <a:gd name="T62" fmla="*/ 490 w 937"/>
                <a:gd name="T63" fmla="*/ 278 h 326"/>
                <a:gd name="T64" fmla="*/ 741 w 937"/>
                <a:gd name="T65" fmla="*/ 87 h 326"/>
                <a:gd name="T66" fmla="*/ 626 w 937"/>
                <a:gd name="T67" fmla="*/ 206 h 326"/>
                <a:gd name="T68" fmla="*/ 741 w 937"/>
                <a:gd name="T69" fmla="*/ 325 h 326"/>
                <a:gd name="T70" fmla="*/ 846 w 937"/>
                <a:gd name="T71" fmla="*/ 249 h 326"/>
                <a:gd name="T72" fmla="*/ 792 w 937"/>
                <a:gd name="T73" fmla="*/ 249 h 326"/>
                <a:gd name="T74" fmla="*/ 743 w 937"/>
                <a:gd name="T75" fmla="*/ 278 h 326"/>
                <a:gd name="T76" fmla="*/ 687 w 937"/>
                <a:gd name="T77" fmla="*/ 221 h 326"/>
                <a:gd name="T78" fmla="*/ 850 w 937"/>
                <a:gd name="T79" fmla="*/ 221 h 326"/>
                <a:gd name="T80" fmla="*/ 741 w 937"/>
                <a:gd name="T81" fmla="*/ 87 h 326"/>
                <a:gd name="T82" fmla="*/ 687 w 937"/>
                <a:gd name="T83" fmla="*/ 182 h 326"/>
                <a:gd name="T84" fmla="*/ 739 w 937"/>
                <a:gd name="T85" fmla="*/ 134 h 326"/>
                <a:gd name="T86" fmla="*/ 788 w 937"/>
                <a:gd name="T87" fmla="*/ 182 h 326"/>
                <a:gd name="T88" fmla="*/ 687 w 937"/>
                <a:gd name="T89" fmla="*/ 182 h 326"/>
                <a:gd name="T90" fmla="*/ 875 w 937"/>
                <a:gd name="T91" fmla="*/ 319 h 326"/>
                <a:gd name="T92" fmla="*/ 937 w 937"/>
                <a:gd name="T93" fmla="*/ 319 h 326"/>
                <a:gd name="T94" fmla="*/ 937 w 937"/>
                <a:gd name="T95" fmla="*/ 8 h 326"/>
                <a:gd name="T96" fmla="*/ 875 w 937"/>
                <a:gd name="T97" fmla="*/ 8 h 326"/>
                <a:gd name="T98" fmla="*/ 875 w 937"/>
                <a:gd name="T99" fmla="*/ 319 h 326"/>
                <a:gd name="T100" fmla="*/ 286 w 937"/>
                <a:gd name="T101" fmla="*/ 319 h 326"/>
                <a:gd name="T102" fmla="*/ 348 w 937"/>
                <a:gd name="T103" fmla="*/ 319 h 326"/>
                <a:gd name="T104" fmla="*/ 348 w 937"/>
                <a:gd name="T105" fmla="*/ 93 h 326"/>
                <a:gd name="T106" fmla="*/ 286 w 937"/>
                <a:gd name="T107" fmla="*/ 93 h 326"/>
                <a:gd name="T108" fmla="*/ 286 w 937"/>
                <a:gd name="T109" fmla="*/ 319 h 326"/>
                <a:gd name="T110" fmla="*/ 286 w 937"/>
                <a:gd name="T111" fmla="*/ 59 h 326"/>
                <a:gd name="T112" fmla="*/ 348 w 937"/>
                <a:gd name="T113" fmla="*/ 59 h 326"/>
                <a:gd name="T114" fmla="*/ 348 w 937"/>
                <a:gd name="T115" fmla="*/ 8 h 326"/>
                <a:gd name="T116" fmla="*/ 286 w 937"/>
                <a:gd name="T117" fmla="*/ 8 h 326"/>
                <a:gd name="T118" fmla="*/ 286 w 937"/>
                <a:gd name="T119" fmla="*/ 59 h 3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937" h="326">
                  <a:moveTo>
                    <a:pt x="171" y="136"/>
                  </a:moveTo>
                  <a:cubicBezTo>
                    <a:pt x="93" y="116"/>
                    <a:pt x="78" y="113"/>
                    <a:pt x="78" y="89"/>
                  </a:cubicBezTo>
                  <a:cubicBezTo>
                    <a:pt x="78" y="63"/>
                    <a:pt x="103" y="53"/>
                    <a:pt x="125" y="53"/>
                  </a:cubicBezTo>
                  <a:cubicBezTo>
                    <a:pt x="158" y="53"/>
                    <a:pt x="184" y="63"/>
                    <a:pt x="186" y="100"/>
                  </a:cubicBezTo>
                  <a:cubicBezTo>
                    <a:pt x="253" y="100"/>
                    <a:pt x="253" y="100"/>
                    <a:pt x="253" y="100"/>
                  </a:cubicBezTo>
                  <a:cubicBezTo>
                    <a:pt x="253" y="29"/>
                    <a:pt x="193" y="0"/>
                    <a:pt x="128" y="0"/>
                  </a:cubicBezTo>
                  <a:cubicBezTo>
                    <a:pt x="72" y="0"/>
                    <a:pt x="12" y="31"/>
                    <a:pt x="12" y="94"/>
                  </a:cubicBezTo>
                  <a:cubicBezTo>
                    <a:pt x="12" y="153"/>
                    <a:pt x="58" y="171"/>
                    <a:pt x="104" y="183"/>
                  </a:cubicBezTo>
                  <a:cubicBezTo>
                    <a:pt x="150" y="195"/>
                    <a:pt x="197" y="201"/>
                    <a:pt x="197" y="234"/>
                  </a:cubicBezTo>
                  <a:cubicBezTo>
                    <a:pt x="197" y="266"/>
                    <a:pt x="160" y="273"/>
                    <a:pt x="136" y="273"/>
                  </a:cubicBezTo>
                  <a:cubicBezTo>
                    <a:pt x="100" y="273"/>
                    <a:pt x="67" y="257"/>
                    <a:pt x="67" y="215"/>
                  </a:cubicBezTo>
                  <a:cubicBezTo>
                    <a:pt x="1" y="215"/>
                    <a:pt x="1" y="215"/>
                    <a:pt x="1" y="215"/>
                  </a:cubicBezTo>
                  <a:cubicBezTo>
                    <a:pt x="0" y="292"/>
                    <a:pt x="65" y="326"/>
                    <a:pt x="134" y="326"/>
                  </a:cubicBezTo>
                  <a:cubicBezTo>
                    <a:pt x="218" y="326"/>
                    <a:pt x="263" y="283"/>
                    <a:pt x="263" y="226"/>
                  </a:cubicBezTo>
                  <a:cubicBezTo>
                    <a:pt x="263" y="156"/>
                    <a:pt x="193" y="141"/>
                    <a:pt x="171" y="136"/>
                  </a:cubicBezTo>
                  <a:moveTo>
                    <a:pt x="541" y="121"/>
                  </a:moveTo>
                  <a:cubicBezTo>
                    <a:pt x="541" y="121"/>
                    <a:pt x="541" y="121"/>
                    <a:pt x="541" y="121"/>
                  </a:cubicBezTo>
                  <a:cubicBezTo>
                    <a:pt x="526" y="99"/>
                    <a:pt x="500" y="87"/>
                    <a:pt x="473" y="87"/>
                  </a:cubicBezTo>
                  <a:cubicBezTo>
                    <a:pt x="407" y="87"/>
                    <a:pt x="374" y="144"/>
                    <a:pt x="374" y="204"/>
                  </a:cubicBezTo>
                  <a:cubicBezTo>
                    <a:pt x="374" y="266"/>
                    <a:pt x="407" y="325"/>
                    <a:pt x="475" y="325"/>
                  </a:cubicBezTo>
                  <a:cubicBezTo>
                    <a:pt x="504" y="325"/>
                    <a:pt x="529" y="314"/>
                    <a:pt x="543" y="290"/>
                  </a:cubicBezTo>
                  <a:cubicBezTo>
                    <a:pt x="544" y="290"/>
                    <a:pt x="544" y="290"/>
                    <a:pt x="544" y="290"/>
                  </a:cubicBezTo>
                  <a:cubicBezTo>
                    <a:pt x="544" y="319"/>
                    <a:pt x="544" y="319"/>
                    <a:pt x="544" y="319"/>
                  </a:cubicBezTo>
                  <a:cubicBezTo>
                    <a:pt x="603" y="319"/>
                    <a:pt x="603" y="319"/>
                    <a:pt x="603" y="319"/>
                  </a:cubicBezTo>
                  <a:cubicBezTo>
                    <a:pt x="603" y="8"/>
                    <a:pt x="603" y="8"/>
                    <a:pt x="603" y="8"/>
                  </a:cubicBezTo>
                  <a:cubicBezTo>
                    <a:pt x="541" y="8"/>
                    <a:pt x="541" y="8"/>
                    <a:pt x="541" y="8"/>
                  </a:cubicBezTo>
                  <a:lnTo>
                    <a:pt x="541" y="121"/>
                  </a:lnTo>
                  <a:close/>
                  <a:moveTo>
                    <a:pt x="490" y="278"/>
                  </a:moveTo>
                  <a:cubicBezTo>
                    <a:pt x="452" y="278"/>
                    <a:pt x="436" y="241"/>
                    <a:pt x="436" y="206"/>
                  </a:cubicBezTo>
                  <a:cubicBezTo>
                    <a:pt x="436" y="169"/>
                    <a:pt x="449" y="134"/>
                    <a:pt x="490" y="134"/>
                  </a:cubicBezTo>
                  <a:cubicBezTo>
                    <a:pt x="530" y="134"/>
                    <a:pt x="543" y="169"/>
                    <a:pt x="543" y="205"/>
                  </a:cubicBezTo>
                  <a:cubicBezTo>
                    <a:pt x="543" y="242"/>
                    <a:pt x="531" y="278"/>
                    <a:pt x="490" y="278"/>
                  </a:cubicBezTo>
                  <a:moveTo>
                    <a:pt x="741" y="87"/>
                  </a:moveTo>
                  <a:cubicBezTo>
                    <a:pt x="672" y="87"/>
                    <a:pt x="626" y="139"/>
                    <a:pt x="626" y="206"/>
                  </a:cubicBezTo>
                  <a:cubicBezTo>
                    <a:pt x="626" y="276"/>
                    <a:pt x="670" y="325"/>
                    <a:pt x="741" y="325"/>
                  </a:cubicBezTo>
                  <a:cubicBezTo>
                    <a:pt x="792" y="325"/>
                    <a:pt x="829" y="302"/>
                    <a:pt x="846" y="249"/>
                  </a:cubicBezTo>
                  <a:cubicBezTo>
                    <a:pt x="792" y="249"/>
                    <a:pt x="792" y="249"/>
                    <a:pt x="792" y="249"/>
                  </a:cubicBezTo>
                  <a:cubicBezTo>
                    <a:pt x="788" y="263"/>
                    <a:pt x="768" y="278"/>
                    <a:pt x="743" y="278"/>
                  </a:cubicBezTo>
                  <a:cubicBezTo>
                    <a:pt x="708" y="278"/>
                    <a:pt x="689" y="260"/>
                    <a:pt x="687" y="221"/>
                  </a:cubicBezTo>
                  <a:cubicBezTo>
                    <a:pt x="850" y="221"/>
                    <a:pt x="850" y="221"/>
                    <a:pt x="850" y="221"/>
                  </a:cubicBezTo>
                  <a:cubicBezTo>
                    <a:pt x="854" y="152"/>
                    <a:pt x="817" y="87"/>
                    <a:pt x="741" y="87"/>
                  </a:cubicBezTo>
                  <a:moveTo>
                    <a:pt x="687" y="182"/>
                  </a:moveTo>
                  <a:cubicBezTo>
                    <a:pt x="688" y="164"/>
                    <a:pt x="700" y="134"/>
                    <a:pt x="739" y="134"/>
                  </a:cubicBezTo>
                  <a:cubicBezTo>
                    <a:pt x="769" y="134"/>
                    <a:pt x="782" y="151"/>
                    <a:pt x="788" y="182"/>
                  </a:cubicBezTo>
                  <a:lnTo>
                    <a:pt x="687" y="182"/>
                  </a:lnTo>
                  <a:close/>
                  <a:moveTo>
                    <a:pt x="875" y="319"/>
                  </a:moveTo>
                  <a:cubicBezTo>
                    <a:pt x="937" y="319"/>
                    <a:pt x="937" y="319"/>
                    <a:pt x="937" y="319"/>
                  </a:cubicBezTo>
                  <a:cubicBezTo>
                    <a:pt x="937" y="8"/>
                    <a:pt x="937" y="8"/>
                    <a:pt x="937" y="8"/>
                  </a:cubicBezTo>
                  <a:cubicBezTo>
                    <a:pt x="875" y="8"/>
                    <a:pt x="875" y="8"/>
                    <a:pt x="875" y="8"/>
                  </a:cubicBezTo>
                  <a:lnTo>
                    <a:pt x="875" y="319"/>
                  </a:lnTo>
                  <a:close/>
                  <a:moveTo>
                    <a:pt x="286" y="319"/>
                  </a:moveTo>
                  <a:cubicBezTo>
                    <a:pt x="348" y="319"/>
                    <a:pt x="348" y="319"/>
                    <a:pt x="348" y="319"/>
                  </a:cubicBezTo>
                  <a:cubicBezTo>
                    <a:pt x="348" y="93"/>
                    <a:pt x="348" y="93"/>
                    <a:pt x="348" y="93"/>
                  </a:cubicBezTo>
                  <a:cubicBezTo>
                    <a:pt x="286" y="93"/>
                    <a:pt x="286" y="93"/>
                    <a:pt x="286" y="93"/>
                  </a:cubicBezTo>
                  <a:lnTo>
                    <a:pt x="286" y="319"/>
                  </a:lnTo>
                  <a:close/>
                  <a:moveTo>
                    <a:pt x="286" y="59"/>
                  </a:moveTo>
                  <a:cubicBezTo>
                    <a:pt x="348" y="59"/>
                    <a:pt x="348" y="59"/>
                    <a:pt x="348" y="59"/>
                  </a:cubicBezTo>
                  <a:cubicBezTo>
                    <a:pt x="348" y="8"/>
                    <a:pt x="348" y="8"/>
                    <a:pt x="348" y="8"/>
                  </a:cubicBezTo>
                  <a:cubicBezTo>
                    <a:pt x="286" y="8"/>
                    <a:pt x="286" y="8"/>
                    <a:pt x="286" y="8"/>
                  </a:cubicBezTo>
                  <a:lnTo>
                    <a:pt x="286" y="59"/>
                  </a:lnTo>
                  <a:close/>
                </a:path>
              </a:pathLst>
            </a:custGeom>
            <a:solidFill>
              <a:srgbClr val="005BA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solidFill>
                  <a:srgbClr val="000000"/>
                </a:solidFill>
              </a:endParaRPr>
            </a:p>
          </p:txBody>
        </p:sp>
      </p:grpSp>
      <p:sp>
        <p:nvSpPr>
          <p:cNvPr id="16" name="Footer Placeholder 3"/>
          <p:cNvSpPr txBox="1">
            <a:spLocks/>
          </p:cNvSpPr>
          <p:nvPr/>
        </p:nvSpPr>
        <p:spPr>
          <a:xfrm>
            <a:off x="1341438" y="6626225"/>
            <a:ext cx="2442563" cy="138499"/>
          </a:xfrm>
          <a:prstGeom prst="rect">
            <a:avLst/>
          </a:prstGeom>
        </p:spPr>
        <p:txBody>
          <a:bodyPr wrap="none" lIns="0" tIns="0" rIns="0" bIns="0">
            <a:spAutoFit/>
          </a:bodyPr>
          <a:lstStyle>
            <a:lvl1pPr marL="0" algn="l" rtl="0" latinLnBrk="0">
              <a:defRPr sz="900" kern="1200">
                <a:solidFill>
                  <a:schemeClr val="tx2"/>
                </a:solidFill>
                <a:latin typeface="+mn-lt"/>
                <a:ea typeface="+mn-ea"/>
                <a:cs typeface="+mn-cs"/>
              </a:defRPr>
            </a:lvl1pPr>
            <a:lvl2pPr marL="457200" algn="l" rtl="0" latinLnBrk="0">
              <a:defRPr sz="1800" kern="1200">
                <a:solidFill>
                  <a:schemeClr val="tx1"/>
                </a:solidFill>
                <a:latin typeface="+mn-lt"/>
                <a:ea typeface="+mn-ea"/>
                <a:cs typeface="+mn-cs"/>
              </a:defRPr>
            </a:lvl2pPr>
            <a:lvl3pPr marL="914400" algn="l" rtl="0" latinLnBrk="0">
              <a:defRPr sz="1800" kern="1200">
                <a:solidFill>
                  <a:schemeClr val="tx1"/>
                </a:solidFill>
                <a:latin typeface="+mn-lt"/>
                <a:ea typeface="+mn-ea"/>
                <a:cs typeface="+mn-cs"/>
              </a:defRPr>
            </a:lvl3pPr>
            <a:lvl4pPr marL="1371600" algn="l" rtl="0" latinLnBrk="0">
              <a:defRPr sz="1800" kern="1200">
                <a:solidFill>
                  <a:schemeClr val="tx1"/>
                </a:solidFill>
                <a:latin typeface="+mn-lt"/>
                <a:ea typeface="+mn-ea"/>
                <a:cs typeface="+mn-cs"/>
              </a:defRPr>
            </a:lvl4pPr>
            <a:lvl5pPr marL="1828800" algn="l" rtl="0" latinLnBrk="0">
              <a:defRPr sz="1800" kern="1200">
                <a:solidFill>
                  <a:schemeClr val="tx1"/>
                </a:solidFill>
                <a:latin typeface="+mn-lt"/>
                <a:ea typeface="+mn-ea"/>
                <a:cs typeface="+mn-cs"/>
              </a:defRPr>
            </a:lvl5pPr>
            <a:lvl6pPr marL="2286000" algn="l" rtl="0" latinLnBrk="0">
              <a:defRPr sz="1800" kern="1200">
                <a:solidFill>
                  <a:schemeClr val="tx1"/>
                </a:solidFill>
                <a:latin typeface="+mn-lt"/>
                <a:ea typeface="+mn-ea"/>
                <a:cs typeface="+mn-cs"/>
              </a:defRPr>
            </a:lvl6pPr>
            <a:lvl7pPr marL="2743200" algn="l" rtl="0" latinLnBrk="0">
              <a:defRPr sz="1800" kern="1200">
                <a:solidFill>
                  <a:schemeClr val="tx1"/>
                </a:solidFill>
                <a:latin typeface="+mn-lt"/>
                <a:ea typeface="+mn-ea"/>
                <a:cs typeface="+mn-cs"/>
              </a:defRPr>
            </a:lvl7pPr>
            <a:lvl8pPr marL="3200400" algn="l" rtl="0" latinLnBrk="0">
              <a:defRPr sz="1800" kern="1200">
                <a:solidFill>
                  <a:schemeClr val="tx1"/>
                </a:solidFill>
                <a:latin typeface="+mn-lt"/>
                <a:ea typeface="+mn-ea"/>
                <a:cs typeface="+mn-cs"/>
              </a:defRPr>
            </a:lvl8pPr>
            <a:lvl9pPr marL="3657600" algn="l" rtl="0" latinLnBrk="0">
              <a:defRPr sz="1800" kern="1200">
                <a:solidFill>
                  <a:schemeClr val="tx1"/>
                </a:solidFill>
                <a:latin typeface="+mn-lt"/>
                <a:ea typeface="+mn-ea"/>
                <a:cs typeface="+mn-cs"/>
              </a:defRPr>
            </a:lvl9pPr>
            <a:extLst/>
          </a:lstStyle>
          <a:p>
            <a:r>
              <a:rPr lang="en-GB">
                <a:solidFill>
                  <a:srgbClr val="7F7F7F"/>
                </a:solidFill>
              </a:rPr>
              <a:t>Sidel Template 2013, </a:t>
            </a:r>
            <a:fld id="{74360A6C-0130-475B-8B37-F39CE4E35109}" type="datetime4">
              <a:rPr lang="en-GB" smtClean="0">
                <a:solidFill>
                  <a:srgbClr val="7F7F7F"/>
                </a:solidFill>
              </a:rPr>
              <a:pPr/>
              <a:t>Thu, 14 March</a:t>
            </a:fld>
            <a:r>
              <a:rPr lang="en-GB">
                <a:solidFill>
                  <a:srgbClr val="7F7F7F"/>
                </a:solidFill>
              </a:rPr>
              <a:t> – Confidential</a:t>
            </a:r>
            <a:endParaRPr lang="en-GB" dirty="0">
              <a:solidFill>
                <a:srgbClr val="7F7F7F"/>
              </a:solidFill>
            </a:endParaRPr>
          </a:p>
        </p:txBody>
      </p:sp>
      <p:sp>
        <p:nvSpPr>
          <p:cNvPr id="17" name="Slide Number Placeholder 4"/>
          <p:cNvSpPr txBox="1">
            <a:spLocks/>
          </p:cNvSpPr>
          <p:nvPr/>
        </p:nvSpPr>
        <p:spPr>
          <a:xfrm>
            <a:off x="652780" y="6626225"/>
            <a:ext cx="448841" cy="138499"/>
          </a:xfrm>
          <a:prstGeom prst="rect">
            <a:avLst/>
          </a:prstGeom>
        </p:spPr>
        <p:txBody>
          <a:bodyPr wrap="none" lIns="0" tIns="0" rIns="0" bIns="0">
            <a:spAutoFit/>
          </a:bodyPr>
          <a:lstStyle>
            <a:lvl1pPr marL="0" algn="l" rtl="0" latinLnBrk="0">
              <a:defRPr sz="900" kern="1200">
                <a:solidFill>
                  <a:schemeClr val="tx2"/>
                </a:solidFill>
                <a:latin typeface="+mn-lt"/>
                <a:ea typeface="+mn-ea"/>
                <a:cs typeface="+mn-cs"/>
              </a:defRPr>
            </a:lvl1pPr>
            <a:lvl2pPr marL="457200" algn="l" rtl="0" latinLnBrk="0">
              <a:defRPr sz="1800" kern="1200">
                <a:solidFill>
                  <a:schemeClr val="tx1"/>
                </a:solidFill>
                <a:latin typeface="+mn-lt"/>
                <a:ea typeface="+mn-ea"/>
                <a:cs typeface="+mn-cs"/>
              </a:defRPr>
            </a:lvl2pPr>
            <a:lvl3pPr marL="914400" algn="l" rtl="0" latinLnBrk="0">
              <a:defRPr sz="1800" kern="1200">
                <a:solidFill>
                  <a:schemeClr val="tx1"/>
                </a:solidFill>
                <a:latin typeface="+mn-lt"/>
                <a:ea typeface="+mn-ea"/>
                <a:cs typeface="+mn-cs"/>
              </a:defRPr>
            </a:lvl3pPr>
            <a:lvl4pPr marL="1371600" algn="l" rtl="0" latinLnBrk="0">
              <a:defRPr sz="1800" kern="1200">
                <a:solidFill>
                  <a:schemeClr val="tx1"/>
                </a:solidFill>
                <a:latin typeface="+mn-lt"/>
                <a:ea typeface="+mn-ea"/>
                <a:cs typeface="+mn-cs"/>
              </a:defRPr>
            </a:lvl4pPr>
            <a:lvl5pPr marL="1828800" algn="l" rtl="0" latinLnBrk="0">
              <a:defRPr sz="1800" kern="1200">
                <a:solidFill>
                  <a:schemeClr val="tx1"/>
                </a:solidFill>
                <a:latin typeface="+mn-lt"/>
                <a:ea typeface="+mn-ea"/>
                <a:cs typeface="+mn-cs"/>
              </a:defRPr>
            </a:lvl5pPr>
            <a:lvl6pPr marL="2286000" algn="l" rtl="0" latinLnBrk="0">
              <a:defRPr sz="1800" kern="1200">
                <a:solidFill>
                  <a:schemeClr val="tx1"/>
                </a:solidFill>
                <a:latin typeface="+mn-lt"/>
                <a:ea typeface="+mn-ea"/>
                <a:cs typeface="+mn-cs"/>
              </a:defRPr>
            </a:lvl6pPr>
            <a:lvl7pPr marL="2743200" algn="l" rtl="0" latinLnBrk="0">
              <a:defRPr sz="1800" kern="1200">
                <a:solidFill>
                  <a:schemeClr val="tx1"/>
                </a:solidFill>
                <a:latin typeface="+mn-lt"/>
                <a:ea typeface="+mn-ea"/>
                <a:cs typeface="+mn-cs"/>
              </a:defRPr>
            </a:lvl7pPr>
            <a:lvl8pPr marL="3200400" algn="l" rtl="0" latinLnBrk="0">
              <a:defRPr sz="1800" kern="1200">
                <a:solidFill>
                  <a:schemeClr val="tx1"/>
                </a:solidFill>
                <a:latin typeface="+mn-lt"/>
                <a:ea typeface="+mn-ea"/>
                <a:cs typeface="+mn-cs"/>
              </a:defRPr>
            </a:lvl8pPr>
            <a:lvl9pPr marL="3657600" algn="l" rtl="0" latinLnBrk="0">
              <a:defRPr sz="1800" kern="1200">
                <a:solidFill>
                  <a:schemeClr val="tx1"/>
                </a:solidFill>
                <a:latin typeface="+mn-lt"/>
                <a:ea typeface="+mn-ea"/>
                <a:cs typeface="+mn-cs"/>
              </a:defRPr>
            </a:lvl9pPr>
            <a:extLst/>
          </a:lstStyle>
          <a:p>
            <a:r>
              <a:rPr lang="en-GB" dirty="0">
                <a:solidFill>
                  <a:srgbClr val="7F7F7F"/>
                </a:solidFill>
              </a:rPr>
              <a:t>Page </a:t>
            </a:r>
            <a:fld id="{7873E190-40CF-412D-9604-1EFCEB1508B2}" type="slidenum">
              <a:rPr lang="en-GB" smtClean="0">
                <a:solidFill>
                  <a:srgbClr val="7F7F7F"/>
                </a:solidFill>
              </a:rPr>
              <a:pPr/>
              <a:t>‹#›</a:t>
            </a:fld>
            <a:endParaRPr lang="en-GB" dirty="0">
              <a:solidFill>
                <a:srgbClr val="7F7F7F"/>
              </a:solidFill>
            </a:endParaRPr>
          </a:p>
        </p:txBody>
      </p:sp>
      <p:sp>
        <p:nvSpPr>
          <p:cNvPr id="4" name="Text Placeholder 3"/>
          <p:cNvSpPr>
            <a:spLocks noGrp="1"/>
          </p:cNvSpPr>
          <p:nvPr>
            <p:ph type="body" idx="1"/>
          </p:nvPr>
        </p:nvSpPr>
        <p:spPr>
          <a:xfrm>
            <a:off x="648000" y="1485900"/>
            <a:ext cx="7997525" cy="4762500"/>
          </a:xfrm>
          <a:prstGeom prst="rect">
            <a:avLst/>
          </a:prstGeom>
        </p:spPr>
        <p:txBody>
          <a:bodyPr vert="horz" lIns="0" tIns="0" rIns="0" bIns="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B" dirty="0"/>
          </a:p>
        </p:txBody>
      </p:sp>
    </p:spTree>
    <p:extLst>
      <p:ext uri="{BB962C8B-B14F-4D97-AF65-F5344CB8AC3E}">
        <p14:creationId xmlns:p14="http://schemas.microsoft.com/office/powerpoint/2010/main" val="760315911"/>
      </p:ext>
    </p:extLst>
  </p:cSld>
  <p:clrMap bg1="dk1" tx1="lt1" bg2="dk2" tx2="lt2" accent1="accent1" accent2="accent2" accent3="accent3" accent4="accent4" accent5="accent5" accent6="accent6" hlink="hlink" folHlink="folHlink"/>
  <p:sldLayoutIdLst>
    <p:sldLayoutId id="2147483742" r:id="rId1"/>
    <p:sldLayoutId id="2147483743" r:id="rId2"/>
    <p:sldLayoutId id="2147483744" r:id="rId3"/>
    <p:sldLayoutId id="2147483745" r:id="rId4"/>
    <p:sldLayoutId id="2147483746" r:id="rId5"/>
    <p:sldLayoutId id="2147483747" r:id="rId6"/>
    <p:sldLayoutId id="2147483748" r:id="rId7"/>
    <p:sldLayoutId id="2147483749" r:id="rId8"/>
  </p:sldLayoutIdLst>
  <p:txStyles>
    <p:titleStyle>
      <a:lvl1pPr algn="l" rtl="0" eaLnBrk="1" latinLnBrk="0" hangingPunct="1">
        <a:spcBef>
          <a:spcPct val="0"/>
        </a:spcBef>
        <a:buNone/>
        <a:defRPr lang="en-US" sz="3000" b="1" cap="none" baseline="0" noProof="1" dirty="0">
          <a:solidFill>
            <a:schemeClr val="accent4"/>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extLst/>
    </p:titleStyle>
    <p:bodyStyle>
      <a:lvl1pPr marL="0" indent="0" algn="l" rtl="0" eaLnBrk="1" latinLnBrk="0" hangingPunct="1">
        <a:spcBef>
          <a:spcPct val="20000"/>
        </a:spcBef>
        <a:buNone/>
        <a:defRPr lang="en-US" sz="2000" noProof="1" smtClean="0">
          <a:solidFill>
            <a:schemeClr val="tx1"/>
          </a:solidFill>
          <a:latin typeface="+mn-lt"/>
          <a:ea typeface="+mn-ea"/>
          <a:cs typeface="+mn-cs"/>
        </a:defRPr>
      </a:lvl1pPr>
      <a:lvl2pPr marL="182563" indent="-182563" algn="l" rtl="0" eaLnBrk="1" latinLnBrk="0" hangingPunct="1">
        <a:spcBef>
          <a:spcPts val="1200"/>
        </a:spcBef>
        <a:buClr>
          <a:schemeClr val="accent4"/>
        </a:buClr>
        <a:buFont typeface="Wingdings" pitchFamily="2" charset="2"/>
        <a:buChar char="§"/>
        <a:defRPr lang="en-US" sz="1800" noProof="1" smtClean="0">
          <a:solidFill>
            <a:schemeClr val="tx1"/>
          </a:solidFill>
          <a:latin typeface="+mn-lt"/>
          <a:ea typeface="+mn-ea"/>
          <a:cs typeface="+mn-cs"/>
        </a:defRPr>
      </a:lvl2pPr>
      <a:lvl3pPr marL="357188" indent="-174625" algn="l" rtl="0" eaLnBrk="1" latinLnBrk="0" hangingPunct="1">
        <a:spcBef>
          <a:spcPts val="0"/>
        </a:spcBef>
        <a:buClr>
          <a:schemeClr val="accent4"/>
        </a:buClr>
        <a:buFont typeface="Wingdings" pitchFamily="2" charset="2"/>
        <a:buChar char="§"/>
        <a:defRPr lang="en-US" sz="1600" noProof="1" smtClean="0">
          <a:solidFill>
            <a:schemeClr val="tx1"/>
          </a:solidFill>
          <a:latin typeface="+mn-lt"/>
          <a:ea typeface="+mn-ea"/>
          <a:cs typeface="+mn-cs"/>
        </a:defRPr>
      </a:lvl3pPr>
      <a:lvl4pPr marL="539750" indent="-182563" algn="l" rtl="0" eaLnBrk="1" latinLnBrk="0" hangingPunct="1">
        <a:spcBef>
          <a:spcPts val="0"/>
        </a:spcBef>
        <a:buFont typeface="Wingdings" pitchFamily="2" charset="2"/>
        <a:buChar char="§"/>
        <a:defRPr lang="en-US" sz="1600" noProof="1" smtClean="0">
          <a:solidFill>
            <a:schemeClr val="tx1"/>
          </a:solidFill>
          <a:latin typeface="+mn-lt"/>
          <a:ea typeface="+mn-ea"/>
          <a:cs typeface="+mn-cs"/>
        </a:defRPr>
      </a:lvl4pPr>
      <a:lvl5pPr marL="714375" indent="-174625" algn="l" rtl="0" eaLnBrk="1" latinLnBrk="0" hangingPunct="1">
        <a:spcBef>
          <a:spcPts val="0"/>
        </a:spcBef>
        <a:buFont typeface="Wingdings" pitchFamily="2" charset="2"/>
        <a:buChar char="§"/>
        <a:defRPr lang="en-US" sz="1600" noProof="1" dirty="0">
          <a:solidFill>
            <a:schemeClr val="tx1"/>
          </a:solidFill>
          <a:latin typeface="+mn-lt"/>
          <a:ea typeface="+mn-ea"/>
          <a:cs typeface="+mn-cs"/>
        </a:defRPr>
      </a:lvl5pPr>
      <a:lvl6pPr marL="2514600" indent="-228600" algn="l" rtl="0" eaLnBrk="1" latinLnBrk="0" hangingPunct="1">
        <a:spcBef>
          <a:spcPct val="20000"/>
        </a:spcBef>
        <a:buChar char="•"/>
        <a:defRPr sz="2000">
          <a:solidFill>
            <a:schemeClr val="tx1"/>
          </a:solidFill>
          <a:latin typeface="+mn-lt"/>
          <a:ea typeface="+mn-ea"/>
          <a:cs typeface="+mn-cs"/>
        </a:defRPr>
      </a:lvl6pPr>
      <a:lvl7pPr marL="2971800" indent="-228600" algn="l" rtl="0" eaLnBrk="1" latinLnBrk="0" hangingPunct="1">
        <a:spcBef>
          <a:spcPct val="20000"/>
        </a:spcBef>
        <a:buChar char="•"/>
        <a:defRPr sz="2000">
          <a:solidFill>
            <a:schemeClr val="tx1"/>
          </a:solidFill>
          <a:latin typeface="+mn-lt"/>
          <a:ea typeface="+mn-ea"/>
          <a:cs typeface="+mn-cs"/>
        </a:defRPr>
      </a:lvl7pPr>
      <a:lvl8pPr marL="3429000" indent="-228600" algn="l" rtl="0" eaLnBrk="1" latinLnBrk="0" hangingPunct="1">
        <a:spcBef>
          <a:spcPct val="20000"/>
        </a:spcBef>
        <a:buChar char="•"/>
        <a:defRPr sz="2000">
          <a:solidFill>
            <a:schemeClr val="tx1"/>
          </a:solidFill>
          <a:latin typeface="+mn-lt"/>
          <a:ea typeface="+mn-ea"/>
          <a:cs typeface="+mn-cs"/>
        </a:defRPr>
      </a:lvl8pPr>
      <a:lvl9pPr marL="3886200" indent="-228600" algn="l" rtl="0" eaLnBrk="1" latinLnBrk="0" hangingPunct="1">
        <a:spcBef>
          <a:spcPct val="20000"/>
        </a:spcBef>
        <a:buChar char="•"/>
        <a:defRPr sz="2000">
          <a:solidFill>
            <a:schemeClr val="tx1"/>
          </a:solidFill>
          <a:latin typeface="+mn-lt"/>
          <a:ea typeface="+mn-ea"/>
          <a:cs typeface="+mn-cs"/>
        </a:defRPr>
      </a:lvl9pPr>
      <a:extLst/>
    </p:bodyStyle>
    <p:otherStyle>
      <a:lvl1pPr marL="0" algn="l" rtl="0" eaLnBrk="1" hangingPunct="1">
        <a:defRPr>
          <a:solidFill>
            <a:schemeClr val="tx1"/>
          </a:solidFill>
          <a:latin typeface="+mn-lt"/>
          <a:ea typeface="+mn-ea"/>
          <a:cs typeface="+mn-cs"/>
        </a:defRPr>
      </a:lvl1pPr>
      <a:lvl2pPr marL="457200" algn="l" rtl="0" eaLnBrk="1" hangingPunct="1">
        <a:defRPr>
          <a:solidFill>
            <a:schemeClr val="tx1"/>
          </a:solidFill>
          <a:latin typeface="+mn-lt"/>
          <a:ea typeface="+mn-ea"/>
          <a:cs typeface="+mn-cs"/>
        </a:defRPr>
      </a:lvl2pPr>
      <a:lvl3pPr marL="914400" algn="l" rtl="0" eaLnBrk="1" hangingPunct="1">
        <a:defRPr>
          <a:solidFill>
            <a:schemeClr val="tx1"/>
          </a:solidFill>
          <a:latin typeface="+mn-lt"/>
          <a:ea typeface="+mn-ea"/>
          <a:cs typeface="+mn-cs"/>
        </a:defRPr>
      </a:lvl3pPr>
      <a:lvl4pPr marL="1371600" algn="l" rtl="0" eaLnBrk="1" hangingPunct="1">
        <a:defRPr>
          <a:solidFill>
            <a:schemeClr val="tx1"/>
          </a:solidFill>
          <a:latin typeface="+mn-lt"/>
          <a:ea typeface="+mn-ea"/>
          <a:cs typeface="+mn-cs"/>
        </a:defRPr>
      </a:lvl4pPr>
      <a:lvl5pPr marL="1828800" algn="l" rtl="0" eaLnBrk="1" hangingPunct="1">
        <a:defRPr>
          <a:solidFill>
            <a:schemeClr val="tx1"/>
          </a:solidFill>
          <a:latin typeface="+mn-lt"/>
          <a:ea typeface="+mn-ea"/>
          <a:cs typeface="+mn-cs"/>
        </a:defRPr>
      </a:lvl5pPr>
      <a:lvl6pPr marL="2286000" algn="l" rtl="0" eaLnBrk="1" hangingPunct="1">
        <a:defRPr>
          <a:solidFill>
            <a:schemeClr val="tx1"/>
          </a:solidFill>
          <a:latin typeface="+mn-lt"/>
          <a:ea typeface="+mn-ea"/>
          <a:cs typeface="+mn-cs"/>
        </a:defRPr>
      </a:lvl6pPr>
      <a:lvl7pPr marL="2743200" algn="l" rtl="0" eaLnBrk="1" hangingPunct="1">
        <a:defRPr>
          <a:solidFill>
            <a:schemeClr val="tx1"/>
          </a:solidFill>
          <a:latin typeface="+mn-lt"/>
          <a:ea typeface="+mn-ea"/>
          <a:cs typeface="+mn-cs"/>
        </a:defRPr>
      </a:lvl7pPr>
      <a:lvl8pPr marL="3200400" algn="l" rtl="0" eaLnBrk="1" hangingPunct="1">
        <a:defRPr>
          <a:solidFill>
            <a:schemeClr val="tx1"/>
          </a:solidFill>
          <a:latin typeface="+mn-lt"/>
          <a:ea typeface="+mn-ea"/>
          <a:cs typeface="+mn-cs"/>
        </a:defRPr>
      </a:lvl8pPr>
      <a:lvl9pPr marL="3657600" algn="l" rtl="0" eaLnBrk="1" hangingPunct="1">
        <a:defRPr>
          <a:solidFill>
            <a:schemeClr val="tx1"/>
          </a:solidFill>
          <a:latin typeface="+mn-lt"/>
          <a:ea typeface="+mn-ea"/>
          <a:cs typeface="+mn-cs"/>
        </a:defRPr>
      </a:lvl9pPr>
      <a:extLst/>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reserve="1">
  <p:cSld>
    <p:bg bwMode="gray">
      <p:bgPr>
        <a:solidFill>
          <a:schemeClr val="tx1"/>
        </a:solidFill>
        <a:effectLst/>
      </p:bgPr>
    </p:bg>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p:custDataLst>
              <p:tags r:id="rId11"/>
            </p:custDataLst>
            <p:extLst>
              <p:ext uri="{D42A27DB-BD31-4B8C-83A1-F6EECF244321}">
                <p14:modId xmlns:p14="http://schemas.microsoft.com/office/powerpoint/2010/main" val="3743053586"/>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63533" name="think-cell Folie" r:id="rId12" imgW="270" imgH="270" progId="TCLayout.ActiveDocument.1">
                  <p:embed/>
                </p:oleObj>
              </mc:Choice>
              <mc:Fallback>
                <p:oleObj name="think-cell Folie" r:id="rId12" imgW="270" imgH="270" progId="TCLayout.ActiveDocument.1">
                  <p:embed/>
                  <p:pic>
                    <p:nvPicPr>
                      <p:cNvPr id="0" name=""/>
                      <p:cNvPicPr/>
                      <p:nvPr/>
                    </p:nvPicPr>
                    <p:blipFill>
                      <a:blip r:embed="rId13"/>
                      <a:stretch>
                        <a:fillRect/>
                      </a:stretch>
                    </p:blipFill>
                    <p:spPr>
                      <a:xfrm>
                        <a:off x="1588" y="1588"/>
                        <a:ext cx="1587" cy="1587"/>
                      </a:xfrm>
                      <a:prstGeom prst="rect">
                        <a:avLst/>
                      </a:prstGeom>
                    </p:spPr>
                  </p:pic>
                </p:oleObj>
              </mc:Fallback>
            </mc:AlternateContent>
          </a:graphicData>
        </a:graphic>
      </p:graphicFrame>
      <p:pic>
        <p:nvPicPr>
          <p:cNvPr id="15" name="Picture 3" descr="Hintergrund"/>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pic>
        <p:nvPicPr>
          <p:cNvPr id="9" name="Image 66" descr="shadow-v2.png"/>
          <p:cNvPicPr>
            <a:picLocks noChangeAspect="1"/>
          </p:cNvPicPr>
          <p:nvPr/>
        </p:nvPicPr>
        <p:blipFill>
          <a:blip r:embed="rId15">
            <a:extLst>
              <a:ext uri="{28A0092B-C50C-407E-A947-70E740481C1C}">
                <a14:useLocalDpi xmlns:a14="http://schemas.microsoft.com/office/drawing/2010/main" val="0"/>
              </a:ext>
            </a:extLst>
          </a:blip>
          <a:srcRect t="8528" b="51877"/>
          <a:stretch>
            <a:fillRect/>
          </a:stretch>
        </p:blipFill>
        <p:spPr bwMode="auto">
          <a:xfrm>
            <a:off x="0" y="6381750"/>
            <a:ext cx="8856663" cy="206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6" name="Rectangle 6"/>
          <p:cNvSpPr>
            <a:spLocks noGrp="1"/>
          </p:cNvSpPr>
          <p:nvPr>
            <p:ph type="title"/>
          </p:nvPr>
        </p:nvSpPr>
        <p:spPr>
          <a:xfrm>
            <a:off x="648000" y="334800"/>
            <a:ext cx="7992000" cy="93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fontAlgn="base">
              <a:spcAft>
                <a:spcPct val="0"/>
              </a:spcAft>
            </a:pPr>
            <a:r>
              <a:rPr lang="en-GB" noProof="1"/>
              <a:t>Click to edit master title style</a:t>
            </a:r>
            <a:endParaRPr lang="en-GB" dirty="0"/>
          </a:p>
        </p:txBody>
      </p:sp>
      <p:grpSp>
        <p:nvGrpSpPr>
          <p:cNvPr id="10" name="Group 7"/>
          <p:cNvGrpSpPr>
            <a:grpSpLocks/>
          </p:cNvGrpSpPr>
          <p:nvPr/>
        </p:nvGrpSpPr>
        <p:grpSpPr bwMode="auto">
          <a:xfrm>
            <a:off x="7777163" y="6526213"/>
            <a:ext cx="863600" cy="236537"/>
            <a:chOff x="1005" y="1644"/>
            <a:chExt cx="3749" cy="1030"/>
          </a:xfrm>
        </p:grpSpPr>
        <p:sp>
          <p:nvSpPr>
            <p:cNvPr id="11" name="Freeform 8"/>
            <p:cNvSpPr>
              <a:spLocks/>
            </p:cNvSpPr>
            <p:nvPr userDrawn="1"/>
          </p:nvSpPr>
          <p:spPr bwMode="auto">
            <a:xfrm>
              <a:off x="1962" y="2123"/>
              <a:ext cx="314" cy="256"/>
            </a:xfrm>
            <a:custGeom>
              <a:avLst/>
              <a:gdLst>
                <a:gd name="T0" fmla="*/ 108 w 314"/>
                <a:gd name="T1" fmla="*/ 256 h 256"/>
                <a:gd name="T2" fmla="*/ 314 w 314"/>
                <a:gd name="T3" fmla="*/ 0 h 256"/>
                <a:gd name="T4" fmla="*/ 101 w 314"/>
                <a:gd name="T5" fmla="*/ 0 h 256"/>
                <a:gd name="T6" fmla="*/ 0 w 314"/>
                <a:gd name="T7" fmla="*/ 126 h 256"/>
                <a:gd name="T8" fmla="*/ 108 w 314"/>
                <a:gd name="T9" fmla="*/ 256 h 256"/>
              </a:gdLst>
              <a:ahLst/>
              <a:cxnLst>
                <a:cxn ang="0">
                  <a:pos x="T0" y="T1"/>
                </a:cxn>
                <a:cxn ang="0">
                  <a:pos x="T2" y="T3"/>
                </a:cxn>
                <a:cxn ang="0">
                  <a:pos x="T4" y="T5"/>
                </a:cxn>
                <a:cxn ang="0">
                  <a:pos x="T6" y="T7"/>
                </a:cxn>
                <a:cxn ang="0">
                  <a:pos x="T8" y="T9"/>
                </a:cxn>
              </a:cxnLst>
              <a:rect l="0" t="0" r="r" b="b"/>
              <a:pathLst>
                <a:path w="314" h="256">
                  <a:moveTo>
                    <a:pt x="108" y="256"/>
                  </a:moveTo>
                  <a:lnTo>
                    <a:pt x="314" y="0"/>
                  </a:lnTo>
                  <a:lnTo>
                    <a:pt x="101" y="0"/>
                  </a:lnTo>
                  <a:lnTo>
                    <a:pt x="0" y="126"/>
                  </a:lnTo>
                  <a:lnTo>
                    <a:pt x="108" y="256"/>
                  </a:lnTo>
                  <a:close/>
                </a:path>
              </a:pathLst>
            </a:custGeom>
            <a:solidFill>
              <a:srgbClr val="F15A2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solidFill>
                  <a:srgbClr val="000000"/>
                </a:solidFill>
              </a:endParaRPr>
            </a:p>
          </p:txBody>
        </p:sp>
        <p:sp>
          <p:nvSpPr>
            <p:cNvPr id="12" name="Freeform 9"/>
            <p:cNvSpPr>
              <a:spLocks noEditPoints="1"/>
            </p:cNvSpPr>
            <p:nvPr userDrawn="1"/>
          </p:nvSpPr>
          <p:spPr bwMode="auto">
            <a:xfrm>
              <a:off x="1005" y="1644"/>
              <a:ext cx="1183" cy="1014"/>
            </a:xfrm>
            <a:custGeom>
              <a:avLst/>
              <a:gdLst>
                <a:gd name="T0" fmla="*/ 359 w 501"/>
                <a:gd name="T1" fmla="*/ 313 h 429"/>
                <a:gd name="T2" fmla="*/ 339 w 501"/>
                <a:gd name="T3" fmla="*/ 287 h 429"/>
                <a:gd name="T4" fmla="*/ 331 w 501"/>
                <a:gd name="T5" fmla="*/ 277 h 429"/>
                <a:gd name="T6" fmla="*/ 288 w 501"/>
                <a:gd name="T7" fmla="*/ 257 h 429"/>
                <a:gd name="T8" fmla="*/ 232 w 501"/>
                <a:gd name="T9" fmla="*/ 313 h 429"/>
                <a:gd name="T10" fmla="*/ 288 w 501"/>
                <a:gd name="T11" fmla="*/ 368 h 429"/>
                <a:gd name="T12" fmla="*/ 331 w 501"/>
                <a:gd name="T13" fmla="*/ 348 h 429"/>
                <a:gd name="T14" fmla="*/ 339 w 501"/>
                <a:gd name="T15" fmla="*/ 338 h 429"/>
                <a:gd name="T16" fmla="*/ 359 w 501"/>
                <a:gd name="T17" fmla="*/ 313 h 429"/>
                <a:gd name="T18" fmla="*/ 162 w 501"/>
                <a:gd name="T19" fmla="*/ 312 h 429"/>
                <a:gd name="T20" fmla="*/ 288 w 501"/>
                <a:gd name="T21" fmla="*/ 188 h 429"/>
                <a:gd name="T22" fmla="*/ 384 w 501"/>
                <a:gd name="T23" fmla="*/ 232 h 429"/>
                <a:gd name="T24" fmla="*/ 385 w 501"/>
                <a:gd name="T25" fmla="*/ 234 h 429"/>
                <a:gd name="T26" fmla="*/ 387 w 501"/>
                <a:gd name="T27" fmla="*/ 233 h 429"/>
                <a:gd name="T28" fmla="*/ 250 w 501"/>
                <a:gd name="T29" fmla="*/ 0 h 429"/>
                <a:gd name="T30" fmla="*/ 0 w 501"/>
                <a:gd name="T31" fmla="*/ 429 h 429"/>
                <a:gd name="T32" fmla="*/ 244 w 501"/>
                <a:gd name="T33" fmla="*/ 429 h 429"/>
                <a:gd name="T34" fmla="*/ 245 w 501"/>
                <a:gd name="T35" fmla="*/ 428 h 429"/>
                <a:gd name="T36" fmla="*/ 220 w 501"/>
                <a:gd name="T37" fmla="*/ 417 h 429"/>
                <a:gd name="T38" fmla="*/ 162 w 501"/>
                <a:gd name="T39" fmla="*/ 312 h 429"/>
                <a:gd name="T40" fmla="*/ 496 w 501"/>
                <a:gd name="T41" fmla="*/ 427 h 429"/>
                <a:gd name="T42" fmla="*/ 470 w 501"/>
                <a:gd name="T43" fmla="*/ 420 h 429"/>
                <a:gd name="T44" fmla="*/ 405 w 501"/>
                <a:gd name="T45" fmla="*/ 367 h 429"/>
                <a:gd name="T46" fmla="*/ 380 w 501"/>
                <a:gd name="T47" fmla="*/ 398 h 429"/>
                <a:gd name="T48" fmla="*/ 333 w 501"/>
                <a:gd name="T49" fmla="*/ 428 h 429"/>
                <a:gd name="T50" fmla="*/ 333 w 501"/>
                <a:gd name="T51" fmla="*/ 429 h 429"/>
                <a:gd name="T52" fmla="*/ 501 w 501"/>
                <a:gd name="T53" fmla="*/ 429 h 429"/>
                <a:gd name="T54" fmla="*/ 501 w 501"/>
                <a:gd name="T55" fmla="*/ 428 h 429"/>
                <a:gd name="T56" fmla="*/ 496 w 501"/>
                <a:gd name="T57" fmla="*/ 427 h 4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01" h="429">
                  <a:moveTo>
                    <a:pt x="359" y="313"/>
                  </a:moveTo>
                  <a:cubicBezTo>
                    <a:pt x="353" y="305"/>
                    <a:pt x="350" y="300"/>
                    <a:pt x="339" y="287"/>
                  </a:cubicBezTo>
                  <a:cubicBezTo>
                    <a:pt x="336" y="283"/>
                    <a:pt x="335" y="282"/>
                    <a:pt x="331" y="277"/>
                  </a:cubicBezTo>
                  <a:cubicBezTo>
                    <a:pt x="320" y="265"/>
                    <a:pt x="306" y="257"/>
                    <a:pt x="288" y="257"/>
                  </a:cubicBezTo>
                  <a:cubicBezTo>
                    <a:pt x="257" y="257"/>
                    <a:pt x="232" y="282"/>
                    <a:pt x="232" y="313"/>
                  </a:cubicBezTo>
                  <a:cubicBezTo>
                    <a:pt x="232" y="343"/>
                    <a:pt x="257" y="368"/>
                    <a:pt x="288" y="368"/>
                  </a:cubicBezTo>
                  <a:cubicBezTo>
                    <a:pt x="306" y="368"/>
                    <a:pt x="320" y="360"/>
                    <a:pt x="331" y="348"/>
                  </a:cubicBezTo>
                  <a:cubicBezTo>
                    <a:pt x="335" y="343"/>
                    <a:pt x="336" y="342"/>
                    <a:pt x="339" y="338"/>
                  </a:cubicBezTo>
                  <a:cubicBezTo>
                    <a:pt x="350" y="325"/>
                    <a:pt x="353" y="320"/>
                    <a:pt x="359" y="313"/>
                  </a:cubicBezTo>
                  <a:moveTo>
                    <a:pt x="162" y="312"/>
                  </a:moveTo>
                  <a:cubicBezTo>
                    <a:pt x="162" y="243"/>
                    <a:pt x="218" y="188"/>
                    <a:pt x="288" y="188"/>
                  </a:cubicBezTo>
                  <a:cubicBezTo>
                    <a:pt x="322" y="188"/>
                    <a:pt x="357" y="201"/>
                    <a:pt x="384" y="232"/>
                  </a:cubicBezTo>
                  <a:cubicBezTo>
                    <a:pt x="385" y="234"/>
                    <a:pt x="385" y="234"/>
                    <a:pt x="385" y="234"/>
                  </a:cubicBezTo>
                  <a:cubicBezTo>
                    <a:pt x="387" y="233"/>
                    <a:pt x="387" y="233"/>
                    <a:pt x="387" y="233"/>
                  </a:cubicBezTo>
                  <a:cubicBezTo>
                    <a:pt x="250" y="0"/>
                    <a:pt x="250" y="0"/>
                    <a:pt x="250" y="0"/>
                  </a:cubicBezTo>
                  <a:cubicBezTo>
                    <a:pt x="0" y="429"/>
                    <a:pt x="0" y="429"/>
                    <a:pt x="0" y="429"/>
                  </a:cubicBezTo>
                  <a:cubicBezTo>
                    <a:pt x="244" y="429"/>
                    <a:pt x="244" y="429"/>
                    <a:pt x="244" y="429"/>
                  </a:cubicBezTo>
                  <a:cubicBezTo>
                    <a:pt x="245" y="428"/>
                    <a:pt x="245" y="428"/>
                    <a:pt x="245" y="428"/>
                  </a:cubicBezTo>
                  <a:cubicBezTo>
                    <a:pt x="234" y="425"/>
                    <a:pt x="224" y="419"/>
                    <a:pt x="220" y="417"/>
                  </a:cubicBezTo>
                  <a:cubicBezTo>
                    <a:pt x="185" y="395"/>
                    <a:pt x="162" y="357"/>
                    <a:pt x="162" y="312"/>
                  </a:cubicBezTo>
                  <a:moveTo>
                    <a:pt x="496" y="427"/>
                  </a:moveTo>
                  <a:cubicBezTo>
                    <a:pt x="485" y="425"/>
                    <a:pt x="476" y="422"/>
                    <a:pt x="470" y="420"/>
                  </a:cubicBezTo>
                  <a:cubicBezTo>
                    <a:pt x="444" y="409"/>
                    <a:pt x="423" y="389"/>
                    <a:pt x="405" y="367"/>
                  </a:cubicBezTo>
                  <a:cubicBezTo>
                    <a:pt x="405" y="367"/>
                    <a:pt x="392" y="385"/>
                    <a:pt x="380" y="398"/>
                  </a:cubicBezTo>
                  <a:cubicBezTo>
                    <a:pt x="362" y="417"/>
                    <a:pt x="343" y="425"/>
                    <a:pt x="333" y="428"/>
                  </a:cubicBezTo>
                  <a:cubicBezTo>
                    <a:pt x="333" y="429"/>
                    <a:pt x="333" y="429"/>
                    <a:pt x="333" y="429"/>
                  </a:cubicBezTo>
                  <a:cubicBezTo>
                    <a:pt x="501" y="429"/>
                    <a:pt x="501" y="429"/>
                    <a:pt x="501" y="429"/>
                  </a:cubicBezTo>
                  <a:cubicBezTo>
                    <a:pt x="501" y="428"/>
                    <a:pt x="501" y="428"/>
                    <a:pt x="501" y="428"/>
                  </a:cubicBezTo>
                  <a:cubicBezTo>
                    <a:pt x="501" y="428"/>
                    <a:pt x="499" y="427"/>
                    <a:pt x="496" y="427"/>
                  </a:cubicBezTo>
                </a:path>
              </a:pathLst>
            </a:custGeom>
            <a:solidFill>
              <a:srgbClr val="005BA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solidFill>
                  <a:srgbClr val="000000"/>
                </a:solidFill>
              </a:endParaRPr>
            </a:p>
          </p:txBody>
        </p:sp>
        <p:sp>
          <p:nvSpPr>
            <p:cNvPr id="14" name="Freeform 10"/>
            <p:cNvSpPr>
              <a:spLocks noEditPoints="1"/>
            </p:cNvSpPr>
            <p:nvPr userDrawn="1"/>
          </p:nvSpPr>
          <p:spPr bwMode="auto">
            <a:xfrm>
              <a:off x="2540" y="1904"/>
              <a:ext cx="2214" cy="770"/>
            </a:xfrm>
            <a:custGeom>
              <a:avLst/>
              <a:gdLst>
                <a:gd name="T0" fmla="*/ 171 w 937"/>
                <a:gd name="T1" fmla="*/ 136 h 326"/>
                <a:gd name="T2" fmla="*/ 78 w 937"/>
                <a:gd name="T3" fmla="*/ 89 h 326"/>
                <a:gd name="T4" fmla="*/ 125 w 937"/>
                <a:gd name="T5" fmla="*/ 53 h 326"/>
                <a:gd name="T6" fmla="*/ 186 w 937"/>
                <a:gd name="T7" fmla="*/ 100 h 326"/>
                <a:gd name="T8" fmla="*/ 253 w 937"/>
                <a:gd name="T9" fmla="*/ 100 h 326"/>
                <a:gd name="T10" fmla="*/ 128 w 937"/>
                <a:gd name="T11" fmla="*/ 0 h 326"/>
                <a:gd name="T12" fmla="*/ 12 w 937"/>
                <a:gd name="T13" fmla="*/ 94 h 326"/>
                <a:gd name="T14" fmla="*/ 104 w 937"/>
                <a:gd name="T15" fmla="*/ 183 h 326"/>
                <a:gd name="T16" fmla="*/ 197 w 937"/>
                <a:gd name="T17" fmla="*/ 234 h 326"/>
                <a:gd name="T18" fmla="*/ 136 w 937"/>
                <a:gd name="T19" fmla="*/ 273 h 326"/>
                <a:gd name="T20" fmla="*/ 67 w 937"/>
                <a:gd name="T21" fmla="*/ 215 h 326"/>
                <a:gd name="T22" fmla="*/ 1 w 937"/>
                <a:gd name="T23" fmla="*/ 215 h 326"/>
                <a:gd name="T24" fmla="*/ 134 w 937"/>
                <a:gd name="T25" fmla="*/ 326 h 326"/>
                <a:gd name="T26" fmla="*/ 263 w 937"/>
                <a:gd name="T27" fmla="*/ 226 h 326"/>
                <a:gd name="T28" fmla="*/ 171 w 937"/>
                <a:gd name="T29" fmla="*/ 136 h 326"/>
                <a:gd name="T30" fmla="*/ 541 w 937"/>
                <a:gd name="T31" fmla="*/ 121 h 326"/>
                <a:gd name="T32" fmla="*/ 541 w 937"/>
                <a:gd name="T33" fmla="*/ 121 h 326"/>
                <a:gd name="T34" fmla="*/ 473 w 937"/>
                <a:gd name="T35" fmla="*/ 87 h 326"/>
                <a:gd name="T36" fmla="*/ 374 w 937"/>
                <a:gd name="T37" fmla="*/ 204 h 326"/>
                <a:gd name="T38" fmla="*/ 475 w 937"/>
                <a:gd name="T39" fmla="*/ 325 h 326"/>
                <a:gd name="T40" fmla="*/ 543 w 937"/>
                <a:gd name="T41" fmla="*/ 290 h 326"/>
                <a:gd name="T42" fmla="*/ 544 w 937"/>
                <a:gd name="T43" fmla="*/ 290 h 326"/>
                <a:gd name="T44" fmla="*/ 544 w 937"/>
                <a:gd name="T45" fmla="*/ 319 h 326"/>
                <a:gd name="T46" fmla="*/ 603 w 937"/>
                <a:gd name="T47" fmla="*/ 319 h 326"/>
                <a:gd name="T48" fmla="*/ 603 w 937"/>
                <a:gd name="T49" fmla="*/ 8 h 326"/>
                <a:gd name="T50" fmla="*/ 541 w 937"/>
                <a:gd name="T51" fmla="*/ 8 h 326"/>
                <a:gd name="T52" fmla="*/ 541 w 937"/>
                <a:gd name="T53" fmla="*/ 121 h 326"/>
                <a:gd name="T54" fmla="*/ 490 w 937"/>
                <a:gd name="T55" fmla="*/ 278 h 326"/>
                <a:gd name="T56" fmla="*/ 436 w 937"/>
                <a:gd name="T57" fmla="*/ 206 h 326"/>
                <a:gd name="T58" fmla="*/ 490 w 937"/>
                <a:gd name="T59" fmla="*/ 134 h 326"/>
                <a:gd name="T60" fmla="*/ 543 w 937"/>
                <a:gd name="T61" fmla="*/ 205 h 326"/>
                <a:gd name="T62" fmla="*/ 490 w 937"/>
                <a:gd name="T63" fmla="*/ 278 h 326"/>
                <a:gd name="T64" fmla="*/ 741 w 937"/>
                <a:gd name="T65" fmla="*/ 87 h 326"/>
                <a:gd name="T66" fmla="*/ 626 w 937"/>
                <a:gd name="T67" fmla="*/ 206 h 326"/>
                <a:gd name="T68" fmla="*/ 741 w 937"/>
                <a:gd name="T69" fmla="*/ 325 h 326"/>
                <a:gd name="T70" fmla="*/ 846 w 937"/>
                <a:gd name="T71" fmla="*/ 249 h 326"/>
                <a:gd name="T72" fmla="*/ 792 w 937"/>
                <a:gd name="T73" fmla="*/ 249 h 326"/>
                <a:gd name="T74" fmla="*/ 743 w 937"/>
                <a:gd name="T75" fmla="*/ 278 h 326"/>
                <a:gd name="T76" fmla="*/ 687 w 937"/>
                <a:gd name="T77" fmla="*/ 221 h 326"/>
                <a:gd name="T78" fmla="*/ 850 w 937"/>
                <a:gd name="T79" fmla="*/ 221 h 326"/>
                <a:gd name="T80" fmla="*/ 741 w 937"/>
                <a:gd name="T81" fmla="*/ 87 h 326"/>
                <a:gd name="T82" fmla="*/ 687 w 937"/>
                <a:gd name="T83" fmla="*/ 182 h 326"/>
                <a:gd name="T84" fmla="*/ 739 w 937"/>
                <a:gd name="T85" fmla="*/ 134 h 326"/>
                <a:gd name="T86" fmla="*/ 788 w 937"/>
                <a:gd name="T87" fmla="*/ 182 h 326"/>
                <a:gd name="T88" fmla="*/ 687 w 937"/>
                <a:gd name="T89" fmla="*/ 182 h 326"/>
                <a:gd name="T90" fmla="*/ 875 w 937"/>
                <a:gd name="T91" fmla="*/ 319 h 326"/>
                <a:gd name="T92" fmla="*/ 937 w 937"/>
                <a:gd name="T93" fmla="*/ 319 h 326"/>
                <a:gd name="T94" fmla="*/ 937 w 937"/>
                <a:gd name="T95" fmla="*/ 8 h 326"/>
                <a:gd name="T96" fmla="*/ 875 w 937"/>
                <a:gd name="T97" fmla="*/ 8 h 326"/>
                <a:gd name="T98" fmla="*/ 875 w 937"/>
                <a:gd name="T99" fmla="*/ 319 h 326"/>
                <a:gd name="T100" fmla="*/ 286 w 937"/>
                <a:gd name="T101" fmla="*/ 319 h 326"/>
                <a:gd name="T102" fmla="*/ 348 w 937"/>
                <a:gd name="T103" fmla="*/ 319 h 326"/>
                <a:gd name="T104" fmla="*/ 348 w 937"/>
                <a:gd name="T105" fmla="*/ 93 h 326"/>
                <a:gd name="T106" fmla="*/ 286 w 937"/>
                <a:gd name="T107" fmla="*/ 93 h 326"/>
                <a:gd name="T108" fmla="*/ 286 w 937"/>
                <a:gd name="T109" fmla="*/ 319 h 326"/>
                <a:gd name="T110" fmla="*/ 286 w 937"/>
                <a:gd name="T111" fmla="*/ 59 h 326"/>
                <a:gd name="T112" fmla="*/ 348 w 937"/>
                <a:gd name="T113" fmla="*/ 59 h 326"/>
                <a:gd name="T114" fmla="*/ 348 w 937"/>
                <a:gd name="T115" fmla="*/ 8 h 326"/>
                <a:gd name="T116" fmla="*/ 286 w 937"/>
                <a:gd name="T117" fmla="*/ 8 h 326"/>
                <a:gd name="T118" fmla="*/ 286 w 937"/>
                <a:gd name="T119" fmla="*/ 59 h 3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937" h="326">
                  <a:moveTo>
                    <a:pt x="171" y="136"/>
                  </a:moveTo>
                  <a:cubicBezTo>
                    <a:pt x="93" y="116"/>
                    <a:pt x="78" y="113"/>
                    <a:pt x="78" y="89"/>
                  </a:cubicBezTo>
                  <a:cubicBezTo>
                    <a:pt x="78" y="63"/>
                    <a:pt x="103" y="53"/>
                    <a:pt x="125" y="53"/>
                  </a:cubicBezTo>
                  <a:cubicBezTo>
                    <a:pt x="158" y="53"/>
                    <a:pt x="184" y="63"/>
                    <a:pt x="186" y="100"/>
                  </a:cubicBezTo>
                  <a:cubicBezTo>
                    <a:pt x="253" y="100"/>
                    <a:pt x="253" y="100"/>
                    <a:pt x="253" y="100"/>
                  </a:cubicBezTo>
                  <a:cubicBezTo>
                    <a:pt x="253" y="29"/>
                    <a:pt x="193" y="0"/>
                    <a:pt x="128" y="0"/>
                  </a:cubicBezTo>
                  <a:cubicBezTo>
                    <a:pt x="72" y="0"/>
                    <a:pt x="12" y="31"/>
                    <a:pt x="12" y="94"/>
                  </a:cubicBezTo>
                  <a:cubicBezTo>
                    <a:pt x="12" y="153"/>
                    <a:pt x="58" y="171"/>
                    <a:pt x="104" y="183"/>
                  </a:cubicBezTo>
                  <a:cubicBezTo>
                    <a:pt x="150" y="195"/>
                    <a:pt x="197" y="201"/>
                    <a:pt x="197" y="234"/>
                  </a:cubicBezTo>
                  <a:cubicBezTo>
                    <a:pt x="197" y="266"/>
                    <a:pt x="160" y="273"/>
                    <a:pt x="136" y="273"/>
                  </a:cubicBezTo>
                  <a:cubicBezTo>
                    <a:pt x="100" y="273"/>
                    <a:pt x="67" y="257"/>
                    <a:pt x="67" y="215"/>
                  </a:cubicBezTo>
                  <a:cubicBezTo>
                    <a:pt x="1" y="215"/>
                    <a:pt x="1" y="215"/>
                    <a:pt x="1" y="215"/>
                  </a:cubicBezTo>
                  <a:cubicBezTo>
                    <a:pt x="0" y="292"/>
                    <a:pt x="65" y="326"/>
                    <a:pt x="134" y="326"/>
                  </a:cubicBezTo>
                  <a:cubicBezTo>
                    <a:pt x="218" y="326"/>
                    <a:pt x="263" y="283"/>
                    <a:pt x="263" y="226"/>
                  </a:cubicBezTo>
                  <a:cubicBezTo>
                    <a:pt x="263" y="156"/>
                    <a:pt x="193" y="141"/>
                    <a:pt x="171" y="136"/>
                  </a:cubicBezTo>
                  <a:moveTo>
                    <a:pt x="541" y="121"/>
                  </a:moveTo>
                  <a:cubicBezTo>
                    <a:pt x="541" y="121"/>
                    <a:pt x="541" y="121"/>
                    <a:pt x="541" y="121"/>
                  </a:cubicBezTo>
                  <a:cubicBezTo>
                    <a:pt x="526" y="99"/>
                    <a:pt x="500" y="87"/>
                    <a:pt x="473" y="87"/>
                  </a:cubicBezTo>
                  <a:cubicBezTo>
                    <a:pt x="407" y="87"/>
                    <a:pt x="374" y="144"/>
                    <a:pt x="374" y="204"/>
                  </a:cubicBezTo>
                  <a:cubicBezTo>
                    <a:pt x="374" y="266"/>
                    <a:pt x="407" y="325"/>
                    <a:pt x="475" y="325"/>
                  </a:cubicBezTo>
                  <a:cubicBezTo>
                    <a:pt x="504" y="325"/>
                    <a:pt x="529" y="314"/>
                    <a:pt x="543" y="290"/>
                  </a:cubicBezTo>
                  <a:cubicBezTo>
                    <a:pt x="544" y="290"/>
                    <a:pt x="544" y="290"/>
                    <a:pt x="544" y="290"/>
                  </a:cubicBezTo>
                  <a:cubicBezTo>
                    <a:pt x="544" y="319"/>
                    <a:pt x="544" y="319"/>
                    <a:pt x="544" y="319"/>
                  </a:cubicBezTo>
                  <a:cubicBezTo>
                    <a:pt x="603" y="319"/>
                    <a:pt x="603" y="319"/>
                    <a:pt x="603" y="319"/>
                  </a:cubicBezTo>
                  <a:cubicBezTo>
                    <a:pt x="603" y="8"/>
                    <a:pt x="603" y="8"/>
                    <a:pt x="603" y="8"/>
                  </a:cubicBezTo>
                  <a:cubicBezTo>
                    <a:pt x="541" y="8"/>
                    <a:pt x="541" y="8"/>
                    <a:pt x="541" y="8"/>
                  </a:cubicBezTo>
                  <a:lnTo>
                    <a:pt x="541" y="121"/>
                  </a:lnTo>
                  <a:close/>
                  <a:moveTo>
                    <a:pt x="490" y="278"/>
                  </a:moveTo>
                  <a:cubicBezTo>
                    <a:pt x="452" y="278"/>
                    <a:pt x="436" y="241"/>
                    <a:pt x="436" y="206"/>
                  </a:cubicBezTo>
                  <a:cubicBezTo>
                    <a:pt x="436" y="169"/>
                    <a:pt x="449" y="134"/>
                    <a:pt x="490" y="134"/>
                  </a:cubicBezTo>
                  <a:cubicBezTo>
                    <a:pt x="530" y="134"/>
                    <a:pt x="543" y="169"/>
                    <a:pt x="543" y="205"/>
                  </a:cubicBezTo>
                  <a:cubicBezTo>
                    <a:pt x="543" y="242"/>
                    <a:pt x="531" y="278"/>
                    <a:pt x="490" y="278"/>
                  </a:cubicBezTo>
                  <a:moveTo>
                    <a:pt x="741" y="87"/>
                  </a:moveTo>
                  <a:cubicBezTo>
                    <a:pt x="672" y="87"/>
                    <a:pt x="626" y="139"/>
                    <a:pt x="626" y="206"/>
                  </a:cubicBezTo>
                  <a:cubicBezTo>
                    <a:pt x="626" y="276"/>
                    <a:pt x="670" y="325"/>
                    <a:pt x="741" y="325"/>
                  </a:cubicBezTo>
                  <a:cubicBezTo>
                    <a:pt x="792" y="325"/>
                    <a:pt x="829" y="302"/>
                    <a:pt x="846" y="249"/>
                  </a:cubicBezTo>
                  <a:cubicBezTo>
                    <a:pt x="792" y="249"/>
                    <a:pt x="792" y="249"/>
                    <a:pt x="792" y="249"/>
                  </a:cubicBezTo>
                  <a:cubicBezTo>
                    <a:pt x="788" y="263"/>
                    <a:pt x="768" y="278"/>
                    <a:pt x="743" y="278"/>
                  </a:cubicBezTo>
                  <a:cubicBezTo>
                    <a:pt x="708" y="278"/>
                    <a:pt x="689" y="260"/>
                    <a:pt x="687" y="221"/>
                  </a:cubicBezTo>
                  <a:cubicBezTo>
                    <a:pt x="850" y="221"/>
                    <a:pt x="850" y="221"/>
                    <a:pt x="850" y="221"/>
                  </a:cubicBezTo>
                  <a:cubicBezTo>
                    <a:pt x="854" y="152"/>
                    <a:pt x="817" y="87"/>
                    <a:pt x="741" y="87"/>
                  </a:cubicBezTo>
                  <a:moveTo>
                    <a:pt x="687" y="182"/>
                  </a:moveTo>
                  <a:cubicBezTo>
                    <a:pt x="688" y="164"/>
                    <a:pt x="700" y="134"/>
                    <a:pt x="739" y="134"/>
                  </a:cubicBezTo>
                  <a:cubicBezTo>
                    <a:pt x="769" y="134"/>
                    <a:pt x="782" y="151"/>
                    <a:pt x="788" y="182"/>
                  </a:cubicBezTo>
                  <a:lnTo>
                    <a:pt x="687" y="182"/>
                  </a:lnTo>
                  <a:close/>
                  <a:moveTo>
                    <a:pt x="875" y="319"/>
                  </a:moveTo>
                  <a:cubicBezTo>
                    <a:pt x="937" y="319"/>
                    <a:pt x="937" y="319"/>
                    <a:pt x="937" y="319"/>
                  </a:cubicBezTo>
                  <a:cubicBezTo>
                    <a:pt x="937" y="8"/>
                    <a:pt x="937" y="8"/>
                    <a:pt x="937" y="8"/>
                  </a:cubicBezTo>
                  <a:cubicBezTo>
                    <a:pt x="875" y="8"/>
                    <a:pt x="875" y="8"/>
                    <a:pt x="875" y="8"/>
                  </a:cubicBezTo>
                  <a:lnTo>
                    <a:pt x="875" y="319"/>
                  </a:lnTo>
                  <a:close/>
                  <a:moveTo>
                    <a:pt x="286" y="319"/>
                  </a:moveTo>
                  <a:cubicBezTo>
                    <a:pt x="348" y="319"/>
                    <a:pt x="348" y="319"/>
                    <a:pt x="348" y="319"/>
                  </a:cubicBezTo>
                  <a:cubicBezTo>
                    <a:pt x="348" y="93"/>
                    <a:pt x="348" y="93"/>
                    <a:pt x="348" y="93"/>
                  </a:cubicBezTo>
                  <a:cubicBezTo>
                    <a:pt x="286" y="93"/>
                    <a:pt x="286" y="93"/>
                    <a:pt x="286" y="93"/>
                  </a:cubicBezTo>
                  <a:lnTo>
                    <a:pt x="286" y="319"/>
                  </a:lnTo>
                  <a:close/>
                  <a:moveTo>
                    <a:pt x="286" y="59"/>
                  </a:moveTo>
                  <a:cubicBezTo>
                    <a:pt x="348" y="59"/>
                    <a:pt x="348" y="59"/>
                    <a:pt x="348" y="59"/>
                  </a:cubicBezTo>
                  <a:cubicBezTo>
                    <a:pt x="348" y="8"/>
                    <a:pt x="348" y="8"/>
                    <a:pt x="348" y="8"/>
                  </a:cubicBezTo>
                  <a:cubicBezTo>
                    <a:pt x="286" y="8"/>
                    <a:pt x="286" y="8"/>
                    <a:pt x="286" y="8"/>
                  </a:cubicBezTo>
                  <a:lnTo>
                    <a:pt x="286" y="59"/>
                  </a:lnTo>
                  <a:close/>
                </a:path>
              </a:pathLst>
            </a:custGeom>
            <a:solidFill>
              <a:srgbClr val="005BA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solidFill>
                  <a:srgbClr val="000000"/>
                </a:solidFill>
              </a:endParaRPr>
            </a:p>
          </p:txBody>
        </p:sp>
      </p:grpSp>
      <p:sp>
        <p:nvSpPr>
          <p:cNvPr id="16" name="Footer Placeholder 3"/>
          <p:cNvSpPr txBox="1">
            <a:spLocks/>
          </p:cNvSpPr>
          <p:nvPr/>
        </p:nvSpPr>
        <p:spPr>
          <a:xfrm>
            <a:off x="1341438" y="6626225"/>
            <a:ext cx="2442563" cy="138499"/>
          </a:xfrm>
          <a:prstGeom prst="rect">
            <a:avLst/>
          </a:prstGeom>
        </p:spPr>
        <p:txBody>
          <a:bodyPr wrap="none" lIns="0" tIns="0" rIns="0" bIns="0">
            <a:spAutoFit/>
          </a:bodyPr>
          <a:lstStyle>
            <a:lvl1pPr marL="0" algn="l" rtl="0" latinLnBrk="0">
              <a:defRPr sz="900" kern="1200">
                <a:solidFill>
                  <a:schemeClr val="tx2"/>
                </a:solidFill>
                <a:latin typeface="+mn-lt"/>
                <a:ea typeface="+mn-ea"/>
                <a:cs typeface="+mn-cs"/>
              </a:defRPr>
            </a:lvl1pPr>
            <a:lvl2pPr marL="457200" algn="l" rtl="0" latinLnBrk="0">
              <a:defRPr sz="1800" kern="1200">
                <a:solidFill>
                  <a:schemeClr val="tx1"/>
                </a:solidFill>
                <a:latin typeface="+mn-lt"/>
                <a:ea typeface="+mn-ea"/>
                <a:cs typeface="+mn-cs"/>
              </a:defRPr>
            </a:lvl2pPr>
            <a:lvl3pPr marL="914400" algn="l" rtl="0" latinLnBrk="0">
              <a:defRPr sz="1800" kern="1200">
                <a:solidFill>
                  <a:schemeClr val="tx1"/>
                </a:solidFill>
                <a:latin typeface="+mn-lt"/>
                <a:ea typeface="+mn-ea"/>
                <a:cs typeface="+mn-cs"/>
              </a:defRPr>
            </a:lvl3pPr>
            <a:lvl4pPr marL="1371600" algn="l" rtl="0" latinLnBrk="0">
              <a:defRPr sz="1800" kern="1200">
                <a:solidFill>
                  <a:schemeClr val="tx1"/>
                </a:solidFill>
                <a:latin typeface="+mn-lt"/>
                <a:ea typeface="+mn-ea"/>
                <a:cs typeface="+mn-cs"/>
              </a:defRPr>
            </a:lvl4pPr>
            <a:lvl5pPr marL="1828800" algn="l" rtl="0" latinLnBrk="0">
              <a:defRPr sz="1800" kern="1200">
                <a:solidFill>
                  <a:schemeClr val="tx1"/>
                </a:solidFill>
                <a:latin typeface="+mn-lt"/>
                <a:ea typeface="+mn-ea"/>
                <a:cs typeface="+mn-cs"/>
              </a:defRPr>
            </a:lvl5pPr>
            <a:lvl6pPr marL="2286000" algn="l" rtl="0" latinLnBrk="0">
              <a:defRPr sz="1800" kern="1200">
                <a:solidFill>
                  <a:schemeClr val="tx1"/>
                </a:solidFill>
                <a:latin typeface="+mn-lt"/>
                <a:ea typeface="+mn-ea"/>
                <a:cs typeface="+mn-cs"/>
              </a:defRPr>
            </a:lvl6pPr>
            <a:lvl7pPr marL="2743200" algn="l" rtl="0" latinLnBrk="0">
              <a:defRPr sz="1800" kern="1200">
                <a:solidFill>
                  <a:schemeClr val="tx1"/>
                </a:solidFill>
                <a:latin typeface="+mn-lt"/>
                <a:ea typeface="+mn-ea"/>
                <a:cs typeface="+mn-cs"/>
              </a:defRPr>
            </a:lvl7pPr>
            <a:lvl8pPr marL="3200400" algn="l" rtl="0" latinLnBrk="0">
              <a:defRPr sz="1800" kern="1200">
                <a:solidFill>
                  <a:schemeClr val="tx1"/>
                </a:solidFill>
                <a:latin typeface="+mn-lt"/>
                <a:ea typeface="+mn-ea"/>
                <a:cs typeface="+mn-cs"/>
              </a:defRPr>
            </a:lvl8pPr>
            <a:lvl9pPr marL="3657600" algn="l" rtl="0" latinLnBrk="0">
              <a:defRPr sz="1800" kern="1200">
                <a:solidFill>
                  <a:schemeClr val="tx1"/>
                </a:solidFill>
                <a:latin typeface="+mn-lt"/>
                <a:ea typeface="+mn-ea"/>
                <a:cs typeface="+mn-cs"/>
              </a:defRPr>
            </a:lvl9pPr>
            <a:extLst/>
          </a:lstStyle>
          <a:p>
            <a:r>
              <a:rPr lang="en-GB">
                <a:solidFill>
                  <a:srgbClr val="7F7F7F"/>
                </a:solidFill>
              </a:rPr>
              <a:t>Sidel Template 2013, </a:t>
            </a:r>
            <a:fld id="{74360A6C-0130-475B-8B37-F39CE4E35109}" type="datetime4">
              <a:rPr lang="en-GB" smtClean="0">
                <a:solidFill>
                  <a:srgbClr val="7F7F7F"/>
                </a:solidFill>
              </a:rPr>
              <a:pPr/>
              <a:t>Thu, 14 March</a:t>
            </a:fld>
            <a:r>
              <a:rPr lang="en-GB">
                <a:solidFill>
                  <a:srgbClr val="7F7F7F"/>
                </a:solidFill>
              </a:rPr>
              <a:t> – Confidential</a:t>
            </a:r>
            <a:endParaRPr lang="en-GB" dirty="0">
              <a:solidFill>
                <a:srgbClr val="7F7F7F"/>
              </a:solidFill>
            </a:endParaRPr>
          </a:p>
        </p:txBody>
      </p:sp>
      <p:sp>
        <p:nvSpPr>
          <p:cNvPr id="17" name="Slide Number Placeholder 4"/>
          <p:cNvSpPr txBox="1">
            <a:spLocks/>
          </p:cNvSpPr>
          <p:nvPr/>
        </p:nvSpPr>
        <p:spPr>
          <a:xfrm>
            <a:off x="652780" y="6626225"/>
            <a:ext cx="448841" cy="138499"/>
          </a:xfrm>
          <a:prstGeom prst="rect">
            <a:avLst/>
          </a:prstGeom>
        </p:spPr>
        <p:txBody>
          <a:bodyPr wrap="none" lIns="0" tIns="0" rIns="0" bIns="0">
            <a:spAutoFit/>
          </a:bodyPr>
          <a:lstStyle>
            <a:lvl1pPr marL="0" algn="l" rtl="0" latinLnBrk="0">
              <a:defRPr sz="900" kern="1200">
                <a:solidFill>
                  <a:schemeClr val="tx2"/>
                </a:solidFill>
                <a:latin typeface="+mn-lt"/>
                <a:ea typeface="+mn-ea"/>
                <a:cs typeface="+mn-cs"/>
              </a:defRPr>
            </a:lvl1pPr>
            <a:lvl2pPr marL="457200" algn="l" rtl="0" latinLnBrk="0">
              <a:defRPr sz="1800" kern="1200">
                <a:solidFill>
                  <a:schemeClr val="tx1"/>
                </a:solidFill>
                <a:latin typeface="+mn-lt"/>
                <a:ea typeface="+mn-ea"/>
                <a:cs typeface="+mn-cs"/>
              </a:defRPr>
            </a:lvl2pPr>
            <a:lvl3pPr marL="914400" algn="l" rtl="0" latinLnBrk="0">
              <a:defRPr sz="1800" kern="1200">
                <a:solidFill>
                  <a:schemeClr val="tx1"/>
                </a:solidFill>
                <a:latin typeface="+mn-lt"/>
                <a:ea typeface="+mn-ea"/>
                <a:cs typeface="+mn-cs"/>
              </a:defRPr>
            </a:lvl3pPr>
            <a:lvl4pPr marL="1371600" algn="l" rtl="0" latinLnBrk="0">
              <a:defRPr sz="1800" kern="1200">
                <a:solidFill>
                  <a:schemeClr val="tx1"/>
                </a:solidFill>
                <a:latin typeface="+mn-lt"/>
                <a:ea typeface="+mn-ea"/>
                <a:cs typeface="+mn-cs"/>
              </a:defRPr>
            </a:lvl4pPr>
            <a:lvl5pPr marL="1828800" algn="l" rtl="0" latinLnBrk="0">
              <a:defRPr sz="1800" kern="1200">
                <a:solidFill>
                  <a:schemeClr val="tx1"/>
                </a:solidFill>
                <a:latin typeface="+mn-lt"/>
                <a:ea typeface="+mn-ea"/>
                <a:cs typeface="+mn-cs"/>
              </a:defRPr>
            </a:lvl5pPr>
            <a:lvl6pPr marL="2286000" algn="l" rtl="0" latinLnBrk="0">
              <a:defRPr sz="1800" kern="1200">
                <a:solidFill>
                  <a:schemeClr val="tx1"/>
                </a:solidFill>
                <a:latin typeface="+mn-lt"/>
                <a:ea typeface="+mn-ea"/>
                <a:cs typeface="+mn-cs"/>
              </a:defRPr>
            </a:lvl6pPr>
            <a:lvl7pPr marL="2743200" algn="l" rtl="0" latinLnBrk="0">
              <a:defRPr sz="1800" kern="1200">
                <a:solidFill>
                  <a:schemeClr val="tx1"/>
                </a:solidFill>
                <a:latin typeface="+mn-lt"/>
                <a:ea typeface="+mn-ea"/>
                <a:cs typeface="+mn-cs"/>
              </a:defRPr>
            </a:lvl7pPr>
            <a:lvl8pPr marL="3200400" algn="l" rtl="0" latinLnBrk="0">
              <a:defRPr sz="1800" kern="1200">
                <a:solidFill>
                  <a:schemeClr val="tx1"/>
                </a:solidFill>
                <a:latin typeface="+mn-lt"/>
                <a:ea typeface="+mn-ea"/>
                <a:cs typeface="+mn-cs"/>
              </a:defRPr>
            </a:lvl8pPr>
            <a:lvl9pPr marL="3657600" algn="l" rtl="0" latinLnBrk="0">
              <a:defRPr sz="1800" kern="1200">
                <a:solidFill>
                  <a:schemeClr val="tx1"/>
                </a:solidFill>
                <a:latin typeface="+mn-lt"/>
                <a:ea typeface="+mn-ea"/>
                <a:cs typeface="+mn-cs"/>
              </a:defRPr>
            </a:lvl9pPr>
            <a:extLst/>
          </a:lstStyle>
          <a:p>
            <a:r>
              <a:rPr lang="en-GB" dirty="0">
                <a:solidFill>
                  <a:srgbClr val="7F7F7F"/>
                </a:solidFill>
              </a:rPr>
              <a:t>Page </a:t>
            </a:r>
            <a:fld id="{7873E190-40CF-412D-9604-1EFCEB1508B2}" type="slidenum">
              <a:rPr lang="en-GB" smtClean="0">
                <a:solidFill>
                  <a:srgbClr val="7F7F7F"/>
                </a:solidFill>
              </a:rPr>
              <a:pPr/>
              <a:t>‹#›</a:t>
            </a:fld>
            <a:endParaRPr lang="en-GB" dirty="0">
              <a:solidFill>
                <a:srgbClr val="7F7F7F"/>
              </a:solidFill>
            </a:endParaRPr>
          </a:p>
        </p:txBody>
      </p:sp>
      <p:sp>
        <p:nvSpPr>
          <p:cNvPr id="4" name="Text Placeholder 3"/>
          <p:cNvSpPr>
            <a:spLocks noGrp="1"/>
          </p:cNvSpPr>
          <p:nvPr>
            <p:ph type="body" idx="1"/>
          </p:nvPr>
        </p:nvSpPr>
        <p:spPr>
          <a:xfrm>
            <a:off x="648000" y="1485900"/>
            <a:ext cx="7997525" cy="4762500"/>
          </a:xfrm>
          <a:prstGeom prst="rect">
            <a:avLst/>
          </a:prstGeom>
        </p:spPr>
        <p:txBody>
          <a:bodyPr vert="horz" lIns="0" tIns="0" rIns="0" bIns="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B" dirty="0"/>
          </a:p>
        </p:txBody>
      </p:sp>
    </p:spTree>
    <p:extLst>
      <p:ext uri="{BB962C8B-B14F-4D97-AF65-F5344CB8AC3E}">
        <p14:creationId xmlns:p14="http://schemas.microsoft.com/office/powerpoint/2010/main" val="4031749473"/>
      </p:ext>
    </p:extLst>
  </p:cSld>
  <p:clrMap bg1="dk1" tx1="lt1" bg2="dk2" tx2="lt2" accent1="accent1" accent2="accent2" accent3="accent3" accent4="accent4" accent5="accent5" accent6="accent6" hlink="hlink" folHlink="folHlink"/>
  <p:sldLayoutIdLst>
    <p:sldLayoutId id="2147483751" r:id="rId1"/>
    <p:sldLayoutId id="2147483752" r:id="rId2"/>
    <p:sldLayoutId id="2147483753" r:id="rId3"/>
    <p:sldLayoutId id="2147483754" r:id="rId4"/>
    <p:sldLayoutId id="2147483755" r:id="rId5"/>
    <p:sldLayoutId id="2147483756" r:id="rId6"/>
    <p:sldLayoutId id="2147483757" r:id="rId7"/>
    <p:sldLayoutId id="2147483758" r:id="rId8"/>
  </p:sldLayoutIdLst>
  <p:txStyles>
    <p:titleStyle>
      <a:lvl1pPr algn="l" rtl="0" eaLnBrk="1" latinLnBrk="0" hangingPunct="1">
        <a:spcBef>
          <a:spcPct val="0"/>
        </a:spcBef>
        <a:buNone/>
        <a:defRPr lang="en-US" sz="3000" b="1" cap="none" baseline="0" noProof="1" dirty="0">
          <a:solidFill>
            <a:schemeClr val="accent4"/>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extLst/>
    </p:titleStyle>
    <p:bodyStyle>
      <a:lvl1pPr marL="0" indent="0" algn="l" rtl="0" eaLnBrk="1" latinLnBrk="0" hangingPunct="1">
        <a:spcBef>
          <a:spcPct val="20000"/>
        </a:spcBef>
        <a:buNone/>
        <a:defRPr lang="en-US" sz="2000" noProof="1" smtClean="0">
          <a:solidFill>
            <a:schemeClr val="tx1"/>
          </a:solidFill>
          <a:latin typeface="+mn-lt"/>
          <a:ea typeface="+mn-ea"/>
          <a:cs typeface="+mn-cs"/>
        </a:defRPr>
      </a:lvl1pPr>
      <a:lvl2pPr marL="182563" indent="-182563" algn="l" rtl="0" eaLnBrk="1" latinLnBrk="0" hangingPunct="1">
        <a:spcBef>
          <a:spcPts val="1200"/>
        </a:spcBef>
        <a:buClr>
          <a:schemeClr val="accent4"/>
        </a:buClr>
        <a:buFont typeface="Wingdings" pitchFamily="2" charset="2"/>
        <a:buChar char="§"/>
        <a:defRPr lang="en-US" sz="1800" noProof="1" smtClean="0">
          <a:solidFill>
            <a:schemeClr val="tx1"/>
          </a:solidFill>
          <a:latin typeface="+mn-lt"/>
          <a:ea typeface="+mn-ea"/>
          <a:cs typeface="+mn-cs"/>
        </a:defRPr>
      </a:lvl2pPr>
      <a:lvl3pPr marL="357188" indent="-174625" algn="l" rtl="0" eaLnBrk="1" latinLnBrk="0" hangingPunct="1">
        <a:spcBef>
          <a:spcPts val="0"/>
        </a:spcBef>
        <a:buClr>
          <a:schemeClr val="accent4"/>
        </a:buClr>
        <a:buFont typeface="Wingdings" pitchFamily="2" charset="2"/>
        <a:buChar char="§"/>
        <a:defRPr lang="en-US" sz="1600" noProof="1" smtClean="0">
          <a:solidFill>
            <a:schemeClr val="tx1"/>
          </a:solidFill>
          <a:latin typeface="+mn-lt"/>
          <a:ea typeface="+mn-ea"/>
          <a:cs typeface="+mn-cs"/>
        </a:defRPr>
      </a:lvl3pPr>
      <a:lvl4pPr marL="539750" indent="-182563" algn="l" rtl="0" eaLnBrk="1" latinLnBrk="0" hangingPunct="1">
        <a:spcBef>
          <a:spcPts val="0"/>
        </a:spcBef>
        <a:buFont typeface="Wingdings" pitchFamily="2" charset="2"/>
        <a:buChar char="§"/>
        <a:defRPr lang="en-US" sz="1600" noProof="1" smtClean="0">
          <a:solidFill>
            <a:schemeClr val="tx1"/>
          </a:solidFill>
          <a:latin typeface="+mn-lt"/>
          <a:ea typeface="+mn-ea"/>
          <a:cs typeface="+mn-cs"/>
        </a:defRPr>
      </a:lvl4pPr>
      <a:lvl5pPr marL="714375" indent="-174625" algn="l" rtl="0" eaLnBrk="1" latinLnBrk="0" hangingPunct="1">
        <a:spcBef>
          <a:spcPts val="0"/>
        </a:spcBef>
        <a:buFont typeface="Wingdings" pitchFamily="2" charset="2"/>
        <a:buChar char="§"/>
        <a:defRPr lang="en-US" sz="1600" noProof="1" dirty="0">
          <a:solidFill>
            <a:schemeClr val="tx1"/>
          </a:solidFill>
          <a:latin typeface="+mn-lt"/>
          <a:ea typeface="+mn-ea"/>
          <a:cs typeface="+mn-cs"/>
        </a:defRPr>
      </a:lvl5pPr>
      <a:lvl6pPr marL="2514600" indent="-228600" algn="l" rtl="0" eaLnBrk="1" latinLnBrk="0" hangingPunct="1">
        <a:spcBef>
          <a:spcPct val="20000"/>
        </a:spcBef>
        <a:buChar char="•"/>
        <a:defRPr sz="2000">
          <a:solidFill>
            <a:schemeClr val="tx1"/>
          </a:solidFill>
          <a:latin typeface="+mn-lt"/>
          <a:ea typeface="+mn-ea"/>
          <a:cs typeface="+mn-cs"/>
        </a:defRPr>
      </a:lvl6pPr>
      <a:lvl7pPr marL="2971800" indent="-228600" algn="l" rtl="0" eaLnBrk="1" latinLnBrk="0" hangingPunct="1">
        <a:spcBef>
          <a:spcPct val="20000"/>
        </a:spcBef>
        <a:buChar char="•"/>
        <a:defRPr sz="2000">
          <a:solidFill>
            <a:schemeClr val="tx1"/>
          </a:solidFill>
          <a:latin typeface="+mn-lt"/>
          <a:ea typeface="+mn-ea"/>
          <a:cs typeface="+mn-cs"/>
        </a:defRPr>
      </a:lvl7pPr>
      <a:lvl8pPr marL="3429000" indent="-228600" algn="l" rtl="0" eaLnBrk="1" latinLnBrk="0" hangingPunct="1">
        <a:spcBef>
          <a:spcPct val="20000"/>
        </a:spcBef>
        <a:buChar char="•"/>
        <a:defRPr sz="2000">
          <a:solidFill>
            <a:schemeClr val="tx1"/>
          </a:solidFill>
          <a:latin typeface="+mn-lt"/>
          <a:ea typeface="+mn-ea"/>
          <a:cs typeface="+mn-cs"/>
        </a:defRPr>
      </a:lvl8pPr>
      <a:lvl9pPr marL="3886200" indent="-228600" algn="l" rtl="0" eaLnBrk="1" latinLnBrk="0" hangingPunct="1">
        <a:spcBef>
          <a:spcPct val="20000"/>
        </a:spcBef>
        <a:buChar char="•"/>
        <a:defRPr sz="2000">
          <a:solidFill>
            <a:schemeClr val="tx1"/>
          </a:solidFill>
          <a:latin typeface="+mn-lt"/>
          <a:ea typeface="+mn-ea"/>
          <a:cs typeface="+mn-cs"/>
        </a:defRPr>
      </a:lvl9pPr>
      <a:extLst/>
    </p:bodyStyle>
    <p:otherStyle>
      <a:lvl1pPr marL="0" algn="l" rtl="0" eaLnBrk="1" hangingPunct="1">
        <a:defRPr>
          <a:solidFill>
            <a:schemeClr val="tx1"/>
          </a:solidFill>
          <a:latin typeface="+mn-lt"/>
          <a:ea typeface="+mn-ea"/>
          <a:cs typeface="+mn-cs"/>
        </a:defRPr>
      </a:lvl1pPr>
      <a:lvl2pPr marL="457200" algn="l" rtl="0" eaLnBrk="1" hangingPunct="1">
        <a:defRPr>
          <a:solidFill>
            <a:schemeClr val="tx1"/>
          </a:solidFill>
          <a:latin typeface="+mn-lt"/>
          <a:ea typeface="+mn-ea"/>
          <a:cs typeface="+mn-cs"/>
        </a:defRPr>
      </a:lvl2pPr>
      <a:lvl3pPr marL="914400" algn="l" rtl="0" eaLnBrk="1" hangingPunct="1">
        <a:defRPr>
          <a:solidFill>
            <a:schemeClr val="tx1"/>
          </a:solidFill>
          <a:latin typeface="+mn-lt"/>
          <a:ea typeface="+mn-ea"/>
          <a:cs typeface="+mn-cs"/>
        </a:defRPr>
      </a:lvl3pPr>
      <a:lvl4pPr marL="1371600" algn="l" rtl="0" eaLnBrk="1" hangingPunct="1">
        <a:defRPr>
          <a:solidFill>
            <a:schemeClr val="tx1"/>
          </a:solidFill>
          <a:latin typeface="+mn-lt"/>
          <a:ea typeface="+mn-ea"/>
          <a:cs typeface="+mn-cs"/>
        </a:defRPr>
      </a:lvl4pPr>
      <a:lvl5pPr marL="1828800" algn="l" rtl="0" eaLnBrk="1" hangingPunct="1">
        <a:defRPr>
          <a:solidFill>
            <a:schemeClr val="tx1"/>
          </a:solidFill>
          <a:latin typeface="+mn-lt"/>
          <a:ea typeface="+mn-ea"/>
          <a:cs typeface="+mn-cs"/>
        </a:defRPr>
      </a:lvl5pPr>
      <a:lvl6pPr marL="2286000" algn="l" rtl="0" eaLnBrk="1" hangingPunct="1">
        <a:defRPr>
          <a:solidFill>
            <a:schemeClr val="tx1"/>
          </a:solidFill>
          <a:latin typeface="+mn-lt"/>
          <a:ea typeface="+mn-ea"/>
          <a:cs typeface="+mn-cs"/>
        </a:defRPr>
      </a:lvl6pPr>
      <a:lvl7pPr marL="2743200" algn="l" rtl="0" eaLnBrk="1" hangingPunct="1">
        <a:defRPr>
          <a:solidFill>
            <a:schemeClr val="tx1"/>
          </a:solidFill>
          <a:latin typeface="+mn-lt"/>
          <a:ea typeface="+mn-ea"/>
          <a:cs typeface="+mn-cs"/>
        </a:defRPr>
      </a:lvl7pPr>
      <a:lvl8pPr marL="3200400" algn="l" rtl="0" eaLnBrk="1" hangingPunct="1">
        <a:defRPr>
          <a:solidFill>
            <a:schemeClr val="tx1"/>
          </a:solidFill>
          <a:latin typeface="+mn-lt"/>
          <a:ea typeface="+mn-ea"/>
          <a:cs typeface="+mn-cs"/>
        </a:defRPr>
      </a:lvl8pPr>
      <a:lvl9pPr marL="3657600" algn="l" rtl="0" eaLnBrk="1" hangingPunct="1">
        <a:defRPr>
          <a:solidFill>
            <a:schemeClr val="tx1"/>
          </a:solidFill>
          <a:latin typeface="+mn-lt"/>
          <a:ea typeface="+mn-ea"/>
          <a:cs typeface="+mn-cs"/>
        </a:defRPr>
      </a:lvl9pPr>
      <a:extLst/>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reserve="1">
  <p:cSld>
    <p:bg bwMode="gray">
      <p:bgPr>
        <a:solidFill>
          <a:schemeClr val="tx1"/>
        </a:solidFill>
        <a:effectLst/>
      </p:bgPr>
    </p:bg>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p:custDataLst>
              <p:tags r:id="rId11"/>
            </p:custDataLst>
            <p:extLst>
              <p:ext uri="{D42A27DB-BD31-4B8C-83A1-F6EECF244321}">
                <p14:modId xmlns:p14="http://schemas.microsoft.com/office/powerpoint/2010/main" val="3853708363"/>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69676" name="think-cell Folie" r:id="rId12" imgW="270" imgH="270" progId="TCLayout.ActiveDocument.1">
                  <p:embed/>
                </p:oleObj>
              </mc:Choice>
              <mc:Fallback>
                <p:oleObj name="think-cell Folie" r:id="rId12" imgW="270" imgH="270" progId="TCLayout.ActiveDocument.1">
                  <p:embed/>
                  <p:pic>
                    <p:nvPicPr>
                      <p:cNvPr id="0" name=""/>
                      <p:cNvPicPr/>
                      <p:nvPr/>
                    </p:nvPicPr>
                    <p:blipFill>
                      <a:blip r:embed="rId13"/>
                      <a:stretch>
                        <a:fillRect/>
                      </a:stretch>
                    </p:blipFill>
                    <p:spPr>
                      <a:xfrm>
                        <a:off x="1588" y="1588"/>
                        <a:ext cx="1587" cy="1587"/>
                      </a:xfrm>
                      <a:prstGeom prst="rect">
                        <a:avLst/>
                      </a:prstGeom>
                    </p:spPr>
                  </p:pic>
                </p:oleObj>
              </mc:Fallback>
            </mc:AlternateContent>
          </a:graphicData>
        </a:graphic>
      </p:graphicFrame>
      <p:pic>
        <p:nvPicPr>
          <p:cNvPr id="15" name="Picture 3" descr="Hintergrund"/>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pic>
        <p:nvPicPr>
          <p:cNvPr id="9" name="Image 66" descr="shadow-v2.png"/>
          <p:cNvPicPr>
            <a:picLocks noChangeAspect="1"/>
          </p:cNvPicPr>
          <p:nvPr/>
        </p:nvPicPr>
        <p:blipFill>
          <a:blip r:embed="rId15">
            <a:extLst>
              <a:ext uri="{28A0092B-C50C-407E-A947-70E740481C1C}">
                <a14:useLocalDpi xmlns:a14="http://schemas.microsoft.com/office/drawing/2010/main" val="0"/>
              </a:ext>
            </a:extLst>
          </a:blip>
          <a:srcRect t="8528" b="51877"/>
          <a:stretch>
            <a:fillRect/>
          </a:stretch>
        </p:blipFill>
        <p:spPr bwMode="auto">
          <a:xfrm>
            <a:off x="0" y="6381750"/>
            <a:ext cx="8856663" cy="206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6" name="Rectangle 6"/>
          <p:cNvSpPr>
            <a:spLocks noGrp="1"/>
          </p:cNvSpPr>
          <p:nvPr>
            <p:ph type="title"/>
          </p:nvPr>
        </p:nvSpPr>
        <p:spPr>
          <a:xfrm>
            <a:off x="648000" y="334800"/>
            <a:ext cx="7992000" cy="93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fontAlgn="base">
              <a:spcAft>
                <a:spcPct val="0"/>
              </a:spcAft>
            </a:pPr>
            <a:r>
              <a:rPr lang="en-GB" noProof="1"/>
              <a:t>Click to edit master title style</a:t>
            </a:r>
            <a:endParaRPr lang="en-GB" dirty="0"/>
          </a:p>
        </p:txBody>
      </p:sp>
      <p:grpSp>
        <p:nvGrpSpPr>
          <p:cNvPr id="10" name="Group 7"/>
          <p:cNvGrpSpPr>
            <a:grpSpLocks/>
          </p:cNvGrpSpPr>
          <p:nvPr/>
        </p:nvGrpSpPr>
        <p:grpSpPr bwMode="auto">
          <a:xfrm>
            <a:off x="7777163" y="6526213"/>
            <a:ext cx="863600" cy="236537"/>
            <a:chOff x="1005" y="1644"/>
            <a:chExt cx="3749" cy="1030"/>
          </a:xfrm>
        </p:grpSpPr>
        <p:sp>
          <p:nvSpPr>
            <p:cNvPr id="11" name="Freeform 8"/>
            <p:cNvSpPr>
              <a:spLocks/>
            </p:cNvSpPr>
            <p:nvPr userDrawn="1"/>
          </p:nvSpPr>
          <p:spPr bwMode="auto">
            <a:xfrm>
              <a:off x="1962" y="2123"/>
              <a:ext cx="314" cy="256"/>
            </a:xfrm>
            <a:custGeom>
              <a:avLst/>
              <a:gdLst>
                <a:gd name="T0" fmla="*/ 108 w 314"/>
                <a:gd name="T1" fmla="*/ 256 h 256"/>
                <a:gd name="T2" fmla="*/ 314 w 314"/>
                <a:gd name="T3" fmla="*/ 0 h 256"/>
                <a:gd name="T4" fmla="*/ 101 w 314"/>
                <a:gd name="T5" fmla="*/ 0 h 256"/>
                <a:gd name="T6" fmla="*/ 0 w 314"/>
                <a:gd name="T7" fmla="*/ 126 h 256"/>
                <a:gd name="T8" fmla="*/ 108 w 314"/>
                <a:gd name="T9" fmla="*/ 256 h 256"/>
              </a:gdLst>
              <a:ahLst/>
              <a:cxnLst>
                <a:cxn ang="0">
                  <a:pos x="T0" y="T1"/>
                </a:cxn>
                <a:cxn ang="0">
                  <a:pos x="T2" y="T3"/>
                </a:cxn>
                <a:cxn ang="0">
                  <a:pos x="T4" y="T5"/>
                </a:cxn>
                <a:cxn ang="0">
                  <a:pos x="T6" y="T7"/>
                </a:cxn>
                <a:cxn ang="0">
                  <a:pos x="T8" y="T9"/>
                </a:cxn>
              </a:cxnLst>
              <a:rect l="0" t="0" r="r" b="b"/>
              <a:pathLst>
                <a:path w="314" h="256">
                  <a:moveTo>
                    <a:pt x="108" y="256"/>
                  </a:moveTo>
                  <a:lnTo>
                    <a:pt x="314" y="0"/>
                  </a:lnTo>
                  <a:lnTo>
                    <a:pt x="101" y="0"/>
                  </a:lnTo>
                  <a:lnTo>
                    <a:pt x="0" y="126"/>
                  </a:lnTo>
                  <a:lnTo>
                    <a:pt x="108" y="256"/>
                  </a:lnTo>
                  <a:close/>
                </a:path>
              </a:pathLst>
            </a:custGeom>
            <a:solidFill>
              <a:srgbClr val="F15A2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solidFill>
                  <a:srgbClr val="000000"/>
                </a:solidFill>
              </a:endParaRPr>
            </a:p>
          </p:txBody>
        </p:sp>
        <p:sp>
          <p:nvSpPr>
            <p:cNvPr id="12" name="Freeform 9"/>
            <p:cNvSpPr>
              <a:spLocks noEditPoints="1"/>
            </p:cNvSpPr>
            <p:nvPr userDrawn="1"/>
          </p:nvSpPr>
          <p:spPr bwMode="auto">
            <a:xfrm>
              <a:off x="1005" y="1644"/>
              <a:ext cx="1183" cy="1014"/>
            </a:xfrm>
            <a:custGeom>
              <a:avLst/>
              <a:gdLst>
                <a:gd name="T0" fmla="*/ 359 w 501"/>
                <a:gd name="T1" fmla="*/ 313 h 429"/>
                <a:gd name="T2" fmla="*/ 339 w 501"/>
                <a:gd name="T3" fmla="*/ 287 h 429"/>
                <a:gd name="T4" fmla="*/ 331 w 501"/>
                <a:gd name="T5" fmla="*/ 277 h 429"/>
                <a:gd name="T6" fmla="*/ 288 w 501"/>
                <a:gd name="T7" fmla="*/ 257 h 429"/>
                <a:gd name="T8" fmla="*/ 232 w 501"/>
                <a:gd name="T9" fmla="*/ 313 h 429"/>
                <a:gd name="T10" fmla="*/ 288 w 501"/>
                <a:gd name="T11" fmla="*/ 368 h 429"/>
                <a:gd name="T12" fmla="*/ 331 w 501"/>
                <a:gd name="T13" fmla="*/ 348 h 429"/>
                <a:gd name="T14" fmla="*/ 339 w 501"/>
                <a:gd name="T15" fmla="*/ 338 h 429"/>
                <a:gd name="T16" fmla="*/ 359 w 501"/>
                <a:gd name="T17" fmla="*/ 313 h 429"/>
                <a:gd name="T18" fmla="*/ 162 w 501"/>
                <a:gd name="T19" fmla="*/ 312 h 429"/>
                <a:gd name="T20" fmla="*/ 288 w 501"/>
                <a:gd name="T21" fmla="*/ 188 h 429"/>
                <a:gd name="T22" fmla="*/ 384 w 501"/>
                <a:gd name="T23" fmla="*/ 232 h 429"/>
                <a:gd name="T24" fmla="*/ 385 w 501"/>
                <a:gd name="T25" fmla="*/ 234 h 429"/>
                <a:gd name="T26" fmla="*/ 387 w 501"/>
                <a:gd name="T27" fmla="*/ 233 h 429"/>
                <a:gd name="T28" fmla="*/ 250 w 501"/>
                <a:gd name="T29" fmla="*/ 0 h 429"/>
                <a:gd name="T30" fmla="*/ 0 w 501"/>
                <a:gd name="T31" fmla="*/ 429 h 429"/>
                <a:gd name="T32" fmla="*/ 244 w 501"/>
                <a:gd name="T33" fmla="*/ 429 h 429"/>
                <a:gd name="T34" fmla="*/ 245 w 501"/>
                <a:gd name="T35" fmla="*/ 428 h 429"/>
                <a:gd name="T36" fmla="*/ 220 w 501"/>
                <a:gd name="T37" fmla="*/ 417 h 429"/>
                <a:gd name="T38" fmla="*/ 162 w 501"/>
                <a:gd name="T39" fmla="*/ 312 h 429"/>
                <a:gd name="T40" fmla="*/ 496 w 501"/>
                <a:gd name="T41" fmla="*/ 427 h 429"/>
                <a:gd name="T42" fmla="*/ 470 w 501"/>
                <a:gd name="T43" fmla="*/ 420 h 429"/>
                <a:gd name="T44" fmla="*/ 405 w 501"/>
                <a:gd name="T45" fmla="*/ 367 h 429"/>
                <a:gd name="T46" fmla="*/ 380 w 501"/>
                <a:gd name="T47" fmla="*/ 398 h 429"/>
                <a:gd name="T48" fmla="*/ 333 w 501"/>
                <a:gd name="T49" fmla="*/ 428 h 429"/>
                <a:gd name="T50" fmla="*/ 333 w 501"/>
                <a:gd name="T51" fmla="*/ 429 h 429"/>
                <a:gd name="T52" fmla="*/ 501 w 501"/>
                <a:gd name="T53" fmla="*/ 429 h 429"/>
                <a:gd name="T54" fmla="*/ 501 w 501"/>
                <a:gd name="T55" fmla="*/ 428 h 429"/>
                <a:gd name="T56" fmla="*/ 496 w 501"/>
                <a:gd name="T57" fmla="*/ 427 h 4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01" h="429">
                  <a:moveTo>
                    <a:pt x="359" y="313"/>
                  </a:moveTo>
                  <a:cubicBezTo>
                    <a:pt x="353" y="305"/>
                    <a:pt x="350" y="300"/>
                    <a:pt x="339" y="287"/>
                  </a:cubicBezTo>
                  <a:cubicBezTo>
                    <a:pt x="336" y="283"/>
                    <a:pt x="335" y="282"/>
                    <a:pt x="331" y="277"/>
                  </a:cubicBezTo>
                  <a:cubicBezTo>
                    <a:pt x="320" y="265"/>
                    <a:pt x="306" y="257"/>
                    <a:pt x="288" y="257"/>
                  </a:cubicBezTo>
                  <a:cubicBezTo>
                    <a:pt x="257" y="257"/>
                    <a:pt x="232" y="282"/>
                    <a:pt x="232" y="313"/>
                  </a:cubicBezTo>
                  <a:cubicBezTo>
                    <a:pt x="232" y="343"/>
                    <a:pt x="257" y="368"/>
                    <a:pt x="288" y="368"/>
                  </a:cubicBezTo>
                  <a:cubicBezTo>
                    <a:pt x="306" y="368"/>
                    <a:pt x="320" y="360"/>
                    <a:pt x="331" y="348"/>
                  </a:cubicBezTo>
                  <a:cubicBezTo>
                    <a:pt x="335" y="343"/>
                    <a:pt x="336" y="342"/>
                    <a:pt x="339" y="338"/>
                  </a:cubicBezTo>
                  <a:cubicBezTo>
                    <a:pt x="350" y="325"/>
                    <a:pt x="353" y="320"/>
                    <a:pt x="359" y="313"/>
                  </a:cubicBezTo>
                  <a:moveTo>
                    <a:pt x="162" y="312"/>
                  </a:moveTo>
                  <a:cubicBezTo>
                    <a:pt x="162" y="243"/>
                    <a:pt x="218" y="188"/>
                    <a:pt x="288" y="188"/>
                  </a:cubicBezTo>
                  <a:cubicBezTo>
                    <a:pt x="322" y="188"/>
                    <a:pt x="357" y="201"/>
                    <a:pt x="384" y="232"/>
                  </a:cubicBezTo>
                  <a:cubicBezTo>
                    <a:pt x="385" y="234"/>
                    <a:pt x="385" y="234"/>
                    <a:pt x="385" y="234"/>
                  </a:cubicBezTo>
                  <a:cubicBezTo>
                    <a:pt x="387" y="233"/>
                    <a:pt x="387" y="233"/>
                    <a:pt x="387" y="233"/>
                  </a:cubicBezTo>
                  <a:cubicBezTo>
                    <a:pt x="250" y="0"/>
                    <a:pt x="250" y="0"/>
                    <a:pt x="250" y="0"/>
                  </a:cubicBezTo>
                  <a:cubicBezTo>
                    <a:pt x="0" y="429"/>
                    <a:pt x="0" y="429"/>
                    <a:pt x="0" y="429"/>
                  </a:cubicBezTo>
                  <a:cubicBezTo>
                    <a:pt x="244" y="429"/>
                    <a:pt x="244" y="429"/>
                    <a:pt x="244" y="429"/>
                  </a:cubicBezTo>
                  <a:cubicBezTo>
                    <a:pt x="245" y="428"/>
                    <a:pt x="245" y="428"/>
                    <a:pt x="245" y="428"/>
                  </a:cubicBezTo>
                  <a:cubicBezTo>
                    <a:pt x="234" y="425"/>
                    <a:pt x="224" y="419"/>
                    <a:pt x="220" y="417"/>
                  </a:cubicBezTo>
                  <a:cubicBezTo>
                    <a:pt x="185" y="395"/>
                    <a:pt x="162" y="357"/>
                    <a:pt x="162" y="312"/>
                  </a:cubicBezTo>
                  <a:moveTo>
                    <a:pt x="496" y="427"/>
                  </a:moveTo>
                  <a:cubicBezTo>
                    <a:pt x="485" y="425"/>
                    <a:pt x="476" y="422"/>
                    <a:pt x="470" y="420"/>
                  </a:cubicBezTo>
                  <a:cubicBezTo>
                    <a:pt x="444" y="409"/>
                    <a:pt x="423" y="389"/>
                    <a:pt x="405" y="367"/>
                  </a:cubicBezTo>
                  <a:cubicBezTo>
                    <a:pt x="405" y="367"/>
                    <a:pt x="392" y="385"/>
                    <a:pt x="380" y="398"/>
                  </a:cubicBezTo>
                  <a:cubicBezTo>
                    <a:pt x="362" y="417"/>
                    <a:pt x="343" y="425"/>
                    <a:pt x="333" y="428"/>
                  </a:cubicBezTo>
                  <a:cubicBezTo>
                    <a:pt x="333" y="429"/>
                    <a:pt x="333" y="429"/>
                    <a:pt x="333" y="429"/>
                  </a:cubicBezTo>
                  <a:cubicBezTo>
                    <a:pt x="501" y="429"/>
                    <a:pt x="501" y="429"/>
                    <a:pt x="501" y="429"/>
                  </a:cubicBezTo>
                  <a:cubicBezTo>
                    <a:pt x="501" y="428"/>
                    <a:pt x="501" y="428"/>
                    <a:pt x="501" y="428"/>
                  </a:cubicBezTo>
                  <a:cubicBezTo>
                    <a:pt x="501" y="428"/>
                    <a:pt x="499" y="427"/>
                    <a:pt x="496" y="427"/>
                  </a:cubicBezTo>
                </a:path>
              </a:pathLst>
            </a:custGeom>
            <a:solidFill>
              <a:srgbClr val="005BA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solidFill>
                  <a:srgbClr val="000000"/>
                </a:solidFill>
              </a:endParaRPr>
            </a:p>
          </p:txBody>
        </p:sp>
        <p:sp>
          <p:nvSpPr>
            <p:cNvPr id="14" name="Freeform 10"/>
            <p:cNvSpPr>
              <a:spLocks noEditPoints="1"/>
            </p:cNvSpPr>
            <p:nvPr userDrawn="1"/>
          </p:nvSpPr>
          <p:spPr bwMode="auto">
            <a:xfrm>
              <a:off x="2540" y="1904"/>
              <a:ext cx="2214" cy="770"/>
            </a:xfrm>
            <a:custGeom>
              <a:avLst/>
              <a:gdLst>
                <a:gd name="T0" fmla="*/ 171 w 937"/>
                <a:gd name="T1" fmla="*/ 136 h 326"/>
                <a:gd name="T2" fmla="*/ 78 w 937"/>
                <a:gd name="T3" fmla="*/ 89 h 326"/>
                <a:gd name="T4" fmla="*/ 125 w 937"/>
                <a:gd name="T5" fmla="*/ 53 h 326"/>
                <a:gd name="T6" fmla="*/ 186 w 937"/>
                <a:gd name="T7" fmla="*/ 100 h 326"/>
                <a:gd name="T8" fmla="*/ 253 w 937"/>
                <a:gd name="T9" fmla="*/ 100 h 326"/>
                <a:gd name="T10" fmla="*/ 128 w 937"/>
                <a:gd name="T11" fmla="*/ 0 h 326"/>
                <a:gd name="T12" fmla="*/ 12 w 937"/>
                <a:gd name="T13" fmla="*/ 94 h 326"/>
                <a:gd name="T14" fmla="*/ 104 w 937"/>
                <a:gd name="T15" fmla="*/ 183 h 326"/>
                <a:gd name="T16" fmla="*/ 197 w 937"/>
                <a:gd name="T17" fmla="*/ 234 h 326"/>
                <a:gd name="T18" fmla="*/ 136 w 937"/>
                <a:gd name="T19" fmla="*/ 273 h 326"/>
                <a:gd name="T20" fmla="*/ 67 w 937"/>
                <a:gd name="T21" fmla="*/ 215 h 326"/>
                <a:gd name="T22" fmla="*/ 1 w 937"/>
                <a:gd name="T23" fmla="*/ 215 h 326"/>
                <a:gd name="T24" fmla="*/ 134 w 937"/>
                <a:gd name="T25" fmla="*/ 326 h 326"/>
                <a:gd name="T26" fmla="*/ 263 w 937"/>
                <a:gd name="T27" fmla="*/ 226 h 326"/>
                <a:gd name="T28" fmla="*/ 171 w 937"/>
                <a:gd name="T29" fmla="*/ 136 h 326"/>
                <a:gd name="T30" fmla="*/ 541 w 937"/>
                <a:gd name="T31" fmla="*/ 121 h 326"/>
                <a:gd name="T32" fmla="*/ 541 w 937"/>
                <a:gd name="T33" fmla="*/ 121 h 326"/>
                <a:gd name="T34" fmla="*/ 473 w 937"/>
                <a:gd name="T35" fmla="*/ 87 h 326"/>
                <a:gd name="T36" fmla="*/ 374 w 937"/>
                <a:gd name="T37" fmla="*/ 204 h 326"/>
                <a:gd name="T38" fmla="*/ 475 w 937"/>
                <a:gd name="T39" fmla="*/ 325 h 326"/>
                <a:gd name="T40" fmla="*/ 543 w 937"/>
                <a:gd name="T41" fmla="*/ 290 h 326"/>
                <a:gd name="T42" fmla="*/ 544 w 937"/>
                <a:gd name="T43" fmla="*/ 290 h 326"/>
                <a:gd name="T44" fmla="*/ 544 w 937"/>
                <a:gd name="T45" fmla="*/ 319 h 326"/>
                <a:gd name="T46" fmla="*/ 603 w 937"/>
                <a:gd name="T47" fmla="*/ 319 h 326"/>
                <a:gd name="T48" fmla="*/ 603 w 937"/>
                <a:gd name="T49" fmla="*/ 8 h 326"/>
                <a:gd name="T50" fmla="*/ 541 w 937"/>
                <a:gd name="T51" fmla="*/ 8 h 326"/>
                <a:gd name="T52" fmla="*/ 541 w 937"/>
                <a:gd name="T53" fmla="*/ 121 h 326"/>
                <a:gd name="T54" fmla="*/ 490 w 937"/>
                <a:gd name="T55" fmla="*/ 278 h 326"/>
                <a:gd name="T56" fmla="*/ 436 w 937"/>
                <a:gd name="T57" fmla="*/ 206 h 326"/>
                <a:gd name="T58" fmla="*/ 490 w 937"/>
                <a:gd name="T59" fmla="*/ 134 h 326"/>
                <a:gd name="T60" fmla="*/ 543 w 937"/>
                <a:gd name="T61" fmla="*/ 205 h 326"/>
                <a:gd name="T62" fmla="*/ 490 w 937"/>
                <a:gd name="T63" fmla="*/ 278 h 326"/>
                <a:gd name="T64" fmla="*/ 741 w 937"/>
                <a:gd name="T65" fmla="*/ 87 h 326"/>
                <a:gd name="T66" fmla="*/ 626 w 937"/>
                <a:gd name="T67" fmla="*/ 206 h 326"/>
                <a:gd name="T68" fmla="*/ 741 w 937"/>
                <a:gd name="T69" fmla="*/ 325 h 326"/>
                <a:gd name="T70" fmla="*/ 846 w 937"/>
                <a:gd name="T71" fmla="*/ 249 h 326"/>
                <a:gd name="T72" fmla="*/ 792 w 937"/>
                <a:gd name="T73" fmla="*/ 249 h 326"/>
                <a:gd name="T74" fmla="*/ 743 w 937"/>
                <a:gd name="T75" fmla="*/ 278 h 326"/>
                <a:gd name="T76" fmla="*/ 687 w 937"/>
                <a:gd name="T77" fmla="*/ 221 h 326"/>
                <a:gd name="T78" fmla="*/ 850 w 937"/>
                <a:gd name="T79" fmla="*/ 221 h 326"/>
                <a:gd name="T80" fmla="*/ 741 w 937"/>
                <a:gd name="T81" fmla="*/ 87 h 326"/>
                <a:gd name="T82" fmla="*/ 687 w 937"/>
                <a:gd name="T83" fmla="*/ 182 h 326"/>
                <a:gd name="T84" fmla="*/ 739 w 937"/>
                <a:gd name="T85" fmla="*/ 134 h 326"/>
                <a:gd name="T86" fmla="*/ 788 w 937"/>
                <a:gd name="T87" fmla="*/ 182 h 326"/>
                <a:gd name="T88" fmla="*/ 687 w 937"/>
                <a:gd name="T89" fmla="*/ 182 h 326"/>
                <a:gd name="T90" fmla="*/ 875 w 937"/>
                <a:gd name="T91" fmla="*/ 319 h 326"/>
                <a:gd name="T92" fmla="*/ 937 w 937"/>
                <a:gd name="T93" fmla="*/ 319 h 326"/>
                <a:gd name="T94" fmla="*/ 937 w 937"/>
                <a:gd name="T95" fmla="*/ 8 h 326"/>
                <a:gd name="T96" fmla="*/ 875 w 937"/>
                <a:gd name="T97" fmla="*/ 8 h 326"/>
                <a:gd name="T98" fmla="*/ 875 w 937"/>
                <a:gd name="T99" fmla="*/ 319 h 326"/>
                <a:gd name="T100" fmla="*/ 286 w 937"/>
                <a:gd name="T101" fmla="*/ 319 h 326"/>
                <a:gd name="T102" fmla="*/ 348 w 937"/>
                <a:gd name="T103" fmla="*/ 319 h 326"/>
                <a:gd name="T104" fmla="*/ 348 w 937"/>
                <a:gd name="T105" fmla="*/ 93 h 326"/>
                <a:gd name="T106" fmla="*/ 286 w 937"/>
                <a:gd name="T107" fmla="*/ 93 h 326"/>
                <a:gd name="T108" fmla="*/ 286 w 937"/>
                <a:gd name="T109" fmla="*/ 319 h 326"/>
                <a:gd name="T110" fmla="*/ 286 w 937"/>
                <a:gd name="T111" fmla="*/ 59 h 326"/>
                <a:gd name="T112" fmla="*/ 348 w 937"/>
                <a:gd name="T113" fmla="*/ 59 h 326"/>
                <a:gd name="T114" fmla="*/ 348 w 937"/>
                <a:gd name="T115" fmla="*/ 8 h 326"/>
                <a:gd name="T116" fmla="*/ 286 w 937"/>
                <a:gd name="T117" fmla="*/ 8 h 326"/>
                <a:gd name="T118" fmla="*/ 286 w 937"/>
                <a:gd name="T119" fmla="*/ 59 h 3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937" h="326">
                  <a:moveTo>
                    <a:pt x="171" y="136"/>
                  </a:moveTo>
                  <a:cubicBezTo>
                    <a:pt x="93" y="116"/>
                    <a:pt x="78" y="113"/>
                    <a:pt x="78" y="89"/>
                  </a:cubicBezTo>
                  <a:cubicBezTo>
                    <a:pt x="78" y="63"/>
                    <a:pt x="103" y="53"/>
                    <a:pt x="125" y="53"/>
                  </a:cubicBezTo>
                  <a:cubicBezTo>
                    <a:pt x="158" y="53"/>
                    <a:pt x="184" y="63"/>
                    <a:pt x="186" y="100"/>
                  </a:cubicBezTo>
                  <a:cubicBezTo>
                    <a:pt x="253" y="100"/>
                    <a:pt x="253" y="100"/>
                    <a:pt x="253" y="100"/>
                  </a:cubicBezTo>
                  <a:cubicBezTo>
                    <a:pt x="253" y="29"/>
                    <a:pt x="193" y="0"/>
                    <a:pt x="128" y="0"/>
                  </a:cubicBezTo>
                  <a:cubicBezTo>
                    <a:pt x="72" y="0"/>
                    <a:pt x="12" y="31"/>
                    <a:pt x="12" y="94"/>
                  </a:cubicBezTo>
                  <a:cubicBezTo>
                    <a:pt x="12" y="153"/>
                    <a:pt x="58" y="171"/>
                    <a:pt x="104" y="183"/>
                  </a:cubicBezTo>
                  <a:cubicBezTo>
                    <a:pt x="150" y="195"/>
                    <a:pt x="197" y="201"/>
                    <a:pt x="197" y="234"/>
                  </a:cubicBezTo>
                  <a:cubicBezTo>
                    <a:pt x="197" y="266"/>
                    <a:pt x="160" y="273"/>
                    <a:pt x="136" y="273"/>
                  </a:cubicBezTo>
                  <a:cubicBezTo>
                    <a:pt x="100" y="273"/>
                    <a:pt x="67" y="257"/>
                    <a:pt x="67" y="215"/>
                  </a:cubicBezTo>
                  <a:cubicBezTo>
                    <a:pt x="1" y="215"/>
                    <a:pt x="1" y="215"/>
                    <a:pt x="1" y="215"/>
                  </a:cubicBezTo>
                  <a:cubicBezTo>
                    <a:pt x="0" y="292"/>
                    <a:pt x="65" y="326"/>
                    <a:pt x="134" y="326"/>
                  </a:cubicBezTo>
                  <a:cubicBezTo>
                    <a:pt x="218" y="326"/>
                    <a:pt x="263" y="283"/>
                    <a:pt x="263" y="226"/>
                  </a:cubicBezTo>
                  <a:cubicBezTo>
                    <a:pt x="263" y="156"/>
                    <a:pt x="193" y="141"/>
                    <a:pt x="171" y="136"/>
                  </a:cubicBezTo>
                  <a:moveTo>
                    <a:pt x="541" y="121"/>
                  </a:moveTo>
                  <a:cubicBezTo>
                    <a:pt x="541" y="121"/>
                    <a:pt x="541" y="121"/>
                    <a:pt x="541" y="121"/>
                  </a:cubicBezTo>
                  <a:cubicBezTo>
                    <a:pt x="526" y="99"/>
                    <a:pt x="500" y="87"/>
                    <a:pt x="473" y="87"/>
                  </a:cubicBezTo>
                  <a:cubicBezTo>
                    <a:pt x="407" y="87"/>
                    <a:pt x="374" y="144"/>
                    <a:pt x="374" y="204"/>
                  </a:cubicBezTo>
                  <a:cubicBezTo>
                    <a:pt x="374" y="266"/>
                    <a:pt x="407" y="325"/>
                    <a:pt x="475" y="325"/>
                  </a:cubicBezTo>
                  <a:cubicBezTo>
                    <a:pt x="504" y="325"/>
                    <a:pt x="529" y="314"/>
                    <a:pt x="543" y="290"/>
                  </a:cubicBezTo>
                  <a:cubicBezTo>
                    <a:pt x="544" y="290"/>
                    <a:pt x="544" y="290"/>
                    <a:pt x="544" y="290"/>
                  </a:cubicBezTo>
                  <a:cubicBezTo>
                    <a:pt x="544" y="319"/>
                    <a:pt x="544" y="319"/>
                    <a:pt x="544" y="319"/>
                  </a:cubicBezTo>
                  <a:cubicBezTo>
                    <a:pt x="603" y="319"/>
                    <a:pt x="603" y="319"/>
                    <a:pt x="603" y="319"/>
                  </a:cubicBezTo>
                  <a:cubicBezTo>
                    <a:pt x="603" y="8"/>
                    <a:pt x="603" y="8"/>
                    <a:pt x="603" y="8"/>
                  </a:cubicBezTo>
                  <a:cubicBezTo>
                    <a:pt x="541" y="8"/>
                    <a:pt x="541" y="8"/>
                    <a:pt x="541" y="8"/>
                  </a:cubicBezTo>
                  <a:lnTo>
                    <a:pt x="541" y="121"/>
                  </a:lnTo>
                  <a:close/>
                  <a:moveTo>
                    <a:pt x="490" y="278"/>
                  </a:moveTo>
                  <a:cubicBezTo>
                    <a:pt x="452" y="278"/>
                    <a:pt x="436" y="241"/>
                    <a:pt x="436" y="206"/>
                  </a:cubicBezTo>
                  <a:cubicBezTo>
                    <a:pt x="436" y="169"/>
                    <a:pt x="449" y="134"/>
                    <a:pt x="490" y="134"/>
                  </a:cubicBezTo>
                  <a:cubicBezTo>
                    <a:pt x="530" y="134"/>
                    <a:pt x="543" y="169"/>
                    <a:pt x="543" y="205"/>
                  </a:cubicBezTo>
                  <a:cubicBezTo>
                    <a:pt x="543" y="242"/>
                    <a:pt x="531" y="278"/>
                    <a:pt x="490" y="278"/>
                  </a:cubicBezTo>
                  <a:moveTo>
                    <a:pt x="741" y="87"/>
                  </a:moveTo>
                  <a:cubicBezTo>
                    <a:pt x="672" y="87"/>
                    <a:pt x="626" y="139"/>
                    <a:pt x="626" y="206"/>
                  </a:cubicBezTo>
                  <a:cubicBezTo>
                    <a:pt x="626" y="276"/>
                    <a:pt x="670" y="325"/>
                    <a:pt x="741" y="325"/>
                  </a:cubicBezTo>
                  <a:cubicBezTo>
                    <a:pt x="792" y="325"/>
                    <a:pt x="829" y="302"/>
                    <a:pt x="846" y="249"/>
                  </a:cubicBezTo>
                  <a:cubicBezTo>
                    <a:pt x="792" y="249"/>
                    <a:pt x="792" y="249"/>
                    <a:pt x="792" y="249"/>
                  </a:cubicBezTo>
                  <a:cubicBezTo>
                    <a:pt x="788" y="263"/>
                    <a:pt x="768" y="278"/>
                    <a:pt x="743" y="278"/>
                  </a:cubicBezTo>
                  <a:cubicBezTo>
                    <a:pt x="708" y="278"/>
                    <a:pt x="689" y="260"/>
                    <a:pt x="687" y="221"/>
                  </a:cubicBezTo>
                  <a:cubicBezTo>
                    <a:pt x="850" y="221"/>
                    <a:pt x="850" y="221"/>
                    <a:pt x="850" y="221"/>
                  </a:cubicBezTo>
                  <a:cubicBezTo>
                    <a:pt x="854" y="152"/>
                    <a:pt x="817" y="87"/>
                    <a:pt x="741" y="87"/>
                  </a:cubicBezTo>
                  <a:moveTo>
                    <a:pt x="687" y="182"/>
                  </a:moveTo>
                  <a:cubicBezTo>
                    <a:pt x="688" y="164"/>
                    <a:pt x="700" y="134"/>
                    <a:pt x="739" y="134"/>
                  </a:cubicBezTo>
                  <a:cubicBezTo>
                    <a:pt x="769" y="134"/>
                    <a:pt x="782" y="151"/>
                    <a:pt x="788" y="182"/>
                  </a:cubicBezTo>
                  <a:lnTo>
                    <a:pt x="687" y="182"/>
                  </a:lnTo>
                  <a:close/>
                  <a:moveTo>
                    <a:pt x="875" y="319"/>
                  </a:moveTo>
                  <a:cubicBezTo>
                    <a:pt x="937" y="319"/>
                    <a:pt x="937" y="319"/>
                    <a:pt x="937" y="319"/>
                  </a:cubicBezTo>
                  <a:cubicBezTo>
                    <a:pt x="937" y="8"/>
                    <a:pt x="937" y="8"/>
                    <a:pt x="937" y="8"/>
                  </a:cubicBezTo>
                  <a:cubicBezTo>
                    <a:pt x="875" y="8"/>
                    <a:pt x="875" y="8"/>
                    <a:pt x="875" y="8"/>
                  </a:cubicBezTo>
                  <a:lnTo>
                    <a:pt x="875" y="319"/>
                  </a:lnTo>
                  <a:close/>
                  <a:moveTo>
                    <a:pt x="286" y="319"/>
                  </a:moveTo>
                  <a:cubicBezTo>
                    <a:pt x="348" y="319"/>
                    <a:pt x="348" y="319"/>
                    <a:pt x="348" y="319"/>
                  </a:cubicBezTo>
                  <a:cubicBezTo>
                    <a:pt x="348" y="93"/>
                    <a:pt x="348" y="93"/>
                    <a:pt x="348" y="93"/>
                  </a:cubicBezTo>
                  <a:cubicBezTo>
                    <a:pt x="286" y="93"/>
                    <a:pt x="286" y="93"/>
                    <a:pt x="286" y="93"/>
                  </a:cubicBezTo>
                  <a:lnTo>
                    <a:pt x="286" y="319"/>
                  </a:lnTo>
                  <a:close/>
                  <a:moveTo>
                    <a:pt x="286" y="59"/>
                  </a:moveTo>
                  <a:cubicBezTo>
                    <a:pt x="348" y="59"/>
                    <a:pt x="348" y="59"/>
                    <a:pt x="348" y="59"/>
                  </a:cubicBezTo>
                  <a:cubicBezTo>
                    <a:pt x="348" y="8"/>
                    <a:pt x="348" y="8"/>
                    <a:pt x="348" y="8"/>
                  </a:cubicBezTo>
                  <a:cubicBezTo>
                    <a:pt x="286" y="8"/>
                    <a:pt x="286" y="8"/>
                    <a:pt x="286" y="8"/>
                  </a:cubicBezTo>
                  <a:lnTo>
                    <a:pt x="286" y="59"/>
                  </a:lnTo>
                  <a:close/>
                </a:path>
              </a:pathLst>
            </a:custGeom>
            <a:solidFill>
              <a:srgbClr val="005BA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solidFill>
                  <a:srgbClr val="000000"/>
                </a:solidFill>
              </a:endParaRPr>
            </a:p>
          </p:txBody>
        </p:sp>
      </p:grpSp>
      <p:sp>
        <p:nvSpPr>
          <p:cNvPr id="16" name="Footer Placeholder 3"/>
          <p:cNvSpPr txBox="1">
            <a:spLocks/>
          </p:cNvSpPr>
          <p:nvPr/>
        </p:nvSpPr>
        <p:spPr>
          <a:xfrm>
            <a:off x="1341438" y="6626225"/>
            <a:ext cx="2442563" cy="138499"/>
          </a:xfrm>
          <a:prstGeom prst="rect">
            <a:avLst/>
          </a:prstGeom>
        </p:spPr>
        <p:txBody>
          <a:bodyPr wrap="none" lIns="0" tIns="0" rIns="0" bIns="0">
            <a:spAutoFit/>
          </a:bodyPr>
          <a:lstStyle>
            <a:lvl1pPr marL="0" algn="l" rtl="0" latinLnBrk="0">
              <a:defRPr sz="900" kern="1200">
                <a:solidFill>
                  <a:schemeClr val="tx2"/>
                </a:solidFill>
                <a:latin typeface="+mn-lt"/>
                <a:ea typeface="+mn-ea"/>
                <a:cs typeface="+mn-cs"/>
              </a:defRPr>
            </a:lvl1pPr>
            <a:lvl2pPr marL="457200" algn="l" rtl="0" latinLnBrk="0">
              <a:defRPr sz="1800" kern="1200">
                <a:solidFill>
                  <a:schemeClr val="tx1"/>
                </a:solidFill>
                <a:latin typeface="+mn-lt"/>
                <a:ea typeface="+mn-ea"/>
                <a:cs typeface="+mn-cs"/>
              </a:defRPr>
            </a:lvl2pPr>
            <a:lvl3pPr marL="914400" algn="l" rtl="0" latinLnBrk="0">
              <a:defRPr sz="1800" kern="1200">
                <a:solidFill>
                  <a:schemeClr val="tx1"/>
                </a:solidFill>
                <a:latin typeface="+mn-lt"/>
                <a:ea typeface="+mn-ea"/>
                <a:cs typeface="+mn-cs"/>
              </a:defRPr>
            </a:lvl3pPr>
            <a:lvl4pPr marL="1371600" algn="l" rtl="0" latinLnBrk="0">
              <a:defRPr sz="1800" kern="1200">
                <a:solidFill>
                  <a:schemeClr val="tx1"/>
                </a:solidFill>
                <a:latin typeface="+mn-lt"/>
                <a:ea typeface="+mn-ea"/>
                <a:cs typeface="+mn-cs"/>
              </a:defRPr>
            </a:lvl4pPr>
            <a:lvl5pPr marL="1828800" algn="l" rtl="0" latinLnBrk="0">
              <a:defRPr sz="1800" kern="1200">
                <a:solidFill>
                  <a:schemeClr val="tx1"/>
                </a:solidFill>
                <a:latin typeface="+mn-lt"/>
                <a:ea typeface="+mn-ea"/>
                <a:cs typeface="+mn-cs"/>
              </a:defRPr>
            </a:lvl5pPr>
            <a:lvl6pPr marL="2286000" algn="l" rtl="0" latinLnBrk="0">
              <a:defRPr sz="1800" kern="1200">
                <a:solidFill>
                  <a:schemeClr val="tx1"/>
                </a:solidFill>
                <a:latin typeface="+mn-lt"/>
                <a:ea typeface="+mn-ea"/>
                <a:cs typeface="+mn-cs"/>
              </a:defRPr>
            </a:lvl6pPr>
            <a:lvl7pPr marL="2743200" algn="l" rtl="0" latinLnBrk="0">
              <a:defRPr sz="1800" kern="1200">
                <a:solidFill>
                  <a:schemeClr val="tx1"/>
                </a:solidFill>
                <a:latin typeface="+mn-lt"/>
                <a:ea typeface="+mn-ea"/>
                <a:cs typeface="+mn-cs"/>
              </a:defRPr>
            </a:lvl7pPr>
            <a:lvl8pPr marL="3200400" algn="l" rtl="0" latinLnBrk="0">
              <a:defRPr sz="1800" kern="1200">
                <a:solidFill>
                  <a:schemeClr val="tx1"/>
                </a:solidFill>
                <a:latin typeface="+mn-lt"/>
                <a:ea typeface="+mn-ea"/>
                <a:cs typeface="+mn-cs"/>
              </a:defRPr>
            </a:lvl8pPr>
            <a:lvl9pPr marL="3657600" algn="l" rtl="0" latinLnBrk="0">
              <a:defRPr sz="1800" kern="1200">
                <a:solidFill>
                  <a:schemeClr val="tx1"/>
                </a:solidFill>
                <a:latin typeface="+mn-lt"/>
                <a:ea typeface="+mn-ea"/>
                <a:cs typeface="+mn-cs"/>
              </a:defRPr>
            </a:lvl9pPr>
            <a:extLst/>
          </a:lstStyle>
          <a:p>
            <a:r>
              <a:rPr lang="en-GB">
                <a:solidFill>
                  <a:srgbClr val="7F7F7F"/>
                </a:solidFill>
              </a:rPr>
              <a:t>Sidel Template 2013, </a:t>
            </a:r>
            <a:fld id="{74360A6C-0130-475B-8B37-F39CE4E35109}" type="datetime4">
              <a:rPr lang="en-GB" smtClean="0">
                <a:solidFill>
                  <a:srgbClr val="7F7F7F"/>
                </a:solidFill>
              </a:rPr>
              <a:pPr/>
              <a:t>Thu, 14 March</a:t>
            </a:fld>
            <a:r>
              <a:rPr lang="en-GB">
                <a:solidFill>
                  <a:srgbClr val="7F7F7F"/>
                </a:solidFill>
              </a:rPr>
              <a:t> – Confidential</a:t>
            </a:r>
            <a:endParaRPr lang="en-GB" dirty="0">
              <a:solidFill>
                <a:srgbClr val="7F7F7F"/>
              </a:solidFill>
            </a:endParaRPr>
          </a:p>
        </p:txBody>
      </p:sp>
      <p:sp>
        <p:nvSpPr>
          <p:cNvPr id="17" name="Slide Number Placeholder 4"/>
          <p:cNvSpPr txBox="1">
            <a:spLocks/>
          </p:cNvSpPr>
          <p:nvPr/>
        </p:nvSpPr>
        <p:spPr>
          <a:xfrm>
            <a:off x="652780" y="6626225"/>
            <a:ext cx="448841" cy="138499"/>
          </a:xfrm>
          <a:prstGeom prst="rect">
            <a:avLst/>
          </a:prstGeom>
        </p:spPr>
        <p:txBody>
          <a:bodyPr wrap="none" lIns="0" tIns="0" rIns="0" bIns="0">
            <a:spAutoFit/>
          </a:bodyPr>
          <a:lstStyle>
            <a:lvl1pPr marL="0" algn="l" rtl="0" latinLnBrk="0">
              <a:defRPr sz="900" kern="1200">
                <a:solidFill>
                  <a:schemeClr val="tx2"/>
                </a:solidFill>
                <a:latin typeface="+mn-lt"/>
                <a:ea typeface="+mn-ea"/>
                <a:cs typeface="+mn-cs"/>
              </a:defRPr>
            </a:lvl1pPr>
            <a:lvl2pPr marL="457200" algn="l" rtl="0" latinLnBrk="0">
              <a:defRPr sz="1800" kern="1200">
                <a:solidFill>
                  <a:schemeClr val="tx1"/>
                </a:solidFill>
                <a:latin typeface="+mn-lt"/>
                <a:ea typeface="+mn-ea"/>
                <a:cs typeface="+mn-cs"/>
              </a:defRPr>
            </a:lvl2pPr>
            <a:lvl3pPr marL="914400" algn="l" rtl="0" latinLnBrk="0">
              <a:defRPr sz="1800" kern="1200">
                <a:solidFill>
                  <a:schemeClr val="tx1"/>
                </a:solidFill>
                <a:latin typeface="+mn-lt"/>
                <a:ea typeface="+mn-ea"/>
                <a:cs typeface="+mn-cs"/>
              </a:defRPr>
            </a:lvl3pPr>
            <a:lvl4pPr marL="1371600" algn="l" rtl="0" latinLnBrk="0">
              <a:defRPr sz="1800" kern="1200">
                <a:solidFill>
                  <a:schemeClr val="tx1"/>
                </a:solidFill>
                <a:latin typeface="+mn-lt"/>
                <a:ea typeface="+mn-ea"/>
                <a:cs typeface="+mn-cs"/>
              </a:defRPr>
            </a:lvl4pPr>
            <a:lvl5pPr marL="1828800" algn="l" rtl="0" latinLnBrk="0">
              <a:defRPr sz="1800" kern="1200">
                <a:solidFill>
                  <a:schemeClr val="tx1"/>
                </a:solidFill>
                <a:latin typeface="+mn-lt"/>
                <a:ea typeface="+mn-ea"/>
                <a:cs typeface="+mn-cs"/>
              </a:defRPr>
            </a:lvl5pPr>
            <a:lvl6pPr marL="2286000" algn="l" rtl="0" latinLnBrk="0">
              <a:defRPr sz="1800" kern="1200">
                <a:solidFill>
                  <a:schemeClr val="tx1"/>
                </a:solidFill>
                <a:latin typeface="+mn-lt"/>
                <a:ea typeface="+mn-ea"/>
                <a:cs typeface="+mn-cs"/>
              </a:defRPr>
            </a:lvl6pPr>
            <a:lvl7pPr marL="2743200" algn="l" rtl="0" latinLnBrk="0">
              <a:defRPr sz="1800" kern="1200">
                <a:solidFill>
                  <a:schemeClr val="tx1"/>
                </a:solidFill>
                <a:latin typeface="+mn-lt"/>
                <a:ea typeface="+mn-ea"/>
                <a:cs typeface="+mn-cs"/>
              </a:defRPr>
            </a:lvl7pPr>
            <a:lvl8pPr marL="3200400" algn="l" rtl="0" latinLnBrk="0">
              <a:defRPr sz="1800" kern="1200">
                <a:solidFill>
                  <a:schemeClr val="tx1"/>
                </a:solidFill>
                <a:latin typeface="+mn-lt"/>
                <a:ea typeface="+mn-ea"/>
                <a:cs typeface="+mn-cs"/>
              </a:defRPr>
            </a:lvl8pPr>
            <a:lvl9pPr marL="3657600" algn="l" rtl="0" latinLnBrk="0">
              <a:defRPr sz="1800" kern="1200">
                <a:solidFill>
                  <a:schemeClr val="tx1"/>
                </a:solidFill>
                <a:latin typeface="+mn-lt"/>
                <a:ea typeface="+mn-ea"/>
                <a:cs typeface="+mn-cs"/>
              </a:defRPr>
            </a:lvl9pPr>
            <a:extLst/>
          </a:lstStyle>
          <a:p>
            <a:r>
              <a:rPr lang="en-GB" dirty="0">
                <a:solidFill>
                  <a:srgbClr val="7F7F7F"/>
                </a:solidFill>
              </a:rPr>
              <a:t>Page </a:t>
            </a:r>
            <a:fld id="{7873E190-40CF-412D-9604-1EFCEB1508B2}" type="slidenum">
              <a:rPr lang="en-GB" smtClean="0">
                <a:solidFill>
                  <a:srgbClr val="7F7F7F"/>
                </a:solidFill>
              </a:rPr>
              <a:pPr/>
              <a:t>‹#›</a:t>
            </a:fld>
            <a:endParaRPr lang="en-GB" dirty="0">
              <a:solidFill>
                <a:srgbClr val="7F7F7F"/>
              </a:solidFill>
            </a:endParaRPr>
          </a:p>
        </p:txBody>
      </p:sp>
      <p:sp>
        <p:nvSpPr>
          <p:cNvPr id="4" name="Text Placeholder 3"/>
          <p:cNvSpPr>
            <a:spLocks noGrp="1"/>
          </p:cNvSpPr>
          <p:nvPr>
            <p:ph type="body" idx="1"/>
          </p:nvPr>
        </p:nvSpPr>
        <p:spPr>
          <a:xfrm>
            <a:off x="648000" y="1485900"/>
            <a:ext cx="7997525" cy="4762500"/>
          </a:xfrm>
          <a:prstGeom prst="rect">
            <a:avLst/>
          </a:prstGeom>
        </p:spPr>
        <p:txBody>
          <a:bodyPr vert="horz" lIns="0" tIns="0" rIns="0" bIns="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B" dirty="0"/>
          </a:p>
        </p:txBody>
      </p:sp>
    </p:spTree>
    <p:extLst>
      <p:ext uri="{BB962C8B-B14F-4D97-AF65-F5344CB8AC3E}">
        <p14:creationId xmlns:p14="http://schemas.microsoft.com/office/powerpoint/2010/main" val="4294108622"/>
      </p:ext>
    </p:extLst>
  </p:cSld>
  <p:clrMap bg1="dk1" tx1="lt1" bg2="dk2" tx2="lt2" accent1="accent1" accent2="accent2" accent3="accent3" accent4="accent4" accent5="accent5" accent6="accent6" hlink="hlink" folHlink="folHlink"/>
  <p:sldLayoutIdLst>
    <p:sldLayoutId id="2147483760" r:id="rId1"/>
    <p:sldLayoutId id="2147483761" r:id="rId2"/>
    <p:sldLayoutId id="2147483762" r:id="rId3"/>
    <p:sldLayoutId id="2147483763" r:id="rId4"/>
    <p:sldLayoutId id="2147483764" r:id="rId5"/>
    <p:sldLayoutId id="2147483765" r:id="rId6"/>
    <p:sldLayoutId id="2147483766" r:id="rId7"/>
    <p:sldLayoutId id="2147483767" r:id="rId8"/>
  </p:sldLayoutIdLst>
  <p:txStyles>
    <p:titleStyle>
      <a:lvl1pPr algn="l" rtl="0" eaLnBrk="1" latinLnBrk="0" hangingPunct="1">
        <a:spcBef>
          <a:spcPct val="0"/>
        </a:spcBef>
        <a:buNone/>
        <a:defRPr lang="en-US" sz="3000" b="1" cap="none" baseline="0" noProof="1" dirty="0">
          <a:solidFill>
            <a:schemeClr val="accent4"/>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extLst/>
    </p:titleStyle>
    <p:bodyStyle>
      <a:lvl1pPr marL="0" indent="0" algn="l" rtl="0" eaLnBrk="1" latinLnBrk="0" hangingPunct="1">
        <a:spcBef>
          <a:spcPct val="20000"/>
        </a:spcBef>
        <a:buNone/>
        <a:defRPr lang="en-US" sz="2000" noProof="1" smtClean="0">
          <a:solidFill>
            <a:schemeClr val="tx1"/>
          </a:solidFill>
          <a:latin typeface="+mn-lt"/>
          <a:ea typeface="+mn-ea"/>
          <a:cs typeface="+mn-cs"/>
        </a:defRPr>
      </a:lvl1pPr>
      <a:lvl2pPr marL="182563" indent="-182563" algn="l" rtl="0" eaLnBrk="1" latinLnBrk="0" hangingPunct="1">
        <a:spcBef>
          <a:spcPts val="1200"/>
        </a:spcBef>
        <a:buClr>
          <a:schemeClr val="accent4"/>
        </a:buClr>
        <a:buFont typeface="Wingdings" pitchFamily="2" charset="2"/>
        <a:buChar char="§"/>
        <a:defRPr lang="en-US" sz="1800" noProof="1" smtClean="0">
          <a:solidFill>
            <a:schemeClr val="tx1"/>
          </a:solidFill>
          <a:latin typeface="+mn-lt"/>
          <a:ea typeface="+mn-ea"/>
          <a:cs typeface="+mn-cs"/>
        </a:defRPr>
      </a:lvl2pPr>
      <a:lvl3pPr marL="357188" indent="-174625" algn="l" rtl="0" eaLnBrk="1" latinLnBrk="0" hangingPunct="1">
        <a:spcBef>
          <a:spcPts val="0"/>
        </a:spcBef>
        <a:buClr>
          <a:schemeClr val="accent4"/>
        </a:buClr>
        <a:buFont typeface="Wingdings" pitchFamily="2" charset="2"/>
        <a:buChar char="§"/>
        <a:defRPr lang="en-US" sz="1600" noProof="1" smtClean="0">
          <a:solidFill>
            <a:schemeClr val="tx1"/>
          </a:solidFill>
          <a:latin typeface="+mn-lt"/>
          <a:ea typeface="+mn-ea"/>
          <a:cs typeface="+mn-cs"/>
        </a:defRPr>
      </a:lvl3pPr>
      <a:lvl4pPr marL="539750" indent="-182563" algn="l" rtl="0" eaLnBrk="1" latinLnBrk="0" hangingPunct="1">
        <a:spcBef>
          <a:spcPts val="0"/>
        </a:spcBef>
        <a:buFont typeface="Wingdings" pitchFamily="2" charset="2"/>
        <a:buChar char="§"/>
        <a:defRPr lang="en-US" sz="1600" noProof="1" smtClean="0">
          <a:solidFill>
            <a:schemeClr val="tx1"/>
          </a:solidFill>
          <a:latin typeface="+mn-lt"/>
          <a:ea typeface="+mn-ea"/>
          <a:cs typeface="+mn-cs"/>
        </a:defRPr>
      </a:lvl4pPr>
      <a:lvl5pPr marL="714375" indent="-174625" algn="l" rtl="0" eaLnBrk="1" latinLnBrk="0" hangingPunct="1">
        <a:spcBef>
          <a:spcPts val="0"/>
        </a:spcBef>
        <a:buFont typeface="Wingdings" pitchFamily="2" charset="2"/>
        <a:buChar char="§"/>
        <a:defRPr lang="en-US" sz="1600" noProof="1" dirty="0">
          <a:solidFill>
            <a:schemeClr val="tx1"/>
          </a:solidFill>
          <a:latin typeface="+mn-lt"/>
          <a:ea typeface="+mn-ea"/>
          <a:cs typeface="+mn-cs"/>
        </a:defRPr>
      </a:lvl5pPr>
      <a:lvl6pPr marL="2514600" indent="-228600" algn="l" rtl="0" eaLnBrk="1" latinLnBrk="0" hangingPunct="1">
        <a:spcBef>
          <a:spcPct val="20000"/>
        </a:spcBef>
        <a:buChar char="•"/>
        <a:defRPr sz="2000">
          <a:solidFill>
            <a:schemeClr val="tx1"/>
          </a:solidFill>
          <a:latin typeface="+mn-lt"/>
          <a:ea typeface="+mn-ea"/>
          <a:cs typeface="+mn-cs"/>
        </a:defRPr>
      </a:lvl6pPr>
      <a:lvl7pPr marL="2971800" indent="-228600" algn="l" rtl="0" eaLnBrk="1" latinLnBrk="0" hangingPunct="1">
        <a:spcBef>
          <a:spcPct val="20000"/>
        </a:spcBef>
        <a:buChar char="•"/>
        <a:defRPr sz="2000">
          <a:solidFill>
            <a:schemeClr val="tx1"/>
          </a:solidFill>
          <a:latin typeface="+mn-lt"/>
          <a:ea typeface="+mn-ea"/>
          <a:cs typeface="+mn-cs"/>
        </a:defRPr>
      </a:lvl7pPr>
      <a:lvl8pPr marL="3429000" indent="-228600" algn="l" rtl="0" eaLnBrk="1" latinLnBrk="0" hangingPunct="1">
        <a:spcBef>
          <a:spcPct val="20000"/>
        </a:spcBef>
        <a:buChar char="•"/>
        <a:defRPr sz="2000">
          <a:solidFill>
            <a:schemeClr val="tx1"/>
          </a:solidFill>
          <a:latin typeface="+mn-lt"/>
          <a:ea typeface="+mn-ea"/>
          <a:cs typeface="+mn-cs"/>
        </a:defRPr>
      </a:lvl8pPr>
      <a:lvl9pPr marL="3886200" indent="-228600" algn="l" rtl="0" eaLnBrk="1" latinLnBrk="0" hangingPunct="1">
        <a:spcBef>
          <a:spcPct val="20000"/>
        </a:spcBef>
        <a:buChar char="•"/>
        <a:defRPr sz="2000">
          <a:solidFill>
            <a:schemeClr val="tx1"/>
          </a:solidFill>
          <a:latin typeface="+mn-lt"/>
          <a:ea typeface="+mn-ea"/>
          <a:cs typeface="+mn-cs"/>
        </a:defRPr>
      </a:lvl9pPr>
      <a:extLst/>
    </p:bodyStyle>
    <p:otherStyle>
      <a:lvl1pPr marL="0" algn="l" rtl="0" eaLnBrk="1" hangingPunct="1">
        <a:defRPr>
          <a:solidFill>
            <a:schemeClr val="tx1"/>
          </a:solidFill>
          <a:latin typeface="+mn-lt"/>
          <a:ea typeface="+mn-ea"/>
          <a:cs typeface="+mn-cs"/>
        </a:defRPr>
      </a:lvl1pPr>
      <a:lvl2pPr marL="457200" algn="l" rtl="0" eaLnBrk="1" hangingPunct="1">
        <a:defRPr>
          <a:solidFill>
            <a:schemeClr val="tx1"/>
          </a:solidFill>
          <a:latin typeface="+mn-lt"/>
          <a:ea typeface="+mn-ea"/>
          <a:cs typeface="+mn-cs"/>
        </a:defRPr>
      </a:lvl2pPr>
      <a:lvl3pPr marL="914400" algn="l" rtl="0" eaLnBrk="1" hangingPunct="1">
        <a:defRPr>
          <a:solidFill>
            <a:schemeClr val="tx1"/>
          </a:solidFill>
          <a:latin typeface="+mn-lt"/>
          <a:ea typeface="+mn-ea"/>
          <a:cs typeface="+mn-cs"/>
        </a:defRPr>
      </a:lvl3pPr>
      <a:lvl4pPr marL="1371600" algn="l" rtl="0" eaLnBrk="1" hangingPunct="1">
        <a:defRPr>
          <a:solidFill>
            <a:schemeClr val="tx1"/>
          </a:solidFill>
          <a:latin typeface="+mn-lt"/>
          <a:ea typeface="+mn-ea"/>
          <a:cs typeface="+mn-cs"/>
        </a:defRPr>
      </a:lvl4pPr>
      <a:lvl5pPr marL="1828800" algn="l" rtl="0" eaLnBrk="1" hangingPunct="1">
        <a:defRPr>
          <a:solidFill>
            <a:schemeClr val="tx1"/>
          </a:solidFill>
          <a:latin typeface="+mn-lt"/>
          <a:ea typeface="+mn-ea"/>
          <a:cs typeface="+mn-cs"/>
        </a:defRPr>
      </a:lvl5pPr>
      <a:lvl6pPr marL="2286000" algn="l" rtl="0" eaLnBrk="1" hangingPunct="1">
        <a:defRPr>
          <a:solidFill>
            <a:schemeClr val="tx1"/>
          </a:solidFill>
          <a:latin typeface="+mn-lt"/>
          <a:ea typeface="+mn-ea"/>
          <a:cs typeface="+mn-cs"/>
        </a:defRPr>
      </a:lvl6pPr>
      <a:lvl7pPr marL="2743200" algn="l" rtl="0" eaLnBrk="1" hangingPunct="1">
        <a:defRPr>
          <a:solidFill>
            <a:schemeClr val="tx1"/>
          </a:solidFill>
          <a:latin typeface="+mn-lt"/>
          <a:ea typeface="+mn-ea"/>
          <a:cs typeface="+mn-cs"/>
        </a:defRPr>
      </a:lvl7pPr>
      <a:lvl8pPr marL="3200400" algn="l" rtl="0" eaLnBrk="1" hangingPunct="1">
        <a:defRPr>
          <a:solidFill>
            <a:schemeClr val="tx1"/>
          </a:solidFill>
          <a:latin typeface="+mn-lt"/>
          <a:ea typeface="+mn-ea"/>
          <a:cs typeface="+mn-cs"/>
        </a:defRPr>
      </a:lvl8pPr>
      <a:lvl9pPr marL="3657600" algn="l" rtl="0" eaLnBrk="1" hangingPunct="1">
        <a:defRPr>
          <a:solidFill>
            <a:schemeClr val="tx1"/>
          </a:solidFill>
          <a:latin typeface="+mn-lt"/>
          <a:ea typeface="+mn-ea"/>
          <a:cs typeface="+mn-cs"/>
        </a:defRPr>
      </a:lvl9pPr>
      <a:extLst/>
    </p:otherStyle>
  </p:txStyles>
</p:sldMaster>
</file>

<file path=ppt/slideMasters/slideMaster13.xml><?xml version="1.0" encoding="utf-8"?>
<p:sldMaster xmlns:a="http://schemas.openxmlformats.org/drawingml/2006/main" xmlns:r="http://schemas.openxmlformats.org/officeDocument/2006/relationships" xmlns:p="http://schemas.openxmlformats.org/presentationml/2006/main" preserve="1">
  <p:cSld>
    <p:bg bwMode="gray">
      <p:bgPr>
        <a:solidFill>
          <a:schemeClr val="tx1"/>
        </a:solidFill>
        <a:effectLst/>
      </p:bgPr>
    </p:bg>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p:custDataLst>
              <p:tags r:id="rId11"/>
            </p:custDataLst>
            <p:extLst>
              <p:ext uri="{D42A27DB-BD31-4B8C-83A1-F6EECF244321}">
                <p14:modId xmlns:p14="http://schemas.microsoft.com/office/powerpoint/2010/main" val="1886510416"/>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75819" name="think-cell Folie" r:id="rId12" imgW="270" imgH="270" progId="TCLayout.ActiveDocument.1">
                  <p:embed/>
                </p:oleObj>
              </mc:Choice>
              <mc:Fallback>
                <p:oleObj name="think-cell Folie" r:id="rId12" imgW="270" imgH="270" progId="TCLayout.ActiveDocument.1">
                  <p:embed/>
                  <p:pic>
                    <p:nvPicPr>
                      <p:cNvPr id="0" name=""/>
                      <p:cNvPicPr/>
                      <p:nvPr/>
                    </p:nvPicPr>
                    <p:blipFill>
                      <a:blip r:embed="rId13"/>
                      <a:stretch>
                        <a:fillRect/>
                      </a:stretch>
                    </p:blipFill>
                    <p:spPr>
                      <a:xfrm>
                        <a:off x="1588" y="1588"/>
                        <a:ext cx="1587" cy="1587"/>
                      </a:xfrm>
                      <a:prstGeom prst="rect">
                        <a:avLst/>
                      </a:prstGeom>
                    </p:spPr>
                  </p:pic>
                </p:oleObj>
              </mc:Fallback>
            </mc:AlternateContent>
          </a:graphicData>
        </a:graphic>
      </p:graphicFrame>
      <p:pic>
        <p:nvPicPr>
          <p:cNvPr id="15" name="Picture 3" descr="Hintergrund"/>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pic>
        <p:nvPicPr>
          <p:cNvPr id="9" name="Image 66" descr="shadow-v2.png"/>
          <p:cNvPicPr>
            <a:picLocks noChangeAspect="1"/>
          </p:cNvPicPr>
          <p:nvPr/>
        </p:nvPicPr>
        <p:blipFill>
          <a:blip r:embed="rId15">
            <a:extLst>
              <a:ext uri="{28A0092B-C50C-407E-A947-70E740481C1C}">
                <a14:useLocalDpi xmlns:a14="http://schemas.microsoft.com/office/drawing/2010/main" val="0"/>
              </a:ext>
            </a:extLst>
          </a:blip>
          <a:srcRect t="8528" b="51877"/>
          <a:stretch>
            <a:fillRect/>
          </a:stretch>
        </p:blipFill>
        <p:spPr bwMode="auto">
          <a:xfrm>
            <a:off x="0" y="6381750"/>
            <a:ext cx="8856663" cy="206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6" name="Rectangle 6"/>
          <p:cNvSpPr>
            <a:spLocks noGrp="1"/>
          </p:cNvSpPr>
          <p:nvPr>
            <p:ph type="title"/>
          </p:nvPr>
        </p:nvSpPr>
        <p:spPr>
          <a:xfrm>
            <a:off x="648000" y="334800"/>
            <a:ext cx="7992000" cy="93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fontAlgn="base">
              <a:spcAft>
                <a:spcPct val="0"/>
              </a:spcAft>
            </a:pPr>
            <a:r>
              <a:rPr lang="en-GB" noProof="1"/>
              <a:t>Click to edit master title style</a:t>
            </a:r>
            <a:endParaRPr lang="en-GB" dirty="0"/>
          </a:p>
        </p:txBody>
      </p:sp>
      <p:grpSp>
        <p:nvGrpSpPr>
          <p:cNvPr id="10" name="Group 7"/>
          <p:cNvGrpSpPr>
            <a:grpSpLocks/>
          </p:cNvGrpSpPr>
          <p:nvPr/>
        </p:nvGrpSpPr>
        <p:grpSpPr bwMode="auto">
          <a:xfrm>
            <a:off x="7777163" y="6526213"/>
            <a:ext cx="863600" cy="236537"/>
            <a:chOff x="1005" y="1644"/>
            <a:chExt cx="3749" cy="1030"/>
          </a:xfrm>
        </p:grpSpPr>
        <p:sp>
          <p:nvSpPr>
            <p:cNvPr id="11" name="Freeform 8"/>
            <p:cNvSpPr>
              <a:spLocks/>
            </p:cNvSpPr>
            <p:nvPr userDrawn="1"/>
          </p:nvSpPr>
          <p:spPr bwMode="auto">
            <a:xfrm>
              <a:off x="1962" y="2123"/>
              <a:ext cx="314" cy="256"/>
            </a:xfrm>
            <a:custGeom>
              <a:avLst/>
              <a:gdLst>
                <a:gd name="T0" fmla="*/ 108 w 314"/>
                <a:gd name="T1" fmla="*/ 256 h 256"/>
                <a:gd name="T2" fmla="*/ 314 w 314"/>
                <a:gd name="T3" fmla="*/ 0 h 256"/>
                <a:gd name="T4" fmla="*/ 101 w 314"/>
                <a:gd name="T5" fmla="*/ 0 h 256"/>
                <a:gd name="T6" fmla="*/ 0 w 314"/>
                <a:gd name="T7" fmla="*/ 126 h 256"/>
                <a:gd name="T8" fmla="*/ 108 w 314"/>
                <a:gd name="T9" fmla="*/ 256 h 256"/>
              </a:gdLst>
              <a:ahLst/>
              <a:cxnLst>
                <a:cxn ang="0">
                  <a:pos x="T0" y="T1"/>
                </a:cxn>
                <a:cxn ang="0">
                  <a:pos x="T2" y="T3"/>
                </a:cxn>
                <a:cxn ang="0">
                  <a:pos x="T4" y="T5"/>
                </a:cxn>
                <a:cxn ang="0">
                  <a:pos x="T6" y="T7"/>
                </a:cxn>
                <a:cxn ang="0">
                  <a:pos x="T8" y="T9"/>
                </a:cxn>
              </a:cxnLst>
              <a:rect l="0" t="0" r="r" b="b"/>
              <a:pathLst>
                <a:path w="314" h="256">
                  <a:moveTo>
                    <a:pt x="108" y="256"/>
                  </a:moveTo>
                  <a:lnTo>
                    <a:pt x="314" y="0"/>
                  </a:lnTo>
                  <a:lnTo>
                    <a:pt x="101" y="0"/>
                  </a:lnTo>
                  <a:lnTo>
                    <a:pt x="0" y="126"/>
                  </a:lnTo>
                  <a:lnTo>
                    <a:pt x="108" y="256"/>
                  </a:lnTo>
                  <a:close/>
                </a:path>
              </a:pathLst>
            </a:custGeom>
            <a:solidFill>
              <a:srgbClr val="F15A2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solidFill>
                  <a:srgbClr val="000000"/>
                </a:solidFill>
              </a:endParaRPr>
            </a:p>
          </p:txBody>
        </p:sp>
        <p:sp>
          <p:nvSpPr>
            <p:cNvPr id="12" name="Freeform 9"/>
            <p:cNvSpPr>
              <a:spLocks noEditPoints="1"/>
            </p:cNvSpPr>
            <p:nvPr userDrawn="1"/>
          </p:nvSpPr>
          <p:spPr bwMode="auto">
            <a:xfrm>
              <a:off x="1005" y="1644"/>
              <a:ext cx="1183" cy="1014"/>
            </a:xfrm>
            <a:custGeom>
              <a:avLst/>
              <a:gdLst>
                <a:gd name="T0" fmla="*/ 359 w 501"/>
                <a:gd name="T1" fmla="*/ 313 h 429"/>
                <a:gd name="T2" fmla="*/ 339 w 501"/>
                <a:gd name="T3" fmla="*/ 287 h 429"/>
                <a:gd name="T4" fmla="*/ 331 w 501"/>
                <a:gd name="T5" fmla="*/ 277 h 429"/>
                <a:gd name="T6" fmla="*/ 288 w 501"/>
                <a:gd name="T7" fmla="*/ 257 h 429"/>
                <a:gd name="T8" fmla="*/ 232 w 501"/>
                <a:gd name="T9" fmla="*/ 313 h 429"/>
                <a:gd name="T10" fmla="*/ 288 w 501"/>
                <a:gd name="T11" fmla="*/ 368 h 429"/>
                <a:gd name="T12" fmla="*/ 331 w 501"/>
                <a:gd name="T13" fmla="*/ 348 h 429"/>
                <a:gd name="T14" fmla="*/ 339 w 501"/>
                <a:gd name="T15" fmla="*/ 338 h 429"/>
                <a:gd name="T16" fmla="*/ 359 w 501"/>
                <a:gd name="T17" fmla="*/ 313 h 429"/>
                <a:gd name="T18" fmla="*/ 162 w 501"/>
                <a:gd name="T19" fmla="*/ 312 h 429"/>
                <a:gd name="T20" fmla="*/ 288 w 501"/>
                <a:gd name="T21" fmla="*/ 188 h 429"/>
                <a:gd name="T22" fmla="*/ 384 w 501"/>
                <a:gd name="T23" fmla="*/ 232 h 429"/>
                <a:gd name="T24" fmla="*/ 385 w 501"/>
                <a:gd name="T25" fmla="*/ 234 h 429"/>
                <a:gd name="T26" fmla="*/ 387 w 501"/>
                <a:gd name="T27" fmla="*/ 233 h 429"/>
                <a:gd name="T28" fmla="*/ 250 w 501"/>
                <a:gd name="T29" fmla="*/ 0 h 429"/>
                <a:gd name="T30" fmla="*/ 0 w 501"/>
                <a:gd name="T31" fmla="*/ 429 h 429"/>
                <a:gd name="T32" fmla="*/ 244 w 501"/>
                <a:gd name="T33" fmla="*/ 429 h 429"/>
                <a:gd name="T34" fmla="*/ 245 w 501"/>
                <a:gd name="T35" fmla="*/ 428 h 429"/>
                <a:gd name="T36" fmla="*/ 220 w 501"/>
                <a:gd name="T37" fmla="*/ 417 h 429"/>
                <a:gd name="T38" fmla="*/ 162 w 501"/>
                <a:gd name="T39" fmla="*/ 312 h 429"/>
                <a:gd name="T40" fmla="*/ 496 w 501"/>
                <a:gd name="T41" fmla="*/ 427 h 429"/>
                <a:gd name="T42" fmla="*/ 470 w 501"/>
                <a:gd name="T43" fmla="*/ 420 h 429"/>
                <a:gd name="T44" fmla="*/ 405 w 501"/>
                <a:gd name="T45" fmla="*/ 367 h 429"/>
                <a:gd name="T46" fmla="*/ 380 w 501"/>
                <a:gd name="T47" fmla="*/ 398 h 429"/>
                <a:gd name="T48" fmla="*/ 333 w 501"/>
                <a:gd name="T49" fmla="*/ 428 h 429"/>
                <a:gd name="T50" fmla="*/ 333 w 501"/>
                <a:gd name="T51" fmla="*/ 429 h 429"/>
                <a:gd name="T52" fmla="*/ 501 w 501"/>
                <a:gd name="T53" fmla="*/ 429 h 429"/>
                <a:gd name="T54" fmla="*/ 501 w 501"/>
                <a:gd name="T55" fmla="*/ 428 h 429"/>
                <a:gd name="T56" fmla="*/ 496 w 501"/>
                <a:gd name="T57" fmla="*/ 427 h 4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01" h="429">
                  <a:moveTo>
                    <a:pt x="359" y="313"/>
                  </a:moveTo>
                  <a:cubicBezTo>
                    <a:pt x="353" y="305"/>
                    <a:pt x="350" y="300"/>
                    <a:pt x="339" y="287"/>
                  </a:cubicBezTo>
                  <a:cubicBezTo>
                    <a:pt x="336" y="283"/>
                    <a:pt x="335" y="282"/>
                    <a:pt x="331" y="277"/>
                  </a:cubicBezTo>
                  <a:cubicBezTo>
                    <a:pt x="320" y="265"/>
                    <a:pt x="306" y="257"/>
                    <a:pt x="288" y="257"/>
                  </a:cubicBezTo>
                  <a:cubicBezTo>
                    <a:pt x="257" y="257"/>
                    <a:pt x="232" y="282"/>
                    <a:pt x="232" y="313"/>
                  </a:cubicBezTo>
                  <a:cubicBezTo>
                    <a:pt x="232" y="343"/>
                    <a:pt x="257" y="368"/>
                    <a:pt x="288" y="368"/>
                  </a:cubicBezTo>
                  <a:cubicBezTo>
                    <a:pt x="306" y="368"/>
                    <a:pt x="320" y="360"/>
                    <a:pt x="331" y="348"/>
                  </a:cubicBezTo>
                  <a:cubicBezTo>
                    <a:pt x="335" y="343"/>
                    <a:pt x="336" y="342"/>
                    <a:pt x="339" y="338"/>
                  </a:cubicBezTo>
                  <a:cubicBezTo>
                    <a:pt x="350" y="325"/>
                    <a:pt x="353" y="320"/>
                    <a:pt x="359" y="313"/>
                  </a:cubicBezTo>
                  <a:moveTo>
                    <a:pt x="162" y="312"/>
                  </a:moveTo>
                  <a:cubicBezTo>
                    <a:pt x="162" y="243"/>
                    <a:pt x="218" y="188"/>
                    <a:pt x="288" y="188"/>
                  </a:cubicBezTo>
                  <a:cubicBezTo>
                    <a:pt x="322" y="188"/>
                    <a:pt x="357" y="201"/>
                    <a:pt x="384" y="232"/>
                  </a:cubicBezTo>
                  <a:cubicBezTo>
                    <a:pt x="385" y="234"/>
                    <a:pt x="385" y="234"/>
                    <a:pt x="385" y="234"/>
                  </a:cubicBezTo>
                  <a:cubicBezTo>
                    <a:pt x="387" y="233"/>
                    <a:pt x="387" y="233"/>
                    <a:pt x="387" y="233"/>
                  </a:cubicBezTo>
                  <a:cubicBezTo>
                    <a:pt x="250" y="0"/>
                    <a:pt x="250" y="0"/>
                    <a:pt x="250" y="0"/>
                  </a:cubicBezTo>
                  <a:cubicBezTo>
                    <a:pt x="0" y="429"/>
                    <a:pt x="0" y="429"/>
                    <a:pt x="0" y="429"/>
                  </a:cubicBezTo>
                  <a:cubicBezTo>
                    <a:pt x="244" y="429"/>
                    <a:pt x="244" y="429"/>
                    <a:pt x="244" y="429"/>
                  </a:cubicBezTo>
                  <a:cubicBezTo>
                    <a:pt x="245" y="428"/>
                    <a:pt x="245" y="428"/>
                    <a:pt x="245" y="428"/>
                  </a:cubicBezTo>
                  <a:cubicBezTo>
                    <a:pt x="234" y="425"/>
                    <a:pt x="224" y="419"/>
                    <a:pt x="220" y="417"/>
                  </a:cubicBezTo>
                  <a:cubicBezTo>
                    <a:pt x="185" y="395"/>
                    <a:pt x="162" y="357"/>
                    <a:pt x="162" y="312"/>
                  </a:cubicBezTo>
                  <a:moveTo>
                    <a:pt x="496" y="427"/>
                  </a:moveTo>
                  <a:cubicBezTo>
                    <a:pt x="485" y="425"/>
                    <a:pt x="476" y="422"/>
                    <a:pt x="470" y="420"/>
                  </a:cubicBezTo>
                  <a:cubicBezTo>
                    <a:pt x="444" y="409"/>
                    <a:pt x="423" y="389"/>
                    <a:pt x="405" y="367"/>
                  </a:cubicBezTo>
                  <a:cubicBezTo>
                    <a:pt x="405" y="367"/>
                    <a:pt x="392" y="385"/>
                    <a:pt x="380" y="398"/>
                  </a:cubicBezTo>
                  <a:cubicBezTo>
                    <a:pt x="362" y="417"/>
                    <a:pt x="343" y="425"/>
                    <a:pt x="333" y="428"/>
                  </a:cubicBezTo>
                  <a:cubicBezTo>
                    <a:pt x="333" y="429"/>
                    <a:pt x="333" y="429"/>
                    <a:pt x="333" y="429"/>
                  </a:cubicBezTo>
                  <a:cubicBezTo>
                    <a:pt x="501" y="429"/>
                    <a:pt x="501" y="429"/>
                    <a:pt x="501" y="429"/>
                  </a:cubicBezTo>
                  <a:cubicBezTo>
                    <a:pt x="501" y="428"/>
                    <a:pt x="501" y="428"/>
                    <a:pt x="501" y="428"/>
                  </a:cubicBezTo>
                  <a:cubicBezTo>
                    <a:pt x="501" y="428"/>
                    <a:pt x="499" y="427"/>
                    <a:pt x="496" y="427"/>
                  </a:cubicBezTo>
                </a:path>
              </a:pathLst>
            </a:custGeom>
            <a:solidFill>
              <a:srgbClr val="005BA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solidFill>
                  <a:srgbClr val="000000"/>
                </a:solidFill>
              </a:endParaRPr>
            </a:p>
          </p:txBody>
        </p:sp>
        <p:sp>
          <p:nvSpPr>
            <p:cNvPr id="14" name="Freeform 10"/>
            <p:cNvSpPr>
              <a:spLocks noEditPoints="1"/>
            </p:cNvSpPr>
            <p:nvPr userDrawn="1"/>
          </p:nvSpPr>
          <p:spPr bwMode="auto">
            <a:xfrm>
              <a:off x="2540" y="1904"/>
              <a:ext cx="2214" cy="770"/>
            </a:xfrm>
            <a:custGeom>
              <a:avLst/>
              <a:gdLst>
                <a:gd name="T0" fmla="*/ 171 w 937"/>
                <a:gd name="T1" fmla="*/ 136 h 326"/>
                <a:gd name="T2" fmla="*/ 78 w 937"/>
                <a:gd name="T3" fmla="*/ 89 h 326"/>
                <a:gd name="T4" fmla="*/ 125 w 937"/>
                <a:gd name="T5" fmla="*/ 53 h 326"/>
                <a:gd name="T6" fmla="*/ 186 w 937"/>
                <a:gd name="T7" fmla="*/ 100 h 326"/>
                <a:gd name="T8" fmla="*/ 253 w 937"/>
                <a:gd name="T9" fmla="*/ 100 h 326"/>
                <a:gd name="T10" fmla="*/ 128 w 937"/>
                <a:gd name="T11" fmla="*/ 0 h 326"/>
                <a:gd name="T12" fmla="*/ 12 w 937"/>
                <a:gd name="T13" fmla="*/ 94 h 326"/>
                <a:gd name="T14" fmla="*/ 104 w 937"/>
                <a:gd name="T15" fmla="*/ 183 h 326"/>
                <a:gd name="T16" fmla="*/ 197 w 937"/>
                <a:gd name="T17" fmla="*/ 234 h 326"/>
                <a:gd name="T18" fmla="*/ 136 w 937"/>
                <a:gd name="T19" fmla="*/ 273 h 326"/>
                <a:gd name="T20" fmla="*/ 67 w 937"/>
                <a:gd name="T21" fmla="*/ 215 h 326"/>
                <a:gd name="T22" fmla="*/ 1 w 937"/>
                <a:gd name="T23" fmla="*/ 215 h 326"/>
                <a:gd name="T24" fmla="*/ 134 w 937"/>
                <a:gd name="T25" fmla="*/ 326 h 326"/>
                <a:gd name="T26" fmla="*/ 263 w 937"/>
                <a:gd name="T27" fmla="*/ 226 h 326"/>
                <a:gd name="T28" fmla="*/ 171 w 937"/>
                <a:gd name="T29" fmla="*/ 136 h 326"/>
                <a:gd name="T30" fmla="*/ 541 w 937"/>
                <a:gd name="T31" fmla="*/ 121 h 326"/>
                <a:gd name="T32" fmla="*/ 541 w 937"/>
                <a:gd name="T33" fmla="*/ 121 h 326"/>
                <a:gd name="T34" fmla="*/ 473 w 937"/>
                <a:gd name="T35" fmla="*/ 87 h 326"/>
                <a:gd name="T36" fmla="*/ 374 w 937"/>
                <a:gd name="T37" fmla="*/ 204 h 326"/>
                <a:gd name="T38" fmla="*/ 475 w 937"/>
                <a:gd name="T39" fmla="*/ 325 h 326"/>
                <a:gd name="T40" fmla="*/ 543 w 937"/>
                <a:gd name="T41" fmla="*/ 290 h 326"/>
                <a:gd name="T42" fmla="*/ 544 w 937"/>
                <a:gd name="T43" fmla="*/ 290 h 326"/>
                <a:gd name="T44" fmla="*/ 544 w 937"/>
                <a:gd name="T45" fmla="*/ 319 h 326"/>
                <a:gd name="T46" fmla="*/ 603 w 937"/>
                <a:gd name="T47" fmla="*/ 319 h 326"/>
                <a:gd name="T48" fmla="*/ 603 w 937"/>
                <a:gd name="T49" fmla="*/ 8 h 326"/>
                <a:gd name="T50" fmla="*/ 541 w 937"/>
                <a:gd name="T51" fmla="*/ 8 h 326"/>
                <a:gd name="T52" fmla="*/ 541 w 937"/>
                <a:gd name="T53" fmla="*/ 121 h 326"/>
                <a:gd name="T54" fmla="*/ 490 w 937"/>
                <a:gd name="T55" fmla="*/ 278 h 326"/>
                <a:gd name="T56" fmla="*/ 436 w 937"/>
                <a:gd name="T57" fmla="*/ 206 h 326"/>
                <a:gd name="T58" fmla="*/ 490 w 937"/>
                <a:gd name="T59" fmla="*/ 134 h 326"/>
                <a:gd name="T60" fmla="*/ 543 w 937"/>
                <a:gd name="T61" fmla="*/ 205 h 326"/>
                <a:gd name="T62" fmla="*/ 490 w 937"/>
                <a:gd name="T63" fmla="*/ 278 h 326"/>
                <a:gd name="T64" fmla="*/ 741 w 937"/>
                <a:gd name="T65" fmla="*/ 87 h 326"/>
                <a:gd name="T66" fmla="*/ 626 w 937"/>
                <a:gd name="T67" fmla="*/ 206 h 326"/>
                <a:gd name="T68" fmla="*/ 741 w 937"/>
                <a:gd name="T69" fmla="*/ 325 h 326"/>
                <a:gd name="T70" fmla="*/ 846 w 937"/>
                <a:gd name="T71" fmla="*/ 249 h 326"/>
                <a:gd name="T72" fmla="*/ 792 w 937"/>
                <a:gd name="T73" fmla="*/ 249 h 326"/>
                <a:gd name="T74" fmla="*/ 743 w 937"/>
                <a:gd name="T75" fmla="*/ 278 h 326"/>
                <a:gd name="T76" fmla="*/ 687 w 937"/>
                <a:gd name="T77" fmla="*/ 221 h 326"/>
                <a:gd name="T78" fmla="*/ 850 w 937"/>
                <a:gd name="T79" fmla="*/ 221 h 326"/>
                <a:gd name="T80" fmla="*/ 741 w 937"/>
                <a:gd name="T81" fmla="*/ 87 h 326"/>
                <a:gd name="T82" fmla="*/ 687 w 937"/>
                <a:gd name="T83" fmla="*/ 182 h 326"/>
                <a:gd name="T84" fmla="*/ 739 w 937"/>
                <a:gd name="T85" fmla="*/ 134 h 326"/>
                <a:gd name="T86" fmla="*/ 788 w 937"/>
                <a:gd name="T87" fmla="*/ 182 h 326"/>
                <a:gd name="T88" fmla="*/ 687 w 937"/>
                <a:gd name="T89" fmla="*/ 182 h 326"/>
                <a:gd name="T90" fmla="*/ 875 w 937"/>
                <a:gd name="T91" fmla="*/ 319 h 326"/>
                <a:gd name="T92" fmla="*/ 937 w 937"/>
                <a:gd name="T93" fmla="*/ 319 h 326"/>
                <a:gd name="T94" fmla="*/ 937 w 937"/>
                <a:gd name="T95" fmla="*/ 8 h 326"/>
                <a:gd name="T96" fmla="*/ 875 w 937"/>
                <a:gd name="T97" fmla="*/ 8 h 326"/>
                <a:gd name="T98" fmla="*/ 875 w 937"/>
                <a:gd name="T99" fmla="*/ 319 h 326"/>
                <a:gd name="T100" fmla="*/ 286 w 937"/>
                <a:gd name="T101" fmla="*/ 319 h 326"/>
                <a:gd name="T102" fmla="*/ 348 w 937"/>
                <a:gd name="T103" fmla="*/ 319 h 326"/>
                <a:gd name="T104" fmla="*/ 348 w 937"/>
                <a:gd name="T105" fmla="*/ 93 h 326"/>
                <a:gd name="T106" fmla="*/ 286 w 937"/>
                <a:gd name="T107" fmla="*/ 93 h 326"/>
                <a:gd name="T108" fmla="*/ 286 w 937"/>
                <a:gd name="T109" fmla="*/ 319 h 326"/>
                <a:gd name="T110" fmla="*/ 286 w 937"/>
                <a:gd name="T111" fmla="*/ 59 h 326"/>
                <a:gd name="T112" fmla="*/ 348 w 937"/>
                <a:gd name="T113" fmla="*/ 59 h 326"/>
                <a:gd name="T114" fmla="*/ 348 w 937"/>
                <a:gd name="T115" fmla="*/ 8 h 326"/>
                <a:gd name="T116" fmla="*/ 286 w 937"/>
                <a:gd name="T117" fmla="*/ 8 h 326"/>
                <a:gd name="T118" fmla="*/ 286 w 937"/>
                <a:gd name="T119" fmla="*/ 59 h 3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937" h="326">
                  <a:moveTo>
                    <a:pt x="171" y="136"/>
                  </a:moveTo>
                  <a:cubicBezTo>
                    <a:pt x="93" y="116"/>
                    <a:pt x="78" y="113"/>
                    <a:pt x="78" y="89"/>
                  </a:cubicBezTo>
                  <a:cubicBezTo>
                    <a:pt x="78" y="63"/>
                    <a:pt x="103" y="53"/>
                    <a:pt x="125" y="53"/>
                  </a:cubicBezTo>
                  <a:cubicBezTo>
                    <a:pt x="158" y="53"/>
                    <a:pt x="184" y="63"/>
                    <a:pt x="186" y="100"/>
                  </a:cubicBezTo>
                  <a:cubicBezTo>
                    <a:pt x="253" y="100"/>
                    <a:pt x="253" y="100"/>
                    <a:pt x="253" y="100"/>
                  </a:cubicBezTo>
                  <a:cubicBezTo>
                    <a:pt x="253" y="29"/>
                    <a:pt x="193" y="0"/>
                    <a:pt x="128" y="0"/>
                  </a:cubicBezTo>
                  <a:cubicBezTo>
                    <a:pt x="72" y="0"/>
                    <a:pt x="12" y="31"/>
                    <a:pt x="12" y="94"/>
                  </a:cubicBezTo>
                  <a:cubicBezTo>
                    <a:pt x="12" y="153"/>
                    <a:pt x="58" y="171"/>
                    <a:pt x="104" y="183"/>
                  </a:cubicBezTo>
                  <a:cubicBezTo>
                    <a:pt x="150" y="195"/>
                    <a:pt x="197" y="201"/>
                    <a:pt x="197" y="234"/>
                  </a:cubicBezTo>
                  <a:cubicBezTo>
                    <a:pt x="197" y="266"/>
                    <a:pt x="160" y="273"/>
                    <a:pt x="136" y="273"/>
                  </a:cubicBezTo>
                  <a:cubicBezTo>
                    <a:pt x="100" y="273"/>
                    <a:pt x="67" y="257"/>
                    <a:pt x="67" y="215"/>
                  </a:cubicBezTo>
                  <a:cubicBezTo>
                    <a:pt x="1" y="215"/>
                    <a:pt x="1" y="215"/>
                    <a:pt x="1" y="215"/>
                  </a:cubicBezTo>
                  <a:cubicBezTo>
                    <a:pt x="0" y="292"/>
                    <a:pt x="65" y="326"/>
                    <a:pt x="134" y="326"/>
                  </a:cubicBezTo>
                  <a:cubicBezTo>
                    <a:pt x="218" y="326"/>
                    <a:pt x="263" y="283"/>
                    <a:pt x="263" y="226"/>
                  </a:cubicBezTo>
                  <a:cubicBezTo>
                    <a:pt x="263" y="156"/>
                    <a:pt x="193" y="141"/>
                    <a:pt x="171" y="136"/>
                  </a:cubicBezTo>
                  <a:moveTo>
                    <a:pt x="541" y="121"/>
                  </a:moveTo>
                  <a:cubicBezTo>
                    <a:pt x="541" y="121"/>
                    <a:pt x="541" y="121"/>
                    <a:pt x="541" y="121"/>
                  </a:cubicBezTo>
                  <a:cubicBezTo>
                    <a:pt x="526" y="99"/>
                    <a:pt x="500" y="87"/>
                    <a:pt x="473" y="87"/>
                  </a:cubicBezTo>
                  <a:cubicBezTo>
                    <a:pt x="407" y="87"/>
                    <a:pt x="374" y="144"/>
                    <a:pt x="374" y="204"/>
                  </a:cubicBezTo>
                  <a:cubicBezTo>
                    <a:pt x="374" y="266"/>
                    <a:pt x="407" y="325"/>
                    <a:pt x="475" y="325"/>
                  </a:cubicBezTo>
                  <a:cubicBezTo>
                    <a:pt x="504" y="325"/>
                    <a:pt x="529" y="314"/>
                    <a:pt x="543" y="290"/>
                  </a:cubicBezTo>
                  <a:cubicBezTo>
                    <a:pt x="544" y="290"/>
                    <a:pt x="544" y="290"/>
                    <a:pt x="544" y="290"/>
                  </a:cubicBezTo>
                  <a:cubicBezTo>
                    <a:pt x="544" y="319"/>
                    <a:pt x="544" y="319"/>
                    <a:pt x="544" y="319"/>
                  </a:cubicBezTo>
                  <a:cubicBezTo>
                    <a:pt x="603" y="319"/>
                    <a:pt x="603" y="319"/>
                    <a:pt x="603" y="319"/>
                  </a:cubicBezTo>
                  <a:cubicBezTo>
                    <a:pt x="603" y="8"/>
                    <a:pt x="603" y="8"/>
                    <a:pt x="603" y="8"/>
                  </a:cubicBezTo>
                  <a:cubicBezTo>
                    <a:pt x="541" y="8"/>
                    <a:pt x="541" y="8"/>
                    <a:pt x="541" y="8"/>
                  </a:cubicBezTo>
                  <a:lnTo>
                    <a:pt x="541" y="121"/>
                  </a:lnTo>
                  <a:close/>
                  <a:moveTo>
                    <a:pt x="490" y="278"/>
                  </a:moveTo>
                  <a:cubicBezTo>
                    <a:pt x="452" y="278"/>
                    <a:pt x="436" y="241"/>
                    <a:pt x="436" y="206"/>
                  </a:cubicBezTo>
                  <a:cubicBezTo>
                    <a:pt x="436" y="169"/>
                    <a:pt x="449" y="134"/>
                    <a:pt x="490" y="134"/>
                  </a:cubicBezTo>
                  <a:cubicBezTo>
                    <a:pt x="530" y="134"/>
                    <a:pt x="543" y="169"/>
                    <a:pt x="543" y="205"/>
                  </a:cubicBezTo>
                  <a:cubicBezTo>
                    <a:pt x="543" y="242"/>
                    <a:pt x="531" y="278"/>
                    <a:pt x="490" y="278"/>
                  </a:cubicBezTo>
                  <a:moveTo>
                    <a:pt x="741" y="87"/>
                  </a:moveTo>
                  <a:cubicBezTo>
                    <a:pt x="672" y="87"/>
                    <a:pt x="626" y="139"/>
                    <a:pt x="626" y="206"/>
                  </a:cubicBezTo>
                  <a:cubicBezTo>
                    <a:pt x="626" y="276"/>
                    <a:pt x="670" y="325"/>
                    <a:pt x="741" y="325"/>
                  </a:cubicBezTo>
                  <a:cubicBezTo>
                    <a:pt x="792" y="325"/>
                    <a:pt x="829" y="302"/>
                    <a:pt x="846" y="249"/>
                  </a:cubicBezTo>
                  <a:cubicBezTo>
                    <a:pt x="792" y="249"/>
                    <a:pt x="792" y="249"/>
                    <a:pt x="792" y="249"/>
                  </a:cubicBezTo>
                  <a:cubicBezTo>
                    <a:pt x="788" y="263"/>
                    <a:pt x="768" y="278"/>
                    <a:pt x="743" y="278"/>
                  </a:cubicBezTo>
                  <a:cubicBezTo>
                    <a:pt x="708" y="278"/>
                    <a:pt x="689" y="260"/>
                    <a:pt x="687" y="221"/>
                  </a:cubicBezTo>
                  <a:cubicBezTo>
                    <a:pt x="850" y="221"/>
                    <a:pt x="850" y="221"/>
                    <a:pt x="850" y="221"/>
                  </a:cubicBezTo>
                  <a:cubicBezTo>
                    <a:pt x="854" y="152"/>
                    <a:pt x="817" y="87"/>
                    <a:pt x="741" y="87"/>
                  </a:cubicBezTo>
                  <a:moveTo>
                    <a:pt x="687" y="182"/>
                  </a:moveTo>
                  <a:cubicBezTo>
                    <a:pt x="688" y="164"/>
                    <a:pt x="700" y="134"/>
                    <a:pt x="739" y="134"/>
                  </a:cubicBezTo>
                  <a:cubicBezTo>
                    <a:pt x="769" y="134"/>
                    <a:pt x="782" y="151"/>
                    <a:pt x="788" y="182"/>
                  </a:cubicBezTo>
                  <a:lnTo>
                    <a:pt x="687" y="182"/>
                  </a:lnTo>
                  <a:close/>
                  <a:moveTo>
                    <a:pt x="875" y="319"/>
                  </a:moveTo>
                  <a:cubicBezTo>
                    <a:pt x="937" y="319"/>
                    <a:pt x="937" y="319"/>
                    <a:pt x="937" y="319"/>
                  </a:cubicBezTo>
                  <a:cubicBezTo>
                    <a:pt x="937" y="8"/>
                    <a:pt x="937" y="8"/>
                    <a:pt x="937" y="8"/>
                  </a:cubicBezTo>
                  <a:cubicBezTo>
                    <a:pt x="875" y="8"/>
                    <a:pt x="875" y="8"/>
                    <a:pt x="875" y="8"/>
                  </a:cubicBezTo>
                  <a:lnTo>
                    <a:pt x="875" y="319"/>
                  </a:lnTo>
                  <a:close/>
                  <a:moveTo>
                    <a:pt x="286" y="319"/>
                  </a:moveTo>
                  <a:cubicBezTo>
                    <a:pt x="348" y="319"/>
                    <a:pt x="348" y="319"/>
                    <a:pt x="348" y="319"/>
                  </a:cubicBezTo>
                  <a:cubicBezTo>
                    <a:pt x="348" y="93"/>
                    <a:pt x="348" y="93"/>
                    <a:pt x="348" y="93"/>
                  </a:cubicBezTo>
                  <a:cubicBezTo>
                    <a:pt x="286" y="93"/>
                    <a:pt x="286" y="93"/>
                    <a:pt x="286" y="93"/>
                  </a:cubicBezTo>
                  <a:lnTo>
                    <a:pt x="286" y="319"/>
                  </a:lnTo>
                  <a:close/>
                  <a:moveTo>
                    <a:pt x="286" y="59"/>
                  </a:moveTo>
                  <a:cubicBezTo>
                    <a:pt x="348" y="59"/>
                    <a:pt x="348" y="59"/>
                    <a:pt x="348" y="59"/>
                  </a:cubicBezTo>
                  <a:cubicBezTo>
                    <a:pt x="348" y="8"/>
                    <a:pt x="348" y="8"/>
                    <a:pt x="348" y="8"/>
                  </a:cubicBezTo>
                  <a:cubicBezTo>
                    <a:pt x="286" y="8"/>
                    <a:pt x="286" y="8"/>
                    <a:pt x="286" y="8"/>
                  </a:cubicBezTo>
                  <a:lnTo>
                    <a:pt x="286" y="59"/>
                  </a:lnTo>
                  <a:close/>
                </a:path>
              </a:pathLst>
            </a:custGeom>
            <a:solidFill>
              <a:srgbClr val="005BA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solidFill>
                  <a:srgbClr val="000000"/>
                </a:solidFill>
              </a:endParaRPr>
            </a:p>
          </p:txBody>
        </p:sp>
      </p:grpSp>
      <p:sp>
        <p:nvSpPr>
          <p:cNvPr id="16" name="Footer Placeholder 3"/>
          <p:cNvSpPr txBox="1">
            <a:spLocks/>
          </p:cNvSpPr>
          <p:nvPr/>
        </p:nvSpPr>
        <p:spPr>
          <a:xfrm>
            <a:off x="1341438" y="6626225"/>
            <a:ext cx="2442563" cy="138499"/>
          </a:xfrm>
          <a:prstGeom prst="rect">
            <a:avLst/>
          </a:prstGeom>
        </p:spPr>
        <p:txBody>
          <a:bodyPr wrap="none" lIns="0" tIns="0" rIns="0" bIns="0">
            <a:spAutoFit/>
          </a:bodyPr>
          <a:lstStyle>
            <a:lvl1pPr marL="0" algn="l" rtl="0" latinLnBrk="0">
              <a:defRPr sz="900" kern="1200">
                <a:solidFill>
                  <a:schemeClr val="tx2"/>
                </a:solidFill>
                <a:latin typeface="+mn-lt"/>
                <a:ea typeface="+mn-ea"/>
                <a:cs typeface="+mn-cs"/>
              </a:defRPr>
            </a:lvl1pPr>
            <a:lvl2pPr marL="457200" algn="l" rtl="0" latinLnBrk="0">
              <a:defRPr sz="1800" kern="1200">
                <a:solidFill>
                  <a:schemeClr val="tx1"/>
                </a:solidFill>
                <a:latin typeface="+mn-lt"/>
                <a:ea typeface="+mn-ea"/>
                <a:cs typeface="+mn-cs"/>
              </a:defRPr>
            </a:lvl2pPr>
            <a:lvl3pPr marL="914400" algn="l" rtl="0" latinLnBrk="0">
              <a:defRPr sz="1800" kern="1200">
                <a:solidFill>
                  <a:schemeClr val="tx1"/>
                </a:solidFill>
                <a:latin typeface="+mn-lt"/>
                <a:ea typeface="+mn-ea"/>
                <a:cs typeface="+mn-cs"/>
              </a:defRPr>
            </a:lvl3pPr>
            <a:lvl4pPr marL="1371600" algn="l" rtl="0" latinLnBrk="0">
              <a:defRPr sz="1800" kern="1200">
                <a:solidFill>
                  <a:schemeClr val="tx1"/>
                </a:solidFill>
                <a:latin typeface="+mn-lt"/>
                <a:ea typeface="+mn-ea"/>
                <a:cs typeface="+mn-cs"/>
              </a:defRPr>
            </a:lvl4pPr>
            <a:lvl5pPr marL="1828800" algn="l" rtl="0" latinLnBrk="0">
              <a:defRPr sz="1800" kern="1200">
                <a:solidFill>
                  <a:schemeClr val="tx1"/>
                </a:solidFill>
                <a:latin typeface="+mn-lt"/>
                <a:ea typeface="+mn-ea"/>
                <a:cs typeface="+mn-cs"/>
              </a:defRPr>
            </a:lvl5pPr>
            <a:lvl6pPr marL="2286000" algn="l" rtl="0" latinLnBrk="0">
              <a:defRPr sz="1800" kern="1200">
                <a:solidFill>
                  <a:schemeClr val="tx1"/>
                </a:solidFill>
                <a:latin typeface="+mn-lt"/>
                <a:ea typeface="+mn-ea"/>
                <a:cs typeface="+mn-cs"/>
              </a:defRPr>
            </a:lvl6pPr>
            <a:lvl7pPr marL="2743200" algn="l" rtl="0" latinLnBrk="0">
              <a:defRPr sz="1800" kern="1200">
                <a:solidFill>
                  <a:schemeClr val="tx1"/>
                </a:solidFill>
                <a:latin typeface="+mn-lt"/>
                <a:ea typeface="+mn-ea"/>
                <a:cs typeface="+mn-cs"/>
              </a:defRPr>
            </a:lvl7pPr>
            <a:lvl8pPr marL="3200400" algn="l" rtl="0" latinLnBrk="0">
              <a:defRPr sz="1800" kern="1200">
                <a:solidFill>
                  <a:schemeClr val="tx1"/>
                </a:solidFill>
                <a:latin typeface="+mn-lt"/>
                <a:ea typeface="+mn-ea"/>
                <a:cs typeface="+mn-cs"/>
              </a:defRPr>
            </a:lvl8pPr>
            <a:lvl9pPr marL="3657600" algn="l" rtl="0" latinLnBrk="0">
              <a:defRPr sz="1800" kern="1200">
                <a:solidFill>
                  <a:schemeClr val="tx1"/>
                </a:solidFill>
                <a:latin typeface="+mn-lt"/>
                <a:ea typeface="+mn-ea"/>
                <a:cs typeface="+mn-cs"/>
              </a:defRPr>
            </a:lvl9pPr>
            <a:extLst/>
          </a:lstStyle>
          <a:p>
            <a:r>
              <a:rPr lang="en-GB">
                <a:solidFill>
                  <a:srgbClr val="7F7F7F"/>
                </a:solidFill>
              </a:rPr>
              <a:t>Sidel Template 2013, </a:t>
            </a:r>
            <a:fld id="{74360A6C-0130-475B-8B37-F39CE4E35109}" type="datetime4">
              <a:rPr lang="en-GB" smtClean="0">
                <a:solidFill>
                  <a:srgbClr val="7F7F7F"/>
                </a:solidFill>
              </a:rPr>
              <a:pPr/>
              <a:t>Thu, 14 March</a:t>
            </a:fld>
            <a:r>
              <a:rPr lang="en-GB">
                <a:solidFill>
                  <a:srgbClr val="7F7F7F"/>
                </a:solidFill>
              </a:rPr>
              <a:t> – Confidential</a:t>
            </a:r>
            <a:endParaRPr lang="en-GB" dirty="0">
              <a:solidFill>
                <a:srgbClr val="7F7F7F"/>
              </a:solidFill>
            </a:endParaRPr>
          </a:p>
        </p:txBody>
      </p:sp>
      <p:sp>
        <p:nvSpPr>
          <p:cNvPr id="17" name="Slide Number Placeholder 4"/>
          <p:cNvSpPr txBox="1">
            <a:spLocks/>
          </p:cNvSpPr>
          <p:nvPr/>
        </p:nvSpPr>
        <p:spPr>
          <a:xfrm>
            <a:off x="652780" y="6626225"/>
            <a:ext cx="448841" cy="138499"/>
          </a:xfrm>
          <a:prstGeom prst="rect">
            <a:avLst/>
          </a:prstGeom>
        </p:spPr>
        <p:txBody>
          <a:bodyPr wrap="none" lIns="0" tIns="0" rIns="0" bIns="0">
            <a:spAutoFit/>
          </a:bodyPr>
          <a:lstStyle>
            <a:lvl1pPr marL="0" algn="l" rtl="0" latinLnBrk="0">
              <a:defRPr sz="900" kern="1200">
                <a:solidFill>
                  <a:schemeClr val="tx2"/>
                </a:solidFill>
                <a:latin typeface="+mn-lt"/>
                <a:ea typeface="+mn-ea"/>
                <a:cs typeface="+mn-cs"/>
              </a:defRPr>
            </a:lvl1pPr>
            <a:lvl2pPr marL="457200" algn="l" rtl="0" latinLnBrk="0">
              <a:defRPr sz="1800" kern="1200">
                <a:solidFill>
                  <a:schemeClr val="tx1"/>
                </a:solidFill>
                <a:latin typeface="+mn-lt"/>
                <a:ea typeface="+mn-ea"/>
                <a:cs typeface="+mn-cs"/>
              </a:defRPr>
            </a:lvl2pPr>
            <a:lvl3pPr marL="914400" algn="l" rtl="0" latinLnBrk="0">
              <a:defRPr sz="1800" kern="1200">
                <a:solidFill>
                  <a:schemeClr val="tx1"/>
                </a:solidFill>
                <a:latin typeface="+mn-lt"/>
                <a:ea typeface="+mn-ea"/>
                <a:cs typeface="+mn-cs"/>
              </a:defRPr>
            </a:lvl3pPr>
            <a:lvl4pPr marL="1371600" algn="l" rtl="0" latinLnBrk="0">
              <a:defRPr sz="1800" kern="1200">
                <a:solidFill>
                  <a:schemeClr val="tx1"/>
                </a:solidFill>
                <a:latin typeface="+mn-lt"/>
                <a:ea typeface="+mn-ea"/>
                <a:cs typeface="+mn-cs"/>
              </a:defRPr>
            </a:lvl4pPr>
            <a:lvl5pPr marL="1828800" algn="l" rtl="0" latinLnBrk="0">
              <a:defRPr sz="1800" kern="1200">
                <a:solidFill>
                  <a:schemeClr val="tx1"/>
                </a:solidFill>
                <a:latin typeface="+mn-lt"/>
                <a:ea typeface="+mn-ea"/>
                <a:cs typeface="+mn-cs"/>
              </a:defRPr>
            </a:lvl5pPr>
            <a:lvl6pPr marL="2286000" algn="l" rtl="0" latinLnBrk="0">
              <a:defRPr sz="1800" kern="1200">
                <a:solidFill>
                  <a:schemeClr val="tx1"/>
                </a:solidFill>
                <a:latin typeface="+mn-lt"/>
                <a:ea typeface="+mn-ea"/>
                <a:cs typeface="+mn-cs"/>
              </a:defRPr>
            </a:lvl6pPr>
            <a:lvl7pPr marL="2743200" algn="l" rtl="0" latinLnBrk="0">
              <a:defRPr sz="1800" kern="1200">
                <a:solidFill>
                  <a:schemeClr val="tx1"/>
                </a:solidFill>
                <a:latin typeface="+mn-lt"/>
                <a:ea typeface="+mn-ea"/>
                <a:cs typeface="+mn-cs"/>
              </a:defRPr>
            </a:lvl7pPr>
            <a:lvl8pPr marL="3200400" algn="l" rtl="0" latinLnBrk="0">
              <a:defRPr sz="1800" kern="1200">
                <a:solidFill>
                  <a:schemeClr val="tx1"/>
                </a:solidFill>
                <a:latin typeface="+mn-lt"/>
                <a:ea typeface="+mn-ea"/>
                <a:cs typeface="+mn-cs"/>
              </a:defRPr>
            </a:lvl8pPr>
            <a:lvl9pPr marL="3657600" algn="l" rtl="0" latinLnBrk="0">
              <a:defRPr sz="1800" kern="1200">
                <a:solidFill>
                  <a:schemeClr val="tx1"/>
                </a:solidFill>
                <a:latin typeface="+mn-lt"/>
                <a:ea typeface="+mn-ea"/>
                <a:cs typeface="+mn-cs"/>
              </a:defRPr>
            </a:lvl9pPr>
            <a:extLst/>
          </a:lstStyle>
          <a:p>
            <a:r>
              <a:rPr lang="en-GB" dirty="0">
                <a:solidFill>
                  <a:srgbClr val="7F7F7F"/>
                </a:solidFill>
              </a:rPr>
              <a:t>Page </a:t>
            </a:r>
            <a:fld id="{7873E190-40CF-412D-9604-1EFCEB1508B2}" type="slidenum">
              <a:rPr lang="en-GB" smtClean="0">
                <a:solidFill>
                  <a:srgbClr val="7F7F7F"/>
                </a:solidFill>
              </a:rPr>
              <a:pPr/>
              <a:t>‹#›</a:t>
            </a:fld>
            <a:endParaRPr lang="en-GB" dirty="0">
              <a:solidFill>
                <a:srgbClr val="7F7F7F"/>
              </a:solidFill>
            </a:endParaRPr>
          </a:p>
        </p:txBody>
      </p:sp>
      <p:sp>
        <p:nvSpPr>
          <p:cNvPr id="4" name="Text Placeholder 3"/>
          <p:cNvSpPr>
            <a:spLocks noGrp="1"/>
          </p:cNvSpPr>
          <p:nvPr>
            <p:ph type="body" idx="1"/>
          </p:nvPr>
        </p:nvSpPr>
        <p:spPr>
          <a:xfrm>
            <a:off x="648000" y="1485900"/>
            <a:ext cx="7997525" cy="4762500"/>
          </a:xfrm>
          <a:prstGeom prst="rect">
            <a:avLst/>
          </a:prstGeom>
        </p:spPr>
        <p:txBody>
          <a:bodyPr vert="horz" lIns="0" tIns="0" rIns="0" bIns="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B" dirty="0"/>
          </a:p>
        </p:txBody>
      </p:sp>
    </p:spTree>
    <p:extLst>
      <p:ext uri="{BB962C8B-B14F-4D97-AF65-F5344CB8AC3E}">
        <p14:creationId xmlns:p14="http://schemas.microsoft.com/office/powerpoint/2010/main" val="2860413387"/>
      </p:ext>
    </p:extLst>
  </p:cSld>
  <p:clrMap bg1="dk1" tx1="lt1" bg2="dk2" tx2="lt2" accent1="accent1" accent2="accent2" accent3="accent3" accent4="accent4" accent5="accent5" accent6="accent6" hlink="hlink" folHlink="folHlink"/>
  <p:sldLayoutIdLst>
    <p:sldLayoutId id="2147483769" r:id="rId1"/>
    <p:sldLayoutId id="2147483770" r:id="rId2"/>
    <p:sldLayoutId id="2147483771" r:id="rId3"/>
    <p:sldLayoutId id="2147483772" r:id="rId4"/>
    <p:sldLayoutId id="2147483773" r:id="rId5"/>
    <p:sldLayoutId id="2147483774" r:id="rId6"/>
    <p:sldLayoutId id="2147483775" r:id="rId7"/>
    <p:sldLayoutId id="2147483776" r:id="rId8"/>
  </p:sldLayoutIdLst>
  <p:txStyles>
    <p:titleStyle>
      <a:lvl1pPr algn="l" rtl="0" eaLnBrk="1" latinLnBrk="0" hangingPunct="1">
        <a:spcBef>
          <a:spcPct val="0"/>
        </a:spcBef>
        <a:buNone/>
        <a:defRPr lang="en-US" sz="3000" b="1" cap="none" baseline="0" noProof="1" dirty="0">
          <a:solidFill>
            <a:schemeClr val="accent4"/>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extLst/>
    </p:titleStyle>
    <p:bodyStyle>
      <a:lvl1pPr marL="0" indent="0" algn="l" rtl="0" eaLnBrk="1" latinLnBrk="0" hangingPunct="1">
        <a:spcBef>
          <a:spcPct val="20000"/>
        </a:spcBef>
        <a:buNone/>
        <a:defRPr lang="en-US" sz="2000" noProof="1" smtClean="0">
          <a:solidFill>
            <a:schemeClr val="tx1"/>
          </a:solidFill>
          <a:latin typeface="+mn-lt"/>
          <a:ea typeface="+mn-ea"/>
          <a:cs typeface="+mn-cs"/>
        </a:defRPr>
      </a:lvl1pPr>
      <a:lvl2pPr marL="182563" indent="-182563" algn="l" rtl="0" eaLnBrk="1" latinLnBrk="0" hangingPunct="1">
        <a:spcBef>
          <a:spcPts val="1200"/>
        </a:spcBef>
        <a:buClr>
          <a:schemeClr val="accent4"/>
        </a:buClr>
        <a:buFont typeface="Wingdings" pitchFamily="2" charset="2"/>
        <a:buChar char="§"/>
        <a:defRPr lang="en-US" sz="1800" noProof="1" smtClean="0">
          <a:solidFill>
            <a:schemeClr val="tx1"/>
          </a:solidFill>
          <a:latin typeface="+mn-lt"/>
          <a:ea typeface="+mn-ea"/>
          <a:cs typeface="+mn-cs"/>
        </a:defRPr>
      </a:lvl2pPr>
      <a:lvl3pPr marL="357188" indent="-174625" algn="l" rtl="0" eaLnBrk="1" latinLnBrk="0" hangingPunct="1">
        <a:spcBef>
          <a:spcPts val="0"/>
        </a:spcBef>
        <a:buClr>
          <a:schemeClr val="accent4"/>
        </a:buClr>
        <a:buFont typeface="Wingdings" pitchFamily="2" charset="2"/>
        <a:buChar char="§"/>
        <a:defRPr lang="en-US" sz="1600" noProof="1" smtClean="0">
          <a:solidFill>
            <a:schemeClr val="tx1"/>
          </a:solidFill>
          <a:latin typeface="+mn-lt"/>
          <a:ea typeface="+mn-ea"/>
          <a:cs typeface="+mn-cs"/>
        </a:defRPr>
      </a:lvl3pPr>
      <a:lvl4pPr marL="539750" indent="-182563" algn="l" rtl="0" eaLnBrk="1" latinLnBrk="0" hangingPunct="1">
        <a:spcBef>
          <a:spcPts val="0"/>
        </a:spcBef>
        <a:buFont typeface="Wingdings" pitchFamily="2" charset="2"/>
        <a:buChar char="§"/>
        <a:defRPr lang="en-US" sz="1600" noProof="1" smtClean="0">
          <a:solidFill>
            <a:schemeClr val="tx1"/>
          </a:solidFill>
          <a:latin typeface="+mn-lt"/>
          <a:ea typeface="+mn-ea"/>
          <a:cs typeface="+mn-cs"/>
        </a:defRPr>
      </a:lvl4pPr>
      <a:lvl5pPr marL="714375" indent="-174625" algn="l" rtl="0" eaLnBrk="1" latinLnBrk="0" hangingPunct="1">
        <a:spcBef>
          <a:spcPts val="0"/>
        </a:spcBef>
        <a:buFont typeface="Wingdings" pitchFamily="2" charset="2"/>
        <a:buChar char="§"/>
        <a:defRPr lang="en-US" sz="1600" noProof="1" dirty="0">
          <a:solidFill>
            <a:schemeClr val="tx1"/>
          </a:solidFill>
          <a:latin typeface="+mn-lt"/>
          <a:ea typeface="+mn-ea"/>
          <a:cs typeface="+mn-cs"/>
        </a:defRPr>
      </a:lvl5pPr>
      <a:lvl6pPr marL="2514600" indent="-228600" algn="l" rtl="0" eaLnBrk="1" latinLnBrk="0" hangingPunct="1">
        <a:spcBef>
          <a:spcPct val="20000"/>
        </a:spcBef>
        <a:buChar char="•"/>
        <a:defRPr sz="2000">
          <a:solidFill>
            <a:schemeClr val="tx1"/>
          </a:solidFill>
          <a:latin typeface="+mn-lt"/>
          <a:ea typeface="+mn-ea"/>
          <a:cs typeface="+mn-cs"/>
        </a:defRPr>
      </a:lvl6pPr>
      <a:lvl7pPr marL="2971800" indent="-228600" algn="l" rtl="0" eaLnBrk="1" latinLnBrk="0" hangingPunct="1">
        <a:spcBef>
          <a:spcPct val="20000"/>
        </a:spcBef>
        <a:buChar char="•"/>
        <a:defRPr sz="2000">
          <a:solidFill>
            <a:schemeClr val="tx1"/>
          </a:solidFill>
          <a:latin typeface="+mn-lt"/>
          <a:ea typeface="+mn-ea"/>
          <a:cs typeface="+mn-cs"/>
        </a:defRPr>
      </a:lvl7pPr>
      <a:lvl8pPr marL="3429000" indent="-228600" algn="l" rtl="0" eaLnBrk="1" latinLnBrk="0" hangingPunct="1">
        <a:spcBef>
          <a:spcPct val="20000"/>
        </a:spcBef>
        <a:buChar char="•"/>
        <a:defRPr sz="2000">
          <a:solidFill>
            <a:schemeClr val="tx1"/>
          </a:solidFill>
          <a:latin typeface="+mn-lt"/>
          <a:ea typeface="+mn-ea"/>
          <a:cs typeface="+mn-cs"/>
        </a:defRPr>
      </a:lvl8pPr>
      <a:lvl9pPr marL="3886200" indent="-228600" algn="l" rtl="0" eaLnBrk="1" latinLnBrk="0" hangingPunct="1">
        <a:spcBef>
          <a:spcPct val="20000"/>
        </a:spcBef>
        <a:buChar char="•"/>
        <a:defRPr sz="2000">
          <a:solidFill>
            <a:schemeClr val="tx1"/>
          </a:solidFill>
          <a:latin typeface="+mn-lt"/>
          <a:ea typeface="+mn-ea"/>
          <a:cs typeface="+mn-cs"/>
        </a:defRPr>
      </a:lvl9pPr>
      <a:extLst/>
    </p:bodyStyle>
    <p:otherStyle>
      <a:lvl1pPr marL="0" algn="l" rtl="0" eaLnBrk="1" hangingPunct="1">
        <a:defRPr>
          <a:solidFill>
            <a:schemeClr val="tx1"/>
          </a:solidFill>
          <a:latin typeface="+mn-lt"/>
          <a:ea typeface="+mn-ea"/>
          <a:cs typeface="+mn-cs"/>
        </a:defRPr>
      </a:lvl1pPr>
      <a:lvl2pPr marL="457200" algn="l" rtl="0" eaLnBrk="1" hangingPunct="1">
        <a:defRPr>
          <a:solidFill>
            <a:schemeClr val="tx1"/>
          </a:solidFill>
          <a:latin typeface="+mn-lt"/>
          <a:ea typeface="+mn-ea"/>
          <a:cs typeface="+mn-cs"/>
        </a:defRPr>
      </a:lvl2pPr>
      <a:lvl3pPr marL="914400" algn="l" rtl="0" eaLnBrk="1" hangingPunct="1">
        <a:defRPr>
          <a:solidFill>
            <a:schemeClr val="tx1"/>
          </a:solidFill>
          <a:latin typeface="+mn-lt"/>
          <a:ea typeface="+mn-ea"/>
          <a:cs typeface="+mn-cs"/>
        </a:defRPr>
      </a:lvl3pPr>
      <a:lvl4pPr marL="1371600" algn="l" rtl="0" eaLnBrk="1" hangingPunct="1">
        <a:defRPr>
          <a:solidFill>
            <a:schemeClr val="tx1"/>
          </a:solidFill>
          <a:latin typeface="+mn-lt"/>
          <a:ea typeface="+mn-ea"/>
          <a:cs typeface="+mn-cs"/>
        </a:defRPr>
      </a:lvl4pPr>
      <a:lvl5pPr marL="1828800" algn="l" rtl="0" eaLnBrk="1" hangingPunct="1">
        <a:defRPr>
          <a:solidFill>
            <a:schemeClr val="tx1"/>
          </a:solidFill>
          <a:latin typeface="+mn-lt"/>
          <a:ea typeface="+mn-ea"/>
          <a:cs typeface="+mn-cs"/>
        </a:defRPr>
      </a:lvl5pPr>
      <a:lvl6pPr marL="2286000" algn="l" rtl="0" eaLnBrk="1" hangingPunct="1">
        <a:defRPr>
          <a:solidFill>
            <a:schemeClr val="tx1"/>
          </a:solidFill>
          <a:latin typeface="+mn-lt"/>
          <a:ea typeface="+mn-ea"/>
          <a:cs typeface="+mn-cs"/>
        </a:defRPr>
      </a:lvl6pPr>
      <a:lvl7pPr marL="2743200" algn="l" rtl="0" eaLnBrk="1" hangingPunct="1">
        <a:defRPr>
          <a:solidFill>
            <a:schemeClr val="tx1"/>
          </a:solidFill>
          <a:latin typeface="+mn-lt"/>
          <a:ea typeface="+mn-ea"/>
          <a:cs typeface="+mn-cs"/>
        </a:defRPr>
      </a:lvl7pPr>
      <a:lvl8pPr marL="3200400" algn="l" rtl="0" eaLnBrk="1" hangingPunct="1">
        <a:defRPr>
          <a:solidFill>
            <a:schemeClr val="tx1"/>
          </a:solidFill>
          <a:latin typeface="+mn-lt"/>
          <a:ea typeface="+mn-ea"/>
          <a:cs typeface="+mn-cs"/>
        </a:defRPr>
      </a:lvl8pPr>
      <a:lvl9pPr marL="3657600" algn="l" rtl="0" eaLnBrk="1" hangingPunct="1">
        <a:defRPr>
          <a:solidFill>
            <a:schemeClr val="tx1"/>
          </a:solidFill>
          <a:latin typeface="+mn-lt"/>
          <a:ea typeface="+mn-ea"/>
          <a:cs typeface="+mn-cs"/>
        </a:defRPr>
      </a:lvl9pPr>
      <a:extLst/>
    </p:otherStyle>
  </p:txStyles>
</p:sldMaster>
</file>

<file path=ppt/slideMasters/slideMaster14.xml><?xml version="1.0" encoding="utf-8"?>
<p:sldMaster xmlns:a="http://schemas.openxmlformats.org/drawingml/2006/main" xmlns:r="http://schemas.openxmlformats.org/officeDocument/2006/relationships" xmlns:p="http://schemas.openxmlformats.org/presentationml/2006/main" preserve="1">
  <p:cSld>
    <p:bg bwMode="gray">
      <p:bgPr>
        <a:solidFill>
          <a:schemeClr val="tx1"/>
        </a:solidFill>
        <a:effectLst/>
      </p:bgPr>
    </p:bg>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p:custDataLst>
              <p:tags r:id="rId11"/>
            </p:custDataLst>
            <p:extLst>
              <p:ext uri="{D42A27DB-BD31-4B8C-83A1-F6EECF244321}">
                <p14:modId xmlns:p14="http://schemas.microsoft.com/office/powerpoint/2010/main" val="929917133"/>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81962" name="think-cell Folie" r:id="rId12" imgW="270" imgH="270" progId="TCLayout.ActiveDocument.1">
                  <p:embed/>
                </p:oleObj>
              </mc:Choice>
              <mc:Fallback>
                <p:oleObj name="think-cell Folie" r:id="rId12" imgW="270" imgH="270" progId="TCLayout.ActiveDocument.1">
                  <p:embed/>
                  <p:pic>
                    <p:nvPicPr>
                      <p:cNvPr id="0" name=""/>
                      <p:cNvPicPr/>
                      <p:nvPr/>
                    </p:nvPicPr>
                    <p:blipFill>
                      <a:blip r:embed="rId13"/>
                      <a:stretch>
                        <a:fillRect/>
                      </a:stretch>
                    </p:blipFill>
                    <p:spPr>
                      <a:xfrm>
                        <a:off x="1588" y="1588"/>
                        <a:ext cx="1587" cy="1587"/>
                      </a:xfrm>
                      <a:prstGeom prst="rect">
                        <a:avLst/>
                      </a:prstGeom>
                    </p:spPr>
                  </p:pic>
                </p:oleObj>
              </mc:Fallback>
            </mc:AlternateContent>
          </a:graphicData>
        </a:graphic>
      </p:graphicFrame>
      <p:pic>
        <p:nvPicPr>
          <p:cNvPr id="15" name="Picture 3" descr="Hintergrund"/>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pic>
        <p:nvPicPr>
          <p:cNvPr id="9" name="Image 66" descr="shadow-v2.png"/>
          <p:cNvPicPr>
            <a:picLocks noChangeAspect="1"/>
          </p:cNvPicPr>
          <p:nvPr/>
        </p:nvPicPr>
        <p:blipFill>
          <a:blip r:embed="rId15">
            <a:extLst>
              <a:ext uri="{28A0092B-C50C-407E-A947-70E740481C1C}">
                <a14:useLocalDpi xmlns:a14="http://schemas.microsoft.com/office/drawing/2010/main" val="0"/>
              </a:ext>
            </a:extLst>
          </a:blip>
          <a:srcRect t="8528" b="51877"/>
          <a:stretch>
            <a:fillRect/>
          </a:stretch>
        </p:blipFill>
        <p:spPr bwMode="auto">
          <a:xfrm>
            <a:off x="0" y="6381750"/>
            <a:ext cx="8856663" cy="206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6" name="Rectangle 6"/>
          <p:cNvSpPr>
            <a:spLocks noGrp="1"/>
          </p:cNvSpPr>
          <p:nvPr>
            <p:ph type="title"/>
          </p:nvPr>
        </p:nvSpPr>
        <p:spPr>
          <a:xfrm>
            <a:off x="648000" y="334800"/>
            <a:ext cx="7992000" cy="93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fontAlgn="base">
              <a:spcAft>
                <a:spcPct val="0"/>
              </a:spcAft>
            </a:pPr>
            <a:r>
              <a:rPr lang="en-GB" noProof="1"/>
              <a:t>Click to edit master title style</a:t>
            </a:r>
            <a:endParaRPr lang="en-GB" dirty="0"/>
          </a:p>
        </p:txBody>
      </p:sp>
      <p:grpSp>
        <p:nvGrpSpPr>
          <p:cNvPr id="10" name="Group 7"/>
          <p:cNvGrpSpPr>
            <a:grpSpLocks/>
          </p:cNvGrpSpPr>
          <p:nvPr/>
        </p:nvGrpSpPr>
        <p:grpSpPr bwMode="auto">
          <a:xfrm>
            <a:off x="7777163" y="6526213"/>
            <a:ext cx="863600" cy="236537"/>
            <a:chOff x="1005" y="1644"/>
            <a:chExt cx="3749" cy="1030"/>
          </a:xfrm>
        </p:grpSpPr>
        <p:sp>
          <p:nvSpPr>
            <p:cNvPr id="11" name="Freeform 8"/>
            <p:cNvSpPr>
              <a:spLocks/>
            </p:cNvSpPr>
            <p:nvPr userDrawn="1"/>
          </p:nvSpPr>
          <p:spPr bwMode="auto">
            <a:xfrm>
              <a:off x="1962" y="2123"/>
              <a:ext cx="314" cy="256"/>
            </a:xfrm>
            <a:custGeom>
              <a:avLst/>
              <a:gdLst>
                <a:gd name="T0" fmla="*/ 108 w 314"/>
                <a:gd name="T1" fmla="*/ 256 h 256"/>
                <a:gd name="T2" fmla="*/ 314 w 314"/>
                <a:gd name="T3" fmla="*/ 0 h 256"/>
                <a:gd name="T4" fmla="*/ 101 w 314"/>
                <a:gd name="T5" fmla="*/ 0 h 256"/>
                <a:gd name="T6" fmla="*/ 0 w 314"/>
                <a:gd name="T7" fmla="*/ 126 h 256"/>
                <a:gd name="T8" fmla="*/ 108 w 314"/>
                <a:gd name="T9" fmla="*/ 256 h 256"/>
              </a:gdLst>
              <a:ahLst/>
              <a:cxnLst>
                <a:cxn ang="0">
                  <a:pos x="T0" y="T1"/>
                </a:cxn>
                <a:cxn ang="0">
                  <a:pos x="T2" y="T3"/>
                </a:cxn>
                <a:cxn ang="0">
                  <a:pos x="T4" y="T5"/>
                </a:cxn>
                <a:cxn ang="0">
                  <a:pos x="T6" y="T7"/>
                </a:cxn>
                <a:cxn ang="0">
                  <a:pos x="T8" y="T9"/>
                </a:cxn>
              </a:cxnLst>
              <a:rect l="0" t="0" r="r" b="b"/>
              <a:pathLst>
                <a:path w="314" h="256">
                  <a:moveTo>
                    <a:pt x="108" y="256"/>
                  </a:moveTo>
                  <a:lnTo>
                    <a:pt x="314" y="0"/>
                  </a:lnTo>
                  <a:lnTo>
                    <a:pt x="101" y="0"/>
                  </a:lnTo>
                  <a:lnTo>
                    <a:pt x="0" y="126"/>
                  </a:lnTo>
                  <a:lnTo>
                    <a:pt x="108" y="256"/>
                  </a:lnTo>
                  <a:close/>
                </a:path>
              </a:pathLst>
            </a:custGeom>
            <a:solidFill>
              <a:srgbClr val="F15A2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solidFill>
                  <a:srgbClr val="000000"/>
                </a:solidFill>
              </a:endParaRPr>
            </a:p>
          </p:txBody>
        </p:sp>
        <p:sp>
          <p:nvSpPr>
            <p:cNvPr id="12" name="Freeform 9"/>
            <p:cNvSpPr>
              <a:spLocks noEditPoints="1"/>
            </p:cNvSpPr>
            <p:nvPr userDrawn="1"/>
          </p:nvSpPr>
          <p:spPr bwMode="auto">
            <a:xfrm>
              <a:off x="1005" y="1644"/>
              <a:ext cx="1183" cy="1014"/>
            </a:xfrm>
            <a:custGeom>
              <a:avLst/>
              <a:gdLst>
                <a:gd name="T0" fmla="*/ 359 w 501"/>
                <a:gd name="T1" fmla="*/ 313 h 429"/>
                <a:gd name="T2" fmla="*/ 339 w 501"/>
                <a:gd name="T3" fmla="*/ 287 h 429"/>
                <a:gd name="T4" fmla="*/ 331 w 501"/>
                <a:gd name="T5" fmla="*/ 277 h 429"/>
                <a:gd name="T6" fmla="*/ 288 w 501"/>
                <a:gd name="T7" fmla="*/ 257 h 429"/>
                <a:gd name="T8" fmla="*/ 232 w 501"/>
                <a:gd name="T9" fmla="*/ 313 h 429"/>
                <a:gd name="T10" fmla="*/ 288 w 501"/>
                <a:gd name="T11" fmla="*/ 368 h 429"/>
                <a:gd name="T12" fmla="*/ 331 w 501"/>
                <a:gd name="T13" fmla="*/ 348 h 429"/>
                <a:gd name="T14" fmla="*/ 339 w 501"/>
                <a:gd name="T15" fmla="*/ 338 h 429"/>
                <a:gd name="T16" fmla="*/ 359 w 501"/>
                <a:gd name="T17" fmla="*/ 313 h 429"/>
                <a:gd name="T18" fmla="*/ 162 w 501"/>
                <a:gd name="T19" fmla="*/ 312 h 429"/>
                <a:gd name="T20" fmla="*/ 288 w 501"/>
                <a:gd name="T21" fmla="*/ 188 h 429"/>
                <a:gd name="T22" fmla="*/ 384 w 501"/>
                <a:gd name="T23" fmla="*/ 232 h 429"/>
                <a:gd name="T24" fmla="*/ 385 w 501"/>
                <a:gd name="T25" fmla="*/ 234 h 429"/>
                <a:gd name="T26" fmla="*/ 387 w 501"/>
                <a:gd name="T27" fmla="*/ 233 h 429"/>
                <a:gd name="T28" fmla="*/ 250 w 501"/>
                <a:gd name="T29" fmla="*/ 0 h 429"/>
                <a:gd name="T30" fmla="*/ 0 w 501"/>
                <a:gd name="T31" fmla="*/ 429 h 429"/>
                <a:gd name="T32" fmla="*/ 244 w 501"/>
                <a:gd name="T33" fmla="*/ 429 h 429"/>
                <a:gd name="T34" fmla="*/ 245 w 501"/>
                <a:gd name="T35" fmla="*/ 428 h 429"/>
                <a:gd name="T36" fmla="*/ 220 w 501"/>
                <a:gd name="T37" fmla="*/ 417 h 429"/>
                <a:gd name="T38" fmla="*/ 162 w 501"/>
                <a:gd name="T39" fmla="*/ 312 h 429"/>
                <a:gd name="T40" fmla="*/ 496 w 501"/>
                <a:gd name="T41" fmla="*/ 427 h 429"/>
                <a:gd name="T42" fmla="*/ 470 w 501"/>
                <a:gd name="T43" fmla="*/ 420 h 429"/>
                <a:gd name="T44" fmla="*/ 405 w 501"/>
                <a:gd name="T45" fmla="*/ 367 h 429"/>
                <a:gd name="T46" fmla="*/ 380 w 501"/>
                <a:gd name="T47" fmla="*/ 398 h 429"/>
                <a:gd name="T48" fmla="*/ 333 w 501"/>
                <a:gd name="T49" fmla="*/ 428 h 429"/>
                <a:gd name="T50" fmla="*/ 333 w 501"/>
                <a:gd name="T51" fmla="*/ 429 h 429"/>
                <a:gd name="T52" fmla="*/ 501 w 501"/>
                <a:gd name="T53" fmla="*/ 429 h 429"/>
                <a:gd name="T54" fmla="*/ 501 w 501"/>
                <a:gd name="T55" fmla="*/ 428 h 429"/>
                <a:gd name="T56" fmla="*/ 496 w 501"/>
                <a:gd name="T57" fmla="*/ 427 h 4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01" h="429">
                  <a:moveTo>
                    <a:pt x="359" y="313"/>
                  </a:moveTo>
                  <a:cubicBezTo>
                    <a:pt x="353" y="305"/>
                    <a:pt x="350" y="300"/>
                    <a:pt x="339" y="287"/>
                  </a:cubicBezTo>
                  <a:cubicBezTo>
                    <a:pt x="336" y="283"/>
                    <a:pt x="335" y="282"/>
                    <a:pt x="331" y="277"/>
                  </a:cubicBezTo>
                  <a:cubicBezTo>
                    <a:pt x="320" y="265"/>
                    <a:pt x="306" y="257"/>
                    <a:pt x="288" y="257"/>
                  </a:cubicBezTo>
                  <a:cubicBezTo>
                    <a:pt x="257" y="257"/>
                    <a:pt x="232" y="282"/>
                    <a:pt x="232" y="313"/>
                  </a:cubicBezTo>
                  <a:cubicBezTo>
                    <a:pt x="232" y="343"/>
                    <a:pt x="257" y="368"/>
                    <a:pt x="288" y="368"/>
                  </a:cubicBezTo>
                  <a:cubicBezTo>
                    <a:pt x="306" y="368"/>
                    <a:pt x="320" y="360"/>
                    <a:pt x="331" y="348"/>
                  </a:cubicBezTo>
                  <a:cubicBezTo>
                    <a:pt x="335" y="343"/>
                    <a:pt x="336" y="342"/>
                    <a:pt x="339" y="338"/>
                  </a:cubicBezTo>
                  <a:cubicBezTo>
                    <a:pt x="350" y="325"/>
                    <a:pt x="353" y="320"/>
                    <a:pt x="359" y="313"/>
                  </a:cubicBezTo>
                  <a:moveTo>
                    <a:pt x="162" y="312"/>
                  </a:moveTo>
                  <a:cubicBezTo>
                    <a:pt x="162" y="243"/>
                    <a:pt x="218" y="188"/>
                    <a:pt x="288" y="188"/>
                  </a:cubicBezTo>
                  <a:cubicBezTo>
                    <a:pt x="322" y="188"/>
                    <a:pt x="357" y="201"/>
                    <a:pt x="384" y="232"/>
                  </a:cubicBezTo>
                  <a:cubicBezTo>
                    <a:pt x="385" y="234"/>
                    <a:pt x="385" y="234"/>
                    <a:pt x="385" y="234"/>
                  </a:cubicBezTo>
                  <a:cubicBezTo>
                    <a:pt x="387" y="233"/>
                    <a:pt x="387" y="233"/>
                    <a:pt x="387" y="233"/>
                  </a:cubicBezTo>
                  <a:cubicBezTo>
                    <a:pt x="250" y="0"/>
                    <a:pt x="250" y="0"/>
                    <a:pt x="250" y="0"/>
                  </a:cubicBezTo>
                  <a:cubicBezTo>
                    <a:pt x="0" y="429"/>
                    <a:pt x="0" y="429"/>
                    <a:pt x="0" y="429"/>
                  </a:cubicBezTo>
                  <a:cubicBezTo>
                    <a:pt x="244" y="429"/>
                    <a:pt x="244" y="429"/>
                    <a:pt x="244" y="429"/>
                  </a:cubicBezTo>
                  <a:cubicBezTo>
                    <a:pt x="245" y="428"/>
                    <a:pt x="245" y="428"/>
                    <a:pt x="245" y="428"/>
                  </a:cubicBezTo>
                  <a:cubicBezTo>
                    <a:pt x="234" y="425"/>
                    <a:pt x="224" y="419"/>
                    <a:pt x="220" y="417"/>
                  </a:cubicBezTo>
                  <a:cubicBezTo>
                    <a:pt x="185" y="395"/>
                    <a:pt x="162" y="357"/>
                    <a:pt x="162" y="312"/>
                  </a:cubicBezTo>
                  <a:moveTo>
                    <a:pt x="496" y="427"/>
                  </a:moveTo>
                  <a:cubicBezTo>
                    <a:pt x="485" y="425"/>
                    <a:pt x="476" y="422"/>
                    <a:pt x="470" y="420"/>
                  </a:cubicBezTo>
                  <a:cubicBezTo>
                    <a:pt x="444" y="409"/>
                    <a:pt x="423" y="389"/>
                    <a:pt x="405" y="367"/>
                  </a:cubicBezTo>
                  <a:cubicBezTo>
                    <a:pt x="405" y="367"/>
                    <a:pt x="392" y="385"/>
                    <a:pt x="380" y="398"/>
                  </a:cubicBezTo>
                  <a:cubicBezTo>
                    <a:pt x="362" y="417"/>
                    <a:pt x="343" y="425"/>
                    <a:pt x="333" y="428"/>
                  </a:cubicBezTo>
                  <a:cubicBezTo>
                    <a:pt x="333" y="429"/>
                    <a:pt x="333" y="429"/>
                    <a:pt x="333" y="429"/>
                  </a:cubicBezTo>
                  <a:cubicBezTo>
                    <a:pt x="501" y="429"/>
                    <a:pt x="501" y="429"/>
                    <a:pt x="501" y="429"/>
                  </a:cubicBezTo>
                  <a:cubicBezTo>
                    <a:pt x="501" y="428"/>
                    <a:pt x="501" y="428"/>
                    <a:pt x="501" y="428"/>
                  </a:cubicBezTo>
                  <a:cubicBezTo>
                    <a:pt x="501" y="428"/>
                    <a:pt x="499" y="427"/>
                    <a:pt x="496" y="427"/>
                  </a:cubicBezTo>
                </a:path>
              </a:pathLst>
            </a:custGeom>
            <a:solidFill>
              <a:srgbClr val="005BA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solidFill>
                  <a:srgbClr val="000000"/>
                </a:solidFill>
              </a:endParaRPr>
            </a:p>
          </p:txBody>
        </p:sp>
        <p:sp>
          <p:nvSpPr>
            <p:cNvPr id="14" name="Freeform 10"/>
            <p:cNvSpPr>
              <a:spLocks noEditPoints="1"/>
            </p:cNvSpPr>
            <p:nvPr userDrawn="1"/>
          </p:nvSpPr>
          <p:spPr bwMode="auto">
            <a:xfrm>
              <a:off x="2540" y="1904"/>
              <a:ext cx="2214" cy="770"/>
            </a:xfrm>
            <a:custGeom>
              <a:avLst/>
              <a:gdLst>
                <a:gd name="T0" fmla="*/ 171 w 937"/>
                <a:gd name="T1" fmla="*/ 136 h 326"/>
                <a:gd name="T2" fmla="*/ 78 w 937"/>
                <a:gd name="T3" fmla="*/ 89 h 326"/>
                <a:gd name="T4" fmla="*/ 125 w 937"/>
                <a:gd name="T5" fmla="*/ 53 h 326"/>
                <a:gd name="T6" fmla="*/ 186 w 937"/>
                <a:gd name="T7" fmla="*/ 100 h 326"/>
                <a:gd name="T8" fmla="*/ 253 w 937"/>
                <a:gd name="T9" fmla="*/ 100 h 326"/>
                <a:gd name="T10" fmla="*/ 128 w 937"/>
                <a:gd name="T11" fmla="*/ 0 h 326"/>
                <a:gd name="T12" fmla="*/ 12 w 937"/>
                <a:gd name="T13" fmla="*/ 94 h 326"/>
                <a:gd name="T14" fmla="*/ 104 w 937"/>
                <a:gd name="T15" fmla="*/ 183 h 326"/>
                <a:gd name="T16" fmla="*/ 197 w 937"/>
                <a:gd name="T17" fmla="*/ 234 h 326"/>
                <a:gd name="T18" fmla="*/ 136 w 937"/>
                <a:gd name="T19" fmla="*/ 273 h 326"/>
                <a:gd name="T20" fmla="*/ 67 w 937"/>
                <a:gd name="T21" fmla="*/ 215 h 326"/>
                <a:gd name="T22" fmla="*/ 1 w 937"/>
                <a:gd name="T23" fmla="*/ 215 h 326"/>
                <a:gd name="T24" fmla="*/ 134 w 937"/>
                <a:gd name="T25" fmla="*/ 326 h 326"/>
                <a:gd name="T26" fmla="*/ 263 w 937"/>
                <a:gd name="T27" fmla="*/ 226 h 326"/>
                <a:gd name="T28" fmla="*/ 171 w 937"/>
                <a:gd name="T29" fmla="*/ 136 h 326"/>
                <a:gd name="T30" fmla="*/ 541 w 937"/>
                <a:gd name="T31" fmla="*/ 121 h 326"/>
                <a:gd name="T32" fmla="*/ 541 w 937"/>
                <a:gd name="T33" fmla="*/ 121 h 326"/>
                <a:gd name="T34" fmla="*/ 473 w 937"/>
                <a:gd name="T35" fmla="*/ 87 h 326"/>
                <a:gd name="T36" fmla="*/ 374 w 937"/>
                <a:gd name="T37" fmla="*/ 204 h 326"/>
                <a:gd name="T38" fmla="*/ 475 w 937"/>
                <a:gd name="T39" fmla="*/ 325 h 326"/>
                <a:gd name="T40" fmla="*/ 543 w 937"/>
                <a:gd name="T41" fmla="*/ 290 h 326"/>
                <a:gd name="T42" fmla="*/ 544 w 937"/>
                <a:gd name="T43" fmla="*/ 290 h 326"/>
                <a:gd name="T44" fmla="*/ 544 w 937"/>
                <a:gd name="T45" fmla="*/ 319 h 326"/>
                <a:gd name="T46" fmla="*/ 603 w 937"/>
                <a:gd name="T47" fmla="*/ 319 h 326"/>
                <a:gd name="T48" fmla="*/ 603 w 937"/>
                <a:gd name="T49" fmla="*/ 8 h 326"/>
                <a:gd name="T50" fmla="*/ 541 w 937"/>
                <a:gd name="T51" fmla="*/ 8 h 326"/>
                <a:gd name="T52" fmla="*/ 541 w 937"/>
                <a:gd name="T53" fmla="*/ 121 h 326"/>
                <a:gd name="T54" fmla="*/ 490 w 937"/>
                <a:gd name="T55" fmla="*/ 278 h 326"/>
                <a:gd name="T56" fmla="*/ 436 w 937"/>
                <a:gd name="T57" fmla="*/ 206 h 326"/>
                <a:gd name="T58" fmla="*/ 490 w 937"/>
                <a:gd name="T59" fmla="*/ 134 h 326"/>
                <a:gd name="T60" fmla="*/ 543 w 937"/>
                <a:gd name="T61" fmla="*/ 205 h 326"/>
                <a:gd name="T62" fmla="*/ 490 w 937"/>
                <a:gd name="T63" fmla="*/ 278 h 326"/>
                <a:gd name="T64" fmla="*/ 741 w 937"/>
                <a:gd name="T65" fmla="*/ 87 h 326"/>
                <a:gd name="T66" fmla="*/ 626 w 937"/>
                <a:gd name="T67" fmla="*/ 206 h 326"/>
                <a:gd name="T68" fmla="*/ 741 w 937"/>
                <a:gd name="T69" fmla="*/ 325 h 326"/>
                <a:gd name="T70" fmla="*/ 846 w 937"/>
                <a:gd name="T71" fmla="*/ 249 h 326"/>
                <a:gd name="T72" fmla="*/ 792 w 937"/>
                <a:gd name="T73" fmla="*/ 249 h 326"/>
                <a:gd name="T74" fmla="*/ 743 w 937"/>
                <a:gd name="T75" fmla="*/ 278 h 326"/>
                <a:gd name="T76" fmla="*/ 687 w 937"/>
                <a:gd name="T77" fmla="*/ 221 h 326"/>
                <a:gd name="T78" fmla="*/ 850 w 937"/>
                <a:gd name="T79" fmla="*/ 221 h 326"/>
                <a:gd name="T80" fmla="*/ 741 w 937"/>
                <a:gd name="T81" fmla="*/ 87 h 326"/>
                <a:gd name="T82" fmla="*/ 687 w 937"/>
                <a:gd name="T83" fmla="*/ 182 h 326"/>
                <a:gd name="T84" fmla="*/ 739 w 937"/>
                <a:gd name="T85" fmla="*/ 134 h 326"/>
                <a:gd name="T86" fmla="*/ 788 w 937"/>
                <a:gd name="T87" fmla="*/ 182 h 326"/>
                <a:gd name="T88" fmla="*/ 687 w 937"/>
                <a:gd name="T89" fmla="*/ 182 h 326"/>
                <a:gd name="T90" fmla="*/ 875 w 937"/>
                <a:gd name="T91" fmla="*/ 319 h 326"/>
                <a:gd name="T92" fmla="*/ 937 w 937"/>
                <a:gd name="T93" fmla="*/ 319 h 326"/>
                <a:gd name="T94" fmla="*/ 937 w 937"/>
                <a:gd name="T95" fmla="*/ 8 h 326"/>
                <a:gd name="T96" fmla="*/ 875 w 937"/>
                <a:gd name="T97" fmla="*/ 8 h 326"/>
                <a:gd name="T98" fmla="*/ 875 w 937"/>
                <a:gd name="T99" fmla="*/ 319 h 326"/>
                <a:gd name="T100" fmla="*/ 286 w 937"/>
                <a:gd name="T101" fmla="*/ 319 h 326"/>
                <a:gd name="T102" fmla="*/ 348 w 937"/>
                <a:gd name="T103" fmla="*/ 319 h 326"/>
                <a:gd name="T104" fmla="*/ 348 w 937"/>
                <a:gd name="T105" fmla="*/ 93 h 326"/>
                <a:gd name="T106" fmla="*/ 286 w 937"/>
                <a:gd name="T107" fmla="*/ 93 h 326"/>
                <a:gd name="T108" fmla="*/ 286 w 937"/>
                <a:gd name="T109" fmla="*/ 319 h 326"/>
                <a:gd name="T110" fmla="*/ 286 w 937"/>
                <a:gd name="T111" fmla="*/ 59 h 326"/>
                <a:gd name="T112" fmla="*/ 348 w 937"/>
                <a:gd name="T113" fmla="*/ 59 h 326"/>
                <a:gd name="T114" fmla="*/ 348 w 937"/>
                <a:gd name="T115" fmla="*/ 8 h 326"/>
                <a:gd name="T116" fmla="*/ 286 w 937"/>
                <a:gd name="T117" fmla="*/ 8 h 326"/>
                <a:gd name="T118" fmla="*/ 286 w 937"/>
                <a:gd name="T119" fmla="*/ 59 h 3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937" h="326">
                  <a:moveTo>
                    <a:pt x="171" y="136"/>
                  </a:moveTo>
                  <a:cubicBezTo>
                    <a:pt x="93" y="116"/>
                    <a:pt x="78" y="113"/>
                    <a:pt x="78" y="89"/>
                  </a:cubicBezTo>
                  <a:cubicBezTo>
                    <a:pt x="78" y="63"/>
                    <a:pt x="103" y="53"/>
                    <a:pt x="125" y="53"/>
                  </a:cubicBezTo>
                  <a:cubicBezTo>
                    <a:pt x="158" y="53"/>
                    <a:pt x="184" y="63"/>
                    <a:pt x="186" y="100"/>
                  </a:cubicBezTo>
                  <a:cubicBezTo>
                    <a:pt x="253" y="100"/>
                    <a:pt x="253" y="100"/>
                    <a:pt x="253" y="100"/>
                  </a:cubicBezTo>
                  <a:cubicBezTo>
                    <a:pt x="253" y="29"/>
                    <a:pt x="193" y="0"/>
                    <a:pt x="128" y="0"/>
                  </a:cubicBezTo>
                  <a:cubicBezTo>
                    <a:pt x="72" y="0"/>
                    <a:pt x="12" y="31"/>
                    <a:pt x="12" y="94"/>
                  </a:cubicBezTo>
                  <a:cubicBezTo>
                    <a:pt x="12" y="153"/>
                    <a:pt x="58" y="171"/>
                    <a:pt x="104" y="183"/>
                  </a:cubicBezTo>
                  <a:cubicBezTo>
                    <a:pt x="150" y="195"/>
                    <a:pt x="197" y="201"/>
                    <a:pt x="197" y="234"/>
                  </a:cubicBezTo>
                  <a:cubicBezTo>
                    <a:pt x="197" y="266"/>
                    <a:pt x="160" y="273"/>
                    <a:pt x="136" y="273"/>
                  </a:cubicBezTo>
                  <a:cubicBezTo>
                    <a:pt x="100" y="273"/>
                    <a:pt x="67" y="257"/>
                    <a:pt x="67" y="215"/>
                  </a:cubicBezTo>
                  <a:cubicBezTo>
                    <a:pt x="1" y="215"/>
                    <a:pt x="1" y="215"/>
                    <a:pt x="1" y="215"/>
                  </a:cubicBezTo>
                  <a:cubicBezTo>
                    <a:pt x="0" y="292"/>
                    <a:pt x="65" y="326"/>
                    <a:pt x="134" y="326"/>
                  </a:cubicBezTo>
                  <a:cubicBezTo>
                    <a:pt x="218" y="326"/>
                    <a:pt x="263" y="283"/>
                    <a:pt x="263" y="226"/>
                  </a:cubicBezTo>
                  <a:cubicBezTo>
                    <a:pt x="263" y="156"/>
                    <a:pt x="193" y="141"/>
                    <a:pt x="171" y="136"/>
                  </a:cubicBezTo>
                  <a:moveTo>
                    <a:pt x="541" y="121"/>
                  </a:moveTo>
                  <a:cubicBezTo>
                    <a:pt x="541" y="121"/>
                    <a:pt x="541" y="121"/>
                    <a:pt x="541" y="121"/>
                  </a:cubicBezTo>
                  <a:cubicBezTo>
                    <a:pt x="526" y="99"/>
                    <a:pt x="500" y="87"/>
                    <a:pt x="473" y="87"/>
                  </a:cubicBezTo>
                  <a:cubicBezTo>
                    <a:pt x="407" y="87"/>
                    <a:pt x="374" y="144"/>
                    <a:pt x="374" y="204"/>
                  </a:cubicBezTo>
                  <a:cubicBezTo>
                    <a:pt x="374" y="266"/>
                    <a:pt x="407" y="325"/>
                    <a:pt x="475" y="325"/>
                  </a:cubicBezTo>
                  <a:cubicBezTo>
                    <a:pt x="504" y="325"/>
                    <a:pt x="529" y="314"/>
                    <a:pt x="543" y="290"/>
                  </a:cubicBezTo>
                  <a:cubicBezTo>
                    <a:pt x="544" y="290"/>
                    <a:pt x="544" y="290"/>
                    <a:pt x="544" y="290"/>
                  </a:cubicBezTo>
                  <a:cubicBezTo>
                    <a:pt x="544" y="319"/>
                    <a:pt x="544" y="319"/>
                    <a:pt x="544" y="319"/>
                  </a:cubicBezTo>
                  <a:cubicBezTo>
                    <a:pt x="603" y="319"/>
                    <a:pt x="603" y="319"/>
                    <a:pt x="603" y="319"/>
                  </a:cubicBezTo>
                  <a:cubicBezTo>
                    <a:pt x="603" y="8"/>
                    <a:pt x="603" y="8"/>
                    <a:pt x="603" y="8"/>
                  </a:cubicBezTo>
                  <a:cubicBezTo>
                    <a:pt x="541" y="8"/>
                    <a:pt x="541" y="8"/>
                    <a:pt x="541" y="8"/>
                  </a:cubicBezTo>
                  <a:lnTo>
                    <a:pt x="541" y="121"/>
                  </a:lnTo>
                  <a:close/>
                  <a:moveTo>
                    <a:pt x="490" y="278"/>
                  </a:moveTo>
                  <a:cubicBezTo>
                    <a:pt x="452" y="278"/>
                    <a:pt x="436" y="241"/>
                    <a:pt x="436" y="206"/>
                  </a:cubicBezTo>
                  <a:cubicBezTo>
                    <a:pt x="436" y="169"/>
                    <a:pt x="449" y="134"/>
                    <a:pt x="490" y="134"/>
                  </a:cubicBezTo>
                  <a:cubicBezTo>
                    <a:pt x="530" y="134"/>
                    <a:pt x="543" y="169"/>
                    <a:pt x="543" y="205"/>
                  </a:cubicBezTo>
                  <a:cubicBezTo>
                    <a:pt x="543" y="242"/>
                    <a:pt x="531" y="278"/>
                    <a:pt x="490" y="278"/>
                  </a:cubicBezTo>
                  <a:moveTo>
                    <a:pt x="741" y="87"/>
                  </a:moveTo>
                  <a:cubicBezTo>
                    <a:pt x="672" y="87"/>
                    <a:pt x="626" y="139"/>
                    <a:pt x="626" y="206"/>
                  </a:cubicBezTo>
                  <a:cubicBezTo>
                    <a:pt x="626" y="276"/>
                    <a:pt x="670" y="325"/>
                    <a:pt x="741" y="325"/>
                  </a:cubicBezTo>
                  <a:cubicBezTo>
                    <a:pt x="792" y="325"/>
                    <a:pt x="829" y="302"/>
                    <a:pt x="846" y="249"/>
                  </a:cubicBezTo>
                  <a:cubicBezTo>
                    <a:pt x="792" y="249"/>
                    <a:pt x="792" y="249"/>
                    <a:pt x="792" y="249"/>
                  </a:cubicBezTo>
                  <a:cubicBezTo>
                    <a:pt x="788" y="263"/>
                    <a:pt x="768" y="278"/>
                    <a:pt x="743" y="278"/>
                  </a:cubicBezTo>
                  <a:cubicBezTo>
                    <a:pt x="708" y="278"/>
                    <a:pt x="689" y="260"/>
                    <a:pt x="687" y="221"/>
                  </a:cubicBezTo>
                  <a:cubicBezTo>
                    <a:pt x="850" y="221"/>
                    <a:pt x="850" y="221"/>
                    <a:pt x="850" y="221"/>
                  </a:cubicBezTo>
                  <a:cubicBezTo>
                    <a:pt x="854" y="152"/>
                    <a:pt x="817" y="87"/>
                    <a:pt x="741" y="87"/>
                  </a:cubicBezTo>
                  <a:moveTo>
                    <a:pt x="687" y="182"/>
                  </a:moveTo>
                  <a:cubicBezTo>
                    <a:pt x="688" y="164"/>
                    <a:pt x="700" y="134"/>
                    <a:pt x="739" y="134"/>
                  </a:cubicBezTo>
                  <a:cubicBezTo>
                    <a:pt x="769" y="134"/>
                    <a:pt x="782" y="151"/>
                    <a:pt x="788" y="182"/>
                  </a:cubicBezTo>
                  <a:lnTo>
                    <a:pt x="687" y="182"/>
                  </a:lnTo>
                  <a:close/>
                  <a:moveTo>
                    <a:pt x="875" y="319"/>
                  </a:moveTo>
                  <a:cubicBezTo>
                    <a:pt x="937" y="319"/>
                    <a:pt x="937" y="319"/>
                    <a:pt x="937" y="319"/>
                  </a:cubicBezTo>
                  <a:cubicBezTo>
                    <a:pt x="937" y="8"/>
                    <a:pt x="937" y="8"/>
                    <a:pt x="937" y="8"/>
                  </a:cubicBezTo>
                  <a:cubicBezTo>
                    <a:pt x="875" y="8"/>
                    <a:pt x="875" y="8"/>
                    <a:pt x="875" y="8"/>
                  </a:cubicBezTo>
                  <a:lnTo>
                    <a:pt x="875" y="319"/>
                  </a:lnTo>
                  <a:close/>
                  <a:moveTo>
                    <a:pt x="286" y="319"/>
                  </a:moveTo>
                  <a:cubicBezTo>
                    <a:pt x="348" y="319"/>
                    <a:pt x="348" y="319"/>
                    <a:pt x="348" y="319"/>
                  </a:cubicBezTo>
                  <a:cubicBezTo>
                    <a:pt x="348" y="93"/>
                    <a:pt x="348" y="93"/>
                    <a:pt x="348" y="93"/>
                  </a:cubicBezTo>
                  <a:cubicBezTo>
                    <a:pt x="286" y="93"/>
                    <a:pt x="286" y="93"/>
                    <a:pt x="286" y="93"/>
                  </a:cubicBezTo>
                  <a:lnTo>
                    <a:pt x="286" y="319"/>
                  </a:lnTo>
                  <a:close/>
                  <a:moveTo>
                    <a:pt x="286" y="59"/>
                  </a:moveTo>
                  <a:cubicBezTo>
                    <a:pt x="348" y="59"/>
                    <a:pt x="348" y="59"/>
                    <a:pt x="348" y="59"/>
                  </a:cubicBezTo>
                  <a:cubicBezTo>
                    <a:pt x="348" y="8"/>
                    <a:pt x="348" y="8"/>
                    <a:pt x="348" y="8"/>
                  </a:cubicBezTo>
                  <a:cubicBezTo>
                    <a:pt x="286" y="8"/>
                    <a:pt x="286" y="8"/>
                    <a:pt x="286" y="8"/>
                  </a:cubicBezTo>
                  <a:lnTo>
                    <a:pt x="286" y="59"/>
                  </a:lnTo>
                  <a:close/>
                </a:path>
              </a:pathLst>
            </a:custGeom>
            <a:solidFill>
              <a:srgbClr val="005BA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solidFill>
                  <a:srgbClr val="000000"/>
                </a:solidFill>
              </a:endParaRPr>
            </a:p>
          </p:txBody>
        </p:sp>
      </p:grpSp>
      <p:sp>
        <p:nvSpPr>
          <p:cNvPr id="16" name="Footer Placeholder 3"/>
          <p:cNvSpPr txBox="1">
            <a:spLocks/>
          </p:cNvSpPr>
          <p:nvPr/>
        </p:nvSpPr>
        <p:spPr>
          <a:xfrm>
            <a:off x="1341438" y="6626225"/>
            <a:ext cx="2442563" cy="138499"/>
          </a:xfrm>
          <a:prstGeom prst="rect">
            <a:avLst/>
          </a:prstGeom>
        </p:spPr>
        <p:txBody>
          <a:bodyPr wrap="none" lIns="0" tIns="0" rIns="0" bIns="0">
            <a:spAutoFit/>
          </a:bodyPr>
          <a:lstStyle>
            <a:lvl1pPr marL="0" algn="l" rtl="0" latinLnBrk="0">
              <a:defRPr sz="900" kern="1200">
                <a:solidFill>
                  <a:schemeClr val="tx2"/>
                </a:solidFill>
                <a:latin typeface="+mn-lt"/>
                <a:ea typeface="+mn-ea"/>
                <a:cs typeface="+mn-cs"/>
              </a:defRPr>
            </a:lvl1pPr>
            <a:lvl2pPr marL="457200" algn="l" rtl="0" latinLnBrk="0">
              <a:defRPr sz="1800" kern="1200">
                <a:solidFill>
                  <a:schemeClr val="tx1"/>
                </a:solidFill>
                <a:latin typeface="+mn-lt"/>
                <a:ea typeface="+mn-ea"/>
                <a:cs typeface="+mn-cs"/>
              </a:defRPr>
            </a:lvl2pPr>
            <a:lvl3pPr marL="914400" algn="l" rtl="0" latinLnBrk="0">
              <a:defRPr sz="1800" kern="1200">
                <a:solidFill>
                  <a:schemeClr val="tx1"/>
                </a:solidFill>
                <a:latin typeface="+mn-lt"/>
                <a:ea typeface="+mn-ea"/>
                <a:cs typeface="+mn-cs"/>
              </a:defRPr>
            </a:lvl3pPr>
            <a:lvl4pPr marL="1371600" algn="l" rtl="0" latinLnBrk="0">
              <a:defRPr sz="1800" kern="1200">
                <a:solidFill>
                  <a:schemeClr val="tx1"/>
                </a:solidFill>
                <a:latin typeface="+mn-lt"/>
                <a:ea typeface="+mn-ea"/>
                <a:cs typeface="+mn-cs"/>
              </a:defRPr>
            </a:lvl4pPr>
            <a:lvl5pPr marL="1828800" algn="l" rtl="0" latinLnBrk="0">
              <a:defRPr sz="1800" kern="1200">
                <a:solidFill>
                  <a:schemeClr val="tx1"/>
                </a:solidFill>
                <a:latin typeface="+mn-lt"/>
                <a:ea typeface="+mn-ea"/>
                <a:cs typeface="+mn-cs"/>
              </a:defRPr>
            </a:lvl5pPr>
            <a:lvl6pPr marL="2286000" algn="l" rtl="0" latinLnBrk="0">
              <a:defRPr sz="1800" kern="1200">
                <a:solidFill>
                  <a:schemeClr val="tx1"/>
                </a:solidFill>
                <a:latin typeface="+mn-lt"/>
                <a:ea typeface="+mn-ea"/>
                <a:cs typeface="+mn-cs"/>
              </a:defRPr>
            </a:lvl6pPr>
            <a:lvl7pPr marL="2743200" algn="l" rtl="0" latinLnBrk="0">
              <a:defRPr sz="1800" kern="1200">
                <a:solidFill>
                  <a:schemeClr val="tx1"/>
                </a:solidFill>
                <a:latin typeface="+mn-lt"/>
                <a:ea typeface="+mn-ea"/>
                <a:cs typeface="+mn-cs"/>
              </a:defRPr>
            </a:lvl7pPr>
            <a:lvl8pPr marL="3200400" algn="l" rtl="0" latinLnBrk="0">
              <a:defRPr sz="1800" kern="1200">
                <a:solidFill>
                  <a:schemeClr val="tx1"/>
                </a:solidFill>
                <a:latin typeface="+mn-lt"/>
                <a:ea typeface="+mn-ea"/>
                <a:cs typeface="+mn-cs"/>
              </a:defRPr>
            </a:lvl8pPr>
            <a:lvl9pPr marL="3657600" algn="l" rtl="0" latinLnBrk="0">
              <a:defRPr sz="1800" kern="1200">
                <a:solidFill>
                  <a:schemeClr val="tx1"/>
                </a:solidFill>
                <a:latin typeface="+mn-lt"/>
                <a:ea typeface="+mn-ea"/>
                <a:cs typeface="+mn-cs"/>
              </a:defRPr>
            </a:lvl9pPr>
            <a:extLst/>
          </a:lstStyle>
          <a:p>
            <a:r>
              <a:rPr lang="en-GB">
                <a:solidFill>
                  <a:srgbClr val="7F7F7F"/>
                </a:solidFill>
              </a:rPr>
              <a:t>Sidel Template 2013, </a:t>
            </a:r>
            <a:fld id="{74360A6C-0130-475B-8B37-F39CE4E35109}" type="datetime4">
              <a:rPr lang="en-GB" smtClean="0">
                <a:solidFill>
                  <a:srgbClr val="7F7F7F"/>
                </a:solidFill>
              </a:rPr>
              <a:pPr/>
              <a:t>Thu, 14 March</a:t>
            </a:fld>
            <a:r>
              <a:rPr lang="en-GB">
                <a:solidFill>
                  <a:srgbClr val="7F7F7F"/>
                </a:solidFill>
              </a:rPr>
              <a:t> – Confidential</a:t>
            </a:r>
            <a:endParaRPr lang="en-GB" dirty="0">
              <a:solidFill>
                <a:srgbClr val="7F7F7F"/>
              </a:solidFill>
            </a:endParaRPr>
          </a:p>
        </p:txBody>
      </p:sp>
      <p:sp>
        <p:nvSpPr>
          <p:cNvPr id="17" name="Slide Number Placeholder 4"/>
          <p:cNvSpPr txBox="1">
            <a:spLocks/>
          </p:cNvSpPr>
          <p:nvPr/>
        </p:nvSpPr>
        <p:spPr>
          <a:xfrm>
            <a:off x="652780" y="6626225"/>
            <a:ext cx="448841" cy="138499"/>
          </a:xfrm>
          <a:prstGeom prst="rect">
            <a:avLst/>
          </a:prstGeom>
        </p:spPr>
        <p:txBody>
          <a:bodyPr wrap="none" lIns="0" tIns="0" rIns="0" bIns="0">
            <a:spAutoFit/>
          </a:bodyPr>
          <a:lstStyle>
            <a:lvl1pPr marL="0" algn="l" rtl="0" latinLnBrk="0">
              <a:defRPr sz="900" kern="1200">
                <a:solidFill>
                  <a:schemeClr val="tx2"/>
                </a:solidFill>
                <a:latin typeface="+mn-lt"/>
                <a:ea typeface="+mn-ea"/>
                <a:cs typeface="+mn-cs"/>
              </a:defRPr>
            </a:lvl1pPr>
            <a:lvl2pPr marL="457200" algn="l" rtl="0" latinLnBrk="0">
              <a:defRPr sz="1800" kern="1200">
                <a:solidFill>
                  <a:schemeClr val="tx1"/>
                </a:solidFill>
                <a:latin typeface="+mn-lt"/>
                <a:ea typeface="+mn-ea"/>
                <a:cs typeface="+mn-cs"/>
              </a:defRPr>
            </a:lvl2pPr>
            <a:lvl3pPr marL="914400" algn="l" rtl="0" latinLnBrk="0">
              <a:defRPr sz="1800" kern="1200">
                <a:solidFill>
                  <a:schemeClr val="tx1"/>
                </a:solidFill>
                <a:latin typeface="+mn-lt"/>
                <a:ea typeface="+mn-ea"/>
                <a:cs typeface="+mn-cs"/>
              </a:defRPr>
            </a:lvl3pPr>
            <a:lvl4pPr marL="1371600" algn="l" rtl="0" latinLnBrk="0">
              <a:defRPr sz="1800" kern="1200">
                <a:solidFill>
                  <a:schemeClr val="tx1"/>
                </a:solidFill>
                <a:latin typeface="+mn-lt"/>
                <a:ea typeface="+mn-ea"/>
                <a:cs typeface="+mn-cs"/>
              </a:defRPr>
            </a:lvl4pPr>
            <a:lvl5pPr marL="1828800" algn="l" rtl="0" latinLnBrk="0">
              <a:defRPr sz="1800" kern="1200">
                <a:solidFill>
                  <a:schemeClr val="tx1"/>
                </a:solidFill>
                <a:latin typeface="+mn-lt"/>
                <a:ea typeface="+mn-ea"/>
                <a:cs typeface="+mn-cs"/>
              </a:defRPr>
            </a:lvl5pPr>
            <a:lvl6pPr marL="2286000" algn="l" rtl="0" latinLnBrk="0">
              <a:defRPr sz="1800" kern="1200">
                <a:solidFill>
                  <a:schemeClr val="tx1"/>
                </a:solidFill>
                <a:latin typeface="+mn-lt"/>
                <a:ea typeface="+mn-ea"/>
                <a:cs typeface="+mn-cs"/>
              </a:defRPr>
            </a:lvl6pPr>
            <a:lvl7pPr marL="2743200" algn="l" rtl="0" latinLnBrk="0">
              <a:defRPr sz="1800" kern="1200">
                <a:solidFill>
                  <a:schemeClr val="tx1"/>
                </a:solidFill>
                <a:latin typeface="+mn-lt"/>
                <a:ea typeface="+mn-ea"/>
                <a:cs typeface="+mn-cs"/>
              </a:defRPr>
            </a:lvl7pPr>
            <a:lvl8pPr marL="3200400" algn="l" rtl="0" latinLnBrk="0">
              <a:defRPr sz="1800" kern="1200">
                <a:solidFill>
                  <a:schemeClr val="tx1"/>
                </a:solidFill>
                <a:latin typeface="+mn-lt"/>
                <a:ea typeface="+mn-ea"/>
                <a:cs typeface="+mn-cs"/>
              </a:defRPr>
            </a:lvl8pPr>
            <a:lvl9pPr marL="3657600" algn="l" rtl="0" latinLnBrk="0">
              <a:defRPr sz="1800" kern="1200">
                <a:solidFill>
                  <a:schemeClr val="tx1"/>
                </a:solidFill>
                <a:latin typeface="+mn-lt"/>
                <a:ea typeface="+mn-ea"/>
                <a:cs typeface="+mn-cs"/>
              </a:defRPr>
            </a:lvl9pPr>
            <a:extLst/>
          </a:lstStyle>
          <a:p>
            <a:r>
              <a:rPr lang="en-GB" dirty="0">
                <a:solidFill>
                  <a:srgbClr val="7F7F7F"/>
                </a:solidFill>
              </a:rPr>
              <a:t>Page </a:t>
            </a:r>
            <a:fld id="{7873E190-40CF-412D-9604-1EFCEB1508B2}" type="slidenum">
              <a:rPr lang="en-GB" smtClean="0">
                <a:solidFill>
                  <a:srgbClr val="7F7F7F"/>
                </a:solidFill>
              </a:rPr>
              <a:pPr/>
              <a:t>‹#›</a:t>
            </a:fld>
            <a:endParaRPr lang="en-GB" dirty="0">
              <a:solidFill>
                <a:srgbClr val="7F7F7F"/>
              </a:solidFill>
            </a:endParaRPr>
          </a:p>
        </p:txBody>
      </p:sp>
      <p:sp>
        <p:nvSpPr>
          <p:cNvPr id="4" name="Text Placeholder 3"/>
          <p:cNvSpPr>
            <a:spLocks noGrp="1"/>
          </p:cNvSpPr>
          <p:nvPr>
            <p:ph type="body" idx="1"/>
          </p:nvPr>
        </p:nvSpPr>
        <p:spPr>
          <a:xfrm>
            <a:off x="648000" y="1485900"/>
            <a:ext cx="7997525" cy="4762500"/>
          </a:xfrm>
          <a:prstGeom prst="rect">
            <a:avLst/>
          </a:prstGeom>
        </p:spPr>
        <p:txBody>
          <a:bodyPr vert="horz" lIns="0" tIns="0" rIns="0" bIns="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B" dirty="0"/>
          </a:p>
        </p:txBody>
      </p:sp>
    </p:spTree>
    <p:extLst>
      <p:ext uri="{BB962C8B-B14F-4D97-AF65-F5344CB8AC3E}">
        <p14:creationId xmlns:p14="http://schemas.microsoft.com/office/powerpoint/2010/main" val="1425921490"/>
      </p:ext>
    </p:extLst>
  </p:cSld>
  <p:clrMap bg1="dk1" tx1="lt1" bg2="dk2" tx2="lt2" accent1="accent1" accent2="accent2" accent3="accent3" accent4="accent4" accent5="accent5" accent6="accent6" hlink="hlink" folHlink="folHlink"/>
  <p:sldLayoutIdLst>
    <p:sldLayoutId id="2147483778" r:id="rId1"/>
    <p:sldLayoutId id="2147483779" r:id="rId2"/>
    <p:sldLayoutId id="2147483780" r:id="rId3"/>
    <p:sldLayoutId id="2147483781" r:id="rId4"/>
    <p:sldLayoutId id="2147483782" r:id="rId5"/>
    <p:sldLayoutId id="2147483783" r:id="rId6"/>
    <p:sldLayoutId id="2147483784" r:id="rId7"/>
    <p:sldLayoutId id="2147483785" r:id="rId8"/>
  </p:sldLayoutIdLst>
  <p:txStyles>
    <p:titleStyle>
      <a:lvl1pPr algn="l" rtl="0" eaLnBrk="1" latinLnBrk="0" hangingPunct="1">
        <a:spcBef>
          <a:spcPct val="0"/>
        </a:spcBef>
        <a:buNone/>
        <a:defRPr lang="en-US" sz="3000" b="1" cap="none" baseline="0" noProof="1" dirty="0">
          <a:solidFill>
            <a:schemeClr val="accent4"/>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extLst/>
    </p:titleStyle>
    <p:bodyStyle>
      <a:lvl1pPr marL="0" indent="0" algn="l" rtl="0" eaLnBrk="1" latinLnBrk="0" hangingPunct="1">
        <a:spcBef>
          <a:spcPct val="20000"/>
        </a:spcBef>
        <a:buNone/>
        <a:defRPr lang="en-US" sz="2000" noProof="1" smtClean="0">
          <a:solidFill>
            <a:schemeClr val="tx1"/>
          </a:solidFill>
          <a:latin typeface="+mn-lt"/>
          <a:ea typeface="+mn-ea"/>
          <a:cs typeface="+mn-cs"/>
        </a:defRPr>
      </a:lvl1pPr>
      <a:lvl2pPr marL="182563" indent="-182563" algn="l" rtl="0" eaLnBrk="1" latinLnBrk="0" hangingPunct="1">
        <a:spcBef>
          <a:spcPts val="1200"/>
        </a:spcBef>
        <a:buClr>
          <a:schemeClr val="accent4"/>
        </a:buClr>
        <a:buFont typeface="Wingdings" pitchFamily="2" charset="2"/>
        <a:buChar char="§"/>
        <a:defRPr lang="en-US" sz="1800" noProof="1" smtClean="0">
          <a:solidFill>
            <a:schemeClr val="tx1"/>
          </a:solidFill>
          <a:latin typeface="+mn-lt"/>
          <a:ea typeface="+mn-ea"/>
          <a:cs typeface="+mn-cs"/>
        </a:defRPr>
      </a:lvl2pPr>
      <a:lvl3pPr marL="357188" indent="-174625" algn="l" rtl="0" eaLnBrk="1" latinLnBrk="0" hangingPunct="1">
        <a:spcBef>
          <a:spcPts val="0"/>
        </a:spcBef>
        <a:buClr>
          <a:schemeClr val="accent4"/>
        </a:buClr>
        <a:buFont typeface="Wingdings" pitchFamily="2" charset="2"/>
        <a:buChar char="§"/>
        <a:defRPr lang="en-US" sz="1600" noProof="1" smtClean="0">
          <a:solidFill>
            <a:schemeClr val="tx1"/>
          </a:solidFill>
          <a:latin typeface="+mn-lt"/>
          <a:ea typeface="+mn-ea"/>
          <a:cs typeface="+mn-cs"/>
        </a:defRPr>
      </a:lvl3pPr>
      <a:lvl4pPr marL="539750" indent="-182563" algn="l" rtl="0" eaLnBrk="1" latinLnBrk="0" hangingPunct="1">
        <a:spcBef>
          <a:spcPts val="0"/>
        </a:spcBef>
        <a:buFont typeface="Wingdings" pitchFamily="2" charset="2"/>
        <a:buChar char="§"/>
        <a:defRPr lang="en-US" sz="1600" noProof="1" smtClean="0">
          <a:solidFill>
            <a:schemeClr val="tx1"/>
          </a:solidFill>
          <a:latin typeface="+mn-lt"/>
          <a:ea typeface="+mn-ea"/>
          <a:cs typeface="+mn-cs"/>
        </a:defRPr>
      </a:lvl4pPr>
      <a:lvl5pPr marL="714375" indent="-174625" algn="l" rtl="0" eaLnBrk="1" latinLnBrk="0" hangingPunct="1">
        <a:spcBef>
          <a:spcPts val="0"/>
        </a:spcBef>
        <a:buFont typeface="Wingdings" pitchFamily="2" charset="2"/>
        <a:buChar char="§"/>
        <a:defRPr lang="en-US" sz="1600" noProof="1" dirty="0">
          <a:solidFill>
            <a:schemeClr val="tx1"/>
          </a:solidFill>
          <a:latin typeface="+mn-lt"/>
          <a:ea typeface="+mn-ea"/>
          <a:cs typeface="+mn-cs"/>
        </a:defRPr>
      </a:lvl5pPr>
      <a:lvl6pPr marL="2514600" indent="-228600" algn="l" rtl="0" eaLnBrk="1" latinLnBrk="0" hangingPunct="1">
        <a:spcBef>
          <a:spcPct val="20000"/>
        </a:spcBef>
        <a:buChar char="•"/>
        <a:defRPr sz="2000">
          <a:solidFill>
            <a:schemeClr val="tx1"/>
          </a:solidFill>
          <a:latin typeface="+mn-lt"/>
          <a:ea typeface="+mn-ea"/>
          <a:cs typeface="+mn-cs"/>
        </a:defRPr>
      </a:lvl6pPr>
      <a:lvl7pPr marL="2971800" indent="-228600" algn="l" rtl="0" eaLnBrk="1" latinLnBrk="0" hangingPunct="1">
        <a:spcBef>
          <a:spcPct val="20000"/>
        </a:spcBef>
        <a:buChar char="•"/>
        <a:defRPr sz="2000">
          <a:solidFill>
            <a:schemeClr val="tx1"/>
          </a:solidFill>
          <a:latin typeface="+mn-lt"/>
          <a:ea typeface="+mn-ea"/>
          <a:cs typeface="+mn-cs"/>
        </a:defRPr>
      </a:lvl7pPr>
      <a:lvl8pPr marL="3429000" indent="-228600" algn="l" rtl="0" eaLnBrk="1" latinLnBrk="0" hangingPunct="1">
        <a:spcBef>
          <a:spcPct val="20000"/>
        </a:spcBef>
        <a:buChar char="•"/>
        <a:defRPr sz="2000">
          <a:solidFill>
            <a:schemeClr val="tx1"/>
          </a:solidFill>
          <a:latin typeface="+mn-lt"/>
          <a:ea typeface="+mn-ea"/>
          <a:cs typeface="+mn-cs"/>
        </a:defRPr>
      </a:lvl8pPr>
      <a:lvl9pPr marL="3886200" indent="-228600" algn="l" rtl="0" eaLnBrk="1" latinLnBrk="0" hangingPunct="1">
        <a:spcBef>
          <a:spcPct val="20000"/>
        </a:spcBef>
        <a:buChar char="•"/>
        <a:defRPr sz="2000">
          <a:solidFill>
            <a:schemeClr val="tx1"/>
          </a:solidFill>
          <a:latin typeface="+mn-lt"/>
          <a:ea typeface="+mn-ea"/>
          <a:cs typeface="+mn-cs"/>
        </a:defRPr>
      </a:lvl9pPr>
      <a:extLst/>
    </p:bodyStyle>
    <p:otherStyle>
      <a:lvl1pPr marL="0" algn="l" rtl="0" eaLnBrk="1" hangingPunct="1">
        <a:defRPr>
          <a:solidFill>
            <a:schemeClr val="tx1"/>
          </a:solidFill>
          <a:latin typeface="+mn-lt"/>
          <a:ea typeface="+mn-ea"/>
          <a:cs typeface="+mn-cs"/>
        </a:defRPr>
      </a:lvl1pPr>
      <a:lvl2pPr marL="457200" algn="l" rtl="0" eaLnBrk="1" hangingPunct="1">
        <a:defRPr>
          <a:solidFill>
            <a:schemeClr val="tx1"/>
          </a:solidFill>
          <a:latin typeface="+mn-lt"/>
          <a:ea typeface="+mn-ea"/>
          <a:cs typeface="+mn-cs"/>
        </a:defRPr>
      </a:lvl2pPr>
      <a:lvl3pPr marL="914400" algn="l" rtl="0" eaLnBrk="1" hangingPunct="1">
        <a:defRPr>
          <a:solidFill>
            <a:schemeClr val="tx1"/>
          </a:solidFill>
          <a:latin typeface="+mn-lt"/>
          <a:ea typeface="+mn-ea"/>
          <a:cs typeface="+mn-cs"/>
        </a:defRPr>
      </a:lvl3pPr>
      <a:lvl4pPr marL="1371600" algn="l" rtl="0" eaLnBrk="1" hangingPunct="1">
        <a:defRPr>
          <a:solidFill>
            <a:schemeClr val="tx1"/>
          </a:solidFill>
          <a:latin typeface="+mn-lt"/>
          <a:ea typeface="+mn-ea"/>
          <a:cs typeface="+mn-cs"/>
        </a:defRPr>
      </a:lvl4pPr>
      <a:lvl5pPr marL="1828800" algn="l" rtl="0" eaLnBrk="1" hangingPunct="1">
        <a:defRPr>
          <a:solidFill>
            <a:schemeClr val="tx1"/>
          </a:solidFill>
          <a:latin typeface="+mn-lt"/>
          <a:ea typeface="+mn-ea"/>
          <a:cs typeface="+mn-cs"/>
        </a:defRPr>
      </a:lvl5pPr>
      <a:lvl6pPr marL="2286000" algn="l" rtl="0" eaLnBrk="1" hangingPunct="1">
        <a:defRPr>
          <a:solidFill>
            <a:schemeClr val="tx1"/>
          </a:solidFill>
          <a:latin typeface="+mn-lt"/>
          <a:ea typeface="+mn-ea"/>
          <a:cs typeface="+mn-cs"/>
        </a:defRPr>
      </a:lvl6pPr>
      <a:lvl7pPr marL="2743200" algn="l" rtl="0" eaLnBrk="1" hangingPunct="1">
        <a:defRPr>
          <a:solidFill>
            <a:schemeClr val="tx1"/>
          </a:solidFill>
          <a:latin typeface="+mn-lt"/>
          <a:ea typeface="+mn-ea"/>
          <a:cs typeface="+mn-cs"/>
        </a:defRPr>
      </a:lvl7pPr>
      <a:lvl8pPr marL="3200400" algn="l" rtl="0" eaLnBrk="1" hangingPunct="1">
        <a:defRPr>
          <a:solidFill>
            <a:schemeClr val="tx1"/>
          </a:solidFill>
          <a:latin typeface="+mn-lt"/>
          <a:ea typeface="+mn-ea"/>
          <a:cs typeface="+mn-cs"/>
        </a:defRPr>
      </a:lvl8pPr>
      <a:lvl9pPr marL="3657600" algn="l" rtl="0" eaLnBrk="1" hangingPunct="1">
        <a:defRPr>
          <a:solidFill>
            <a:schemeClr val="tx1"/>
          </a:solidFill>
          <a:latin typeface="+mn-lt"/>
          <a:ea typeface="+mn-ea"/>
          <a:cs typeface="+mn-cs"/>
        </a:defRPr>
      </a:lvl9pPr>
      <a:extLst/>
    </p:otherStyle>
  </p:txStyles>
</p:sldMaster>
</file>

<file path=ppt/slideMasters/slideMaster15.xml><?xml version="1.0" encoding="utf-8"?>
<p:sldMaster xmlns:a="http://schemas.openxmlformats.org/drawingml/2006/main" xmlns:r="http://schemas.openxmlformats.org/officeDocument/2006/relationships" xmlns:p="http://schemas.openxmlformats.org/presentationml/2006/main" preserve="1">
  <p:cSld>
    <p:bg bwMode="gray">
      <p:bgPr>
        <a:solidFill>
          <a:schemeClr val="tx1"/>
        </a:solidFill>
        <a:effectLst/>
      </p:bgPr>
    </p:bg>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p:custDataLst>
              <p:tags r:id="rId11"/>
            </p:custDataLst>
            <p:extLst>
              <p:ext uri="{D42A27DB-BD31-4B8C-83A1-F6EECF244321}">
                <p14:modId xmlns:p14="http://schemas.microsoft.com/office/powerpoint/2010/main" val="1023514522"/>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88105" name="think-cell Folie" r:id="rId12" imgW="270" imgH="270" progId="TCLayout.ActiveDocument.1">
                  <p:embed/>
                </p:oleObj>
              </mc:Choice>
              <mc:Fallback>
                <p:oleObj name="think-cell Folie" r:id="rId12" imgW="270" imgH="270" progId="TCLayout.ActiveDocument.1">
                  <p:embed/>
                  <p:pic>
                    <p:nvPicPr>
                      <p:cNvPr id="0" name=""/>
                      <p:cNvPicPr/>
                      <p:nvPr/>
                    </p:nvPicPr>
                    <p:blipFill>
                      <a:blip r:embed="rId13"/>
                      <a:stretch>
                        <a:fillRect/>
                      </a:stretch>
                    </p:blipFill>
                    <p:spPr>
                      <a:xfrm>
                        <a:off x="1588" y="1588"/>
                        <a:ext cx="1587" cy="1587"/>
                      </a:xfrm>
                      <a:prstGeom prst="rect">
                        <a:avLst/>
                      </a:prstGeom>
                    </p:spPr>
                  </p:pic>
                </p:oleObj>
              </mc:Fallback>
            </mc:AlternateContent>
          </a:graphicData>
        </a:graphic>
      </p:graphicFrame>
      <p:pic>
        <p:nvPicPr>
          <p:cNvPr id="15" name="Picture 3" descr="Hintergrund"/>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pic>
        <p:nvPicPr>
          <p:cNvPr id="9" name="Image 66" descr="shadow-v2.png"/>
          <p:cNvPicPr>
            <a:picLocks noChangeAspect="1"/>
          </p:cNvPicPr>
          <p:nvPr/>
        </p:nvPicPr>
        <p:blipFill>
          <a:blip r:embed="rId15">
            <a:extLst>
              <a:ext uri="{28A0092B-C50C-407E-A947-70E740481C1C}">
                <a14:useLocalDpi xmlns:a14="http://schemas.microsoft.com/office/drawing/2010/main" val="0"/>
              </a:ext>
            </a:extLst>
          </a:blip>
          <a:srcRect t="8528" b="51877"/>
          <a:stretch>
            <a:fillRect/>
          </a:stretch>
        </p:blipFill>
        <p:spPr bwMode="auto">
          <a:xfrm>
            <a:off x="0" y="6381750"/>
            <a:ext cx="8856663" cy="206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6" name="Rectangle 6"/>
          <p:cNvSpPr>
            <a:spLocks noGrp="1"/>
          </p:cNvSpPr>
          <p:nvPr>
            <p:ph type="title"/>
          </p:nvPr>
        </p:nvSpPr>
        <p:spPr>
          <a:xfrm>
            <a:off x="648000" y="334800"/>
            <a:ext cx="7992000" cy="93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fontAlgn="base">
              <a:spcAft>
                <a:spcPct val="0"/>
              </a:spcAft>
            </a:pPr>
            <a:r>
              <a:rPr lang="en-GB" noProof="1"/>
              <a:t>Click to edit master title style</a:t>
            </a:r>
            <a:endParaRPr lang="en-GB" dirty="0"/>
          </a:p>
        </p:txBody>
      </p:sp>
      <p:grpSp>
        <p:nvGrpSpPr>
          <p:cNvPr id="10" name="Group 7"/>
          <p:cNvGrpSpPr>
            <a:grpSpLocks/>
          </p:cNvGrpSpPr>
          <p:nvPr/>
        </p:nvGrpSpPr>
        <p:grpSpPr bwMode="auto">
          <a:xfrm>
            <a:off x="7777163" y="6526213"/>
            <a:ext cx="863600" cy="236537"/>
            <a:chOff x="1005" y="1644"/>
            <a:chExt cx="3749" cy="1030"/>
          </a:xfrm>
        </p:grpSpPr>
        <p:sp>
          <p:nvSpPr>
            <p:cNvPr id="11" name="Freeform 8"/>
            <p:cNvSpPr>
              <a:spLocks/>
            </p:cNvSpPr>
            <p:nvPr userDrawn="1"/>
          </p:nvSpPr>
          <p:spPr bwMode="auto">
            <a:xfrm>
              <a:off x="1962" y="2123"/>
              <a:ext cx="314" cy="256"/>
            </a:xfrm>
            <a:custGeom>
              <a:avLst/>
              <a:gdLst>
                <a:gd name="T0" fmla="*/ 108 w 314"/>
                <a:gd name="T1" fmla="*/ 256 h 256"/>
                <a:gd name="T2" fmla="*/ 314 w 314"/>
                <a:gd name="T3" fmla="*/ 0 h 256"/>
                <a:gd name="T4" fmla="*/ 101 w 314"/>
                <a:gd name="T5" fmla="*/ 0 h 256"/>
                <a:gd name="T6" fmla="*/ 0 w 314"/>
                <a:gd name="T7" fmla="*/ 126 h 256"/>
                <a:gd name="T8" fmla="*/ 108 w 314"/>
                <a:gd name="T9" fmla="*/ 256 h 256"/>
              </a:gdLst>
              <a:ahLst/>
              <a:cxnLst>
                <a:cxn ang="0">
                  <a:pos x="T0" y="T1"/>
                </a:cxn>
                <a:cxn ang="0">
                  <a:pos x="T2" y="T3"/>
                </a:cxn>
                <a:cxn ang="0">
                  <a:pos x="T4" y="T5"/>
                </a:cxn>
                <a:cxn ang="0">
                  <a:pos x="T6" y="T7"/>
                </a:cxn>
                <a:cxn ang="0">
                  <a:pos x="T8" y="T9"/>
                </a:cxn>
              </a:cxnLst>
              <a:rect l="0" t="0" r="r" b="b"/>
              <a:pathLst>
                <a:path w="314" h="256">
                  <a:moveTo>
                    <a:pt x="108" y="256"/>
                  </a:moveTo>
                  <a:lnTo>
                    <a:pt x="314" y="0"/>
                  </a:lnTo>
                  <a:lnTo>
                    <a:pt x="101" y="0"/>
                  </a:lnTo>
                  <a:lnTo>
                    <a:pt x="0" y="126"/>
                  </a:lnTo>
                  <a:lnTo>
                    <a:pt x="108" y="256"/>
                  </a:lnTo>
                  <a:close/>
                </a:path>
              </a:pathLst>
            </a:custGeom>
            <a:solidFill>
              <a:srgbClr val="F15A2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solidFill>
                  <a:srgbClr val="000000"/>
                </a:solidFill>
              </a:endParaRPr>
            </a:p>
          </p:txBody>
        </p:sp>
        <p:sp>
          <p:nvSpPr>
            <p:cNvPr id="12" name="Freeform 9"/>
            <p:cNvSpPr>
              <a:spLocks noEditPoints="1"/>
            </p:cNvSpPr>
            <p:nvPr userDrawn="1"/>
          </p:nvSpPr>
          <p:spPr bwMode="auto">
            <a:xfrm>
              <a:off x="1005" y="1644"/>
              <a:ext cx="1183" cy="1014"/>
            </a:xfrm>
            <a:custGeom>
              <a:avLst/>
              <a:gdLst>
                <a:gd name="T0" fmla="*/ 359 w 501"/>
                <a:gd name="T1" fmla="*/ 313 h 429"/>
                <a:gd name="T2" fmla="*/ 339 w 501"/>
                <a:gd name="T3" fmla="*/ 287 h 429"/>
                <a:gd name="T4" fmla="*/ 331 w 501"/>
                <a:gd name="T5" fmla="*/ 277 h 429"/>
                <a:gd name="T6" fmla="*/ 288 w 501"/>
                <a:gd name="T7" fmla="*/ 257 h 429"/>
                <a:gd name="T8" fmla="*/ 232 w 501"/>
                <a:gd name="T9" fmla="*/ 313 h 429"/>
                <a:gd name="T10" fmla="*/ 288 w 501"/>
                <a:gd name="T11" fmla="*/ 368 h 429"/>
                <a:gd name="T12" fmla="*/ 331 w 501"/>
                <a:gd name="T13" fmla="*/ 348 h 429"/>
                <a:gd name="T14" fmla="*/ 339 w 501"/>
                <a:gd name="T15" fmla="*/ 338 h 429"/>
                <a:gd name="T16" fmla="*/ 359 w 501"/>
                <a:gd name="T17" fmla="*/ 313 h 429"/>
                <a:gd name="T18" fmla="*/ 162 w 501"/>
                <a:gd name="T19" fmla="*/ 312 h 429"/>
                <a:gd name="T20" fmla="*/ 288 w 501"/>
                <a:gd name="T21" fmla="*/ 188 h 429"/>
                <a:gd name="T22" fmla="*/ 384 w 501"/>
                <a:gd name="T23" fmla="*/ 232 h 429"/>
                <a:gd name="T24" fmla="*/ 385 w 501"/>
                <a:gd name="T25" fmla="*/ 234 h 429"/>
                <a:gd name="T26" fmla="*/ 387 w 501"/>
                <a:gd name="T27" fmla="*/ 233 h 429"/>
                <a:gd name="T28" fmla="*/ 250 w 501"/>
                <a:gd name="T29" fmla="*/ 0 h 429"/>
                <a:gd name="T30" fmla="*/ 0 w 501"/>
                <a:gd name="T31" fmla="*/ 429 h 429"/>
                <a:gd name="T32" fmla="*/ 244 w 501"/>
                <a:gd name="T33" fmla="*/ 429 h 429"/>
                <a:gd name="T34" fmla="*/ 245 w 501"/>
                <a:gd name="T35" fmla="*/ 428 h 429"/>
                <a:gd name="T36" fmla="*/ 220 w 501"/>
                <a:gd name="T37" fmla="*/ 417 h 429"/>
                <a:gd name="T38" fmla="*/ 162 w 501"/>
                <a:gd name="T39" fmla="*/ 312 h 429"/>
                <a:gd name="T40" fmla="*/ 496 w 501"/>
                <a:gd name="T41" fmla="*/ 427 h 429"/>
                <a:gd name="T42" fmla="*/ 470 w 501"/>
                <a:gd name="T43" fmla="*/ 420 h 429"/>
                <a:gd name="T44" fmla="*/ 405 w 501"/>
                <a:gd name="T45" fmla="*/ 367 h 429"/>
                <a:gd name="T46" fmla="*/ 380 w 501"/>
                <a:gd name="T47" fmla="*/ 398 h 429"/>
                <a:gd name="T48" fmla="*/ 333 w 501"/>
                <a:gd name="T49" fmla="*/ 428 h 429"/>
                <a:gd name="T50" fmla="*/ 333 w 501"/>
                <a:gd name="T51" fmla="*/ 429 h 429"/>
                <a:gd name="T52" fmla="*/ 501 w 501"/>
                <a:gd name="T53" fmla="*/ 429 h 429"/>
                <a:gd name="T54" fmla="*/ 501 w 501"/>
                <a:gd name="T55" fmla="*/ 428 h 429"/>
                <a:gd name="T56" fmla="*/ 496 w 501"/>
                <a:gd name="T57" fmla="*/ 427 h 4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01" h="429">
                  <a:moveTo>
                    <a:pt x="359" y="313"/>
                  </a:moveTo>
                  <a:cubicBezTo>
                    <a:pt x="353" y="305"/>
                    <a:pt x="350" y="300"/>
                    <a:pt x="339" y="287"/>
                  </a:cubicBezTo>
                  <a:cubicBezTo>
                    <a:pt x="336" y="283"/>
                    <a:pt x="335" y="282"/>
                    <a:pt x="331" y="277"/>
                  </a:cubicBezTo>
                  <a:cubicBezTo>
                    <a:pt x="320" y="265"/>
                    <a:pt x="306" y="257"/>
                    <a:pt x="288" y="257"/>
                  </a:cubicBezTo>
                  <a:cubicBezTo>
                    <a:pt x="257" y="257"/>
                    <a:pt x="232" y="282"/>
                    <a:pt x="232" y="313"/>
                  </a:cubicBezTo>
                  <a:cubicBezTo>
                    <a:pt x="232" y="343"/>
                    <a:pt x="257" y="368"/>
                    <a:pt x="288" y="368"/>
                  </a:cubicBezTo>
                  <a:cubicBezTo>
                    <a:pt x="306" y="368"/>
                    <a:pt x="320" y="360"/>
                    <a:pt x="331" y="348"/>
                  </a:cubicBezTo>
                  <a:cubicBezTo>
                    <a:pt x="335" y="343"/>
                    <a:pt x="336" y="342"/>
                    <a:pt x="339" y="338"/>
                  </a:cubicBezTo>
                  <a:cubicBezTo>
                    <a:pt x="350" y="325"/>
                    <a:pt x="353" y="320"/>
                    <a:pt x="359" y="313"/>
                  </a:cubicBezTo>
                  <a:moveTo>
                    <a:pt x="162" y="312"/>
                  </a:moveTo>
                  <a:cubicBezTo>
                    <a:pt x="162" y="243"/>
                    <a:pt x="218" y="188"/>
                    <a:pt x="288" y="188"/>
                  </a:cubicBezTo>
                  <a:cubicBezTo>
                    <a:pt x="322" y="188"/>
                    <a:pt x="357" y="201"/>
                    <a:pt x="384" y="232"/>
                  </a:cubicBezTo>
                  <a:cubicBezTo>
                    <a:pt x="385" y="234"/>
                    <a:pt x="385" y="234"/>
                    <a:pt x="385" y="234"/>
                  </a:cubicBezTo>
                  <a:cubicBezTo>
                    <a:pt x="387" y="233"/>
                    <a:pt x="387" y="233"/>
                    <a:pt x="387" y="233"/>
                  </a:cubicBezTo>
                  <a:cubicBezTo>
                    <a:pt x="250" y="0"/>
                    <a:pt x="250" y="0"/>
                    <a:pt x="250" y="0"/>
                  </a:cubicBezTo>
                  <a:cubicBezTo>
                    <a:pt x="0" y="429"/>
                    <a:pt x="0" y="429"/>
                    <a:pt x="0" y="429"/>
                  </a:cubicBezTo>
                  <a:cubicBezTo>
                    <a:pt x="244" y="429"/>
                    <a:pt x="244" y="429"/>
                    <a:pt x="244" y="429"/>
                  </a:cubicBezTo>
                  <a:cubicBezTo>
                    <a:pt x="245" y="428"/>
                    <a:pt x="245" y="428"/>
                    <a:pt x="245" y="428"/>
                  </a:cubicBezTo>
                  <a:cubicBezTo>
                    <a:pt x="234" y="425"/>
                    <a:pt x="224" y="419"/>
                    <a:pt x="220" y="417"/>
                  </a:cubicBezTo>
                  <a:cubicBezTo>
                    <a:pt x="185" y="395"/>
                    <a:pt x="162" y="357"/>
                    <a:pt x="162" y="312"/>
                  </a:cubicBezTo>
                  <a:moveTo>
                    <a:pt x="496" y="427"/>
                  </a:moveTo>
                  <a:cubicBezTo>
                    <a:pt x="485" y="425"/>
                    <a:pt x="476" y="422"/>
                    <a:pt x="470" y="420"/>
                  </a:cubicBezTo>
                  <a:cubicBezTo>
                    <a:pt x="444" y="409"/>
                    <a:pt x="423" y="389"/>
                    <a:pt x="405" y="367"/>
                  </a:cubicBezTo>
                  <a:cubicBezTo>
                    <a:pt x="405" y="367"/>
                    <a:pt x="392" y="385"/>
                    <a:pt x="380" y="398"/>
                  </a:cubicBezTo>
                  <a:cubicBezTo>
                    <a:pt x="362" y="417"/>
                    <a:pt x="343" y="425"/>
                    <a:pt x="333" y="428"/>
                  </a:cubicBezTo>
                  <a:cubicBezTo>
                    <a:pt x="333" y="429"/>
                    <a:pt x="333" y="429"/>
                    <a:pt x="333" y="429"/>
                  </a:cubicBezTo>
                  <a:cubicBezTo>
                    <a:pt x="501" y="429"/>
                    <a:pt x="501" y="429"/>
                    <a:pt x="501" y="429"/>
                  </a:cubicBezTo>
                  <a:cubicBezTo>
                    <a:pt x="501" y="428"/>
                    <a:pt x="501" y="428"/>
                    <a:pt x="501" y="428"/>
                  </a:cubicBezTo>
                  <a:cubicBezTo>
                    <a:pt x="501" y="428"/>
                    <a:pt x="499" y="427"/>
                    <a:pt x="496" y="427"/>
                  </a:cubicBezTo>
                </a:path>
              </a:pathLst>
            </a:custGeom>
            <a:solidFill>
              <a:srgbClr val="005BA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solidFill>
                  <a:srgbClr val="000000"/>
                </a:solidFill>
              </a:endParaRPr>
            </a:p>
          </p:txBody>
        </p:sp>
        <p:sp>
          <p:nvSpPr>
            <p:cNvPr id="14" name="Freeform 10"/>
            <p:cNvSpPr>
              <a:spLocks noEditPoints="1"/>
            </p:cNvSpPr>
            <p:nvPr userDrawn="1"/>
          </p:nvSpPr>
          <p:spPr bwMode="auto">
            <a:xfrm>
              <a:off x="2540" y="1904"/>
              <a:ext cx="2214" cy="770"/>
            </a:xfrm>
            <a:custGeom>
              <a:avLst/>
              <a:gdLst>
                <a:gd name="T0" fmla="*/ 171 w 937"/>
                <a:gd name="T1" fmla="*/ 136 h 326"/>
                <a:gd name="T2" fmla="*/ 78 w 937"/>
                <a:gd name="T3" fmla="*/ 89 h 326"/>
                <a:gd name="T4" fmla="*/ 125 w 937"/>
                <a:gd name="T5" fmla="*/ 53 h 326"/>
                <a:gd name="T6" fmla="*/ 186 w 937"/>
                <a:gd name="T7" fmla="*/ 100 h 326"/>
                <a:gd name="T8" fmla="*/ 253 w 937"/>
                <a:gd name="T9" fmla="*/ 100 h 326"/>
                <a:gd name="T10" fmla="*/ 128 w 937"/>
                <a:gd name="T11" fmla="*/ 0 h 326"/>
                <a:gd name="T12" fmla="*/ 12 w 937"/>
                <a:gd name="T13" fmla="*/ 94 h 326"/>
                <a:gd name="T14" fmla="*/ 104 w 937"/>
                <a:gd name="T15" fmla="*/ 183 h 326"/>
                <a:gd name="T16" fmla="*/ 197 w 937"/>
                <a:gd name="T17" fmla="*/ 234 h 326"/>
                <a:gd name="T18" fmla="*/ 136 w 937"/>
                <a:gd name="T19" fmla="*/ 273 h 326"/>
                <a:gd name="T20" fmla="*/ 67 w 937"/>
                <a:gd name="T21" fmla="*/ 215 h 326"/>
                <a:gd name="T22" fmla="*/ 1 w 937"/>
                <a:gd name="T23" fmla="*/ 215 h 326"/>
                <a:gd name="T24" fmla="*/ 134 w 937"/>
                <a:gd name="T25" fmla="*/ 326 h 326"/>
                <a:gd name="T26" fmla="*/ 263 w 937"/>
                <a:gd name="T27" fmla="*/ 226 h 326"/>
                <a:gd name="T28" fmla="*/ 171 w 937"/>
                <a:gd name="T29" fmla="*/ 136 h 326"/>
                <a:gd name="T30" fmla="*/ 541 w 937"/>
                <a:gd name="T31" fmla="*/ 121 h 326"/>
                <a:gd name="T32" fmla="*/ 541 w 937"/>
                <a:gd name="T33" fmla="*/ 121 h 326"/>
                <a:gd name="T34" fmla="*/ 473 w 937"/>
                <a:gd name="T35" fmla="*/ 87 h 326"/>
                <a:gd name="T36" fmla="*/ 374 w 937"/>
                <a:gd name="T37" fmla="*/ 204 h 326"/>
                <a:gd name="T38" fmla="*/ 475 w 937"/>
                <a:gd name="T39" fmla="*/ 325 h 326"/>
                <a:gd name="T40" fmla="*/ 543 w 937"/>
                <a:gd name="T41" fmla="*/ 290 h 326"/>
                <a:gd name="T42" fmla="*/ 544 w 937"/>
                <a:gd name="T43" fmla="*/ 290 h 326"/>
                <a:gd name="T44" fmla="*/ 544 w 937"/>
                <a:gd name="T45" fmla="*/ 319 h 326"/>
                <a:gd name="T46" fmla="*/ 603 w 937"/>
                <a:gd name="T47" fmla="*/ 319 h 326"/>
                <a:gd name="T48" fmla="*/ 603 w 937"/>
                <a:gd name="T49" fmla="*/ 8 h 326"/>
                <a:gd name="T50" fmla="*/ 541 w 937"/>
                <a:gd name="T51" fmla="*/ 8 h 326"/>
                <a:gd name="T52" fmla="*/ 541 w 937"/>
                <a:gd name="T53" fmla="*/ 121 h 326"/>
                <a:gd name="T54" fmla="*/ 490 w 937"/>
                <a:gd name="T55" fmla="*/ 278 h 326"/>
                <a:gd name="T56" fmla="*/ 436 w 937"/>
                <a:gd name="T57" fmla="*/ 206 h 326"/>
                <a:gd name="T58" fmla="*/ 490 w 937"/>
                <a:gd name="T59" fmla="*/ 134 h 326"/>
                <a:gd name="T60" fmla="*/ 543 w 937"/>
                <a:gd name="T61" fmla="*/ 205 h 326"/>
                <a:gd name="T62" fmla="*/ 490 w 937"/>
                <a:gd name="T63" fmla="*/ 278 h 326"/>
                <a:gd name="T64" fmla="*/ 741 w 937"/>
                <a:gd name="T65" fmla="*/ 87 h 326"/>
                <a:gd name="T66" fmla="*/ 626 w 937"/>
                <a:gd name="T67" fmla="*/ 206 h 326"/>
                <a:gd name="T68" fmla="*/ 741 w 937"/>
                <a:gd name="T69" fmla="*/ 325 h 326"/>
                <a:gd name="T70" fmla="*/ 846 w 937"/>
                <a:gd name="T71" fmla="*/ 249 h 326"/>
                <a:gd name="T72" fmla="*/ 792 w 937"/>
                <a:gd name="T73" fmla="*/ 249 h 326"/>
                <a:gd name="T74" fmla="*/ 743 w 937"/>
                <a:gd name="T75" fmla="*/ 278 h 326"/>
                <a:gd name="T76" fmla="*/ 687 w 937"/>
                <a:gd name="T77" fmla="*/ 221 h 326"/>
                <a:gd name="T78" fmla="*/ 850 w 937"/>
                <a:gd name="T79" fmla="*/ 221 h 326"/>
                <a:gd name="T80" fmla="*/ 741 w 937"/>
                <a:gd name="T81" fmla="*/ 87 h 326"/>
                <a:gd name="T82" fmla="*/ 687 w 937"/>
                <a:gd name="T83" fmla="*/ 182 h 326"/>
                <a:gd name="T84" fmla="*/ 739 w 937"/>
                <a:gd name="T85" fmla="*/ 134 h 326"/>
                <a:gd name="T86" fmla="*/ 788 w 937"/>
                <a:gd name="T87" fmla="*/ 182 h 326"/>
                <a:gd name="T88" fmla="*/ 687 w 937"/>
                <a:gd name="T89" fmla="*/ 182 h 326"/>
                <a:gd name="T90" fmla="*/ 875 w 937"/>
                <a:gd name="T91" fmla="*/ 319 h 326"/>
                <a:gd name="T92" fmla="*/ 937 w 937"/>
                <a:gd name="T93" fmla="*/ 319 h 326"/>
                <a:gd name="T94" fmla="*/ 937 w 937"/>
                <a:gd name="T95" fmla="*/ 8 h 326"/>
                <a:gd name="T96" fmla="*/ 875 w 937"/>
                <a:gd name="T97" fmla="*/ 8 h 326"/>
                <a:gd name="T98" fmla="*/ 875 w 937"/>
                <a:gd name="T99" fmla="*/ 319 h 326"/>
                <a:gd name="T100" fmla="*/ 286 w 937"/>
                <a:gd name="T101" fmla="*/ 319 h 326"/>
                <a:gd name="T102" fmla="*/ 348 w 937"/>
                <a:gd name="T103" fmla="*/ 319 h 326"/>
                <a:gd name="T104" fmla="*/ 348 w 937"/>
                <a:gd name="T105" fmla="*/ 93 h 326"/>
                <a:gd name="T106" fmla="*/ 286 w 937"/>
                <a:gd name="T107" fmla="*/ 93 h 326"/>
                <a:gd name="T108" fmla="*/ 286 w 937"/>
                <a:gd name="T109" fmla="*/ 319 h 326"/>
                <a:gd name="T110" fmla="*/ 286 w 937"/>
                <a:gd name="T111" fmla="*/ 59 h 326"/>
                <a:gd name="T112" fmla="*/ 348 w 937"/>
                <a:gd name="T113" fmla="*/ 59 h 326"/>
                <a:gd name="T114" fmla="*/ 348 w 937"/>
                <a:gd name="T115" fmla="*/ 8 h 326"/>
                <a:gd name="T116" fmla="*/ 286 w 937"/>
                <a:gd name="T117" fmla="*/ 8 h 326"/>
                <a:gd name="T118" fmla="*/ 286 w 937"/>
                <a:gd name="T119" fmla="*/ 59 h 3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937" h="326">
                  <a:moveTo>
                    <a:pt x="171" y="136"/>
                  </a:moveTo>
                  <a:cubicBezTo>
                    <a:pt x="93" y="116"/>
                    <a:pt x="78" y="113"/>
                    <a:pt x="78" y="89"/>
                  </a:cubicBezTo>
                  <a:cubicBezTo>
                    <a:pt x="78" y="63"/>
                    <a:pt x="103" y="53"/>
                    <a:pt x="125" y="53"/>
                  </a:cubicBezTo>
                  <a:cubicBezTo>
                    <a:pt x="158" y="53"/>
                    <a:pt x="184" y="63"/>
                    <a:pt x="186" y="100"/>
                  </a:cubicBezTo>
                  <a:cubicBezTo>
                    <a:pt x="253" y="100"/>
                    <a:pt x="253" y="100"/>
                    <a:pt x="253" y="100"/>
                  </a:cubicBezTo>
                  <a:cubicBezTo>
                    <a:pt x="253" y="29"/>
                    <a:pt x="193" y="0"/>
                    <a:pt x="128" y="0"/>
                  </a:cubicBezTo>
                  <a:cubicBezTo>
                    <a:pt x="72" y="0"/>
                    <a:pt x="12" y="31"/>
                    <a:pt x="12" y="94"/>
                  </a:cubicBezTo>
                  <a:cubicBezTo>
                    <a:pt x="12" y="153"/>
                    <a:pt x="58" y="171"/>
                    <a:pt x="104" y="183"/>
                  </a:cubicBezTo>
                  <a:cubicBezTo>
                    <a:pt x="150" y="195"/>
                    <a:pt x="197" y="201"/>
                    <a:pt x="197" y="234"/>
                  </a:cubicBezTo>
                  <a:cubicBezTo>
                    <a:pt x="197" y="266"/>
                    <a:pt x="160" y="273"/>
                    <a:pt x="136" y="273"/>
                  </a:cubicBezTo>
                  <a:cubicBezTo>
                    <a:pt x="100" y="273"/>
                    <a:pt x="67" y="257"/>
                    <a:pt x="67" y="215"/>
                  </a:cubicBezTo>
                  <a:cubicBezTo>
                    <a:pt x="1" y="215"/>
                    <a:pt x="1" y="215"/>
                    <a:pt x="1" y="215"/>
                  </a:cubicBezTo>
                  <a:cubicBezTo>
                    <a:pt x="0" y="292"/>
                    <a:pt x="65" y="326"/>
                    <a:pt x="134" y="326"/>
                  </a:cubicBezTo>
                  <a:cubicBezTo>
                    <a:pt x="218" y="326"/>
                    <a:pt x="263" y="283"/>
                    <a:pt x="263" y="226"/>
                  </a:cubicBezTo>
                  <a:cubicBezTo>
                    <a:pt x="263" y="156"/>
                    <a:pt x="193" y="141"/>
                    <a:pt x="171" y="136"/>
                  </a:cubicBezTo>
                  <a:moveTo>
                    <a:pt x="541" y="121"/>
                  </a:moveTo>
                  <a:cubicBezTo>
                    <a:pt x="541" y="121"/>
                    <a:pt x="541" y="121"/>
                    <a:pt x="541" y="121"/>
                  </a:cubicBezTo>
                  <a:cubicBezTo>
                    <a:pt x="526" y="99"/>
                    <a:pt x="500" y="87"/>
                    <a:pt x="473" y="87"/>
                  </a:cubicBezTo>
                  <a:cubicBezTo>
                    <a:pt x="407" y="87"/>
                    <a:pt x="374" y="144"/>
                    <a:pt x="374" y="204"/>
                  </a:cubicBezTo>
                  <a:cubicBezTo>
                    <a:pt x="374" y="266"/>
                    <a:pt x="407" y="325"/>
                    <a:pt x="475" y="325"/>
                  </a:cubicBezTo>
                  <a:cubicBezTo>
                    <a:pt x="504" y="325"/>
                    <a:pt x="529" y="314"/>
                    <a:pt x="543" y="290"/>
                  </a:cubicBezTo>
                  <a:cubicBezTo>
                    <a:pt x="544" y="290"/>
                    <a:pt x="544" y="290"/>
                    <a:pt x="544" y="290"/>
                  </a:cubicBezTo>
                  <a:cubicBezTo>
                    <a:pt x="544" y="319"/>
                    <a:pt x="544" y="319"/>
                    <a:pt x="544" y="319"/>
                  </a:cubicBezTo>
                  <a:cubicBezTo>
                    <a:pt x="603" y="319"/>
                    <a:pt x="603" y="319"/>
                    <a:pt x="603" y="319"/>
                  </a:cubicBezTo>
                  <a:cubicBezTo>
                    <a:pt x="603" y="8"/>
                    <a:pt x="603" y="8"/>
                    <a:pt x="603" y="8"/>
                  </a:cubicBezTo>
                  <a:cubicBezTo>
                    <a:pt x="541" y="8"/>
                    <a:pt x="541" y="8"/>
                    <a:pt x="541" y="8"/>
                  </a:cubicBezTo>
                  <a:lnTo>
                    <a:pt x="541" y="121"/>
                  </a:lnTo>
                  <a:close/>
                  <a:moveTo>
                    <a:pt x="490" y="278"/>
                  </a:moveTo>
                  <a:cubicBezTo>
                    <a:pt x="452" y="278"/>
                    <a:pt x="436" y="241"/>
                    <a:pt x="436" y="206"/>
                  </a:cubicBezTo>
                  <a:cubicBezTo>
                    <a:pt x="436" y="169"/>
                    <a:pt x="449" y="134"/>
                    <a:pt x="490" y="134"/>
                  </a:cubicBezTo>
                  <a:cubicBezTo>
                    <a:pt x="530" y="134"/>
                    <a:pt x="543" y="169"/>
                    <a:pt x="543" y="205"/>
                  </a:cubicBezTo>
                  <a:cubicBezTo>
                    <a:pt x="543" y="242"/>
                    <a:pt x="531" y="278"/>
                    <a:pt x="490" y="278"/>
                  </a:cubicBezTo>
                  <a:moveTo>
                    <a:pt x="741" y="87"/>
                  </a:moveTo>
                  <a:cubicBezTo>
                    <a:pt x="672" y="87"/>
                    <a:pt x="626" y="139"/>
                    <a:pt x="626" y="206"/>
                  </a:cubicBezTo>
                  <a:cubicBezTo>
                    <a:pt x="626" y="276"/>
                    <a:pt x="670" y="325"/>
                    <a:pt x="741" y="325"/>
                  </a:cubicBezTo>
                  <a:cubicBezTo>
                    <a:pt x="792" y="325"/>
                    <a:pt x="829" y="302"/>
                    <a:pt x="846" y="249"/>
                  </a:cubicBezTo>
                  <a:cubicBezTo>
                    <a:pt x="792" y="249"/>
                    <a:pt x="792" y="249"/>
                    <a:pt x="792" y="249"/>
                  </a:cubicBezTo>
                  <a:cubicBezTo>
                    <a:pt x="788" y="263"/>
                    <a:pt x="768" y="278"/>
                    <a:pt x="743" y="278"/>
                  </a:cubicBezTo>
                  <a:cubicBezTo>
                    <a:pt x="708" y="278"/>
                    <a:pt x="689" y="260"/>
                    <a:pt x="687" y="221"/>
                  </a:cubicBezTo>
                  <a:cubicBezTo>
                    <a:pt x="850" y="221"/>
                    <a:pt x="850" y="221"/>
                    <a:pt x="850" y="221"/>
                  </a:cubicBezTo>
                  <a:cubicBezTo>
                    <a:pt x="854" y="152"/>
                    <a:pt x="817" y="87"/>
                    <a:pt x="741" y="87"/>
                  </a:cubicBezTo>
                  <a:moveTo>
                    <a:pt x="687" y="182"/>
                  </a:moveTo>
                  <a:cubicBezTo>
                    <a:pt x="688" y="164"/>
                    <a:pt x="700" y="134"/>
                    <a:pt x="739" y="134"/>
                  </a:cubicBezTo>
                  <a:cubicBezTo>
                    <a:pt x="769" y="134"/>
                    <a:pt x="782" y="151"/>
                    <a:pt x="788" y="182"/>
                  </a:cubicBezTo>
                  <a:lnTo>
                    <a:pt x="687" y="182"/>
                  </a:lnTo>
                  <a:close/>
                  <a:moveTo>
                    <a:pt x="875" y="319"/>
                  </a:moveTo>
                  <a:cubicBezTo>
                    <a:pt x="937" y="319"/>
                    <a:pt x="937" y="319"/>
                    <a:pt x="937" y="319"/>
                  </a:cubicBezTo>
                  <a:cubicBezTo>
                    <a:pt x="937" y="8"/>
                    <a:pt x="937" y="8"/>
                    <a:pt x="937" y="8"/>
                  </a:cubicBezTo>
                  <a:cubicBezTo>
                    <a:pt x="875" y="8"/>
                    <a:pt x="875" y="8"/>
                    <a:pt x="875" y="8"/>
                  </a:cubicBezTo>
                  <a:lnTo>
                    <a:pt x="875" y="319"/>
                  </a:lnTo>
                  <a:close/>
                  <a:moveTo>
                    <a:pt x="286" y="319"/>
                  </a:moveTo>
                  <a:cubicBezTo>
                    <a:pt x="348" y="319"/>
                    <a:pt x="348" y="319"/>
                    <a:pt x="348" y="319"/>
                  </a:cubicBezTo>
                  <a:cubicBezTo>
                    <a:pt x="348" y="93"/>
                    <a:pt x="348" y="93"/>
                    <a:pt x="348" y="93"/>
                  </a:cubicBezTo>
                  <a:cubicBezTo>
                    <a:pt x="286" y="93"/>
                    <a:pt x="286" y="93"/>
                    <a:pt x="286" y="93"/>
                  </a:cubicBezTo>
                  <a:lnTo>
                    <a:pt x="286" y="319"/>
                  </a:lnTo>
                  <a:close/>
                  <a:moveTo>
                    <a:pt x="286" y="59"/>
                  </a:moveTo>
                  <a:cubicBezTo>
                    <a:pt x="348" y="59"/>
                    <a:pt x="348" y="59"/>
                    <a:pt x="348" y="59"/>
                  </a:cubicBezTo>
                  <a:cubicBezTo>
                    <a:pt x="348" y="8"/>
                    <a:pt x="348" y="8"/>
                    <a:pt x="348" y="8"/>
                  </a:cubicBezTo>
                  <a:cubicBezTo>
                    <a:pt x="286" y="8"/>
                    <a:pt x="286" y="8"/>
                    <a:pt x="286" y="8"/>
                  </a:cubicBezTo>
                  <a:lnTo>
                    <a:pt x="286" y="59"/>
                  </a:lnTo>
                  <a:close/>
                </a:path>
              </a:pathLst>
            </a:custGeom>
            <a:solidFill>
              <a:srgbClr val="005BA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solidFill>
                  <a:srgbClr val="000000"/>
                </a:solidFill>
              </a:endParaRPr>
            </a:p>
          </p:txBody>
        </p:sp>
      </p:grpSp>
      <p:sp>
        <p:nvSpPr>
          <p:cNvPr id="16" name="Footer Placeholder 3"/>
          <p:cNvSpPr txBox="1">
            <a:spLocks/>
          </p:cNvSpPr>
          <p:nvPr/>
        </p:nvSpPr>
        <p:spPr>
          <a:xfrm>
            <a:off x="1341438" y="6626225"/>
            <a:ext cx="2442563" cy="138499"/>
          </a:xfrm>
          <a:prstGeom prst="rect">
            <a:avLst/>
          </a:prstGeom>
        </p:spPr>
        <p:txBody>
          <a:bodyPr wrap="none" lIns="0" tIns="0" rIns="0" bIns="0">
            <a:spAutoFit/>
          </a:bodyPr>
          <a:lstStyle>
            <a:lvl1pPr marL="0" algn="l" rtl="0" latinLnBrk="0">
              <a:defRPr sz="900" kern="1200">
                <a:solidFill>
                  <a:schemeClr val="tx2"/>
                </a:solidFill>
                <a:latin typeface="+mn-lt"/>
                <a:ea typeface="+mn-ea"/>
                <a:cs typeface="+mn-cs"/>
              </a:defRPr>
            </a:lvl1pPr>
            <a:lvl2pPr marL="457200" algn="l" rtl="0" latinLnBrk="0">
              <a:defRPr sz="1800" kern="1200">
                <a:solidFill>
                  <a:schemeClr val="tx1"/>
                </a:solidFill>
                <a:latin typeface="+mn-lt"/>
                <a:ea typeface="+mn-ea"/>
                <a:cs typeface="+mn-cs"/>
              </a:defRPr>
            </a:lvl2pPr>
            <a:lvl3pPr marL="914400" algn="l" rtl="0" latinLnBrk="0">
              <a:defRPr sz="1800" kern="1200">
                <a:solidFill>
                  <a:schemeClr val="tx1"/>
                </a:solidFill>
                <a:latin typeface="+mn-lt"/>
                <a:ea typeface="+mn-ea"/>
                <a:cs typeface="+mn-cs"/>
              </a:defRPr>
            </a:lvl3pPr>
            <a:lvl4pPr marL="1371600" algn="l" rtl="0" latinLnBrk="0">
              <a:defRPr sz="1800" kern="1200">
                <a:solidFill>
                  <a:schemeClr val="tx1"/>
                </a:solidFill>
                <a:latin typeface="+mn-lt"/>
                <a:ea typeface="+mn-ea"/>
                <a:cs typeface="+mn-cs"/>
              </a:defRPr>
            </a:lvl4pPr>
            <a:lvl5pPr marL="1828800" algn="l" rtl="0" latinLnBrk="0">
              <a:defRPr sz="1800" kern="1200">
                <a:solidFill>
                  <a:schemeClr val="tx1"/>
                </a:solidFill>
                <a:latin typeface="+mn-lt"/>
                <a:ea typeface="+mn-ea"/>
                <a:cs typeface="+mn-cs"/>
              </a:defRPr>
            </a:lvl5pPr>
            <a:lvl6pPr marL="2286000" algn="l" rtl="0" latinLnBrk="0">
              <a:defRPr sz="1800" kern="1200">
                <a:solidFill>
                  <a:schemeClr val="tx1"/>
                </a:solidFill>
                <a:latin typeface="+mn-lt"/>
                <a:ea typeface="+mn-ea"/>
                <a:cs typeface="+mn-cs"/>
              </a:defRPr>
            </a:lvl6pPr>
            <a:lvl7pPr marL="2743200" algn="l" rtl="0" latinLnBrk="0">
              <a:defRPr sz="1800" kern="1200">
                <a:solidFill>
                  <a:schemeClr val="tx1"/>
                </a:solidFill>
                <a:latin typeface="+mn-lt"/>
                <a:ea typeface="+mn-ea"/>
                <a:cs typeface="+mn-cs"/>
              </a:defRPr>
            </a:lvl7pPr>
            <a:lvl8pPr marL="3200400" algn="l" rtl="0" latinLnBrk="0">
              <a:defRPr sz="1800" kern="1200">
                <a:solidFill>
                  <a:schemeClr val="tx1"/>
                </a:solidFill>
                <a:latin typeface="+mn-lt"/>
                <a:ea typeface="+mn-ea"/>
                <a:cs typeface="+mn-cs"/>
              </a:defRPr>
            </a:lvl8pPr>
            <a:lvl9pPr marL="3657600" algn="l" rtl="0" latinLnBrk="0">
              <a:defRPr sz="1800" kern="1200">
                <a:solidFill>
                  <a:schemeClr val="tx1"/>
                </a:solidFill>
                <a:latin typeface="+mn-lt"/>
                <a:ea typeface="+mn-ea"/>
                <a:cs typeface="+mn-cs"/>
              </a:defRPr>
            </a:lvl9pPr>
            <a:extLst/>
          </a:lstStyle>
          <a:p>
            <a:r>
              <a:rPr lang="en-GB">
                <a:solidFill>
                  <a:srgbClr val="7F7F7F"/>
                </a:solidFill>
              </a:rPr>
              <a:t>Sidel Template 2013, </a:t>
            </a:r>
            <a:fld id="{74360A6C-0130-475B-8B37-F39CE4E35109}" type="datetime4">
              <a:rPr lang="en-GB" smtClean="0">
                <a:solidFill>
                  <a:srgbClr val="7F7F7F"/>
                </a:solidFill>
              </a:rPr>
              <a:pPr/>
              <a:t>Thu, 14 March</a:t>
            </a:fld>
            <a:r>
              <a:rPr lang="en-GB">
                <a:solidFill>
                  <a:srgbClr val="7F7F7F"/>
                </a:solidFill>
              </a:rPr>
              <a:t> – Confidential</a:t>
            </a:r>
            <a:endParaRPr lang="en-GB" dirty="0">
              <a:solidFill>
                <a:srgbClr val="7F7F7F"/>
              </a:solidFill>
            </a:endParaRPr>
          </a:p>
        </p:txBody>
      </p:sp>
      <p:sp>
        <p:nvSpPr>
          <p:cNvPr id="17" name="Slide Number Placeholder 4"/>
          <p:cNvSpPr txBox="1">
            <a:spLocks/>
          </p:cNvSpPr>
          <p:nvPr/>
        </p:nvSpPr>
        <p:spPr>
          <a:xfrm>
            <a:off x="652780" y="6626225"/>
            <a:ext cx="448841" cy="138499"/>
          </a:xfrm>
          <a:prstGeom prst="rect">
            <a:avLst/>
          </a:prstGeom>
        </p:spPr>
        <p:txBody>
          <a:bodyPr wrap="none" lIns="0" tIns="0" rIns="0" bIns="0">
            <a:spAutoFit/>
          </a:bodyPr>
          <a:lstStyle>
            <a:lvl1pPr marL="0" algn="l" rtl="0" latinLnBrk="0">
              <a:defRPr sz="900" kern="1200">
                <a:solidFill>
                  <a:schemeClr val="tx2"/>
                </a:solidFill>
                <a:latin typeface="+mn-lt"/>
                <a:ea typeface="+mn-ea"/>
                <a:cs typeface="+mn-cs"/>
              </a:defRPr>
            </a:lvl1pPr>
            <a:lvl2pPr marL="457200" algn="l" rtl="0" latinLnBrk="0">
              <a:defRPr sz="1800" kern="1200">
                <a:solidFill>
                  <a:schemeClr val="tx1"/>
                </a:solidFill>
                <a:latin typeface="+mn-lt"/>
                <a:ea typeface="+mn-ea"/>
                <a:cs typeface="+mn-cs"/>
              </a:defRPr>
            </a:lvl2pPr>
            <a:lvl3pPr marL="914400" algn="l" rtl="0" latinLnBrk="0">
              <a:defRPr sz="1800" kern="1200">
                <a:solidFill>
                  <a:schemeClr val="tx1"/>
                </a:solidFill>
                <a:latin typeface="+mn-lt"/>
                <a:ea typeface="+mn-ea"/>
                <a:cs typeface="+mn-cs"/>
              </a:defRPr>
            </a:lvl3pPr>
            <a:lvl4pPr marL="1371600" algn="l" rtl="0" latinLnBrk="0">
              <a:defRPr sz="1800" kern="1200">
                <a:solidFill>
                  <a:schemeClr val="tx1"/>
                </a:solidFill>
                <a:latin typeface="+mn-lt"/>
                <a:ea typeface="+mn-ea"/>
                <a:cs typeface="+mn-cs"/>
              </a:defRPr>
            </a:lvl4pPr>
            <a:lvl5pPr marL="1828800" algn="l" rtl="0" latinLnBrk="0">
              <a:defRPr sz="1800" kern="1200">
                <a:solidFill>
                  <a:schemeClr val="tx1"/>
                </a:solidFill>
                <a:latin typeface="+mn-lt"/>
                <a:ea typeface="+mn-ea"/>
                <a:cs typeface="+mn-cs"/>
              </a:defRPr>
            </a:lvl5pPr>
            <a:lvl6pPr marL="2286000" algn="l" rtl="0" latinLnBrk="0">
              <a:defRPr sz="1800" kern="1200">
                <a:solidFill>
                  <a:schemeClr val="tx1"/>
                </a:solidFill>
                <a:latin typeface="+mn-lt"/>
                <a:ea typeface="+mn-ea"/>
                <a:cs typeface="+mn-cs"/>
              </a:defRPr>
            </a:lvl6pPr>
            <a:lvl7pPr marL="2743200" algn="l" rtl="0" latinLnBrk="0">
              <a:defRPr sz="1800" kern="1200">
                <a:solidFill>
                  <a:schemeClr val="tx1"/>
                </a:solidFill>
                <a:latin typeface="+mn-lt"/>
                <a:ea typeface="+mn-ea"/>
                <a:cs typeface="+mn-cs"/>
              </a:defRPr>
            </a:lvl7pPr>
            <a:lvl8pPr marL="3200400" algn="l" rtl="0" latinLnBrk="0">
              <a:defRPr sz="1800" kern="1200">
                <a:solidFill>
                  <a:schemeClr val="tx1"/>
                </a:solidFill>
                <a:latin typeface="+mn-lt"/>
                <a:ea typeface="+mn-ea"/>
                <a:cs typeface="+mn-cs"/>
              </a:defRPr>
            </a:lvl8pPr>
            <a:lvl9pPr marL="3657600" algn="l" rtl="0" latinLnBrk="0">
              <a:defRPr sz="1800" kern="1200">
                <a:solidFill>
                  <a:schemeClr val="tx1"/>
                </a:solidFill>
                <a:latin typeface="+mn-lt"/>
                <a:ea typeface="+mn-ea"/>
                <a:cs typeface="+mn-cs"/>
              </a:defRPr>
            </a:lvl9pPr>
            <a:extLst/>
          </a:lstStyle>
          <a:p>
            <a:r>
              <a:rPr lang="en-GB" dirty="0">
                <a:solidFill>
                  <a:srgbClr val="7F7F7F"/>
                </a:solidFill>
              </a:rPr>
              <a:t>Page </a:t>
            </a:r>
            <a:fld id="{7873E190-40CF-412D-9604-1EFCEB1508B2}" type="slidenum">
              <a:rPr lang="en-GB" smtClean="0">
                <a:solidFill>
                  <a:srgbClr val="7F7F7F"/>
                </a:solidFill>
              </a:rPr>
              <a:pPr/>
              <a:t>‹#›</a:t>
            </a:fld>
            <a:endParaRPr lang="en-GB" dirty="0">
              <a:solidFill>
                <a:srgbClr val="7F7F7F"/>
              </a:solidFill>
            </a:endParaRPr>
          </a:p>
        </p:txBody>
      </p:sp>
      <p:sp>
        <p:nvSpPr>
          <p:cNvPr id="4" name="Text Placeholder 3"/>
          <p:cNvSpPr>
            <a:spLocks noGrp="1"/>
          </p:cNvSpPr>
          <p:nvPr>
            <p:ph type="body" idx="1"/>
          </p:nvPr>
        </p:nvSpPr>
        <p:spPr>
          <a:xfrm>
            <a:off x="648000" y="1485900"/>
            <a:ext cx="7997525" cy="4762500"/>
          </a:xfrm>
          <a:prstGeom prst="rect">
            <a:avLst/>
          </a:prstGeom>
        </p:spPr>
        <p:txBody>
          <a:bodyPr vert="horz" lIns="0" tIns="0" rIns="0" bIns="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B" dirty="0"/>
          </a:p>
        </p:txBody>
      </p:sp>
    </p:spTree>
    <p:extLst>
      <p:ext uri="{BB962C8B-B14F-4D97-AF65-F5344CB8AC3E}">
        <p14:creationId xmlns:p14="http://schemas.microsoft.com/office/powerpoint/2010/main" val="1286449755"/>
      </p:ext>
    </p:extLst>
  </p:cSld>
  <p:clrMap bg1="dk1" tx1="lt1" bg2="dk2" tx2="lt2" accent1="accent1" accent2="accent2" accent3="accent3" accent4="accent4" accent5="accent5" accent6="accent6" hlink="hlink" folHlink="folHlink"/>
  <p:sldLayoutIdLst>
    <p:sldLayoutId id="2147483787" r:id="rId1"/>
    <p:sldLayoutId id="2147483788" r:id="rId2"/>
    <p:sldLayoutId id="2147483789" r:id="rId3"/>
    <p:sldLayoutId id="2147483790" r:id="rId4"/>
    <p:sldLayoutId id="2147483791" r:id="rId5"/>
    <p:sldLayoutId id="2147483792" r:id="rId6"/>
    <p:sldLayoutId id="2147483793" r:id="rId7"/>
    <p:sldLayoutId id="2147483794" r:id="rId8"/>
  </p:sldLayoutIdLst>
  <p:txStyles>
    <p:titleStyle>
      <a:lvl1pPr algn="l" rtl="0" eaLnBrk="1" latinLnBrk="0" hangingPunct="1">
        <a:spcBef>
          <a:spcPct val="0"/>
        </a:spcBef>
        <a:buNone/>
        <a:defRPr lang="en-US" sz="3000" b="1" cap="none" baseline="0" noProof="1" dirty="0">
          <a:solidFill>
            <a:schemeClr val="accent4"/>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extLst/>
    </p:titleStyle>
    <p:bodyStyle>
      <a:lvl1pPr marL="0" indent="0" algn="l" rtl="0" eaLnBrk="1" latinLnBrk="0" hangingPunct="1">
        <a:spcBef>
          <a:spcPct val="20000"/>
        </a:spcBef>
        <a:buNone/>
        <a:defRPr lang="en-US" sz="2000" noProof="1" smtClean="0">
          <a:solidFill>
            <a:schemeClr val="tx1"/>
          </a:solidFill>
          <a:latin typeface="+mn-lt"/>
          <a:ea typeface="+mn-ea"/>
          <a:cs typeface="+mn-cs"/>
        </a:defRPr>
      </a:lvl1pPr>
      <a:lvl2pPr marL="182563" indent="-182563" algn="l" rtl="0" eaLnBrk="1" latinLnBrk="0" hangingPunct="1">
        <a:spcBef>
          <a:spcPts val="1200"/>
        </a:spcBef>
        <a:buClr>
          <a:schemeClr val="accent4"/>
        </a:buClr>
        <a:buFont typeface="Wingdings" pitchFamily="2" charset="2"/>
        <a:buChar char="§"/>
        <a:defRPr lang="en-US" sz="1800" noProof="1" smtClean="0">
          <a:solidFill>
            <a:schemeClr val="tx1"/>
          </a:solidFill>
          <a:latin typeface="+mn-lt"/>
          <a:ea typeface="+mn-ea"/>
          <a:cs typeface="+mn-cs"/>
        </a:defRPr>
      </a:lvl2pPr>
      <a:lvl3pPr marL="357188" indent="-174625" algn="l" rtl="0" eaLnBrk="1" latinLnBrk="0" hangingPunct="1">
        <a:spcBef>
          <a:spcPts val="0"/>
        </a:spcBef>
        <a:buClr>
          <a:schemeClr val="accent4"/>
        </a:buClr>
        <a:buFont typeface="Wingdings" pitchFamily="2" charset="2"/>
        <a:buChar char="§"/>
        <a:defRPr lang="en-US" sz="1600" noProof="1" smtClean="0">
          <a:solidFill>
            <a:schemeClr val="tx1"/>
          </a:solidFill>
          <a:latin typeface="+mn-lt"/>
          <a:ea typeface="+mn-ea"/>
          <a:cs typeface="+mn-cs"/>
        </a:defRPr>
      </a:lvl3pPr>
      <a:lvl4pPr marL="539750" indent="-182563" algn="l" rtl="0" eaLnBrk="1" latinLnBrk="0" hangingPunct="1">
        <a:spcBef>
          <a:spcPts val="0"/>
        </a:spcBef>
        <a:buFont typeface="Wingdings" pitchFamily="2" charset="2"/>
        <a:buChar char="§"/>
        <a:defRPr lang="en-US" sz="1600" noProof="1" smtClean="0">
          <a:solidFill>
            <a:schemeClr val="tx1"/>
          </a:solidFill>
          <a:latin typeface="+mn-lt"/>
          <a:ea typeface="+mn-ea"/>
          <a:cs typeface="+mn-cs"/>
        </a:defRPr>
      </a:lvl4pPr>
      <a:lvl5pPr marL="714375" indent="-174625" algn="l" rtl="0" eaLnBrk="1" latinLnBrk="0" hangingPunct="1">
        <a:spcBef>
          <a:spcPts val="0"/>
        </a:spcBef>
        <a:buFont typeface="Wingdings" pitchFamily="2" charset="2"/>
        <a:buChar char="§"/>
        <a:defRPr lang="en-US" sz="1600" noProof="1" dirty="0">
          <a:solidFill>
            <a:schemeClr val="tx1"/>
          </a:solidFill>
          <a:latin typeface="+mn-lt"/>
          <a:ea typeface="+mn-ea"/>
          <a:cs typeface="+mn-cs"/>
        </a:defRPr>
      </a:lvl5pPr>
      <a:lvl6pPr marL="2514600" indent="-228600" algn="l" rtl="0" eaLnBrk="1" latinLnBrk="0" hangingPunct="1">
        <a:spcBef>
          <a:spcPct val="20000"/>
        </a:spcBef>
        <a:buChar char="•"/>
        <a:defRPr sz="2000">
          <a:solidFill>
            <a:schemeClr val="tx1"/>
          </a:solidFill>
          <a:latin typeface="+mn-lt"/>
          <a:ea typeface="+mn-ea"/>
          <a:cs typeface="+mn-cs"/>
        </a:defRPr>
      </a:lvl6pPr>
      <a:lvl7pPr marL="2971800" indent="-228600" algn="l" rtl="0" eaLnBrk="1" latinLnBrk="0" hangingPunct="1">
        <a:spcBef>
          <a:spcPct val="20000"/>
        </a:spcBef>
        <a:buChar char="•"/>
        <a:defRPr sz="2000">
          <a:solidFill>
            <a:schemeClr val="tx1"/>
          </a:solidFill>
          <a:latin typeface="+mn-lt"/>
          <a:ea typeface="+mn-ea"/>
          <a:cs typeface="+mn-cs"/>
        </a:defRPr>
      </a:lvl7pPr>
      <a:lvl8pPr marL="3429000" indent="-228600" algn="l" rtl="0" eaLnBrk="1" latinLnBrk="0" hangingPunct="1">
        <a:spcBef>
          <a:spcPct val="20000"/>
        </a:spcBef>
        <a:buChar char="•"/>
        <a:defRPr sz="2000">
          <a:solidFill>
            <a:schemeClr val="tx1"/>
          </a:solidFill>
          <a:latin typeface="+mn-lt"/>
          <a:ea typeface="+mn-ea"/>
          <a:cs typeface="+mn-cs"/>
        </a:defRPr>
      </a:lvl8pPr>
      <a:lvl9pPr marL="3886200" indent="-228600" algn="l" rtl="0" eaLnBrk="1" latinLnBrk="0" hangingPunct="1">
        <a:spcBef>
          <a:spcPct val="20000"/>
        </a:spcBef>
        <a:buChar char="•"/>
        <a:defRPr sz="2000">
          <a:solidFill>
            <a:schemeClr val="tx1"/>
          </a:solidFill>
          <a:latin typeface="+mn-lt"/>
          <a:ea typeface="+mn-ea"/>
          <a:cs typeface="+mn-cs"/>
        </a:defRPr>
      </a:lvl9pPr>
      <a:extLst/>
    </p:bodyStyle>
    <p:otherStyle>
      <a:lvl1pPr marL="0" algn="l" rtl="0" eaLnBrk="1" hangingPunct="1">
        <a:defRPr>
          <a:solidFill>
            <a:schemeClr val="tx1"/>
          </a:solidFill>
          <a:latin typeface="+mn-lt"/>
          <a:ea typeface="+mn-ea"/>
          <a:cs typeface="+mn-cs"/>
        </a:defRPr>
      </a:lvl1pPr>
      <a:lvl2pPr marL="457200" algn="l" rtl="0" eaLnBrk="1" hangingPunct="1">
        <a:defRPr>
          <a:solidFill>
            <a:schemeClr val="tx1"/>
          </a:solidFill>
          <a:latin typeface="+mn-lt"/>
          <a:ea typeface="+mn-ea"/>
          <a:cs typeface="+mn-cs"/>
        </a:defRPr>
      </a:lvl2pPr>
      <a:lvl3pPr marL="914400" algn="l" rtl="0" eaLnBrk="1" hangingPunct="1">
        <a:defRPr>
          <a:solidFill>
            <a:schemeClr val="tx1"/>
          </a:solidFill>
          <a:latin typeface="+mn-lt"/>
          <a:ea typeface="+mn-ea"/>
          <a:cs typeface="+mn-cs"/>
        </a:defRPr>
      </a:lvl3pPr>
      <a:lvl4pPr marL="1371600" algn="l" rtl="0" eaLnBrk="1" hangingPunct="1">
        <a:defRPr>
          <a:solidFill>
            <a:schemeClr val="tx1"/>
          </a:solidFill>
          <a:latin typeface="+mn-lt"/>
          <a:ea typeface="+mn-ea"/>
          <a:cs typeface="+mn-cs"/>
        </a:defRPr>
      </a:lvl4pPr>
      <a:lvl5pPr marL="1828800" algn="l" rtl="0" eaLnBrk="1" hangingPunct="1">
        <a:defRPr>
          <a:solidFill>
            <a:schemeClr val="tx1"/>
          </a:solidFill>
          <a:latin typeface="+mn-lt"/>
          <a:ea typeface="+mn-ea"/>
          <a:cs typeface="+mn-cs"/>
        </a:defRPr>
      </a:lvl5pPr>
      <a:lvl6pPr marL="2286000" algn="l" rtl="0" eaLnBrk="1" hangingPunct="1">
        <a:defRPr>
          <a:solidFill>
            <a:schemeClr val="tx1"/>
          </a:solidFill>
          <a:latin typeface="+mn-lt"/>
          <a:ea typeface="+mn-ea"/>
          <a:cs typeface="+mn-cs"/>
        </a:defRPr>
      </a:lvl6pPr>
      <a:lvl7pPr marL="2743200" algn="l" rtl="0" eaLnBrk="1" hangingPunct="1">
        <a:defRPr>
          <a:solidFill>
            <a:schemeClr val="tx1"/>
          </a:solidFill>
          <a:latin typeface="+mn-lt"/>
          <a:ea typeface="+mn-ea"/>
          <a:cs typeface="+mn-cs"/>
        </a:defRPr>
      </a:lvl7pPr>
      <a:lvl8pPr marL="3200400" algn="l" rtl="0" eaLnBrk="1" hangingPunct="1">
        <a:defRPr>
          <a:solidFill>
            <a:schemeClr val="tx1"/>
          </a:solidFill>
          <a:latin typeface="+mn-lt"/>
          <a:ea typeface="+mn-ea"/>
          <a:cs typeface="+mn-cs"/>
        </a:defRPr>
      </a:lvl8pPr>
      <a:lvl9pPr marL="3657600" algn="l" rtl="0" eaLnBrk="1" hangingPunct="1">
        <a:defRPr>
          <a:solidFill>
            <a:schemeClr val="tx1"/>
          </a:solidFill>
          <a:latin typeface="+mn-lt"/>
          <a:ea typeface="+mn-ea"/>
          <a:cs typeface="+mn-cs"/>
        </a:defRPr>
      </a:lvl9pPr>
      <a:extLst/>
    </p:otherStyle>
  </p:txStyles>
</p:sldMaster>
</file>

<file path=ppt/slideMasters/slideMaster16.xml><?xml version="1.0" encoding="utf-8"?>
<p:sldMaster xmlns:a="http://schemas.openxmlformats.org/drawingml/2006/main" xmlns:r="http://schemas.openxmlformats.org/officeDocument/2006/relationships" xmlns:p="http://schemas.openxmlformats.org/presentationml/2006/main" preserve="1">
  <p:cSld>
    <p:bg bwMode="gray">
      <p:bgPr>
        <a:solidFill>
          <a:schemeClr val="tx1"/>
        </a:solidFill>
        <a:effectLst/>
      </p:bgPr>
    </p:bg>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p:custDataLst>
              <p:tags r:id="rId11"/>
            </p:custDataLst>
            <p:extLst>
              <p:ext uri="{D42A27DB-BD31-4B8C-83A1-F6EECF244321}">
                <p14:modId xmlns:p14="http://schemas.microsoft.com/office/powerpoint/2010/main" val="3333844509"/>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94248" name="think-cell Folie" r:id="rId12" imgW="270" imgH="270" progId="TCLayout.ActiveDocument.1">
                  <p:embed/>
                </p:oleObj>
              </mc:Choice>
              <mc:Fallback>
                <p:oleObj name="think-cell Folie" r:id="rId12" imgW="270" imgH="270" progId="TCLayout.ActiveDocument.1">
                  <p:embed/>
                  <p:pic>
                    <p:nvPicPr>
                      <p:cNvPr id="0" name=""/>
                      <p:cNvPicPr/>
                      <p:nvPr/>
                    </p:nvPicPr>
                    <p:blipFill>
                      <a:blip r:embed="rId13"/>
                      <a:stretch>
                        <a:fillRect/>
                      </a:stretch>
                    </p:blipFill>
                    <p:spPr>
                      <a:xfrm>
                        <a:off x="1588" y="1588"/>
                        <a:ext cx="1587" cy="1587"/>
                      </a:xfrm>
                      <a:prstGeom prst="rect">
                        <a:avLst/>
                      </a:prstGeom>
                    </p:spPr>
                  </p:pic>
                </p:oleObj>
              </mc:Fallback>
            </mc:AlternateContent>
          </a:graphicData>
        </a:graphic>
      </p:graphicFrame>
      <p:pic>
        <p:nvPicPr>
          <p:cNvPr id="15" name="Picture 3" descr="Hintergrund"/>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pic>
        <p:nvPicPr>
          <p:cNvPr id="9" name="Image 66" descr="shadow-v2.png"/>
          <p:cNvPicPr>
            <a:picLocks noChangeAspect="1"/>
          </p:cNvPicPr>
          <p:nvPr/>
        </p:nvPicPr>
        <p:blipFill>
          <a:blip r:embed="rId15">
            <a:extLst>
              <a:ext uri="{28A0092B-C50C-407E-A947-70E740481C1C}">
                <a14:useLocalDpi xmlns:a14="http://schemas.microsoft.com/office/drawing/2010/main" val="0"/>
              </a:ext>
            </a:extLst>
          </a:blip>
          <a:srcRect t="8528" b="51877"/>
          <a:stretch>
            <a:fillRect/>
          </a:stretch>
        </p:blipFill>
        <p:spPr bwMode="auto">
          <a:xfrm>
            <a:off x="0" y="6381750"/>
            <a:ext cx="8856663" cy="206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6" name="Rectangle 6"/>
          <p:cNvSpPr>
            <a:spLocks noGrp="1"/>
          </p:cNvSpPr>
          <p:nvPr>
            <p:ph type="title"/>
          </p:nvPr>
        </p:nvSpPr>
        <p:spPr>
          <a:xfrm>
            <a:off x="648000" y="334800"/>
            <a:ext cx="7992000" cy="93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fontAlgn="base">
              <a:spcAft>
                <a:spcPct val="0"/>
              </a:spcAft>
            </a:pPr>
            <a:r>
              <a:rPr lang="en-GB" noProof="1"/>
              <a:t>Click to edit master title style</a:t>
            </a:r>
            <a:endParaRPr lang="en-GB" dirty="0"/>
          </a:p>
        </p:txBody>
      </p:sp>
      <p:grpSp>
        <p:nvGrpSpPr>
          <p:cNvPr id="10" name="Group 7"/>
          <p:cNvGrpSpPr>
            <a:grpSpLocks/>
          </p:cNvGrpSpPr>
          <p:nvPr/>
        </p:nvGrpSpPr>
        <p:grpSpPr bwMode="auto">
          <a:xfrm>
            <a:off x="7777163" y="6526213"/>
            <a:ext cx="863600" cy="236537"/>
            <a:chOff x="1005" y="1644"/>
            <a:chExt cx="3749" cy="1030"/>
          </a:xfrm>
        </p:grpSpPr>
        <p:sp>
          <p:nvSpPr>
            <p:cNvPr id="11" name="Freeform 8"/>
            <p:cNvSpPr>
              <a:spLocks/>
            </p:cNvSpPr>
            <p:nvPr userDrawn="1"/>
          </p:nvSpPr>
          <p:spPr bwMode="auto">
            <a:xfrm>
              <a:off x="1962" y="2123"/>
              <a:ext cx="314" cy="256"/>
            </a:xfrm>
            <a:custGeom>
              <a:avLst/>
              <a:gdLst>
                <a:gd name="T0" fmla="*/ 108 w 314"/>
                <a:gd name="T1" fmla="*/ 256 h 256"/>
                <a:gd name="T2" fmla="*/ 314 w 314"/>
                <a:gd name="T3" fmla="*/ 0 h 256"/>
                <a:gd name="T4" fmla="*/ 101 w 314"/>
                <a:gd name="T5" fmla="*/ 0 h 256"/>
                <a:gd name="T6" fmla="*/ 0 w 314"/>
                <a:gd name="T7" fmla="*/ 126 h 256"/>
                <a:gd name="T8" fmla="*/ 108 w 314"/>
                <a:gd name="T9" fmla="*/ 256 h 256"/>
              </a:gdLst>
              <a:ahLst/>
              <a:cxnLst>
                <a:cxn ang="0">
                  <a:pos x="T0" y="T1"/>
                </a:cxn>
                <a:cxn ang="0">
                  <a:pos x="T2" y="T3"/>
                </a:cxn>
                <a:cxn ang="0">
                  <a:pos x="T4" y="T5"/>
                </a:cxn>
                <a:cxn ang="0">
                  <a:pos x="T6" y="T7"/>
                </a:cxn>
                <a:cxn ang="0">
                  <a:pos x="T8" y="T9"/>
                </a:cxn>
              </a:cxnLst>
              <a:rect l="0" t="0" r="r" b="b"/>
              <a:pathLst>
                <a:path w="314" h="256">
                  <a:moveTo>
                    <a:pt x="108" y="256"/>
                  </a:moveTo>
                  <a:lnTo>
                    <a:pt x="314" y="0"/>
                  </a:lnTo>
                  <a:lnTo>
                    <a:pt x="101" y="0"/>
                  </a:lnTo>
                  <a:lnTo>
                    <a:pt x="0" y="126"/>
                  </a:lnTo>
                  <a:lnTo>
                    <a:pt x="108" y="256"/>
                  </a:lnTo>
                  <a:close/>
                </a:path>
              </a:pathLst>
            </a:custGeom>
            <a:solidFill>
              <a:srgbClr val="F15A2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solidFill>
                  <a:srgbClr val="000000"/>
                </a:solidFill>
              </a:endParaRPr>
            </a:p>
          </p:txBody>
        </p:sp>
        <p:sp>
          <p:nvSpPr>
            <p:cNvPr id="12" name="Freeform 9"/>
            <p:cNvSpPr>
              <a:spLocks noEditPoints="1"/>
            </p:cNvSpPr>
            <p:nvPr userDrawn="1"/>
          </p:nvSpPr>
          <p:spPr bwMode="auto">
            <a:xfrm>
              <a:off x="1005" y="1644"/>
              <a:ext cx="1183" cy="1014"/>
            </a:xfrm>
            <a:custGeom>
              <a:avLst/>
              <a:gdLst>
                <a:gd name="T0" fmla="*/ 359 w 501"/>
                <a:gd name="T1" fmla="*/ 313 h 429"/>
                <a:gd name="T2" fmla="*/ 339 w 501"/>
                <a:gd name="T3" fmla="*/ 287 h 429"/>
                <a:gd name="T4" fmla="*/ 331 w 501"/>
                <a:gd name="T5" fmla="*/ 277 h 429"/>
                <a:gd name="T6" fmla="*/ 288 w 501"/>
                <a:gd name="T7" fmla="*/ 257 h 429"/>
                <a:gd name="T8" fmla="*/ 232 w 501"/>
                <a:gd name="T9" fmla="*/ 313 h 429"/>
                <a:gd name="T10" fmla="*/ 288 w 501"/>
                <a:gd name="T11" fmla="*/ 368 h 429"/>
                <a:gd name="T12" fmla="*/ 331 w 501"/>
                <a:gd name="T13" fmla="*/ 348 h 429"/>
                <a:gd name="T14" fmla="*/ 339 w 501"/>
                <a:gd name="T15" fmla="*/ 338 h 429"/>
                <a:gd name="T16" fmla="*/ 359 w 501"/>
                <a:gd name="T17" fmla="*/ 313 h 429"/>
                <a:gd name="T18" fmla="*/ 162 w 501"/>
                <a:gd name="T19" fmla="*/ 312 h 429"/>
                <a:gd name="T20" fmla="*/ 288 w 501"/>
                <a:gd name="T21" fmla="*/ 188 h 429"/>
                <a:gd name="T22" fmla="*/ 384 w 501"/>
                <a:gd name="T23" fmla="*/ 232 h 429"/>
                <a:gd name="T24" fmla="*/ 385 w 501"/>
                <a:gd name="T25" fmla="*/ 234 h 429"/>
                <a:gd name="T26" fmla="*/ 387 w 501"/>
                <a:gd name="T27" fmla="*/ 233 h 429"/>
                <a:gd name="T28" fmla="*/ 250 w 501"/>
                <a:gd name="T29" fmla="*/ 0 h 429"/>
                <a:gd name="T30" fmla="*/ 0 w 501"/>
                <a:gd name="T31" fmla="*/ 429 h 429"/>
                <a:gd name="T32" fmla="*/ 244 w 501"/>
                <a:gd name="T33" fmla="*/ 429 h 429"/>
                <a:gd name="T34" fmla="*/ 245 w 501"/>
                <a:gd name="T35" fmla="*/ 428 h 429"/>
                <a:gd name="T36" fmla="*/ 220 w 501"/>
                <a:gd name="T37" fmla="*/ 417 h 429"/>
                <a:gd name="T38" fmla="*/ 162 w 501"/>
                <a:gd name="T39" fmla="*/ 312 h 429"/>
                <a:gd name="T40" fmla="*/ 496 w 501"/>
                <a:gd name="T41" fmla="*/ 427 h 429"/>
                <a:gd name="T42" fmla="*/ 470 w 501"/>
                <a:gd name="T43" fmla="*/ 420 h 429"/>
                <a:gd name="T44" fmla="*/ 405 w 501"/>
                <a:gd name="T45" fmla="*/ 367 h 429"/>
                <a:gd name="T46" fmla="*/ 380 w 501"/>
                <a:gd name="T47" fmla="*/ 398 h 429"/>
                <a:gd name="T48" fmla="*/ 333 w 501"/>
                <a:gd name="T49" fmla="*/ 428 h 429"/>
                <a:gd name="T50" fmla="*/ 333 w 501"/>
                <a:gd name="T51" fmla="*/ 429 h 429"/>
                <a:gd name="T52" fmla="*/ 501 w 501"/>
                <a:gd name="T53" fmla="*/ 429 h 429"/>
                <a:gd name="T54" fmla="*/ 501 w 501"/>
                <a:gd name="T55" fmla="*/ 428 h 429"/>
                <a:gd name="T56" fmla="*/ 496 w 501"/>
                <a:gd name="T57" fmla="*/ 427 h 4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01" h="429">
                  <a:moveTo>
                    <a:pt x="359" y="313"/>
                  </a:moveTo>
                  <a:cubicBezTo>
                    <a:pt x="353" y="305"/>
                    <a:pt x="350" y="300"/>
                    <a:pt x="339" y="287"/>
                  </a:cubicBezTo>
                  <a:cubicBezTo>
                    <a:pt x="336" y="283"/>
                    <a:pt x="335" y="282"/>
                    <a:pt x="331" y="277"/>
                  </a:cubicBezTo>
                  <a:cubicBezTo>
                    <a:pt x="320" y="265"/>
                    <a:pt x="306" y="257"/>
                    <a:pt x="288" y="257"/>
                  </a:cubicBezTo>
                  <a:cubicBezTo>
                    <a:pt x="257" y="257"/>
                    <a:pt x="232" y="282"/>
                    <a:pt x="232" y="313"/>
                  </a:cubicBezTo>
                  <a:cubicBezTo>
                    <a:pt x="232" y="343"/>
                    <a:pt x="257" y="368"/>
                    <a:pt x="288" y="368"/>
                  </a:cubicBezTo>
                  <a:cubicBezTo>
                    <a:pt x="306" y="368"/>
                    <a:pt x="320" y="360"/>
                    <a:pt x="331" y="348"/>
                  </a:cubicBezTo>
                  <a:cubicBezTo>
                    <a:pt x="335" y="343"/>
                    <a:pt x="336" y="342"/>
                    <a:pt x="339" y="338"/>
                  </a:cubicBezTo>
                  <a:cubicBezTo>
                    <a:pt x="350" y="325"/>
                    <a:pt x="353" y="320"/>
                    <a:pt x="359" y="313"/>
                  </a:cubicBezTo>
                  <a:moveTo>
                    <a:pt x="162" y="312"/>
                  </a:moveTo>
                  <a:cubicBezTo>
                    <a:pt x="162" y="243"/>
                    <a:pt x="218" y="188"/>
                    <a:pt x="288" y="188"/>
                  </a:cubicBezTo>
                  <a:cubicBezTo>
                    <a:pt x="322" y="188"/>
                    <a:pt x="357" y="201"/>
                    <a:pt x="384" y="232"/>
                  </a:cubicBezTo>
                  <a:cubicBezTo>
                    <a:pt x="385" y="234"/>
                    <a:pt x="385" y="234"/>
                    <a:pt x="385" y="234"/>
                  </a:cubicBezTo>
                  <a:cubicBezTo>
                    <a:pt x="387" y="233"/>
                    <a:pt x="387" y="233"/>
                    <a:pt x="387" y="233"/>
                  </a:cubicBezTo>
                  <a:cubicBezTo>
                    <a:pt x="250" y="0"/>
                    <a:pt x="250" y="0"/>
                    <a:pt x="250" y="0"/>
                  </a:cubicBezTo>
                  <a:cubicBezTo>
                    <a:pt x="0" y="429"/>
                    <a:pt x="0" y="429"/>
                    <a:pt x="0" y="429"/>
                  </a:cubicBezTo>
                  <a:cubicBezTo>
                    <a:pt x="244" y="429"/>
                    <a:pt x="244" y="429"/>
                    <a:pt x="244" y="429"/>
                  </a:cubicBezTo>
                  <a:cubicBezTo>
                    <a:pt x="245" y="428"/>
                    <a:pt x="245" y="428"/>
                    <a:pt x="245" y="428"/>
                  </a:cubicBezTo>
                  <a:cubicBezTo>
                    <a:pt x="234" y="425"/>
                    <a:pt x="224" y="419"/>
                    <a:pt x="220" y="417"/>
                  </a:cubicBezTo>
                  <a:cubicBezTo>
                    <a:pt x="185" y="395"/>
                    <a:pt x="162" y="357"/>
                    <a:pt x="162" y="312"/>
                  </a:cubicBezTo>
                  <a:moveTo>
                    <a:pt x="496" y="427"/>
                  </a:moveTo>
                  <a:cubicBezTo>
                    <a:pt x="485" y="425"/>
                    <a:pt x="476" y="422"/>
                    <a:pt x="470" y="420"/>
                  </a:cubicBezTo>
                  <a:cubicBezTo>
                    <a:pt x="444" y="409"/>
                    <a:pt x="423" y="389"/>
                    <a:pt x="405" y="367"/>
                  </a:cubicBezTo>
                  <a:cubicBezTo>
                    <a:pt x="405" y="367"/>
                    <a:pt x="392" y="385"/>
                    <a:pt x="380" y="398"/>
                  </a:cubicBezTo>
                  <a:cubicBezTo>
                    <a:pt x="362" y="417"/>
                    <a:pt x="343" y="425"/>
                    <a:pt x="333" y="428"/>
                  </a:cubicBezTo>
                  <a:cubicBezTo>
                    <a:pt x="333" y="429"/>
                    <a:pt x="333" y="429"/>
                    <a:pt x="333" y="429"/>
                  </a:cubicBezTo>
                  <a:cubicBezTo>
                    <a:pt x="501" y="429"/>
                    <a:pt x="501" y="429"/>
                    <a:pt x="501" y="429"/>
                  </a:cubicBezTo>
                  <a:cubicBezTo>
                    <a:pt x="501" y="428"/>
                    <a:pt x="501" y="428"/>
                    <a:pt x="501" y="428"/>
                  </a:cubicBezTo>
                  <a:cubicBezTo>
                    <a:pt x="501" y="428"/>
                    <a:pt x="499" y="427"/>
                    <a:pt x="496" y="427"/>
                  </a:cubicBezTo>
                </a:path>
              </a:pathLst>
            </a:custGeom>
            <a:solidFill>
              <a:srgbClr val="005BA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solidFill>
                  <a:srgbClr val="000000"/>
                </a:solidFill>
              </a:endParaRPr>
            </a:p>
          </p:txBody>
        </p:sp>
        <p:sp>
          <p:nvSpPr>
            <p:cNvPr id="14" name="Freeform 10"/>
            <p:cNvSpPr>
              <a:spLocks noEditPoints="1"/>
            </p:cNvSpPr>
            <p:nvPr userDrawn="1"/>
          </p:nvSpPr>
          <p:spPr bwMode="auto">
            <a:xfrm>
              <a:off x="2540" y="1904"/>
              <a:ext cx="2214" cy="770"/>
            </a:xfrm>
            <a:custGeom>
              <a:avLst/>
              <a:gdLst>
                <a:gd name="T0" fmla="*/ 171 w 937"/>
                <a:gd name="T1" fmla="*/ 136 h 326"/>
                <a:gd name="T2" fmla="*/ 78 w 937"/>
                <a:gd name="T3" fmla="*/ 89 h 326"/>
                <a:gd name="T4" fmla="*/ 125 w 937"/>
                <a:gd name="T5" fmla="*/ 53 h 326"/>
                <a:gd name="T6" fmla="*/ 186 w 937"/>
                <a:gd name="T7" fmla="*/ 100 h 326"/>
                <a:gd name="T8" fmla="*/ 253 w 937"/>
                <a:gd name="T9" fmla="*/ 100 h 326"/>
                <a:gd name="T10" fmla="*/ 128 w 937"/>
                <a:gd name="T11" fmla="*/ 0 h 326"/>
                <a:gd name="T12" fmla="*/ 12 w 937"/>
                <a:gd name="T13" fmla="*/ 94 h 326"/>
                <a:gd name="T14" fmla="*/ 104 w 937"/>
                <a:gd name="T15" fmla="*/ 183 h 326"/>
                <a:gd name="T16" fmla="*/ 197 w 937"/>
                <a:gd name="T17" fmla="*/ 234 h 326"/>
                <a:gd name="T18" fmla="*/ 136 w 937"/>
                <a:gd name="T19" fmla="*/ 273 h 326"/>
                <a:gd name="T20" fmla="*/ 67 w 937"/>
                <a:gd name="T21" fmla="*/ 215 h 326"/>
                <a:gd name="T22" fmla="*/ 1 w 937"/>
                <a:gd name="T23" fmla="*/ 215 h 326"/>
                <a:gd name="T24" fmla="*/ 134 w 937"/>
                <a:gd name="T25" fmla="*/ 326 h 326"/>
                <a:gd name="T26" fmla="*/ 263 w 937"/>
                <a:gd name="T27" fmla="*/ 226 h 326"/>
                <a:gd name="T28" fmla="*/ 171 w 937"/>
                <a:gd name="T29" fmla="*/ 136 h 326"/>
                <a:gd name="T30" fmla="*/ 541 w 937"/>
                <a:gd name="T31" fmla="*/ 121 h 326"/>
                <a:gd name="T32" fmla="*/ 541 w 937"/>
                <a:gd name="T33" fmla="*/ 121 h 326"/>
                <a:gd name="T34" fmla="*/ 473 w 937"/>
                <a:gd name="T35" fmla="*/ 87 h 326"/>
                <a:gd name="T36" fmla="*/ 374 w 937"/>
                <a:gd name="T37" fmla="*/ 204 h 326"/>
                <a:gd name="T38" fmla="*/ 475 w 937"/>
                <a:gd name="T39" fmla="*/ 325 h 326"/>
                <a:gd name="T40" fmla="*/ 543 w 937"/>
                <a:gd name="T41" fmla="*/ 290 h 326"/>
                <a:gd name="T42" fmla="*/ 544 w 937"/>
                <a:gd name="T43" fmla="*/ 290 h 326"/>
                <a:gd name="T44" fmla="*/ 544 w 937"/>
                <a:gd name="T45" fmla="*/ 319 h 326"/>
                <a:gd name="T46" fmla="*/ 603 w 937"/>
                <a:gd name="T47" fmla="*/ 319 h 326"/>
                <a:gd name="T48" fmla="*/ 603 w 937"/>
                <a:gd name="T49" fmla="*/ 8 h 326"/>
                <a:gd name="T50" fmla="*/ 541 w 937"/>
                <a:gd name="T51" fmla="*/ 8 h 326"/>
                <a:gd name="T52" fmla="*/ 541 w 937"/>
                <a:gd name="T53" fmla="*/ 121 h 326"/>
                <a:gd name="T54" fmla="*/ 490 w 937"/>
                <a:gd name="T55" fmla="*/ 278 h 326"/>
                <a:gd name="T56" fmla="*/ 436 w 937"/>
                <a:gd name="T57" fmla="*/ 206 h 326"/>
                <a:gd name="T58" fmla="*/ 490 w 937"/>
                <a:gd name="T59" fmla="*/ 134 h 326"/>
                <a:gd name="T60" fmla="*/ 543 w 937"/>
                <a:gd name="T61" fmla="*/ 205 h 326"/>
                <a:gd name="T62" fmla="*/ 490 w 937"/>
                <a:gd name="T63" fmla="*/ 278 h 326"/>
                <a:gd name="T64" fmla="*/ 741 w 937"/>
                <a:gd name="T65" fmla="*/ 87 h 326"/>
                <a:gd name="T66" fmla="*/ 626 w 937"/>
                <a:gd name="T67" fmla="*/ 206 h 326"/>
                <a:gd name="T68" fmla="*/ 741 w 937"/>
                <a:gd name="T69" fmla="*/ 325 h 326"/>
                <a:gd name="T70" fmla="*/ 846 w 937"/>
                <a:gd name="T71" fmla="*/ 249 h 326"/>
                <a:gd name="T72" fmla="*/ 792 w 937"/>
                <a:gd name="T73" fmla="*/ 249 h 326"/>
                <a:gd name="T74" fmla="*/ 743 w 937"/>
                <a:gd name="T75" fmla="*/ 278 h 326"/>
                <a:gd name="T76" fmla="*/ 687 w 937"/>
                <a:gd name="T77" fmla="*/ 221 h 326"/>
                <a:gd name="T78" fmla="*/ 850 w 937"/>
                <a:gd name="T79" fmla="*/ 221 h 326"/>
                <a:gd name="T80" fmla="*/ 741 w 937"/>
                <a:gd name="T81" fmla="*/ 87 h 326"/>
                <a:gd name="T82" fmla="*/ 687 w 937"/>
                <a:gd name="T83" fmla="*/ 182 h 326"/>
                <a:gd name="T84" fmla="*/ 739 w 937"/>
                <a:gd name="T85" fmla="*/ 134 h 326"/>
                <a:gd name="T86" fmla="*/ 788 w 937"/>
                <a:gd name="T87" fmla="*/ 182 h 326"/>
                <a:gd name="T88" fmla="*/ 687 w 937"/>
                <a:gd name="T89" fmla="*/ 182 h 326"/>
                <a:gd name="T90" fmla="*/ 875 w 937"/>
                <a:gd name="T91" fmla="*/ 319 h 326"/>
                <a:gd name="T92" fmla="*/ 937 w 937"/>
                <a:gd name="T93" fmla="*/ 319 h 326"/>
                <a:gd name="T94" fmla="*/ 937 w 937"/>
                <a:gd name="T95" fmla="*/ 8 h 326"/>
                <a:gd name="T96" fmla="*/ 875 w 937"/>
                <a:gd name="T97" fmla="*/ 8 h 326"/>
                <a:gd name="T98" fmla="*/ 875 w 937"/>
                <a:gd name="T99" fmla="*/ 319 h 326"/>
                <a:gd name="T100" fmla="*/ 286 w 937"/>
                <a:gd name="T101" fmla="*/ 319 h 326"/>
                <a:gd name="T102" fmla="*/ 348 w 937"/>
                <a:gd name="T103" fmla="*/ 319 h 326"/>
                <a:gd name="T104" fmla="*/ 348 w 937"/>
                <a:gd name="T105" fmla="*/ 93 h 326"/>
                <a:gd name="T106" fmla="*/ 286 w 937"/>
                <a:gd name="T107" fmla="*/ 93 h 326"/>
                <a:gd name="T108" fmla="*/ 286 w 937"/>
                <a:gd name="T109" fmla="*/ 319 h 326"/>
                <a:gd name="T110" fmla="*/ 286 w 937"/>
                <a:gd name="T111" fmla="*/ 59 h 326"/>
                <a:gd name="T112" fmla="*/ 348 w 937"/>
                <a:gd name="T113" fmla="*/ 59 h 326"/>
                <a:gd name="T114" fmla="*/ 348 w 937"/>
                <a:gd name="T115" fmla="*/ 8 h 326"/>
                <a:gd name="T116" fmla="*/ 286 w 937"/>
                <a:gd name="T117" fmla="*/ 8 h 326"/>
                <a:gd name="T118" fmla="*/ 286 w 937"/>
                <a:gd name="T119" fmla="*/ 59 h 3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937" h="326">
                  <a:moveTo>
                    <a:pt x="171" y="136"/>
                  </a:moveTo>
                  <a:cubicBezTo>
                    <a:pt x="93" y="116"/>
                    <a:pt x="78" y="113"/>
                    <a:pt x="78" y="89"/>
                  </a:cubicBezTo>
                  <a:cubicBezTo>
                    <a:pt x="78" y="63"/>
                    <a:pt x="103" y="53"/>
                    <a:pt x="125" y="53"/>
                  </a:cubicBezTo>
                  <a:cubicBezTo>
                    <a:pt x="158" y="53"/>
                    <a:pt x="184" y="63"/>
                    <a:pt x="186" y="100"/>
                  </a:cubicBezTo>
                  <a:cubicBezTo>
                    <a:pt x="253" y="100"/>
                    <a:pt x="253" y="100"/>
                    <a:pt x="253" y="100"/>
                  </a:cubicBezTo>
                  <a:cubicBezTo>
                    <a:pt x="253" y="29"/>
                    <a:pt x="193" y="0"/>
                    <a:pt x="128" y="0"/>
                  </a:cubicBezTo>
                  <a:cubicBezTo>
                    <a:pt x="72" y="0"/>
                    <a:pt x="12" y="31"/>
                    <a:pt x="12" y="94"/>
                  </a:cubicBezTo>
                  <a:cubicBezTo>
                    <a:pt x="12" y="153"/>
                    <a:pt x="58" y="171"/>
                    <a:pt x="104" y="183"/>
                  </a:cubicBezTo>
                  <a:cubicBezTo>
                    <a:pt x="150" y="195"/>
                    <a:pt x="197" y="201"/>
                    <a:pt x="197" y="234"/>
                  </a:cubicBezTo>
                  <a:cubicBezTo>
                    <a:pt x="197" y="266"/>
                    <a:pt x="160" y="273"/>
                    <a:pt x="136" y="273"/>
                  </a:cubicBezTo>
                  <a:cubicBezTo>
                    <a:pt x="100" y="273"/>
                    <a:pt x="67" y="257"/>
                    <a:pt x="67" y="215"/>
                  </a:cubicBezTo>
                  <a:cubicBezTo>
                    <a:pt x="1" y="215"/>
                    <a:pt x="1" y="215"/>
                    <a:pt x="1" y="215"/>
                  </a:cubicBezTo>
                  <a:cubicBezTo>
                    <a:pt x="0" y="292"/>
                    <a:pt x="65" y="326"/>
                    <a:pt x="134" y="326"/>
                  </a:cubicBezTo>
                  <a:cubicBezTo>
                    <a:pt x="218" y="326"/>
                    <a:pt x="263" y="283"/>
                    <a:pt x="263" y="226"/>
                  </a:cubicBezTo>
                  <a:cubicBezTo>
                    <a:pt x="263" y="156"/>
                    <a:pt x="193" y="141"/>
                    <a:pt x="171" y="136"/>
                  </a:cubicBezTo>
                  <a:moveTo>
                    <a:pt x="541" y="121"/>
                  </a:moveTo>
                  <a:cubicBezTo>
                    <a:pt x="541" y="121"/>
                    <a:pt x="541" y="121"/>
                    <a:pt x="541" y="121"/>
                  </a:cubicBezTo>
                  <a:cubicBezTo>
                    <a:pt x="526" y="99"/>
                    <a:pt x="500" y="87"/>
                    <a:pt x="473" y="87"/>
                  </a:cubicBezTo>
                  <a:cubicBezTo>
                    <a:pt x="407" y="87"/>
                    <a:pt x="374" y="144"/>
                    <a:pt x="374" y="204"/>
                  </a:cubicBezTo>
                  <a:cubicBezTo>
                    <a:pt x="374" y="266"/>
                    <a:pt x="407" y="325"/>
                    <a:pt x="475" y="325"/>
                  </a:cubicBezTo>
                  <a:cubicBezTo>
                    <a:pt x="504" y="325"/>
                    <a:pt x="529" y="314"/>
                    <a:pt x="543" y="290"/>
                  </a:cubicBezTo>
                  <a:cubicBezTo>
                    <a:pt x="544" y="290"/>
                    <a:pt x="544" y="290"/>
                    <a:pt x="544" y="290"/>
                  </a:cubicBezTo>
                  <a:cubicBezTo>
                    <a:pt x="544" y="319"/>
                    <a:pt x="544" y="319"/>
                    <a:pt x="544" y="319"/>
                  </a:cubicBezTo>
                  <a:cubicBezTo>
                    <a:pt x="603" y="319"/>
                    <a:pt x="603" y="319"/>
                    <a:pt x="603" y="319"/>
                  </a:cubicBezTo>
                  <a:cubicBezTo>
                    <a:pt x="603" y="8"/>
                    <a:pt x="603" y="8"/>
                    <a:pt x="603" y="8"/>
                  </a:cubicBezTo>
                  <a:cubicBezTo>
                    <a:pt x="541" y="8"/>
                    <a:pt x="541" y="8"/>
                    <a:pt x="541" y="8"/>
                  </a:cubicBezTo>
                  <a:lnTo>
                    <a:pt x="541" y="121"/>
                  </a:lnTo>
                  <a:close/>
                  <a:moveTo>
                    <a:pt x="490" y="278"/>
                  </a:moveTo>
                  <a:cubicBezTo>
                    <a:pt x="452" y="278"/>
                    <a:pt x="436" y="241"/>
                    <a:pt x="436" y="206"/>
                  </a:cubicBezTo>
                  <a:cubicBezTo>
                    <a:pt x="436" y="169"/>
                    <a:pt x="449" y="134"/>
                    <a:pt x="490" y="134"/>
                  </a:cubicBezTo>
                  <a:cubicBezTo>
                    <a:pt x="530" y="134"/>
                    <a:pt x="543" y="169"/>
                    <a:pt x="543" y="205"/>
                  </a:cubicBezTo>
                  <a:cubicBezTo>
                    <a:pt x="543" y="242"/>
                    <a:pt x="531" y="278"/>
                    <a:pt x="490" y="278"/>
                  </a:cubicBezTo>
                  <a:moveTo>
                    <a:pt x="741" y="87"/>
                  </a:moveTo>
                  <a:cubicBezTo>
                    <a:pt x="672" y="87"/>
                    <a:pt x="626" y="139"/>
                    <a:pt x="626" y="206"/>
                  </a:cubicBezTo>
                  <a:cubicBezTo>
                    <a:pt x="626" y="276"/>
                    <a:pt x="670" y="325"/>
                    <a:pt x="741" y="325"/>
                  </a:cubicBezTo>
                  <a:cubicBezTo>
                    <a:pt x="792" y="325"/>
                    <a:pt x="829" y="302"/>
                    <a:pt x="846" y="249"/>
                  </a:cubicBezTo>
                  <a:cubicBezTo>
                    <a:pt x="792" y="249"/>
                    <a:pt x="792" y="249"/>
                    <a:pt x="792" y="249"/>
                  </a:cubicBezTo>
                  <a:cubicBezTo>
                    <a:pt x="788" y="263"/>
                    <a:pt x="768" y="278"/>
                    <a:pt x="743" y="278"/>
                  </a:cubicBezTo>
                  <a:cubicBezTo>
                    <a:pt x="708" y="278"/>
                    <a:pt x="689" y="260"/>
                    <a:pt x="687" y="221"/>
                  </a:cubicBezTo>
                  <a:cubicBezTo>
                    <a:pt x="850" y="221"/>
                    <a:pt x="850" y="221"/>
                    <a:pt x="850" y="221"/>
                  </a:cubicBezTo>
                  <a:cubicBezTo>
                    <a:pt x="854" y="152"/>
                    <a:pt x="817" y="87"/>
                    <a:pt x="741" y="87"/>
                  </a:cubicBezTo>
                  <a:moveTo>
                    <a:pt x="687" y="182"/>
                  </a:moveTo>
                  <a:cubicBezTo>
                    <a:pt x="688" y="164"/>
                    <a:pt x="700" y="134"/>
                    <a:pt x="739" y="134"/>
                  </a:cubicBezTo>
                  <a:cubicBezTo>
                    <a:pt x="769" y="134"/>
                    <a:pt x="782" y="151"/>
                    <a:pt x="788" y="182"/>
                  </a:cubicBezTo>
                  <a:lnTo>
                    <a:pt x="687" y="182"/>
                  </a:lnTo>
                  <a:close/>
                  <a:moveTo>
                    <a:pt x="875" y="319"/>
                  </a:moveTo>
                  <a:cubicBezTo>
                    <a:pt x="937" y="319"/>
                    <a:pt x="937" y="319"/>
                    <a:pt x="937" y="319"/>
                  </a:cubicBezTo>
                  <a:cubicBezTo>
                    <a:pt x="937" y="8"/>
                    <a:pt x="937" y="8"/>
                    <a:pt x="937" y="8"/>
                  </a:cubicBezTo>
                  <a:cubicBezTo>
                    <a:pt x="875" y="8"/>
                    <a:pt x="875" y="8"/>
                    <a:pt x="875" y="8"/>
                  </a:cubicBezTo>
                  <a:lnTo>
                    <a:pt x="875" y="319"/>
                  </a:lnTo>
                  <a:close/>
                  <a:moveTo>
                    <a:pt x="286" y="319"/>
                  </a:moveTo>
                  <a:cubicBezTo>
                    <a:pt x="348" y="319"/>
                    <a:pt x="348" y="319"/>
                    <a:pt x="348" y="319"/>
                  </a:cubicBezTo>
                  <a:cubicBezTo>
                    <a:pt x="348" y="93"/>
                    <a:pt x="348" y="93"/>
                    <a:pt x="348" y="93"/>
                  </a:cubicBezTo>
                  <a:cubicBezTo>
                    <a:pt x="286" y="93"/>
                    <a:pt x="286" y="93"/>
                    <a:pt x="286" y="93"/>
                  </a:cubicBezTo>
                  <a:lnTo>
                    <a:pt x="286" y="319"/>
                  </a:lnTo>
                  <a:close/>
                  <a:moveTo>
                    <a:pt x="286" y="59"/>
                  </a:moveTo>
                  <a:cubicBezTo>
                    <a:pt x="348" y="59"/>
                    <a:pt x="348" y="59"/>
                    <a:pt x="348" y="59"/>
                  </a:cubicBezTo>
                  <a:cubicBezTo>
                    <a:pt x="348" y="8"/>
                    <a:pt x="348" y="8"/>
                    <a:pt x="348" y="8"/>
                  </a:cubicBezTo>
                  <a:cubicBezTo>
                    <a:pt x="286" y="8"/>
                    <a:pt x="286" y="8"/>
                    <a:pt x="286" y="8"/>
                  </a:cubicBezTo>
                  <a:lnTo>
                    <a:pt x="286" y="59"/>
                  </a:lnTo>
                  <a:close/>
                </a:path>
              </a:pathLst>
            </a:custGeom>
            <a:solidFill>
              <a:srgbClr val="005BA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solidFill>
                  <a:srgbClr val="000000"/>
                </a:solidFill>
              </a:endParaRPr>
            </a:p>
          </p:txBody>
        </p:sp>
      </p:grpSp>
      <p:sp>
        <p:nvSpPr>
          <p:cNvPr id="16" name="Footer Placeholder 3"/>
          <p:cNvSpPr txBox="1">
            <a:spLocks/>
          </p:cNvSpPr>
          <p:nvPr/>
        </p:nvSpPr>
        <p:spPr>
          <a:xfrm>
            <a:off x="1341438" y="6626225"/>
            <a:ext cx="2442563" cy="138499"/>
          </a:xfrm>
          <a:prstGeom prst="rect">
            <a:avLst/>
          </a:prstGeom>
        </p:spPr>
        <p:txBody>
          <a:bodyPr wrap="none" lIns="0" tIns="0" rIns="0" bIns="0">
            <a:spAutoFit/>
          </a:bodyPr>
          <a:lstStyle>
            <a:lvl1pPr marL="0" algn="l" rtl="0" latinLnBrk="0">
              <a:defRPr sz="900" kern="1200">
                <a:solidFill>
                  <a:schemeClr val="tx2"/>
                </a:solidFill>
                <a:latin typeface="+mn-lt"/>
                <a:ea typeface="+mn-ea"/>
                <a:cs typeface="+mn-cs"/>
              </a:defRPr>
            </a:lvl1pPr>
            <a:lvl2pPr marL="457200" algn="l" rtl="0" latinLnBrk="0">
              <a:defRPr sz="1800" kern="1200">
                <a:solidFill>
                  <a:schemeClr val="tx1"/>
                </a:solidFill>
                <a:latin typeface="+mn-lt"/>
                <a:ea typeface="+mn-ea"/>
                <a:cs typeface="+mn-cs"/>
              </a:defRPr>
            </a:lvl2pPr>
            <a:lvl3pPr marL="914400" algn="l" rtl="0" latinLnBrk="0">
              <a:defRPr sz="1800" kern="1200">
                <a:solidFill>
                  <a:schemeClr val="tx1"/>
                </a:solidFill>
                <a:latin typeface="+mn-lt"/>
                <a:ea typeface="+mn-ea"/>
                <a:cs typeface="+mn-cs"/>
              </a:defRPr>
            </a:lvl3pPr>
            <a:lvl4pPr marL="1371600" algn="l" rtl="0" latinLnBrk="0">
              <a:defRPr sz="1800" kern="1200">
                <a:solidFill>
                  <a:schemeClr val="tx1"/>
                </a:solidFill>
                <a:latin typeface="+mn-lt"/>
                <a:ea typeface="+mn-ea"/>
                <a:cs typeface="+mn-cs"/>
              </a:defRPr>
            </a:lvl4pPr>
            <a:lvl5pPr marL="1828800" algn="l" rtl="0" latinLnBrk="0">
              <a:defRPr sz="1800" kern="1200">
                <a:solidFill>
                  <a:schemeClr val="tx1"/>
                </a:solidFill>
                <a:latin typeface="+mn-lt"/>
                <a:ea typeface="+mn-ea"/>
                <a:cs typeface="+mn-cs"/>
              </a:defRPr>
            </a:lvl5pPr>
            <a:lvl6pPr marL="2286000" algn="l" rtl="0" latinLnBrk="0">
              <a:defRPr sz="1800" kern="1200">
                <a:solidFill>
                  <a:schemeClr val="tx1"/>
                </a:solidFill>
                <a:latin typeface="+mn-lt"/>
                <a:ea typeface="+mn-ea"/>
                <a:cs typeface="+mn-cs"/>
              </a:defRPr>
            </a:lvl6pPr>
            <a:lvl7pPr marL="2743200" algn="l" rtl="0" latinLnBrk="0">
              <a:defRPr sz="1800" kern="1200">
                <a:solidFill>
                  <a:schemeClr val="tx1"/>
                </a:solidFill>
                <a:latin typeface="+mn-lt"/>
                <a:ea typeface="+mn-ea"/>
                <a:cs typeface="+mn-cs"/>
              </a:defRPr>
            </a:lvl7pPr>
            <a:lvl8pPr marL="3200400" algn="l" rtl="0" latinLnBrk="0">
              <a:defRPr sz="1800" kern="1200">
                <a:solidFill>
                  <a:schemeClr val="tx1"/>
                </a:solidFill>
                <a:latin typeface="+mn-lt"/>
                <a:ea typeface="+mn-ea"/>
                <a:cs typeface="+mn-cs"/>
              </a:defRPr>
            </a:lvl8pPr>
            <a:lvl9pPr marL="3657600" algn="l" rtl="0" latinLnBrk="0">
              <a:defRPr sz="1800" kern="1200">
                <a:solidFill>
                  <a:schemeClr val="tx1"/>
                </a:solidFill>
                <a:latin typeface="+mn-lt"/>
                <a:ea typeface="+mn-ea"/>
                <a:cs typeface="+mn-cs"/>
              </a:defRPr>
            </a:lvl9pPr>
            <a:extLst/>
          </a:lstStyle>
          <a:p>
            <a:r>
              <a:rPr lang="en-GB">
                <a:solidFill>
                  <a:srgbClr val="7F7F7F"/>
                </a:solidFill>
              </a:rPr>
              <a:t>Sidel Template 2013, </a:t>
            </a:r>
            <a:fld id="{74360A6C-0130-475B-8B37-F39CE4E35109}" type="datetime4">
              <a:rPr lang="en-GB" smtClean="0">
                <a:solidFill>
                  <a:srgbClr val="7F7F7F"/>
                </a:solidFill>
              </a:rPr>
              <a:pPr/>
              <a:t>Thu, 14 March</a:t>
            </a:fld>
            <a:r>
              <a:rPr lang="en-GB">
                <a:solidFill>
                  <a:srgbClr val="7F7F7F"/>
                </a:solidFill>
              </a:rPr>
              <a:t> – Confidential</a:t>
            </a:r>
            <a:endParaRPr lang="en-GB" dirty="0">
              <a:solidFill>
                <a:srgbClr val="7F7F7F"/>
              </a:solidFill>
            </a:endParaRPr>
          </a:p>
        </p:txBody>
      </p:sp>
      <p:sp>
        <p:nvSpPr>
          <p:cNvPr id="17" name="Slide Number Placeholder 4"/>
          <p:cNvSpPr txBox="1">
            <a:spLocks/>
          </p:cNvSpPr>
          <p:nvPr/>
        </p:nvSpPr>
        <p:spPr>
          <a:xfrm>
            <a:off x="652780" y="6626225"/>
            <a:ext cx="448841" cy="138499"/>
          </a:xfrm>
          <a:prstGeom prst="rect">
            <a:avLst/>
          </a:prstGeom>
        </p:spPr>
        <p:txBody>
          <a:bodyPr wrap="none" lIns="0" tIns="0" rIns="0" bIns="0">
            <a:spAutoFit/>
          </a:bodyPr>
          <a:lstStyle>
            <a:lvl1pPr marL="0" algn="l" rtl="0" latinLnBrk="0">
              <a:defRPr sz="900" kern="1200">
                <a:solidFill>
                  <a:schemeClr val="tx2"/>
                </a:solidFill>
                <a:latin typeface="+mn-lt"/>
                <a:ea typeface="+mn-ea"/>
                <a:cs typeface="+mn-cs"/>
              </a:defRPr>
            </a:lvl1pPr>
            <a:lvl2pPr marL="457200" algn="l" rtl="0" latinLnBrk="0">
              <a:defRPr sz="1800" kern="1200">
                <a:solidFill>
                  <a:schemeClr val="tx1"/>
                </a:solidFill>
                <a:latin typeface="+mn-lt"/>
                <a:ea typeface="+mn-ea"/>
                <a:cs typeface="+mn-cs"/>
              </a:defRPr>
            </a:lvl2pPr>
            <a:lvl3pPr marL="914400" algn="l" rtl="0" latinLnBrk="0">
              <a:defRPr sz="1800" kern="1200">
                <a:solidFill>
                  <a:schemeClr val="tx1"/>
                </a:solidFill>
                <a:latin typeface="+mn-lt"/>
                <a:ea typeface="+mn-ea"/>
                <a:cs typeface="+mn-cs"/>
              </a:defRPr>
            </a:lvl3pPr>
            <a:lvl4pPr marL="1371600" algn="l" rtl="0" latinLnBrk="0">
              <a:defRPr sz="1800" kern="1200">
                <a:solidFill>
                  <a:schemeClr val="tx1"/>
                </a:solidFill>
                <a:latin typeface="+mn-lt"/>
                <a:ea typeface="+mn-ea"/>
                <a:cs typeface="+mn-cs"/>
              </a:defRPr>
            </a:lvl4pPr>
            <a:lvl5pPr marL="1828800" algn="l" rtl="0" latinLnBrk="0">
              <a:defRPr sz="1800" kern="1200">
                <a:solidFill>
                  <a:schemeClr val="tx1"/>
                </a:solidFill>
                <a:latin typeface="+mn-lt"/>
                <a:ea typeface="+mn-ea"/>
                <a:cs typeface="+mn-cs"/>
              </a:defRPr>
            </a:lvl5pPr>
            <a:lvl6pPr marL="2286000" algn="l" rtl="0" latinLnBrk="0">
              <a:defRPr sz="1800" kern="1200">
                <a:solidFill>
                  <a:schemeClr val="tx1"/>
                </a:solidFill>
                <a:latin typeface="+mn-lt"/>
                <a:ea typeface="+mn-ea"/>
                <a:cs typeface="+mn-cs"/>
              </a:defRPr>
            </a:lvl6pPr>
            <a:lvl7pPr marL="2743200" algn="l" rtl="0" latinLnBrk="0">
              <a:defRPr sz="1800" kern="1200">
                <a:solidFill>
                  <a:schemeClr val="tx1"/>
                </a:solidFill>
                <a:latin typeface="+mn-lt"/>
                <a:ea typeface="+mn-ea"/>
                <a:cs typeface="+mn-cs"/>
              </a:defRPr>
            </a:lvl7pPr>
            <a:lvl8pPr marL="3200400" algn="l" rtl="0" latinLnBrk="0">
              <a:defRPr sz="1800" kern="1200">
                <a:solidFill>
                  <a:schemeClr val="tx1"/>
                </a:solidFill>
                <a:latin typeface="+mn-lt"/>
                <a:ea typeface="+mn-ea"/>
                <a:cs typeface="+mn-cs"/>
              </a:defRPr>
            </a:lvl8pPr>
            <a:lvl9pPr marL="3657600" algn="l" rtl="0" latinLnBrk="0">
              <a:defRPr sz="1800" kern="1200">
                <a:solidFill>
                  <a:schemeClr val="tx1"/>
                </a:solidFill>
                <a:latin typeface="+mn-lt"/>
                <a:ea typeface="+mn-ea"/>
                <a:cs typeface="+mn-cs"/>
              </a:defRPr>
            </a:lvl9pPr>
            <a:extLst/>
          </a:lstStyle>
          <a:p>
            <a:r>
              <a:rPr lang="en-GB" dirty="0">
                <a:solidFill>
                  <a:srgbClr val="7F7F7F"/>
                </a:solidFill>
              </a:rPr>
              <a:t>Page </a:t>
            </a:r>
            <a:fld id="{7873E190-40CF-412D-9604-1EFCEB1508B2}" type="slidenum">
              <a:rPr lang="en-GB" smtClean="0">
                <a:solidFill>
                  <a:srgbClr val="7F7F7F"/>
                </a:solidFill>
              </a:rPr>
              <a:pPr/>
              <a:t>‹#›</a:t>
            </a:fld>
            <a:endParaRPr lang="en-GB" dirty="0">
              <a:solidFill>
                <a:srgbClr val="7F7F7F"/>
              </a:solidFill>
            </a:endParaRPr>
          </a:p>
        </p:txBody>
      </p:sp>
      <p:sp>
        <p:nvSpPr>
          <p:cNvPr id="4" name="Text Placeholder 3"/>
          <p:cNvSpPr>
            <a:spLocks noGrp="1"/>
          </p:cNvSpPr>
          <p:nvPr>
            <p:ph type="body" idx="1"/>
          </p:nvPr>
        </p:nvSpPr>
        <p:spPr>
          <a:xfrm>
            <a:off x="648000" y="1485900"/>
            <a:ext cx="7997525" cy="4762500"/>
          </a:xfrm>
          <a:prstGeom prst="rect">
            <a:avLst/>
          </a:prstGeom>
        </p:spPr>
        <p:txBody>
          <a:bodyPr vert="horz" lIns="0" tIns="0" rIns="0" bIns="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B" dirty="0"/>
          </a:p>
        </p:txBody>
      </p:sp>
    </p:spTree>
    <p:extLst>
      <p:ext uri="{BB962C8B-B14F-4D97-AF65-F5344CB8AC3E}">
        <p14:creationId xmlns:p14="http://schemas.microsoft.com/office/powerpoint/2010/main" val="1829235266"/>
      </p:ext>
    </p:extLst>
  </p:cSld>
  <p:clrMap bg1="dk1" tx1="lt1" bg2="dk2" tx2="lt2" accent1="accent1" accent2="accent2" accent3="accent3" accent4="accent4" accent5="accent5" accent6="accent6" hlink="hlink" folHlink="folHlink"/>
  <p:sldLayoutIdLst>
    <p:sldLayoutId id="2147483796" r:id="rId1"/>
    <p:sldLayoutId id="2147483797" r:id="rId2"/>
    <p:sldLayoutId id="2147483798" r:id="rId3"/>
    <p:sldLayoutId id="2147483799" r:id="rId4"/>
    <p:sldLayoutId id="2147483800" r:id="rId5"/>
    <p:sldLayoutId id="2147483801" r:id="rId6"/>
    <p:sldLayoutId id="2147483802" r:id="rId7"/>
    <p:sldLayoutId id="2147483803" r:id="rId8"/>
  </p:sldLayoutIdLst>
  <p:txStyles>
    <p:titleStyle>
      <a:lvl1pPr algn="l" rtl="0" eaLnBrk="1" latinLnBrk="0" hangingPunct="1">
        <a:spcBef>
          <a:spcPct val="0"/>
        </a:spcBef>
        <a:buNone/>
        <a:defRPr lang="en-US" sz="3000" b="1" cap="none" baseline="0" noProof="1" dirty="0">
          <a:solidFill>
            <a:schemeClr val="accent4"/>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extLst/>
    </p:titleStyle>
    <p:bodyStyle>
      <a:lvl1pPr marL="0" indent="0" algn="l" rtl="0" eaLnBrk="1" latinLnBrk="0" hangingPunct="1">
        <a:spcBef>
          <a:spcPct val="20000"/>
        </a:spcBef>
        <a:buNone/>
        <a:defRPr lang="en-US" sz="2000" noProof="1" smtClean="0">
          <a:solidFill>
            <a:schemeClr val="tx1"/>
          </a:solidFill>
          <a:latin typeface="+mn-lt"/>
          <a:ea typeface="+mn-ea"/>
          <a:cs typeface="+mn-cs"/>
        </a:defRPr>
      </a:lvl1pPr>
      <a:lvl2pPr marL="182563" indent="-182563" algn="l" rtl="0" eaLnBrk="1" latinLnBrk="0" hangingPunct="1">
        <a:spcBef>
          <a:spcPts val="1200"/>
        </a:spcBef>
        <a:buClr>
          <a:schemeClr val="accent4"/>
        </a:buClr>
        <a:buFont typeface="Wingdings" pitchFamily="2" charset="2"/>
        <a:buChar char="§"/>
        <a:defRPr lang="en-US" sz="1800" noProof="1" smtClean="0">
          <a:solidFill>
            <a:schemeClr val="tx1"/>
          </a:solidFill>
          <a:latin typeface="+mn-lt"/>
          <a:ea typeface="+mn-ea"/>
          <a:cs typeface="+mn-cs"/>
        </a:defRPr>
      </a:lvl2pPr>
      <a:lvl3pPr marL="357188" indent="-174625" algn="l" rtl="0" eaLnBrk="1" latinLnBrk="0" hangingPunct="1">
        <a:spcBef>
          <a:spcPts val="0"/>
        </a:spcBef>
        <a:buClr>
          <a:schemeClr val="accent4"/>
        </a:buClr>
        <a:buFont typeface="Wingdings" pitchFamily="2" charset="2"/>
        <a:buChar char="§"/>
        <a:defRPr lang="en-US" sz="1600" noProof="1" smtClean="0">
          <a:solidFill>
            <a:schemeClr val="tx1"/>
          </a:solidFill>
          <a:latin typeface="+mn-lt"/>
          <a:ea typeface="+mn-ea"/>
          <a:cs typeface="+mn-cs"/>
        </a:defRPr>
      </a:lvl3pPr>
      <a:lvl4pPr marL="539750" indent="-182563" algn="l" rtl="0" eaLnBrk="1" latinLnBrk="0" hangingPunct="1">
        <a:spcBef>
          <a:spcPts val="0"/>
        </a:spcBef>
        <a:buFont typeface="Wingdings" pitchFamily="2" charset="2"/>
        <a:buChar char="§"/>
        <a:defRPr lang="en-US" sz="1600" noProof="1" smtClean="0">
          <a:solidFill>
            <a:schemeClr val="tx1"/>
          </a:solidFill>
          <a:latin typeface="+mn-lt"/>
          <a:ea typeface="+mn-ea"/>
          <a:cs typeface="+mn-cs"/>
        </a:defRPr>
      </a:lvl4pPr>
      <a:lvl5pPr marL="714375" indent="-174625" algn="l" rtl="0" eaLnBrk="1" latinLnBrk="0" hangingPunct="1">
        <a:spcBef>
          <a:spcPts val="0"/>
        </a:spcBef>
        <a:buFont typeface="Wingdings" pitchFamily="2" charset="2"/>
        <a:buChar char="§"/>
        <a:defRPr lang="en-US" sz="1600" noProof="1" dirty="0">
          <a:solidFill>
            <a:schemeClr val="tx1"/>
          </a:solidFill>
          <a:latin typeface="+mn-lt"/>
          <a:ea typeface="+mn-ea"/>
          <a:cs typeface="+mn-cs"/>
        </a:defRPr>
      </a:lvl5pPr>
      <a:lvl6pPr marL="2514600" indent="-228600" algn="l" rtl="0" eaLnBrk="1" latinLnBrk="0" hangingPunct="1">
        <a:spcBef>
          <a:spcPct val="20000"/>
        </a:spcBef>
        <a:buChar char="•"/>
        <a:defRPr sz="2000">
          <a:solidFill>
            <a:schemeClr val="tx1"/>
          </a:solidFill>
          <a:latin typeface="+mn-lt"/>
          <a:ea typeface="+mn-ea"/>
          <a:cs typeface="+mn-cs"/>
        </a:defRPr>
      </a:lvl6pPr>
      <a:lvl7pPr marL="2971800" indent="-228600" algn="l" rtl="0" eaLnBrk="1" latinLnBrk="0" hangingPunct="1">
        <a:spcBef>
          <a:spcPct val="20000"/>
        </a:spcBef>
        <a:buChar char="•"/>
        <a:defRPr sz="2000">
          <a:solidFill>
            <a:schemeClr val="tx1"/>
          </a:solidFill>
          <a:latin typeface="+mn-lt"/>
          <a:ea typeface="+mn-ea"/>
          <a:cs typeface="+mn-cs"/>
        </a:defRPr>
      </a:lvl7pPr>
      <a:lvl8pPr marL="3429000" indent="-228600" algn="l" rtl="0" eaLnBrk="1" latinLnBrk="0" hangingPunct="1">
        <a:spcBef>
          <a:spcPct val="20000"/>
        </a:spcBef>
        <a:buChar char="•"/>
        <a:defRPr sz="2000">
          <a:solidFill>
            <a:schemeClr val="tx1"/>
          </a:solidFill>
          <a:latin typeface="+mn-lt"/>
          <a:ea typeface="+mn-ea"/>
          <a:cs typeface="+mn-cs"/>
        </a:defRPr>
      </a:lvl8pPr>
      <a:lvl9pPr marL="3886200" indent="-228600" algn="l" rtl="0" eaLnBrk="1" latinLnBrk="0" hangingPunct="1">
        <a:spcBef>
          <a:spcPct val="20000"/>
        </a:spcBef>
        <a:buChar char="•"/>
        <a:defRPr sz="2000">
          <a:solidFill>
            <a:schemeClr val="tx1"/>
          </a:solidFill>
          <a:latin typeface="+mn-lt"/>
          <a:ea typeface="+mn-ea"/>
          <a:cs typeface="+mn-cs"/>
        </a:defRPr>
      </a:lvl9pPr>
      <a:extLst/>
    </p:bodyStyle>
    <p:otherStyle>
      <a:lvl1pPr marL="0" algn="l" rtl="0" eaLnBrk="1" hangingPunct="1">
        <a:defRPr>
          <a:solidFill>
            <a:schemeClr val="tx1"/>
          </a:solidFill>
          <a:latin typeface="+mn-lt"/>
          <a:ea typeface="+mn-ea"/>
          <a:cs typeface="+mn-cs"/>
        </a:defRPr>
      </a:lvl1pPr>
      <a:lvl2pPr marL="457200" algn="l" rtl="0" eaLnBrk="1" hangingPunct="1">
        <a:defRPr>
          <a:solidFill>
            <a:schemeClr val="tx1"/>
          </a:solidFill>
          <a:latin typeface="+mn-lt"/>
          <a:ea typeface="+mn-ea"/>
          <a:cs typeface="+mn-cs"/>
        </a:defRPr>
      </a:lvl2pPr>
      <a:lvl3pPr marL="914400" algn="l" rtl="0" eaLnBrk="1" hangingPunct="1">
        <a:defRPr>
          <a:solidFill>
            <a:schemeClr val="tx1"/>
          </a:solidFill>
          <a:latin typeface="+mn-lt"/>
          <a:ea typeface="+mn-ea"/>
          <a:cs typeface="+mn-cs"/>
        </a:defRPr>
      </a:lvl3pPr>
      <a:lvl4pPr marL="1371600" algn="l" rtl="0" eaLnBrk="1" hangingPunct="1">
        <a:defRPr>
          <a:solidFill>
            <a:schemeClr val="tx1"/>
          </a:solidFill>
          <a:latin typeface="+mn-lt"/>
          <a:ea typeface="+mn-ea"/>
          <a:cs typeface="+mn-cs"/>
        </a:defRPr>
      </a:lvl4pPr>
      <a:lvl5pPr marL="1828800" algn="l" rtl="0" eaLnBrk="1" hangingPunct="1">
        <a:defRPr>
          <a:solidFill>
            <a:schemeClr val="tx1"/>
          </a:solidFill>
          <a:latin typeface="+mn-lt"/>
          <a:ea typeface="+mn-ea"/>
          <a:cs typeface="+mn-cs"/>
        </a:defRPr>
      </a:lvl5pPr>
      <a:lvl6pPr marL="2286000" algn="l" rtl="0" eaLnBrk="1" hangingPunct="1">
        <a:defRPr>
          <a:solidFill>
            <a:schemeClr val="tx1"/>
          </a:solidFill>
          <a:latin typeface="+mn-lt"/>
          <a:ea typeface="+mn-ea"/>
          <a:cs typeface="+mn-cs"/>
        </a:defRPr>
      </a:lvl6pPr>
      <a:lvl7pPr marL="2743200" algn="l" rtl="0" eaLnBrk="1" hangingPunct="1">
        <a:defRPr>
          <a:solidFill>
            <a:schemeClr val="tx1"/>
          </a:solidFill>
          <a:latin typeface="+mn-lt"/>
          <a:ea typeface="+mn-ea"/>
          <a:cs typeface="+mn-cs"/>
        </a:defRPr>
      </a:lvl7pPr>
      <a:lvl8pPr marL="3200400" algn="l" rtl="0" eaLnBrk="1" hangingPunct="1">
        <a:defRPr>
          <a:solidFill>
            <a:schemeClr val="tx1"/>
          </a:solidFill>
          <a:latin typeface="+mn-lt"/>
          <a:ea typeface="+mn-ea"/>
          <a:cs typeface="+mn-cs"/>
        </a:defRPr>
      </a:lvl8pPr>
      <a:lvl9pPr marL="3657600" algn="l" rtl="0" eaLnBrk="1" hangingPunct="1">
        <a:defRPr>
          <a:solidFill>
            <a:schemeClr val="tx1"/>
          </a:solidFill>
          <a:latin typeface="+mn-lt"/>
          <a:ea typeface="+mn-ea"/>
          <a:cs typeface="+mn-cs"/>
        </a:defRPr>
      </a:lvl9pPr>
      <a:extLst/>
    </p:otherStyle>
  </p:txStyles>
</p:sldMaster>
</file>

<file path=ppt/slideMasters/slideMaster17.xml><?xml version="1.0" encoding="utf-8"?>
<p:sldMaster xmlns:a="http://schemas.openxmlformats.org/drawingml/2006/main" xmlns:r="http://schemas.openxmlformats.org/officeDocument/2006/relationships" xmlns:p="http://schemas.openxmlformats.org/presentationml/2006/main" preserve="1">
  <p:cSld>
    <p:bg bwMode="gray">
      <p:bgPr>
        <a:solidFill>
          <a:schemeClr val="tx1"/>
        </a:solidFill>
        <a:effectLst/>
      </p:bgPr>
    </p:bg>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p:custDataLst>
              <p:tags r:id="rId11"/>
            </p:custDataLst>
            <p:extLst>
              <p:ext uri="{D42A27DB-BD31-4B8C-83A1-F6EECF244321}">
                <p14:modId xmlns:p14="http://schemas.microsoft.com/office/powerpoint/2010/main" val="2582767120"/>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100391" name="think-cell Folie" r:id="rId12" imgW="270" imgH="270" progId="TCLayout.ActiveDocument.1">
                  <p:embed/>
                </p:oleObj>
              </mc:Choice>
              <mc:Fallback>
                <p:oleObj name="think-cell Folie" r:id="rId12" imgW="270" imgH="270" progId="TCLayout.ActiveDocument.1">
                  <p:embed/>
                  <p:pic>
                    <p:nvPicPr>
                      <p:cNvPr id="0" name=""/>
                      <p:cNvPicPr/>
                      <p:nvPr/>
                    </p:nvPicPr>
                    <p:blipFill>
                      <a:blip r:embed="rId13"/>
                      <a:stretch>
                        <a:fillRect/>
                      </a:stretch>
                    </p:blipFill>
                    <p:spPr>
                      <a:xfrm>
                        <a:off x="1588" y="1588"/>
                        <a:ext cx="1587" cy="1587"/>
                      </a:xfrm>
                      <a:prstGeom prst="rect">
                        <a:avLst/>
                      </a:prstGeom>
                    </p:spPr>
                  </p:pic>
                </p:oleObj>
              </mc:Fallback>
            </mc:AlternateContent>
          </a:graphicData>
        </a:graphic>
      </p:graphicFrame>
      <p:pic>
        <p:nvPicPr>
          <p:cNvPr id="15" name="Picture 3" descr="Hintergrund"/>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pic>
        <p:nvPicPr>
          <p:cNvPr id="9" name="Image 66" descr="shadow-v2.png"/>
          <p:cNvPicPr>
            <a:picLocks noChangeAspect="1"/>
          </p:cNvPicPr>
          <p:nvPr/>
        </p:nvPicPr>
        <p:blipFill>
          <a:blip r:embed="rId15">
            <a:extLst>
              <a:ext uri="{28A0092B-C50C-407E-A947-70E740481C1C}">
                <a14:useLocalDpi xmlns:a14="http://schemas.microsoft.com/office/drawing/2010/main" val="0"/>
              </a:ext>
            </a:extLst>
          </a:blip>
          <a:srcRect t="8528" b="51877"/>
          <a:stretch>
            <a:fillRect/>
          </a:stretch>
        </p:blipFill>
        <p:spPr bwMode="auto">
          <a:xfrm>
            <a:off x="0" y="6381750"/>
            <a:ext cx="8856663" cy="206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6" name="Rectangle 6"/>
          <p:cNvSpPr>
            <a:spLocks noGrp="1"/>
          </p:cNvSpPr>
          <p:nvPr>
            <p:ph type="title"/>
          </p:nvPr>
        </p:nvSpPr>
        <p:spPr>
          <a:xfrm>
            <a:off x="648000" y="334800"/>
            <a:ext cx="7992000" cy="93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fontAlgn="base">
              <a:spcAft>
                <a:spcPct val="0"/>
              </a:spcAft>
            </a:pPr>
            <a:r>
              <a:rPr lang="en-GB" noProof="1"/>
              <a:t>Click to edit master title style</a:t>
            </a:r>
            <a:endParaRPr lang="en-GB" dirty="0"/>
          </a:p>
        </p:txBody>
      </p:sp>
      <p:grpSp>
        <p:nvGrpSpPr>
          <p:cNvPr id="10" name="Group 7"/>
          <p:cNvGrpSpPr>
            <a:grpSpLocks/>
          </p:cNvGrpSpPr>
          <p:nvPr/>
        </p:nvGrpSpPr>
        <p:grpSpPr bwMode="auto">
          <a:xfrm>
            <a:off x="7777163" y="6526213"/>
            <a:ext cx="863600" cy="236537"/>
            <a:chOff x="1005" y="1644"/>
            <a:chExt cx="3749" cy="1030"/>
          </a:xfrm>
        </p:grpSpPr>
        <p:sp>
          <p:nvSpPr>
            <p:cNvPr id="11" name="Freeform 8"/>
            <p:cNvSpPr>
              <a:spLocks/>
            </p:cNvSpPr>
            <p:nvPr userDrawn="1"/>
          </p:nvSpPr>
          <p:spPr bwMode="auto">
            <a:xfrm>
              <a:off x="1962" y="2123"/>
              <a:ext cx="314" cy="256"/>
            </a:xfrm>
            <a:custGeom>
              <a:avLst/>
              <a:gdLst>
                <a:gd name="T0" fmla="*/ 108 w 314"/>
                <a:gd name="T1" fmla="*/ 256 h 256"/>
                <a:gd name="T2" fmla="*/ 314 w 314"/>
                <a:gd name="T3" fmla="*/ 0 h 256"/>
                <a:gd name="T4" fmla="*/ 101 w 314"/>
                <a:gd name="T5" fmla="*/ 0 h 256"/>
                <a:gd name="T6" fmla="*/ 0 w 314"/>
                <a:gd name="T7" fmla="*/ 126 h 256"/>
                <a:gd name="T8" fmla="*/ 108 w 314"/>
                <a:gd name="T9" fmla="*/ 256 h 256"/>
              </a:gdLst>
              <a:ahLst/>
              <a:cxnLst>
                <a:cxn ang="0">
                  <a:pos x="T0" y="T1"/>
                </a:cxn>
                <a:cxn ang="0">
                  <a:pos x="T2" y="T3"/>
                </a:cxn>
                <a:cxn ang="0">
                  <a:pos x="T4" y="T5"/>
                </a:cxn>
                <a:cxn ang="0">
                  <a:pos x="T6" y="T7"/>
                </a:cxn>
                <a:cxn ang="0">
                  <a:pos x="T8" y="T9"/>
                </a:cxn>
              </a:cxnLst>
              <a:rect l="0" t="0" r="r" b="b"/>
              <a:pathLst>
                <a:path w="314" h="256">
                  <a:moveTo>
                    <a:pt x="108" y="256"/>
                  </a:moveTo>
                  <a:lnTo>
                    <a:pt x="314" y="0"/>
                  </a:lnTo>
                  <a:lnTo>
                    <a:pt x="101" y="0"/>
                  </a:lnTo>
                  <a:lnTo>
                    <a:pt x="0" y="126"/>
                  </a:lnTo>
                  <a:lnTo>
                    <a:pt x="108" y="256"/>
                  </a:lnTo>
                  <a:close/>
                </a:path>
              </a:pathLst>
            </a:custGeom>
            <a:solidFill>
              <a:srgbClr val="F15A2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solidFill>
                  <a:srgbClr val="000000"/>
                </a:solidFill>
              </a:endParaRPr>
            </a:p>
          </p:txBody>
        </p:sp>
        <p:sp>
          <p:nvSpPr>
            <p:cNvPr id="12" name="Freeform 9"/>
            <p:cNvSpPr>
              <a:spLocks noEditPoints="1"/>
            </p:cNvSpPr>
            <p:nvPr userDrawn="1"/>
          </p:nvSpPr>
          <p:spPr bwMode="auto">
            <a:xfrm>
              <a:off x="1005" y="1644"/>
              <a:ext cx="1183" cy="1014"/>
            </a:xfrm>
            <a:custGeom>
              <a:avLst/>
              <a:gdLst>
                <a:gd name="T0" fmla="*/ 359 w 501"/>
                <a:gd name="T1" fmla="*/ 313 h 429"/>
                <a:gd name="T2" fmla="*/ 339 w 501"/>
                <a:gd name="T3" fmla="*/ 287 h 429"/>
                <a:gd name="T4" fmla="*/ 331 w 501"/>
                <a:gd name="T5" fmla="*/ 277 h 429"/>
                <a:gd name="T6" fmla="*/ 288 w 501"/>
                <a:gd name="T7" fmla="*/ 257 h 429"/>
                <a:gd name="T8" fmla="*/ 232 w 501"/>
                <a:gd name="T9" fmla="*/ 313 h 429"/>
                <a:gd name="T10" fmla="*/ 288 w 501"/>
                <a:gd name="T11" fmla="*/ 368 h 429"/>
                <a:gd name="T12" fmla="*/ 331 w 501"/>
                <a:gd name="T13" fmla="*/ 348 h 429"/>
                <a:gd name="T14" fmla="*/ 339 w 501"/>
                <a:gd name="T15" fmla="*/ 338 h 429"/>
                <a:gd name="T16" fmla="*/ 359 w 501"/>
                <a:gd name="T17" fmla="*/ 313 h 429"/>
                <a:gd name="T18" fmla="*/ 162 w 501"/>
                <a:gd name="T19" fmla="*/ 312 h 429"/>
                <a:gd name="T20" fmla="*/ 288 w 501"/>
                <a:gd name="T21" fmla="*/ 188 h 429"/>
                <a:gd name="T22" fmla="*/ 384 w 501"/>
                <a:gd name="T23" fmla="*/ 232 h 429"/>
                <a:gd name="T24" fmla="*/ 385 w 501"/>
                <a:gd name="T25" fmla="*/ 234 h 429"/>
                <a:gd name="T26" fmla="*/ 387 w 501"/>
                <a:gd name="T27" fmla="*/ 233 h 429"/>
                <a:gd name="T28" fmla="*/ 250 w 501"/>
                <a:gd name="T29" fmla="*/ 0 h 429"/>
                <a:gd name="T30" fmla="*/ 0 w 501"/>
                <a:gd name="T31" fmla="*/ 429 h 429"/>
                <a:gd name="T32" fmla="*/ 244 w 501"/>
                <a:gd name="T33" fmla="*/ 429 h 429"/>
                <a:gd name="T34" fmla="*/ 245 w 501"/>
                <a:gd name="T35" fmla="*/ 428 h 429"/>
                <a:gd name="T36" fmla="*/ 220 w 501"/>
                <a:gd name="T37" fmla="*/ 417 h 429"/>
                <a:gd name="T38" fmla="*/ 162 w 501"/>
                <a:gd name="T39" fmla="*/ 312 h 429"/>
                <a:gd name="T40" fmla="*/ 496 w 501"/>
                <a:gd name="T41" fmla="*/ 427 h 429"/>
                <a:gd name="T42" fmla="*/ 470 w 501"/>
                <a:gd name="T43" fmla="*/ 420 h 429"/>
                <a:gd name="T44" fmla="*/ 405 w 501"/>
                <a:gd name="T45" fmla="*/ 367 h 429"/>
                <a:gd name="T46" fmla="*/ 380 w 501"/>
                <a:gd name="T47" fmla="*/ 398 h 429"/>
                <a:gd name="T48" fmla="*/ 333 w 501"/>
                <a:gd name="T49" fmla="*/ 428 h 429"/>
                <a:gd name="T50" fmla="*/ 333 w 501"/>
                <a:gd name="T51" fmla="*/ 429 h 429"/>
                <a:gd name="T52" fmla="*/ 501 w 501"/>
                <a:gd name="T53" fmla="*/ 429 h 429"/>
                <a:gd name="T54" fmla="*/ 501 w 501"/>
                <a:gd name="T55" fmla="*/ 428 h 429"/>
                <a:gd name="T56" fmla="*/ 496 w 501"/>
                <a:gd name="T57" fmla="*/ 427 h 4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01" h="429">
                  <a:moveTo>
                    <a:pt x="359" y="313"/>
                  </a:moveTo>
                  <a:cubicBezTo>
                    <a:pt x="353" y="305"/>
                    <a:pt x="350" y="300"/>
                    <a:pt x="339" y="287"/>
                  </a:cubicBezTo>
                  <a:cubicBezTo>
                    <a:pt x="336" y="283"/>
                    <a:pt x="335" y="282"/>
                    <a:pt x="331" y="277"/>
                  </a:cubicBezTo>
                  <a:cubicBezTo>
                    <a:pt x="320" y="265"/>
                    <a:pt x="306" y="257"/>
                    <a:pt x="288" y="257"/>
                  </a:cubicBezTo>
                  <a:cubicBezTo>
                    <a:pt x="257" y="257"/>
                    <a:pt x="232" y="282"/>
                    <a:pt x="232" y="313"/>
                  </a:cubicBezTo>
                  <a:cubicBezTo>
                    <a:pt x="232" y="343"/>
                    <a:pt x="257" y="368"/>
                    <a:pt x="288" y="368"/>
                  </a:cubicBezTo>
                  <a:cubicBezTo>
                    <a:pt x="306" y="368"/>
                    <a:pt x="320" y="360"/>
                    <a:pt x="331" y="348"/>
                  </a:cubicBezTo>
                  <a:cubicBezTo>
                    <a:pt x="335" y="343"/>
                    <a:pt x="336" y="342"/>
                    <a:pt x="339" y="338"/>
                  </a:cubicBezTo>
                  <a:cubicBezTo>
                    <a:pt x="350" y="325"/>
                    <a:pt x="353" y="320"/>
                    <a:pt x="359" y="313"/>
                  </a:cubicBezTo>
                  <a:moveTo>
                    <a:pt x="162" y="312"/>
                  </a:moveTo>
                  <a:cubicBezTo>
                    <a:pt x="162" y="243"/>
                    <a:pt x="218" y="188"/>
                    <a:pt x="288" y="188"/>
                  </a:cubicBezTo>
                  <a:cubicBezTo>
                    <a:pt x="322" y="188"/>
                    <a:pt x="357" y="201"/>
                    <a:pt x="384" y="232"/>
                  </a:cubicBezTo>
                  <a:cubicBezTo>
                    <a:pt x="385" y="234"/>
                    <a:pt x="385" y="234"/>
                    <a:pt x="385" y="234"/>
                  </a:cubicBezTo>
                  <a:cubicBezTo>
                    <a:pt x="387" y="233"/>
                    <a:pt x="387" y="233"/>
                    <a:pt x="387" y="233"/>
                  </a:cubicBezTo>
                  <a:cubicBezTo>
                    <a:pt x="250" y="0"/>
                    <a:pt x="250" y="0"/>
                    <a:pt x="250" y="0"/>
                  </a:cubicBezTo>
                  <a:cubicBezTo>
                    <a:pt x="0" y="429"/>
                    <a:pt x="0" y="429"/>
                    <a:pt x="0" y="429"/>
                  </a:cubicBezTo>
                  <a:cubicBezTo>
                    <a:pt x="244" y="429"/>
                    <a:pt x="244" y="429"/>
                    <a:pt x="244" y="429"/>
                  </a:cubicBezTo>
                  <a:cubicBezTo>
                    <a:pt x="245" y="428"/>
                    <a:pt x="245" y="428"/>
                    <a:pt x="245" y="428"/>
                  </a:cubicBezTo>
                  <a:cubicBezTo>
                    <a:pt x="234" y="425"/>
                    <a:pt x="224" y="419"/>
                    <a:pt x="220" y="417"/>
                  </a:cubicBezTo>
                  <a:cubicBezTo>
                    <a:pt x="185" y="395"/>
                    <a:pt x="162" y="357"/>
                    <a:pt x="162" y="312"/>
                  </a:cubicBezTo>
                  <a:moveTo>
                    <a:pt x="496" y="427"/>
                  </a:moveTo>
                  <a:cubicBezTo>
                    <a:pt x="485" y="425"/>
                    <a:pt x="476" y="422"/>
                    <a:pt x="470" y="420"/>
                  </a:cubicBezTo>
                  <a:cubicBezTo>
                    <a:pt x="444" y="409"/>
                    <a:pt x="423" y="389"/>
                    <a:pt x="405" y="367"/>
                  </a:cubicBezTo>
                  <a:cubicBezTo>
                    <a:pt x="405" y="367"/>
                    <a:pt x="392" y="385"/>
                    <a:pt x="380" y="398"/>
                  </a:cubicBezTo>
                  <a:cubicBezTo>
                    <a:pt x="362" y="417"/>
                    <a:pt x="343" y="425"/>
                    <a:pt x="333" y="428"/>
                  </a:cubicBezTo>
                  <a:cubicBezTo>
                    <a:pt x="333" y="429"/>
                    <a:pt x="333" y="429"/>
                    <a:pt x="333" y="429"/>
                  </a:cubicBezTo>
                  <a:cubicBezTo>
                    <a:pt x="501" y="429"/>
                    <a:pt x="501" y="429"/>
                    <a:pt x="501" y="429"/>
                  </a:cubicBezTo>
                  <a:cubicBezTo>
                    <a:pt x="501" y="428"/>
                    <a:pt x="501" y="428"/>
                    <a:pt x="501" y="428"/>
                  </a:cubicBezTo>
                  <a:cubicBezTo>
                    <a:pt x="501" y="428"/>
                    <a:pt x="499" y="427"/>
                    <a:pt x="496" y="427"/>
                  </a:cubicBezTo>
                </a:path>
              </a:pathLst>
            </a:custGeom>
            <a:solidFill>
              <a:srgbClr val="005BA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solidFill>
                  <a:srgbClr val="000000"/>
                </a:solidFill>
              </a:endParaRPr>
            </a:p>
          </p:txBody>
        </p:sp>
        <p:sp>
          <p:nvSpPr>
            <p:cNvPr id="14" name="Freeform 10"/>
            <p:cNvSpPr>
              <a:spLocks noEditPoints="1"/>
            </p:cNvSpPr>
            <p:nvPr userDrawn="1"/>
          </p:nvSpPr>
          <p:spPr bwMode="auto">
            <a:xfrm>
              <a:off x="2540" y="1904"/>
              <a:ext cx="2214" cy="770"/>
            </a:xfrm>
            <a:custGeom>
              <a:avLst/>
              <a:gdLst>
                <a:gd name="T0" fmla="*/ 171 w 937"/>
                <a:gd name="T1" fmla="*/ 136 h 326"/>
                <a:gd name="T2" fmla="*/ 78 w 937"/>
                <a:gd name="T3" fmla="*/ 89 h 326"/>
                <a:gd name="T4" fmla="*/ 125 w 937"/>
                <a:gd name="T5" fmla="*/ 53 h 326"/>
                <a:gd name="T6" fmla="*/ 186 w 937"/>
                <a:gd name="T7" fmla="*/ 100 h 326"/>
                <a:gd name="T8" fmla="*/ 253 w 937"/>
                <a:gd name="T9" fmla="*/ 100 h 326"/>
                <a:gd name="T10" fmla="*/ 128 w 937"/>
                <a:gd name="T11" fmla="*/ 0 h 326"/>
                <a:gd name="T12" fmla="*/ 12 w 937"/>
                <a:gd name="T13" fmla="*/ 94 h 326"/>
                <a:gd name="T14" fmla="*/ 104 w 937"/>
                <a:gd name="T15" fmla="*/ 183 h 326"/>
                <a:gd name="T16" fmla="*/ 197 w 937"/>
                <a:gd name="T17" fmla="*/ 234 h 326"/>
                <a:gd name="T18" fmla="*/ 136 w 937"/>
                <a:gd name="T19" fmla="*/ 273 h 326"/>
                <a:gd name="T20" fmla="*/ 67 w 937"/>
                <a:gd name="T21" fmla="*/ 215 h 326"/>
                <a:gd name="T22" fmla="*/ 1 w 937"/>
                <a:gd name="T23" fmla="*/ 215 h 326"/>
                <a:gd name="T24" fmla="*/ 134 w 937"/>
                <a:gd name="T25" fmla="*/ 326 h 326"/>
                <a:gd name="T26" fmla="*/ 263 w 937"/>
                <a:gd name="T27" fmla="*/ 226 h 326"/>
                <a:gd name="T28" fmla="*/ 171 w 937"/>
                <a:gd name="T29" fmla="*/ 136 h 326"/>
                <a:gd name="T30" fmla="*/ 541 w 937"/>
                <a:gd name="T31" fmla="*/ 121 h 326"/>
                <a:gd name="T32" fmla="*/ 541 w 937"/>
                <a:gd name="T33" fmla="*/ 121 h 326"/>
                <a:gd name="T34" fmla="*/ 473 w 937"/>
                <a:gd name="T35" fmla="*/ 87 h 326"/>
                <a:gd name="T36" fmla="*/ 374 w 937"/>
                <a:gd name="T37" fmla="*/ 204 h 326"/>
                <a:gd name="T38" fmla="*/ 475 w 937"/>
                <a:gd name="T39" fmla="*/ 325 h 326"/>
                <a:gd name="T40" fmla="*/ 543 w 937"/>
                <a:gd name="T41" fmla="*/ 290 h 326"/>
                <a:gd name="T42" fmla="*/ 544 w 937"/>
                <a:gd name="T43" fmla="*/ 290 h 326"/>
                <a:gd name="T44" fmla="*/ 544 w 937"/>
                <a:gd name="T45" fmla="*/ 319 h 326"/>
                <a:gd name="T46" fmla="*/ 603 w 937"/>
                <a:gd name="T47" fmla="*/ 319 h 326"/>
                <a:gd name="T48" fmla="*/ 603 w 937"/>
                <a:gd name="T49" fmla="*/ 8 h 326"/>
                <a:gd name="T50" fmla="*/ 541 w 937"/>
                <a:gd name="T51" fmla="*/ 8 h 326"/>
                <a:gd name="T52" fmla="*/ 541 w 937"/>
                <a:gd name="T53" fmla="*/ 121 h 326"/>
                <a:gd name="T54" fmla="*/ 490 w 937"/>
                <a:gd name="T55" fmla="*/ 278 h 326"/>
                <a:gd name="T56" fmla="*/ 436 w 937"/>
                <a:gd name="T57" fmla="*/ 206 h 326"/>
                <a:gd name="T58" fmla="*/ 490 w 937"/>
                <a:gd name="T59" fmla="*/ 134 h 326"/>
                <a:gd name="T60" fmla="*/ 543 w 937"/>
                <a:gd name="T61" fmla="*/ 205 h 326"/>
                <a:gd name="T62" fmla="*/ 490 w 937"/>
                <a:gd name="T63" fmla="*/ 278 h 326"/>
                <a:gd name="T64" fmla="*/ 741 w 937"/>
                <a:gd name="T65" fmla="*/ 87 h 326"/>
                <a:gd name="T66" fmla="*/ 626 w 937"/>
                <a:gd name="T67" fmla="*/ 206 h 326"/>
                <a:gd name="T68" fmla="*/ 741 w 937"/>
                <a:gd name="T69" fmla="*/ 325 h 326"/>
                <a:gd name="T70" fmla="*/ 846 w 937"/>
                <a:gd name="T71" fmla="*/ 249 h 326"/>
                <a:gd name="T72" fmla="*/ 792 w 937"/>
                <a:gd name="T73" fmla="*/ 249 h 326"/>
                <a:gd name="T74" fmla="*/ 743 w 937"/>
                <a:gd name="T75" fmla="*/ 278 h 326"/>
                <a:gd name="T76" fmla="*/ 687 w 937"/>
                <a:gd name="T77" fmla="*/ 221 h 326"/>
                <a:gd name="T78" fmla="*/ 850 w 937"/>
                <a:gd name="T79" fmla="*/ 221 h 326"/>
                <a:gd name="T80" fmla="*/ 741 w 937"/>
                <a:gd name="T81" fmla="*/ 87 h 326"/>
                <a:gd name="T82" fmla="*/ 687 w 937"/>
                <a:gd name="T83" fmla="*/ 182 h 326"/>
                <a:gd name="T84" fmla="*/ 739 w 937"/>
                <a:gd name="T85" fmla="*/ 134 h 326"/>
                <a:gd name="T86" fmla="*/ 788 w 937"/>
                <a:gd name="T87" fmla="*/ 182 h 326"/>
                <a:gd name="T88" fmla="*/ 687 w 937"/>
                <a:gd name="T89" fmla="*/ 182 h 326"/>
                <a:gd name="T90" fmla="*/ 875 w 937"/>
                <a:gd name="T91" fmla="*/ 319 h 326"/>
                <a:gd name="T92" fmla="*/ 937 w 937"/>
                <a:gd name="T93" fmla="*/ 319 h 326"/>
                <a:gd name="T94" fmla="*/ 937 w 937"/>
                <a:gd name="T95" fmla="*/ 8 h 326"/>
                <a:gd name="T96" fmla="*/ 875 w 937"/>
                <a:gd name="T97" fmla="*/ 8 h 326"/>
                <a:gd name="T98" fmla="*/ 875 w 937"/>
                <a:gd name="T99" fmla="*/ 319 h 326"/>
                <a:gd name="T100" fmla="*/ 286 w 937"/>
                <a:gd name="T101" fmla="*/ 319 h 326"/>
                <a:gd name="T102" fmla="*/ 348 w 937"/>
                <a:gd name="T103" fmla="*/ 319 h 326"/>
                <a:gd name="T104" fmla="*/ 348 w 937"/>
                <a:gd name="T105" fmla="*/ 93 h 326"/>
                <a:gd name="T106" fmla="*/ 286 w 937"/>
                <a:gd name="T107" fmla="*/ 93 h 326"/>
                <a:gd name="T108" fmla="*/ 286 w 937"/>
                <a:gd name="T109" fmla="*/ 319 h 326"/>
                <a:gd name="T110" fmla="*/ 286 w 937"/>
                <a:gd name="T111" fmla="*/ 59 h 326"/>
                <a:gd name="T112" fmla="*/ 348 w 937"/>
                <a:gd name="T113" fmla="*/ 59 h 326"/>
                <a:gd name="T114" fmla="*/ 348 w 937"/>
                <a:gd name="T115" fmla="*/ 8 h 326"/>
                <a:gd name="T116" fmla="*/ 286 w 937"/>
                <a:gd name="T117" fmla="*/ 8 h 326"/>
                <a:gd name="T118" fmla="*/ 286 w 937"/>
                <a:gd name="T119" fmla="*/ 59 h 3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937" h="326">
                  <a:moveTo>
                    <a:pt x="171" y="136"/>
                  </a:moveTo>
                  <a:cubicBezTo>
                    <a:pt x="93" y="116"/>
                    <a:pt x="78" y="113"/>
                    <a:pt x="78" y="89"/>
                  </a:cubicBezTo>
                  <a:cubicBezTo>
                    <a:pt x="78" y="63"/>
                    <a:pt x="103" y="53"/>
                    <a:pt x="125" y="53"/>
                  </a:cubicBezTo>
                  <a:cubicBezTo>
                    <a:pt x="158" y="53"/>
                    <a:pt x="184" y="63"/>
                    <a:pt x="186" y="100"/>
                  </a:cubicBezTo>
                  <a:cubicBezTo>
                    <a:pt x="253" y="100"/>
                    <a:pt x="253" y="100"/>
                    <a:pt x="253" y="100"/>
                  </a:cubicBezTo>
                  <a:cubicBezTo>
                    <a:pt x="253" y="29"/>
                    <a:pt x="193" y="0"/>
                    <a:pt x="128" y="0"/>
                  </a:cubicBezTo>
                  <a:cubicBezTo>
                    <a:pt x="72" y="0"/>
                    <a:pt x="12" y="31"/>
                    <a:pt x="12" y="94"/>
                  </a:cubicBezTo>
                  <a:cubicBezTo>
                    <a:pt x="12" y="153"/>
                    <a:pt x="58" y="171"/>
                    <a:pt x="104" y="183"/>
                  </a:cubicBezTo>
                  <a:cubicBezTo>
                    <a:pt x="150" y="195"/>
                    <a:pt x="197" y="201"/>
                    <a:pt x="197" y="234"/>
                  </a:cubicBezTo>
                  <a:cubicBezTo>
                    <a:pt x="197" y="266"/>
                    <a:pt x="160" y="273"/>
                    <a:pt x="136" y="273"/>
                  </a:cubicBezTo>
                  <a:cubicBezTo>
                    <a:pt x="100" y="273"/>
                    <a:pt x="67" y="257"/>
                    <a:pt x="67" y="215"/>
                  </a:cubicBezTo>
                  <a:cubicBezTo>
                    <a:pt x="1" y="215"/>
                    <a:pt x="1" y="215"/>
                    <a:pt x="1" y="215"/>
                  </a:cubicBezTo>
                  <a:cubicBezTo>
                    <a:pt x="0" y="292"/>
                    <a:pt x="65" y="326"/>
                    <a:pt x="134" y="326"/>
                  </a:cubicBezTo>
                  <a:cubicBezTo>
                    <a:pt x="218" y="326"/>
                    <a:pt x="263" y="283"/>
                    <a:pt x="263" y="226"/>
                  </a:cubicBezTo>
                  <a:cubicBezTo>
                    <a:pt x="263" y="156"/>
                    <a:pt x="193" y="141"/>
                    <a:pt x="171" y="136"/>
                  </a:cubicBezTo>
                  <a:moveTo>
                    <a:pt x="541" y="121"/>
                  </a:moveTo>
                  <a:cubicBezTo>
                    <a:pt x="541" y="121"/>
                    <a:pt x="541" y="121"/>
                    <a:pt x="541" y="121"/>
                  </a:cubicBezTo>
                  <a:cubicBezTo>
                    <a:pt x="526" y="99"/>
                    <a:pt x="500" y="87"/>
                    <a:pt x="473" y="87"/>
                  </a:cubicBezTo>
                  <a:cubicBezTo>
                    <a:pt x="407" y="87"/>
                    <a:pt x="374" y="144"/>
                    <a:pt x="374" y="204"/>
                  </a:cubicBezTo>
                  <a:cubicBezTo>
                    <a:pt x="374" y="266"/>
                    <a:pt x="407" y="325"/>
                    <a:pt x="475" y="325"/>
                  </a:cubicBezTo>
                  <a:cubicBezTo>
                    <a:pt x="504" y="325"/>
                    <a:pt x="529" y="314"/>
                    <a:pt x="543" y="290"/>
                  </a:cubicBezTo>
                  <a:cubicBezTo>
                    <a:pt x="544" y="290"/>
                    <a:pt x="544" y="290"/>
                    <a:pt x="544" y="290"/>
                  </a:cubicBezTo>
                  <a:cubicBezTo>
                    <a:pt x="544" y="319"/>
                    <a:pt x="544" y="319"/>
                    <a:pt x="544" y="319"/>
                  </a:cubicBezTo>
                  <a:cubicBezTo>
                    <a:pt x="603" y="319"/>
                    <a:pt x="603" y="319"/>
                    <a:pt x="603" y="319"/>
                  </a:cubicBezTo>
                  <a:cubicBezTo>
                    <a:pt x="603" y="8"/>
                    <a:pt x="603" y="8"/>
                    <a:pt x="603" y="8"/>
                  </a:cubicBezTo>
                  <a:cubicBezTo>
                    <a:pt x="541" y="8"/>
                    <a:pt x="541" y="8"/>
                    <a:pt x="541" y="8"/>
                  </a:cubicBezTo>
                  <a:lnTo>
                    <a:pt x="541" y="121"/>
                  </a:lnTo>
                  <a:close/>
                  <a:moveTo>
                    <a:pt x="490" y="278"/>
                  </a:moveTo>
                  <a:cubicBezTo>
                    <a:pt x="452" y="278"/>
                    <a:pt x="436" y="241"/>
                    <a:pt x="436" y="206"/>
                  </a:cubicBezTo>
                  <a:cubicBezTo>
                    <a:pt x="436" y="169"/>
                    <a:pt x="449" y="134"/>
                    <a:pt x="490" y="134"/>
                  </a:cubicBezTo>
                  <a:cubicBezTo>
                    <a:pt x="530" y="134"/>
                    <a:pt x="543" y="169"/>
                    <a:pt x="543" y="205"/>
                  </a:cubicBezTo>
                  <a:cubicBezTo>
                    <a:pt x="543" y="242"/>
                    <a:pt x="531" y="278"/>
                    <a:pt x="490" y="278"/>
                  </a:cubicBezTo>
                  <a:moveTo>
                    <a:pt x="741" y="87"/>
                  </a:moveTo>
                  <a:cubicBezTo>
                    <a:pt x="672" y="87"/>
                    <a:pt x="626" y="139"/>
                    <a:pt x="626" y="206"/>
                  </a:cubicBezTo>
                  <a:cubicBezTo>
                    <a:pt x="626" y="276"/>
                    <a:pt x="670" y="325"/>
                    <a:pt x="741" y="325"/>
                  </a:cubicBezTo>
                  <a:cubicBezTo>
                    <a:pt x="792" y="325"/>
                    <a:pt x="829" y="302"/>
                    <a:pt x="846" y="249"/>
                  </a:cubicBezTo>
                  <a:cubicBezTo>
                    <a:pt x="792" y="249"/>
                    <a:pt x="792" y="249"/>
                    <a:pt x="792" y="249"/>
                  </a:cubicBezTo>
                  <a:cubicBezTo>
                    <a:pt x="788" y="263"/>
                    <a:pt x="768" y="278"/>
                    <a:pt x="743" y="278"/>
                  </a:cubicBezTo>
                  <a:cubicBezTo>
                    <a:pt x="708" y="278"/>
                    <a:pt x="689" y="260"/>
                    <a:pt x="687" y="221"/>
                  </a:cubicBezTo>
                  <a:cubicBezTo>
                    <a:pt x="850" y="221"/>
                    <a:pt x="850" y="221"/>
                    <a:pt x="850" y="221"/>
                  </a:cubicBezTo>
                  <a:cubicBezTo>
                    <a:pt x="854" y="152"/>
                    <a:pt x="817" y="87"/>
                    <a:pt x="741" y="87"/>
                  </a:cubicBezTo>
                  <a:moveTo>
                    <a:pt x="687" y="182"/>
                  </a:moveTo>
                  <a:cubicBezTo>
                    <a:pt x="688" y="164"/>
                    <a:pt x="700" y="134"/>
                    <a:pt x="739" y="134"/>
                  </a:cubicBezTo>
                  <a:cubicBezTo>
                    <a:pt x="769" y="134"/>
                    <a:pt x="782" y="151"/>
                    <a:pt x="788" y="182"/>
                  </a:cubicBezTo>
                  <a:lnTo>
                    <a:pt x="687" y="182"/>
                  </a:lnTo>
                  <a:close/>
                  <a:moveTo>
                    <a:pt x="875" y="319"/>
                  </a:moveTo>
                  <a:cubicBezTo>
                    <a:pt x="937" y="319"/>
                    <a:pt x="937" y="319"/>
                    <a:pt x="937" y="319"/>
                  </a:cubicBezTo>
                  <a:cubicBezTo>
                    <a:pt x="937" y="8"/>
                    <a:pt x="937" y="8"/>
                    <a:pt x="937" y="8"/>
                  </a:cubicBezTo>
                  <a:cubicBezTo>
                    <a:pt x="875" y="8"/>
                    <a:pt x="875" y="8"/>
                    <a:pt x="875" y="8"/>
                  </a:cubicBezTo>
                  <a:lnTo>
                    <a:pt x="875" y="319"/>
                  </a:lnTo>
                  <a:close/>
                  <a:moveTo>
                    <a:pt x="286" y="319"/>
                  </a:moveTo>
                  <a:cubicBezTo>
                    <a:pt x="348" y="319"/>
                    <a:pt x="348" y="319"/>
                    <a:pt x="348" y="319"/>
                  </a:cubicBezTo>
                  <a:cubicBezTo>
                    <a:pt x="348" y="93"/>
                    <a:pt x="348" y="93"/>
                    <a:pt x="348" y="93"/>
                  </a:cubicBezTo>
                  <a:cubicBezTo>
                    <a:pt x="286" y="93"/>
                    <a:pt x="286" y="93"/>
                    <a:pt x="286" y="93"/>
                  </a:cubicBezTo>
                  <a:lnTo>
                    <a:pt x="286" y="319"/>
                  </a:lnTo>
                  <a:close/>
                  <a:moveTo>
                    <a:pt x="286" y="59"/>
                  </a:moveTo>
                  <a:cubicBezTo>
                    <a:pt x="348" y="59"/>
                    <a:pt x="348" y="59"/>
                    <a:pt x="348" y="59"/>
                  </a:cubicBezTo>
                  <a:cubicBezTo>
                    <a:pt x="348" y="8"/>
                    <a:pt x="348" y="8"/>
                    <a:pt x="348" y="8"/>
                  </a:cubicBezTo>
                  <a:cubicBezTo>
                    <a:pt x="286" y="8"/>
                    <a:pt x="286" y="8"/>
                    <a:pt x="286" y="8"/>
                  </a:cubicBezTo>
                  <a:lnTo>
                    <a:pt x="286" y="59"/>
                  </a:lnTo>
                  <a:close/>
                </a:path>
              </a:pathLst>
            </a:custGeom>
            <a:solidFill>
              <a:srgbClr val="005BA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solidFill>
                  <a:srgbClr val="000000"/>
                </a:solidFill>
              </a:endParaRPr>
            </a:p>
          </p:txBody>
        </p:sp>
      </p:grpSp>
      <p:sp>
        <p:nvSpPr>
          <p:cNvPr id="16" name="Footer Placeholder 3"/>
          <p:cNvSpPr txBox="1">
            <a:spLocks/>
          </p:cNvSpPr>
          <p:nvPr/>
        </p:nvSpPr>
        <p:spPr>
          <a:xfrm>
            <a:off x="1341438" y="6626225"/>
            <a:ext cx="2442563" cy="138499"/>
          </a:xfrm>
          <a:prstGeom prst="rect">
            <a:avLst/>
          </a:prstGeom>
        </p:spPr>
        <p:txBody>
          <a:bodyPr wrap="none" lIns="0" tIns="0" rIns="0" bIns="0">
            <a:spAutoFit/>
          </a:bodyPr>
          <a:lstStyle>
            <a:lvl1pPr marL="0" algn="l" rtl="0" latinLnBrk="0">
              <a:defRPr sz="900" kern="1200">
                <a:solidFill>
                  <a:schemeClr val="tx2"/>
                </a:solidFill>
                <a:latin typeface="+mn-lt"/>
                <a:ea typeface="+mn-ea"/>
                <a:cs typeface="+mn-cs"/>
              </a:defRPr>
            </a:lvl1pPr>
            <a:lvl2pPr marL="457200" algn="l" rtl="0" latinLnBrk="0">
              <a:defRPr sz="1800" kern="1200">
                <a:solidFill>
                  <a:schemeClr val="tx1"/>
                </a:solidFill>
                <a:latin typeface="+mn-lt"/>
                <a:ea typeface="+mn-ea"/>
                <a:cs typeface="+mn-cs"/>
              </a:defRPr>
            </a:lvl2pPr>
            <a:lvl3pPr marL="914400" algn="l" rtl="0" latinLnBrk="0">
              <a:defRPr sz="1800" kern="1200">
                <a:solidFill>
                  <a:schemeClr val="tx1"/>
                </a:solidFill>
                <a:latin typeface="+mn-lt"/>
                <a:ea typeface="+mn-ea"/>
                <a:cs typeface="+mn-cs"/>
              </a:defRPr>
            </a:lvl3pPr>
            <a:lvl4pPr marL="1371600" algn="l" rtl="0" latinLnBrk="0">
              <a:defRPr sz="1800" kern="1200">
                <a:solidFill>
                  <a:schemeClr val="tx1"/>
                </a:solidFill>
                <a:latin typeface="+mn-lt"/>
                <a:ea typeface="+mn-ea"/>
                <a:cs typeface="+mn-cs"/>
              </a:defRPr>
            </a:lvl4pPr>
            <a:lvl5pPr marL="1828800" algn="l" rtl="0" latinLnBrk="0">
              <a:defRPr sz="1800" kern="1200">
                <a:solidFill>
                  <a:schemeClr val="tx1"/>
                </a:solidFill>
                <a:latin typeface="+mn-lt"/>
                <a:ea typeface="+mn-ea"/>
                <a:cs typeface="+mn-cs"/>
              </a:defRPr>
            </a:lvl5pPr>
            <a:lvl6pPr marL="2286000" algn="l" rtl="0" latinLnBrk="0">
              <a:defRPr sz="1800" kern="1200">
                <a:solidFill>
                  <a:schemeClr val="tx1"/>
                </a:solidFill>
                <a:latin typeface="+mn-lt"/>
                <a:ea typeface="+mn-ea"/>
                <a:cs typeface="+mn-cs"/>
              </a:defRPr>
            </a:lvl6pPr>
            <a:lvl7pPr marL="2743200" algn="l" rtl="0" latinLnBrk="0">
              <a:defRPr sz="1800" kern="1200">
                <a:solidFill>
                  <a:schemeClr val="tx1"/>
                </a:solidFill>
                <a:latin typeface="+mn-lt"/>
                <a:ea typeface="+mn-ea"/>
                <a:cs typeface="+mn-cs"/>
              </a:defRPr>
            </a:lvl7pPr>
            <a:lvl8pPr marL="3200400" algn="l" rtl="0" latinLnBrk="0">
              <a:defRPr sz="1800" kern="1200">
                <a:solidFill>
                  <a:schemeClr val="tx1"/>
                </a:solidFill>
                <a:latin typeface="+mn-lt"/>
                <a:ea typeface="+mn-ea"/>
                <a:cs typeface="+mn-cs"/>
              </a:defRPr>
            </a:lvl8pPr>
            <a:lvl9pPr marL="3657600" algn="l" rtl="0" latinLnBrk="0">
              <a:defRPr sz="1800" kern="1200">
                <a:solidFill>
                  <a:schemeClr val="tx1"/>
                </a:solidFill>
                <a:latin typeface="+mn-lt"/>
                <a:ea typeface="+mn-ea"/>
                <a:cs typeface="+mn-cs"/>
              </a:defRPr>
            </a:lvl9pPr>
            <a:extLst/>
          </a:lstStyle>
          <a:p>
            <a:r>
              <a:rPr lang="en-GB">
                <a:solidFill>
                  <a:srgbClr val="7F7F7F"/>
                </a:solidFill>
              </a:rPr>
              <a:t>Sidel Template 2013, </a:t>
            </a:r>
            <a:fld id="{74360A6C-0130-475B-8B37-F39CE4E35109}" type="datetime4">
              <a:rPr lang="en-GB" smtClean="0">
                <a:solidFill>
                  <a:srgbClr val="7F7F7F"/>
                </a:solidFill>
              </a:rPr>
              <a:pPr/>
              <a:t>Thu, 14 March</a:t>
            </a:fld>
            <a:r>
              <a:rPr lang="en-GB">
                <a:solidFill>
                  <a:srgbClr val="7F7F7F"/>
                </a:solidFill>
              </a:rPr>
              <a:t> – Confidential</a:t>
            </a:r>
            <a:endParaRPr lang="en-GB" dirty="0">
              <a:solidFill>
                <a:srgbClr val="7F7F7F"/>
              </a:solidFill>
            </a:endParaRPr>
          </a:p>
        </p:txBody>
      </p:sp>
      <p:sp>
        <p:nvSpPr>
          <p:cNvPr id="17" name="Slide Number Placeholder 4"/>
          <p:cNvSpPr txBox="1">
            <a:spLocks/>
          </p:cNvSpPr>
          <p:nvPr/>
        </p:nvSpPr>
        <p:spPr>
          <a:xfrm>
            <a:off x="652780" y="6626225"/>
            <a:ext cx="448841" cy="138499"/>
          </a:xfrm>
          <a:prstGeom prst="rect">
            <a:avLst/>
          </a:prstGeom>
        </p:spPr>
        <p:txBody>
          <a:bodyPr wrap="none" lIns="0" tIns="0" rIns="0" bIns="0">
            <a:spAutoFit/>
          </a:bodyPr>
          <a:lstStyle>
            <a:lvl1pPr marL="0" algn="l" rtl="0" latinLnBrk="0">
              <a:defRPr sz="900" kern="1200">
                <a:solidFill>
                  <a:schemeClr val="tx2"/>
                </a:solidFill>
                <a:latin typeface="+mn-lt"/>
                <a:ea typeface="+mn-ea"/>
                <a:cs typeface="+mn-cs"/>
              </a:defRPr>
            </a:lvl1pPr>
            <a:lvl2pPr marL="457200" algn="l" rtl="0" latinLnBrk="0">
              <a:defRPr sz="1800" kern="1200">
                <a:solidFill>
                  <a:schemeClr val="tx1"/>
                </a:solidFill>
                <a:latin typeface="+mn-lt"/>
                <a:ea typeface="+mn-ea"/>
                <a:cs typeface="+mn-cs"/>
              </a:defRPr>
            </a:lvl2pPr>
            <a:lvl3pPr marL="914400" algn="l" rtl="0" latinLnBrk="0">
              <a:defRPr sz="1800" kern="1200">
                <a:solidFill>
                  <a:schemeClr val="tx1"/>
                </a:solidFill>
                <a:latin typeface="+mn-lt"/>
                <a:ea typeface="+mn-ea"/>
                <a:cs typeface="+mn-cs"/>
              </a:defRPr>
            </a:lvl3pPr>
            <a:lvl4pPr marL="1371600" algn="l" rtl="0" latinLnBrk="0">
              <a:defRPr sz="1800" kern="1200">
                <a:solidFill>
                  <a:schemeClr val="tx1"/>
                </a:solidFill>
                <a:latin typeface="+mn-lt"/>
                <a:ea typeface="+mn-ea"/>
                <a:cs typeface="+mn-cs"/>
              </a:defRPr>
            </a:lvl4pPr>
            <a:lvl5pPr marL="1828800" algn="l" rtl="0" latinLnBrk="0">
              <a:defRPr sz="1800" kern="1200">
                <a:solidFill>
                  <a:schemeClr val="tx1"/>
                </a:solidFill>
                <a:latin typeface="+mn-lt"/>
                <a:ea typeface="+mn-ea"/>
                <a:cs typeface="+mn-cs"/>
              </a:defRPr>
            </a:lvl5pPr>
            <a:lvl6pPr marL="2286000" algn="l" rtl="0" latinLnBrk="0">
              <a:defRPr sz="1800" kern="1200">
                <a:solidFill>
                  <a:schemeClr val="tx1"/>
                </a:solidFill>
                <a:latin typeface="+mn-lt"/>
                <a:ea typeface="+mn-ea"/>
                <a:cs typeface="+mn-cs"/>
              </a:defRPr>
            </a:lvl6pPr>
            <a:lvl7pPr marL="2743200" algn="l" rtl="0" latinLnBrk="0">
              <a:defRPr sz="1800" kern="1200">
                <a:solidFill>
                  <a:schemeClr val="tx1"/>
                </a:solidFill>
                <a:latin typeface="+mn-lt"/>
                <a:ea typeface="+mn-ea"/>
                <a:cs typeface="+mn-cs"/>
              </a:defRPr>
            </a:lvl7pPr>
            <a:lvl8pPr marL="3200400" algn="l" rtl="0" latinLnBrk="0">
              <a:defRPr sz="1800" kern="1200">
                <a:solidFill>
                  <a:schemeClr val="tx1"/>
                </a:solidFill>
                <a:latin typeface="+mn-lt"/>
                <a:ea typeface="+mn-ea"/>
                <a:cs typeface="+mn-cs"/>
              </a:defRPr>
            </a:lvl8pPr>
            <a:lvl9pPr marL="3657600" algn="l" rtl="0" latinLnBrk="0">
              <a:defRPr sz="1800" kern="1200">
                <a:solidFill>
                  <a:schemeClr val="tx1"/>
                </a:solidFill>
                <a:latin typeface="+mn-lt"/>
                <a:ea typeface="+mn-ea"/>
                <a:cs typeface="+mn-cs"/>
              </a:defRPr>
            </a:lvl9pPr>
            <a:extLst/>
          </a:lstStyle>
          <a:p>
            <a:r>
              <a:rPr lang="en-GB" dirty="0">
                <a:solidFill>
                  <a:srgbClr val="7F7F7F"/>
                </a:solidFill>
              </a:rPr>
              <a:t>Page </a:t>
            </a:r>
            <a:fld id="{7873E190-40CF-412D-9604-1EFCEB1508B2}" type="slidenum">
              <a:rPr lang="en-GB" smtClean="0">
                <a:solidFill>
                  <a:srgbClr val="7F7F7F"/>
                </a:solidFill>
              </a:rPr>
              <a:pPr/>
              <a:t>‹#›</a:t>
            </a:fld>
            <a:endParaRPr lang="en-GB" dirty="0">
              <a:solidFill>
                <a:srgbClr val="7F7F7F"/>
              </a:solidFill>
            </a:endParaRPr>
          </a:p>
        </p:txBody>
      </p:sp>
      <p:sp>
        <p:nvSpPr>
          <p:cNvPr id="4" name="Text Placeholder 3"/>
          <p:cNvSpPr>
            <a:spLocks noGrp="1"/>
          </p:cNvSpPr>
          <p:nvPr>
            <p:ph type="body" idx="1"/>
          </p:nvPr>
        </p:nvSpPr>
        <p:spPr>
          <a:xfrm>
            <a:off x="648000" y="1485900"/>
            <a:ext cx="7997525" cy="4762500"/>
          </a:xfrm>
          <a:prstGeom prst="rect">
            <a:avLst/>
          </a:prstGeom>
        </p:spPr>
        <p:txBody>
          <a:bodyPr vert="horz" lIns="0" tIns="0" rIns="0" bIns="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B" dirty="0"/>
          </a:p>
        </p:txBody>
      </p:sp>
    </p:spTree>
    <p:extLst>
      <p:ext uri="{BB962C8B-B14F-4D97-AF65-F5344CB8AC3E}">
        <p14:creationId xmlns:p14="http://schemas.microsoft.com/office/powerpoint/2010/main" val="2443530897"/>
      </p:ext>
    </p:extLst>
  </p:cSld>
  <p:clrMap bg1="dk1" tx1="lt1" bg2="dk2" tx2="lt2" accent1="accent1" accent2="accent2" accent3="accent3" accent4="accent4" accent5="accent5" accent6="accent6" hlink="hlink" folHlink="folHlink"/>
  <p:sldLayoutIdLst>
    <p:sldLayoutId id="2147483805" r:id="rId1"/>
    <p:sldLayoutId id="2147483806" r:id="rId2"/>
    <p:sldLayoutId id="2147483807" r:id="rId3"/>
    <p:sldLayoutId id="2147483808" r:id="rId4"/>
    <p:sldLayoutId id="2147483809" r:id="rId5"/>
    <p:sldLayoutId id="2147483810" r:id="rId6"/>
    <p:sldLayoutId id="2147483811" r:id="rId7"/>
    <p:sldLayoutId id="2147483812" r:id="rId8"/>
  </p:sldLayoutIdLst>
  <p:txStyles>
    <p:titleStyle>
      <a:lvl1pPr algn="l" rtl="0" eaLnBrk="1" latinLnBrk="0" hangingPunct="1">
        <a:spcBef>
          <a:spcPct val="0"/>
        </a:spcBef>
        <a:buNone/>
        <a:defRPr lang="en-US" sz="3000" b="1" cap="none" baseline="0" noProof="1" dirty="0">
          <a:solidFill>
            <a:schemeClr val="accent4"/>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extLst/>
    </p:titleStyle>
    <p:bodyStyle>
      <a:lvl1pPr marL="0" indent="0" algn="l" rtl="0" eaLnBrk="1" latinLnBrk="0" hangingPunct="1">
        <a:spcBef>
          <a:spcPct val="20000"/>
        </a:spcBef>
        <a:buNone/>
        <a:defRPr lang="en-US" sz="2000" noProof="1" smtClean="0">
          <a:solidFill>
            <a:schemeClr val="tx1"/>
          </a:solidFill>
          <a:latin typeface="+mn-lt"/>
          <a:ea typeface="+mn-ea"/>
          <a:cs typeface="+mn-cs"/>
        </a:defRPr>
      </a:lvl1pPr>
      <a:lvl2pPr marL="182563" indent="-182563" algn="l" rtl="0" eaLnBrk="1" latinLnBrk="0" hangingPunct="1">
        <a:spcBef>
          <a:spcPts val="1200"/>
        </a:spcBef>
        <a:buClr>
          <a:schemeClr val="accent4"/>
        </a:buClr>
        <a:buFont typeface="Wingdings" pitchFamily="2" charset="2"/>
        <a:buChar char="§"/>
        <a:defRPr lang="en-US" sz="1800" noProof="1" smtClean="0">
          <a:solidFill>
            <a:schemeClr val="tx1"/>
          </a:solidFill>
          <a:latin typeface="+mn-lt"/>
          <a:ea typeface="+mn-ea"/>
          <a:cs typeface="+mn-cs"/>
        </a:defRPr>
      </a:lvl2pPr>
      <a:lvl3pPr marL="357188" indent="-174625" algn="l" rtl="0" eaLnBrk="1" latinLnBrk="0" hangingPunct="1">
        <a:spcBef>
          <a:spcPts val="0"/>
        </a:spcBef>
        <a:buClr>
          <a:schemeClr val="accent4"/>
        </a:buClr>
        <a:buFont typeface="Wingdings" pitchFamily="2" charset="2"/>
        <a:buChar char="§"/>
        <a:defRPr lang="en-US" sz="1600" noProof="1" smtClean="0">
          <a:solidFill>
            <a:schemeClr val="tx1"/>
          </a:solidFill>
          <a:latin typeface="+mn-lt"/>
          <a:ea typeface="+mn-ea"/>
          <a:cs typeface="+mn-cs"/>
        </a:defRPr>
      </a:lvl3pPr>
      <a:lvl4pPr marL="539750" indent="-182563" algn="l" rtl="0" eaLnBrk="1" latinLnBrk="0" hangingPunct="1">
        <a:spcBef>
          <a:spcPts val="0"/>
        </a:spcBef>
        <a:buFont typeface="Wingdings" pitchFamily="2" charset="2"/>
        <a:buChar char="§"/>
        <a:defRPr lang="en-US" sz="1600" noProof="1" smtClean="0">
          <a:solidFill>
            <a:schemeClr val="tx1"/>
          </a:solidFill>
          <a:latin typeface="+mn-lt"/>
          <a:ea typeface="+mn-ea"/>
          <a:cs typeface="+mn-cs"/>
        </a:defRPr>
      </a:lvl4pPr>
      <a:lvl5pPr marL="714375" indent="-174625" algn="l" rtl="0" eaLnBrk="1" latinLnBrk="0" hangingPunct="1">
        <a:spcBef>
          <a:spcPts val="0"/>
        </a:spcBef>
        <a:buFont typeface="Wingdings" pitchFamily="2" charset="2"/>
        <a:buChar char="§"/>
        <a:defRPr lang="en-US" sz="1600" noProof="1" dirty="0">
          <a:solidFill>
            <a:schemeClr val="tx1"/>
          </a:solidFill>
          <a:latin typeface="+mn-lt"/>
          <a:ea typeface="+mn-ea"/>
          <a:cs typeface="+mn-cs"/>
        </a:defRPr>
      </a:lvl5pPr>
      <a:lvl6pPr marL="2514600" indent="-228600" algn="l" rtl="0" eaLnBrk="1" latinLnBrk="0" hangingPunct="1">
        <a:spcBef>
          <a:spcPct val="20000"/>
        </a:spcBef>
        <a:buChar char="•"/>
        <a:defRPr sz="2000">
          <a:solidFill>
            <a:schemeClr val="tx1"/>
          </a:solidFill>
          <a:latin typeface="+mn-lt"/>
          <a:ea typeface="+mn-ea"/>
          <a:cs typeface="+mn-cs"/>
        </a:defRPr>
      </a:lvl6pPr>
      <a:lvl7pPr marL="2971800" indent="-228600" algn="l" rtl="0" eaLnBrk="1" latinLnBrk="0" hangingPunct="1">
        <a:spcBef>
          <a:spcPct val="20000"/>
        </a:spcBef>
        <a:buChar char="•"/>
        <a:defRPr sz="2000">
          <a:solidFill>
            <a:schemeClr val="tx1"/>
          </a:solidFill>
          <a:latin typeface="+mn-lt"/>
          <a:ea typeface="+mn-ea"/>
          <a:cs typeface="+mn-cs"/>
        </a:defRPr>
      </a:lvl7pPr>
      <a:lvl8pPr marL="3429000" indent="-228600" algn="l" rtl="0" eaLnBrk="1" latinLnBrk="0" hangingPunct="1">
        <a:spcBef>
          <a:spcPct val="20000"/>
        </a:spcBef>
        <a:buChar char="•"/>
        <a:defRPr sz="2000">
          <a:solidFill>
            <a:schemeClr val="tx1"/>
          </a:solidFill>
          <a:latin typeface="+mn-lt"/>
          <a:ea typeface="+mn-ea"/>
          <a:cs typeface="+mn-cs"/>
        </a:defRPr>
      </a:lvl8pPr>
      <a:lvl9pPr marL="3886200" indent="-228600" algn="l" rtl="0" eaLnBrk="1" latinLnBrk="0" hangingPunct="1">
        <a:spcBef>
          <a:spcPct val="20000"/>
        </a:spcBef>
        <a:buChar char="•"/>
        <a:defRPr sz="2000">
          <a:solidFill>
            <a:schemeClr val="tx1"/>
          </a:solidFill>
          <a:latin typeface="+mn-lt"/>
          <a:ea typeface="+mn-ea"/>
          <a:cs typeface="+mn-cs"/>
        </a:defRPr>
      </a:lvl9pPr>
      <a:extLst/>
    </p:bodyStyle>
    <p:otherStyle>
      <a:lvl1pPr marL="0" algn="l" rtl="0" eaLnBrk="1" hangingPunct="1">
        <a:defRPr>
          <a:solidFill>
            <a:schemeClr val="tx1"/>
          </a:solidFill>
          <a:latin typeface="+mn-lt"/>
          <a:ea typeface="+mn-ea"/>
          <a:cs typeface="+mn-cs"/>
        </a:defRPr>
      </a:lvl1pPr>
      <a:lvl2pPr marL="457200" algn="l" rtl="0" eaLnBrk="1" hangingPunct="1">
        <a:defRPr>
          <a:solidFill>
            <a:schemeClr val="tx1"/>
          </a:solidFill>
          <a:latin typeface="+mn-lt"/>
          <a:ea typeface="+mn-ea"/>
          <a:cs typeface="+mn-cs"/>
        </a:defRPr>
      </a:lvl2pPr>
      <a:lvl3pPr marL="914400" algn="l" rtl="0" eaLnBrk="1" hangingPunct="1">
        <a:defRPr>
          <a:solidFill>
            <a:schemeClr val="tx1"/>
          </a:solidFill>
          <a:latin typeface="+mn-lt"/>
          <a:ea typeface="+mn-ea"/>
          <a:cs typeface="+mn-cs"/>
        </a:defRPr>
      </a:lvl3pPr>
      <a:lvl4pPr marL="1371600" algn="l" rtl="0" eaLnBrk="1" hangingPunct="1">
        <a:defRPr>
          <a:solidFill>
            <a:schemeClr val="tx1"/>
          </a:solidFill>
          <a:latin typeface="+mn-lt"/>
          <a:ea typeface="+mn-ea"/>
          <a:cs typeface="+mn-cs"/>
        </a:defRPr>
      </a:lvl4pPr>
      <a:lvl5pPr marL="1828800" algn="l" rtl="0" eaLnBrk="1" hangingPunct="1">
        <a:defRPr>
          <a:solidFill>
            <a:schemeClr val="tx1"/>
          </a:solidFill>
          <a:latin typeface="+mn-lt"/>
          <a:ea typeface="+mn-ea"/>
          <a:cs typeface="+mn-cs"/>
        </a:defRPr>
      </a:lvl5pPr>
      <a:lvl6pPr marL="2286000" algn="l" rtl="0" eaLnBrk="1" hangingPunct="1">
        <a:defRPr>
          <a:solidFill>
            <a:schemeClr val="tx1"/>
          </a:solidFill>
          <a:latin typeface="+mn-lt"/>
          <a:ea typeface="+mn-ea"/>
          <a:cs typeface="+mn-cs"/>
        </a:defRPr>
      </a:lvl6pPr>
      <a:lvl7pPr marL="2743200" algn="l" rtl="0" eaLnBrk="1" hangingPunct="1">
        <a:defRPr>
          <a:solidFill>
            <a:schemeClr val="tx1"/>
          </a:solidFill>
          <a:latin typeface="+mn-lt"/>
          <a:ea typeface="+mn-ea"/>
          <a:cs typeface="+mn-cs"/>
        </a:defRPr>
      </a:lvl7pPr>
      <a:lvl8pPr marL="3200400" algn="l" rtl="0" eaLnBrk="1" hangingPunct="1">
        <a:defRPr>
          <a:solidFill>
            <a:schemeClr val="tx1"/>
          </a:solidFill>
          <a:latin typeface="+mn-lt"/>
          <a:ea typeface="+mn-ea"/>
          <a:cs typeface="+mn-cs"/>
        </a:defRPr>
      </a:lvl8pPr>
      <a:lvl9pPr marL="3657600" algn="l" rtl="0" eaLnBrk="1" hangingPunct="1">
        <a:defRPr>
          <a:solidFill>
            <a:schemeClr val="tx1"/>
          </a:solidFill>
          <a:latin typeface="+mn-lt"/>
          <a:ea typeface="+mn-ea"/>
          <a:cs typeface="+mn-cs"/>
        </a:defRPr>
      </a:lvl9pPr>
      <a:extLst/>
    </p:otherStyle>
  </p:txStyles>
</p:sldMaster>
</file>

<file path=ppt/slideMasters/slideMaster18.xml><?xml version="1.0" encoding="utf-8"?>
<p:sldMaster xmlns:a="http://schemas.openxmlformats.org/drawingml/2006/main" xmlns:r="http://schemas.openxmlformats.org/officeDocument/2006/relationships" xmlns:p="http://schemas.openxmlformats.org/presentationml/2006/main" preserve="1">
  <p:cSld>
    <p:bg bwMode="gray">
      <p:bgPr>
        <a:solidFill>
          <a:schemeClr val="tx1"/>
        </a:solidFill>
        <a:effectLst/>
      </p:bgPr>
    </p:bg>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p:custDataLst>
              <p:tags r:id="rId11"/>
            </p:custDataLst>
            <p:extLst>
              <p:ext uri="{D42A27DB-BD31-4B8C-83A1-F6EECF244321}">
                <p14:modId xmlns:p14="http://schemas.microsoft.com/office/powerpoint/2010/main" val="1453215820"/>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105510" name="think-cell Folie" r:id="rId12" imgW="270" imgH="270" progId="TCLayout.ActiveDocument.1">
                  <p:embed/>
                </p:oleObj>
              </mc:Choice>
              <mc:Fallback>
                <p:oleObj name="think-cell Folie" r:id="rId12" imgW="270" imgH="270" progId="TCLayout.ActiveDocument.1">
                  <p:embed/>
                  <p:pic>
                    <p:nvPicPr>
                      <p:cNvPr id="0" name=""/>
                      <p:cNvPicPr/>
                      <p:nvPr/>
                    </p:nvPicPr>
                    <p:blipFill>
                      <a:blip r:embed="rId13"/>
                      <a:stretch>
                        <a:fillRect/>
                      </a:stretch>
                    </p:blipFill>
                    <p:spPr>
                      <a:xfrm>
                        <a:off x="1588" y="1588"/>
                        <a:ext cx="1587" cy="1587"/>
                      </a:xfrm>
                      <a:prstGeom prst="rect">
                        <a:avLst/>
                      </a:prstGeom>
                    </p:spPr>
                  </p:pic>
                </p:oleObj>
              </mc:Fallback>
            </mc:AlternateContent>
          </a:graphicData>
        </a:graphic>
      </p:graphicFrame>
      <p:pic>
        <p:nvPicPr>
          <p:cNvPr id="15" name="Picture 3" descr="Hintergrund"/>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pic>
        <p:nvPicPr>
          <p:cNvPr id="9" name="Image 66" descr="shadow-v2.png"/>
          <p:cNvPicPr>
            <a:picLocks noChangeAspect="1"/>
          </p:cNvPicPr>
          <p:nvPr/>
        </p:nvPicPr>
        <p:blipFill>
          <a:blip r:embed="rId15">
            <a:extLst>
              <a:ext uri="{28A0092B-C50C-407E-A947-70E740481C1C}">
                <a14:useLocalDpi xmlns:a14="http://schemas.microsoft.com/office/drawing/2010/main" val="0"/>
              </a:ext>
            </a:extLst>
          </a:blip>
          <a:srcRect t="8528" b="51877"/>
          <a:stretch>
            <a:fillRect/>
          </a:stretch>
        </p:blipFill>
        <p:spPr bwMode="auto">
          <a:xfrm>
            <a:off x="0" y="6381750"/>
            <a:ext cx="8856663" cy="206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6" name="Rectangle 6"/>
          <p:cNvSpPr>
            <a:spLocks noGrp="1"/>
          </p:cNvSpPr>
          <p:nvPr>
            <p:ph type="title"/>
          </p:nvPr>
        </p:nvSpPr>
        <p:spPr>
          <a:xfrm>
            <a:off x="648000" y="334800"/>
            <a:ext cx="7992000" cy="93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fontAlgn="base">
              <a:spcAft>
                <a:spcPct val="0"/>
              </a:spcAft>
            </a:pPr>
            <a:r>
              <a:rPr lang="en-GB" noProof="1"/>
              <a:t>Click to edit master title style</a:t>
            </a:r>
            <a:endParaRPr lang="en-GB" dirty="0"/>
          </a:p>
        </p:txBody>
      </p:sp>
      <p:grpSp>
        <p:nvGrpSpPr>
          <p:cNvPr id="10" name="Group 7"/>
          <p:cNvGrpSpPr>
            <a:grpSpLocks/>
          </p:cNvGrpSpPr>
          <p:nvPr/>
        </p:nvGrpSpPr>
        <p:grpSpPr bwMode="auto">
          <a:xfrm>
            <a:off x="7777163" y="6526213"/>
            <a:ext cx="863600" cy="236537"/>
            <a:chOff x="1005" y="1644"/>
            <a:chExt cx="3749" cy="1030"/>
          </a:xfrm>
        </p:grpSpPr>
        <p:sp>
          <p:nvSpPr>
            <p:cNvPr id="11" name="Freeform 8"/>
            <p:cNvSpPr>
              <a:spLocks/>
            </p:cNvSpPr>
            <p:nvPr userDrawn="1"/>
          </p:nvSpPr>
          <p:spPr bwMode="auto">
            <a:xfrm>
              <a:off x="1962" y="2123"/>
              <a:ext cx="314" cy="256"/>
            </a:xfrm>
            <a:custGeom>
              <a:avLst/>
              <a:gdLst>
                <a:gd name="T0" fmla="*/ 108 w 314"/>
                <a:gd name="T1" fmla="*/ 256 h 256"/>
                <a:gd name="T2" fmla="*/ 314 w 314"/>
                <a:gd name="T3" fmla="*/ 0 h 256"/>
                <a:gd name="T4" fmla="*/ 101 w 314"/>
                <a:gd name="T5" fmla="*/ 0 h 256"/>
                <a:gd name="T6" fmla="*/ 0 w 314"/>
                <a:gd name="T7" fmla="*/ 126 h 256"/>
                <a:gd name="T8" fmla="*/ 108 w 314"/>
                <a:gd name="T9" fmla="*/ 256 h 256"/>
              </a:gdLst>
              <a:ahLst/>
              <a:cxnLst>
                <a:cxn ang="0">
                  <a:pos x="T0" y="T1"/>
                </a:cxn>
                <a:cxn ang="0">
                  <a:pos x="T2" y="T3"/>
                </a:cxn>
                <a:cxn ang="0">
                  <a:pos x="T4" y="T5"/>
                </a:cxn>
                <a:cxn ang="0">
                  <a:pos x="T6" y="T7"/>
                </a:cxn>
                <a:cxn ang="0">
                  <a:pos x="T8" y="T9"/>
                </a:cxn>
              </a:cxnLst>
              <a:rect l="0" t="0" r="r" b="b"/>
              <a:pathLst>
                <a:path w="314" h="256">
                  <a:moveTo>
                    <a:pt x="108" y="256"/>
                  </a:moveTo>
                  <a:lnTo>
                    <a:pt x="314" y="0"/>
                  </a:lnTo>
                  <a:lnTo>
                    <a:pt x="101" y="0"/>
                  </a:lnTo>
                  <a:lnTo>
                    <a:pt x="0" y="126"/>
                  </a:lnTo>
                  <a:lnTo>
                    <a:pt x="108" y="256"/>
                  </a:lnTo>
                  <a:close/>
                </a:path>
              </a:pathLst>
            </a:custGeom>
            <a:solidFill>
              <a:srgbClr val="F15A2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solidFill>
                  <a:srgbClr val="000000"/>
                </a:solidFill>
              </a:endParaRPr>
            </a:p>
          </p:txBody>
        </p:sp>
        <p:sp>
          <p:nvSpPr>
            <p:cNvPr id="12" name="Freeform 9"/>
            <p:cNvSpPr>
              <a:spLocks noEditPoints="1"/>
            </p:cNvSpPr>
            <p:nvPr userDrawn="1"/>
          </p:nvSpPr>
          <p:spPr bwMode="auto">
            <a:xfrm>
              <a:off x="1005" y="1644"/>
              <a:ext cx="1183" cy="1014"/>
            </a:xfrm>
            <a:custGeom>
              <a:avLst/>
              <a:gdLst>
                <a:gd name="T0" fmla="*/ 359 w 501"/>
                <a:gd name="T1" fmla="*/ 313 h 429"/>
                <a:gd name="T2" fmla="*/ 339 w 501"/>
                <a:gd name="T3" fmla="*/ 287 h 429"/>
                <a:gd name="T4" fmla="*/ 331 w 501"/>
                <a:gd name="T5" fmla="*/ 277 h 429"/>
                <a:gd name="T6" fmla="*/ 288 w 501"/>
                <a:gd name="T7" fmla="*/ 257 h 429"/>
                <a:gd name="T8" fmla="*/ 232 w 501"/>
                <a:gd name="T9" fmla="*/ 313 h 429"/>
                <a:gd name="T10" fmla="*/ 288 w 501"/>
                <a:gd name="T11" fmla="*/ 368 h 429"/>
                <a:gd name="T12" fmla="*/ 331 w 501"/>
                <a:gd name="T13" fmla="*/ 348 h 429"/>
                <a:gd name="T14" fmla="*/ 339 w 501"/>
                <a:gd name="T15" fmla="*/ 338 h 429"/>
                <a:gd name="T16" fmla="*/ 359 w 501"/>
                <a:gd name="T17" fmla="*/ 313 h 429"/>
                <a:gd name="T18" fmla="*/ 162 w 501"/>
                <a:gd name="T19" fmla="*/ 312 h 429"/>
                <a:gd name="T20" fmla="*/ 288 w 501"/>
                <a:gd name="T21" fmla="*/ 188 h 429"/>
                <a:gd name="T22" fmla="*/ 384 w 501"/>
                <a:gd name="T23" fmla="*/ 232 h 429"/>
                <a:gd name="T24" fmla="*/ 385 w 501"/>
                <a:gd name="T25" fmla="*/ 234 h 429"/>
                <a:gd name="T26" fmla="*/ 387 w 501"/>
                <a:gd name="T27" fmla="*/ 233 h 429"/>
                <a:gd name="T28" fmla="*/ 250 w 501"/>
                <a:gd name="T29" fmla="*/ 0 h 429"/>
                <a:gd name="T30" fmla="*/ 0 w 501"/>
                <a:gd name="T31" fmla="*/ 429 h 429"/>
                <a:gd name="T32" fmla="*/ 244 w 501"/>
                <a:gd name="T33" fmla="*/ 429 h 429"/>
                <a:gd name="T34" fmla="*/ 245 w 501"/>
                <a:gd name="T35" fmla="*/ 428 h 429"/>
                <a:gd name="T36" fmla="*/ 220 w 501"/>
                <a:gd name="T37" fmla="*/ 417 h 429"/>
                <a:gd name="T38" fmla="*/ 162 w 501"/>
                <a:gd name="T39" fmla="*/ 312 h 429"/>
                <a:gd name="T40" fmla="*/ 496 w 501"/>
                <a:gd name="T41" fmla="*/ 427 h 429"/>
                <a:gd name="T42" fmla="*/ 470 w 501"/>
                <a:gd name="T43" fmla="*/ 420 h 429"/>
                <a:gd name="T44" fmla="*/ 405 w 501"/>
                <a:gd name="T45" fmla="*/ 367 h 429"/>
                <a:gd name="T46" fmla="*/ 380 w 501"/>
                <a:gd name="T47" fmla="*/ 398 h 429"/>
                <a:gd name="T48" fmla="*/ 333 w 501"/>
                <a:gd name="T49" fmla="*/ 428 h 429"/>
                <a:gd name="T50" fmla="*/ 333 w 501"/>
                <a:gd name="T51" fmla="*/ 429 h 429"/>
                <a:gd name="T52" fmla="*/ 501 w 501"/>
                <a:gd name="T53" fmla="*/ 429 h 429"/>
                <a:gd name="T54" fmla="*/ 501 w 501"/>
                <a:gd name="T55" fmla="*/ 428 h 429"/>
                <a:gd name="T56" fmla="*/ 496 w 501"/>
                <a:gd name="T57" fmla="*/ 427 h 4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01" h="429">
                  <a:moveTo>
                    <a:pt x="359" y="313"/>
                  </a:moveTo>
                  <a:cubicBezTo>
                    <a:pt x="353" y="305"/>
                    <a:pt x="350" y="300"/>
                    <a:pt x="339" y="287"/>
                  </a:cubicBezTo>
                  <a:cubicBezTo>
                    <a:pt x="336" y="283"/>
                    <a:pt x="335" y="282"/>
                    <a:pt x="331" y="277"/>
                  </a:cubicBezTo>
                  <a:cubicBezTo>
                    <a:pt x="320" y="265"/>
                    <a:pt x="306" y="257"/>
                    <a:pt x="288" y="257"/>
                  </a:cubicBezTo>
                  <a:cubicBezTo>
                    <a:pt x="257" y="257"/>
                    <a:pt x="232" y="282"/>
                    <a:pt x="232" y="313"/>
                  </a:cubicBezTo>
                  <a:cubicBezTo>
                    <a:pt x="232" y="343"/>
                    <a:pt x="257" y="368"/>
                    <a:pt x="288" y="368"/>
                  </a:cubicBezTo>
                  <a:cubicBezTo>
                    <a:pt x="306" y="368"/>
                    <a:pt x="320" y="360"/>
                    <a:pt x="331" y="348"/>
                  </a:cubicBezTo>
                  <a:cubicBezTo>
                    <a:pt x="335" y="343"/>
                    <a:pt x="336" y="342"/>
                    <a:pt x="339" y="338"/>
                  </a:cubicBezTo>
                  <a:cubicBezTo>
                    <a:pt x="350" y="325"/>
                    <a:pt x="353" y="320"/>
                    <a:pt x="359" y="313"/>
                  </a:cubicBezTo>
                  <a:moveTo>
                    <a:pt x="162" y="312"/>
                  </a:moveTo>
                  <a:cubicBezTo>
                    <a:pt x="162" y="243"/>
                    <a:pt x="218" y="188"/>
                    <a:pt x="288" y="188"/>
                  </a:cubicBezTo>
                  <a:cubicBezTo>
                    <a:pt x="322" y="188"/>
                    <a:pt x="357" y="201"/>
                    <a:pt x="384" y="232"/>
                  </a:cubicBezTo>
                  <a:cubicBezTo>
                    <a:pt x="385" y="234"/>
                    <a:pt x="385" y="234"/>
                    <a:pt x="385" y="234"/>
                  </a:cubicBezTo>
                  <a:cubicBezTo>
                    <a:pt x="387" y="233"/>
                    <a:pt x="387" y="233"/>
                    <a:pt x="387" y="233"/>
                  </a:cubicBezTo>
                  <a:cubicBezTo>
                    <a:pt x="250" y="0"/>
                    <a:pt x="250" y="0"/>
                    <a:pt x="250" y="0"/>
                  </a:cubicBezTo>
                  <a:cubicBezTo>
                    <a:pt x="0" y="429"/>
                    <a:pt x="0" y="429"/>
                    <a:pt x="0" y="429"/>
                  </a:cubicBezTo>
                  <a:cubicBezTo>
                    <a:pt x="244" y="429"/>
                    <a:pt x="244" y="429"/>
                    <a:pt x="244" y="429"/>
                  </a:cubicBezTo>
                  <a:cubicBezTo>
                    <a:pt x="245" y="428"/>
                    <a:pt x="245" y="428"/>
                    <a:pt x="245" y="428"/>
                  </a:cubicBezTo>
                  <a:cubicBezTo>
                    <a:pt x="234" y="425"/>
                    <a:pt x="224" y="419"/>
                    <a:pt x="220" y="417"/>
                  </a:cubicBezTo>
                  <a:cubicBezTo>
                    <a:pt x="185" y="395"/>
                    <a:pt x="162" y="357"/>
                    <a:pt x="162" y="312"/>
                  </a:cubicBezTo>
                  <a:moveTo>
                    <a:pt x="496" y="427"/>
                  </a:moveTo>
                  <a:cubicBezTo>
                    <a:pt x="485" y="425"/>
                    <a:pt x="476" y="422"/>
                    <a:pt x="470" y="420"/>
                  </a:cubicBezTo>
                  <a:cubicBezTo>
                    <a:pt x="444" y="409"/>
                    <a:pt x="423" y="389"/>
                    <a:pt x="405" y="367"/>
                  </a:cubicBezTo>
                  <a:cubicBezTo>
                    <a:pt x="405" y="367"/>
                    <a:pt x="392" y="385"/>
                    <a:pt x="380" y="398"/>
                  </a:cubicBezTo>
                  <a:cubicBezTo>
                    <a:pt x="362" y="417"/>
                    <a:pt x="343" y="425"/>
                    <a:pt x="333" y="428"/>
                  </a:cubicBezTo>
                  <a:cubicBezTo>
                    <a:pt x="333" y="429"/>
                    <a:pt x="333" y="429"/>
                    <a:pt x="333" y="429"/>
                  </a:cubicBezTo>
                  <a:cubicBezTo>
                    <a:pt x="501" y="429"/>
                    <a:pt x="501" y="429"/>
                    <a:pt x="501" y="429"/>
                  </a:cubicBezTo>
                  <a:cubicBezTo>
                    <a:pt x="501" y="428"/>
                    <a:pt x="501" y="428"/>
                    <a:pt x="501" y="428"/>
                  </a:cubicBezTo>
                  <a:cubicBezTo>
                    <a:pt x="501" y="428"/>
                    <a:pt x="499" y="427"/>
                    <a:pt x="496" y="427"/>
                  </a:cubicBezTo>
                </a:path>
              </a:pathLst>
            </a:custGeom>
            <a:solidFill>
              <a:srgbClr val="005BA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solidFill>
                  <a:srgbClr val="000000"/>
                </a:solidFill>
              </a:endParaRPr>
            </a:p>
          </p:txBody>
        </p:sp>
        <p:sp>
          <p:nvSpPr>
            <p:cNvPr id="14" name="Freeform 10"/>
            <p:cNvSpPr>
              <a:spLocks noEditPoints="1"/>
            </p:cNvSpPr>
            <p:nvPr userDrawn="1"/>
          </p:nvSpPr>
          <p:spPr bwMode="auto">
            <a:xfrm>
              <a:off x="2540" y="1904"/>
              <a:ext cx="2214" cy="770"/>
            </a:xfrm>
            <a:custGeom>
              <a:avLst/>
              <a:gdLst>
                <a:gd name="T0" fmla="*/ 171 w 937"/>
                <a:gd name="T1" fmla="*/ 136 h 326"/>
                <a:gd name="T2" fmla="*/ 78 w 937"/>
                <a:gd name="T3" fmla="*/ 89 h 326"/>
                <a:gd name="T4" fmla="*/ 125 w 937"/>
                <a:gd name="T5" fmla="*/ 53 h 326"/>
                <a:gd name="T6" fmla="*/ 186 w 937"/>
                <a:gd name="T7" fmla="*/ 100 h 326"/>
                <a:gd name="T8" fmla="*/ 253 w 937"/>
                <a:gd name="T9" fmla="*/ 100 h 326"/>
                <a:gd name="T10" fmla="*/ 128 w 937"/>
                <a:gd name="T11" fmla="*/ 0 h 326"/>
                <a:gd name="T12" fmla="*/ 12 w 937"/>
                <a:gd name="T13" fmla="*/ 94 h 326"/>
                <a:gd name="T14" fmla="*/ 104 w 937"/>
                <a:gd name="T15" fmla="*/ 183 h 326"/>
                <a:gd name="T16" fmla="*/ 197 w 937"/>
                <a:gd name="T17" fmla="*/ 234 h 326"/>
                <a:gd name="T18" fmla="*/ 136 w 937"/>
                <a:gd name="T19" fmla="*/ 273 h 326"/>
                <a:gd name="T20" fmla="*/ 67 w 937"/>
                <a:gd name="T21" fmla="*/ 215 h 326"/>
                <a:gd name="T22" fmla="*/ 1 w 937"/>
                <a:gd name="T23" fmla="*/ 215 h 326"/>
                <a:gd name="T24" fmla="*/ 134 w 937"/>
                <a:gd name="T25" fmla="*/ 326 h 326"/>
                <a:gd name="T26" fmla="*/ 263 w 937"/>
                <a:gd name="T27" fmla="*/ 226 h 326"/>
                <a:gd name="T28" fmla="*/ 171 w 937"/>
                <a:gd name="T29" fmla="*/ 136 h 326"/>
                <a:gd name="T30" fmla="*/ 541 w 937"/>
                <a:gd name="T31" fmla="*/ 121 h 326"/>
                <a:gd name="T32" fmla="*/ 541 w 937"/>
                <a:gd name="T33" fmla="*/ 121 h 326"/>
                <a:gd name="T34" fmla="*/ 473 w 937"/>
                <a:gd name="T35" fmla="*/ 87 h 326"/>
                <a:gd name="T36" fmla="*/ 374 w 937"/>
                <a:gd name="T37" fmla="*/ 204 h 326"/>
                <a:gd name="T38" fmla="*/ 475 w 937"/>
                <a:gd name="T39" fmla="*/ 325 h 326"/>
                <a:gd name="T40" fmla="*/ 543 w 937"/>
                <a:gd name="T41" fmla="*/ 290 h 326"/>
                <a:gd name="T42" fmla="*/ 544 w 937"/>
                <a:gd name="T43" fmla="*/ 290 h 326"/>
                <a:gd name="T44" fmla="*/ 544 w 937"/>
                <a:gd name="T45" fmla="*/ 319 h 326"/>
                <a:gd name="T46" fmla="*/ 603 w 937"/>
                <a:gd name="T47" fmla="*/ 319 h 326"/>
                <a:gd name="T48" fmla="*/ 603 w 937"/>
                <a:gd name="T49" fmla="*/ 8 h 326"/>
                <a:gd name="T50" fmla="*/ 541 w 937"/>
                <a:gd name="T51" fmla="*/ 8 h 326"/>
                <a:gd name="T52" fmla="*/ 541 w 937"/>
                <a:gd name="T53" fmla="*/ 121 h 326"/>
                <a:gd name="T54" fmla="*/ 490 w 937"/>
                <a:gd name="T55" fmla="*/ 278 h 326"/>
                <a:gd name="T56" fmla="*/ 436 w 937"/>
                <a:gd name="T57" fmla="*/ 206 h 326"/>
                <a:gd name="T58" fmla="*/ 490 w 937"/>
                <a:gd name="T59" fmla="*/ 134 h 326"/>
                <a:gd name="T60" fmla="*/ 543 w 937"/>
                <a:gd name="T61" fmla="*/ 205 h 326"/>
                <a:gd name="T62" fmla="*/ 490 w 937"/>
                <a:gd name="T63" fmla="*/ 278 h 326"/>
                <a:gd name="T64" fmla="*/ 741 w 937"/>
                <a:gd name="T65" fmla="*/ 87 h 326"/>
                <a:gd name="T66" fmla="*/ 626 w 937"/>
                <a:gd name="T67" fmla="*/ 206 h 326"/>
                <a:gd name="T68" fmla="*/ 741 w 937"/>
                <a:gd name="T69" fmla="*/ 325 h 326"/>
                <a:gd name="T70" fmla="*/ 846 w 937"/>
                <a:gd name="T71" fmla="*/ 249 h 326"/>
                <a:gd name="T72" fmla="*/ 792 w 937"/>
                <a:gd name="T73" fmla="*/ 249 h 326"/>
                <a:gd name="T74" fmla="*/ 743 w 937"/>
                <a:gd name="T75" fmla="*/ 278 h 326"/>
                <a:gd name="T76" fmla="*/ 687 w 937"/>
                <a:gd name="T77" fmla="*/ 221 h 326"/>
                <a:gd name="T78" fmla="*/ 850 w 937"/>
                <a:gd name="T79" fmla="*/ 221 h 326"/>
                <a:gd name="T80" fmla="*/ 741 w 937"/>
                <a:gd name="T81" fmla="*/ 87 h 326"/>
                <a:gd name="T82" fmla="*/ 687 w 937"/>
                <a:gd name="T83" fmla="*/ 182 h 326"/>
                <a:gd name="T84" fmla="*/ 739 w 937"/>
                <a:gd name="T85" fmla="*/ 134 h 326"/>
                <a:gd name="T86" fmla="*/ 788 w 937"/>
                <a:gd name="T87" fmla="*/ 182 h 326"/>
                <a:gd name="T88" fmla="*/ 687 w 937"/>
                <a:gd name="T89" fmla="*/ 182 h 326"/>
                <a:gd name="T90" fmla="*/ 875 w 937"/>
                <a:gd name="T91" fmla="*/ 319 h 326"/>
                <a:gd name="T92" fmla="*/ 937 w 937"/>
                <a:gd name="T93" fmla="*/ 319 h 326"/>
                <a:gd name="T94" fmla="*/ 937 w 937"/>
                <a:gd name="T95" fmla="*/ 8 h 326"/>
                <a:gd name="T96" fmla="*/ 875 w 937"/>
                <a:gd name="T97" fmla="*/ 8 h 326"/>
                <a:gd name="T98" fmla="*/ 875 w 937"/>
                <a:gd name="T99" fmla="*/ 319 h 326"/>
                <a:gd name="T100" fmla="*/ 286 w 937"/>
                <a:gd name="T101" fmla="*/ 319 h 326"/>
                <a:gd name="T102" fmla="*/ 348 w 937"/>
                <a:gd name="T103" fmla="*/ 319 h 326"/>
                <a:gd name="T104" fmla="*/ 348 w 937"/>
                <a:gd name="T105" fmla="*/ 93 h 326"/>
                <a:gd name="T106" fmla="*/ 286 w 937"/>
                <a:gd name="T107" fmla="*/ 93 h 326"/>
                <a:gd name="T108" fmla="*/ 286 w 937"/>
                <a:gd name="T109" fmla="*/ 319 h 326"/>
                <a:gd name="T110" fmla="*/ 286 w 937"/>
                <a:gd name="T111" fmla="*/ 59 h 326"/>
                <a:gd name="T112" fmla="*/ 348 w 937"/>
                <a:gd name="T113" fmla="*/ 59 h 326"/>
                <a:gd name="T114" fmla="*/ 348 w 937"/>
                <a:gd name="T115" fmla="*/ 8 h 326"/>
                <a:gd name="T116" fmla="*/ 286 w 937"/>
                <a:gd name="T117" fmla="*/ 8 h 326"/>
                <a:gd name="T118" fmla="*/ 286 w 937"/>
                <a:gd name="T119" fmla="*/ 59 h 3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937" h="326">
                  <a:moveTo>
                    <a:pt x="171" y="136"/>
                  </a:moveTo>
                  <a:cubicBezTo>
                    <a:pt x="93" y="116"/>
                    <a:pt x="78" y="113"/>
                    <a:pt x="78" y="89"/>
                  </a:cubicBezTo>
                  <a:cubicBezTo>
                    <a:pt x="78" y="63"/>
                    <a:pt x="103" y="53"/>
                    <a:pt x="125" y="53"/>
                  </a:cubicBezTo>
                  <a:cubicBezTo>
                    <a:pt x="158" y="53"/>
                    <a:pt x="184" y="63"/>
                    <a:pt x="186" y="100"/>
                  </a:cubicBezTo>
                  <a:cubicBezTo>
                    <a:pt x="253" y="100"/>
                    <a:pt x="253" y="100"/>
                    <a:pt x="253" y="100"/>
                  </a:cubicBezTo>
                  <a:cubicBezTo>
                    <a:pt x="253" y="29"/>
                    <a:pt x="193" y="0"/>
                    <a:pt x="128" y="0"/>
                  </a:cubicBezTo>
                  <a:cubicBezTo>
                    <a:pt x="72" y="0"/>
                    <a:pt x="12" y="31"/>
                    <a:pt x="12" y="94"/>
                  </a:cubicBezTo>
                  <a:cubicBezTo>
                    <a:pt x="12" y="153"/>
                    <a:pt x="58" y="171"/>
                    <a:pt x="104" y="183"/>
                  </a:cubicBezTo>
                  <a:cubicBezTo>
                    <a:pt x="150" y="195"/>
                    <a:pt x="197" y="201"/>
                    <a:pt x="197" y="234"/>
                  </a:cubicBezTo>
                  <a:cubicBezTo>
                    <a:pt x="197" y="266"/>
                    <a:pt x="160" y="273"/>
                    <a:pt x="136" y="273"/>
                  </a:cubicBezTo>
                  <a:cubicBezTo>
                    <a:pt x="100" y="273"/>
                    <a:pt x="67" y="257"/>
                    <a:pt x="67" y="215"/>
                  </a:cubicBezTo>
                  <a:cubicBezTo>
                    <a:pt x="1" y="215"/>
                    <a:pt x="1" y="215"/>
                    <a:pt x="1" y="215"/>
                  </a:cubicBezTo>
                  <a:cubicBezTo>
                    <a:pt x="0" y="292"/>
                    <a:pt x="65" y="326"/>
                    <a:pt x="134" y="326"/>
                  </a:cubicBezTo>
                  <a:cubicBezTo>
                    <a:pt x="218" y="326"/>
                    <a:pt x="263" y="283"/>
                    <a:pt x="263" y="226"/>
                  </a:cubicBezTo>
                  <a:cubicBezTo>
                    <a:pt x="263" y="156"/>
                    <a:pt x="193" y="141"/>
                    <a:pt x="171" y="136"/>
                  </a:cubicBezTo>
                  <a:moveTo>
                    <a:pt x="541" y="121"/>
                  </a:moveTo>
                  <a:cubicBezTo>
                    <a:pt x="541" y="121"/>
                    <a:pt x="541" y="121"/>
                    <a:pt x="541" y="121"/>
                  </a:cubicBezTo>
                  <a:cubicBezTo>
                    <a:pt x="526" y="99"/>
                    <a:pt x="500" y="87"/>
                    <a:pt x="473" y="87"/>
                  </a:cubicBezTo>
                  <a:cubicBezTo>
                    <a:pt x="407" y="87"/>
                    <a:pt x="374" y="144"/>
                    <a:pt x="374" y="204"/>
                  </a:cubicBezTo>
                  <a:cubicBezTo>
                    <a:pt x="374" y="266"/>
                    <a:pt x="407" y="325"/>
                    <a:pt x="475" y="325"/>
                  </a:cubicBezTo>
                  <a:cubicBezTo>
                    <a:pt x="504" y="325"/>
                    <a:pt x="529" y="314"/>
                    <a:pt x="543" y="290"/>
                  </a:cubicBezTo>
                  <a:cubicBezTo>
                    <a:pt x="544" y="290"/>
                    <a:pt x="544" y="290"/>
                    <a:pt x="544" y="290"/>
                  </a:cubicBezTo>
                  <a:cubicBezTo>
                    <a:pt x="544" y="319"/>
                    <a:pt x="544" y="319"/>
                    <a:pt x="544" y="319"/>
                  </a:cubicBezTo>
                  <a:cubicBezTo>
                    <a:pt x="603" y="319"/>
                    <a:pt x="603" y="319"/>
                    <a:pt x="603" y="319"/>
                  </a:cubicBezTo>
                  <a:cubicBezTo>
                    <a:pt x="603" y="8"/>
                    <a:pt x="603" y="8"/>
                    <a:pt x="603" y="8"/>
                  </a:cubicBezTo>
                  <a:cubicBezTo>
                    <a:pt x="541" y="8"/>
                    <a:pt x="541" y="8"/>
                    <a:pt x="541" y="8"/>
                  </a:cubicBezTo>
                  <a:lnTo>
                    <a:pt x="541" y="121"/>
                  </a:lnTo>
                  <a:close/>
                  <a:moveTo>
                    <a:pt x="490" y="278"/>
                  </a:moveTo>
                  <a:cubicBezTo>
                    <a:pt x="452" y="278"/>
                    <a:pt x="436" y="241"/>
                    <a:pt x="436" y="206"/>
                  </a:cubicBezTo>
                  <a:cubicBezTo>
                    <a:pt x="436" y="169"/>
                    <a:pt x="449" y="134"/>
                    <a:pt x="490" y="134"/>
                  </a:cubicBezTo>
                  <a:cubicBezTo>
                    <a:pt x="530" y="134"/>
                    <a:pt x="543" y="169"/>
                    <a:pt x="543" y="205"/>
                  </a:cubicBezTo>
                  <a:cubicBezTo>
                    <a:pt x="543" y="242"/>
                    <a:pt x="531" y="278"/>
                    <a:pt x="490" y="278"/>
                  </a:cubicBezTo>
                  <a:moveTo>
                    <a:pt x="741" y="87"/>
                  </a:moveTo>
                  <a:cubicBezTo>
                    <a:pt x="672" y="87"/>
                    <a:pt x="626" y="139"/>
                    <a:pt x="626" y="206"/>
                  </a:cubicBezTo>
                  <a:cubicBezTo>
                    <a:pt x="626" y="276"/>
                    <a:pt x="670" y="325"/>
                    <a:pt x="741" y="325"/>
                  </a:cubicBezTo>
                  <a:cubicBezTo>
                    <a:pt x="792" y="325"/>
                    <a:pt x="829" y="302"/>
                    <a:pt x="846" y="249"/>
                  </a:cubicBezTo>
                  <a:cubicBezTo>
                    <a:pt x="792" y="249"/>
                    <a:pt x="792" y="249"/>
                    <a:pt x="792" y="249"/>
                  </a:cubicBezTo>
                  <a:cubicBezTo>
                    <a:pt x="788" y="263"/>
                    <a:pt x="768" y="278"/>
                    <a:pt x="743" y="278"/>
                  </a:cubicBezTo>
                  <a:cubicBezTo>
                    <a:pt x="708" y="278"/>
                    <a:pt x="689" y="260"/>
                    <a:pt x="687" y="221"/>
                  </a:cubicBezTo>
                  <a:cubicBezTo>
                    <a:pt x="850" y="221"/>
                    <a:pt x="850" y="221"/>
                    <a:pt x="850" y="221"/>
                  </a:cubicBezTo>
                  <a:cubicBezTo>
                    <a:pt x="854" y="152"/>
                    <a:pt x="817" y="87"/>
                    <a:pt x="741" y="87"/>
                  </a:cubicBezTo>
                  <a:moveTo>
                    <a:pt x="687" y="182"/>
                  </a:moveTo>
                  <a:cubicBezTo>
                    <a:pt x="688" y="164"/>
                    <a:pt x="700" y="134"/>
                    <a:pt x="739" y="134"/>
                  </a:cubicBezTo>
                  <a:cubicBezTo>
                    <a:pt x="769" y="134"/>
                    <a:pt x="782" y="151"/>
                    <a:pt x="788" y="182"/>
                  </a:cubicBezTo>
                  <a:lnTo>
                    <a:pt x="687" y="182"/>
                  </a:lnTo>
                  <a:close/>
                  <a:moveTo>
                    <a:pt x="875" y="319"/>
                  </a:moveTo>
                  <a:cubicBezTo>
                    <a:pt x="937" y="319"/>
                    <a:pt x="937" y="319"/>
                    <a:pt x="937" y="319"/>
                  </a:cubicBezTo>
                  <a:cubicBezTo>
                    <a:pt x="937" y="8"/>
                    <a:pt x="937" y="8"/>
                    <a:pt x="937" y="8"/>
                  </a:cubicBezTo>
                  <a:cubicBezTo>
                    <a:pt x="875" y="8"/>
                    <a:pt x="875" y="8"/>
                    <a:pt x="875" y="8"/>
                  </a:cubicBezTo>
                  <a:lnTo>
                    <a:pt x="875" y="319"/>
                  </a:lnTo>
                  <a:close/>
                  <a:moveTo>
                    <a:pt x="286" y="319"/>
                  </a:moveTo>
                  <a:cubicBezTo>
                    <a:pt x="348" y="319"/>
                    <a:pt x="348" y="319"/>
                    <a:pt x="348" y="319"/>
                  </a:cubicBezTo>
                  <a:cubicBezTo>
                    <a:pt x="348" y="93"/>
                    <a:pt x="348" y="93"/>
                    <a:pt x="348" y="93"/>
                  </a:cubicBezTo>
                  <a:cubicBezTo>
                    <a:pt x="286" y="93"/>
                    <a:pt x="286" y="93"/>
                    <a:pt x="286" y="93"/>
                  </a:cubicBezTo>
                  <a:lnTo>
                    <a:pt x="286" y="319"/>
                  </a:lnTo>
                  <a:close/>
                  <a:moveTo>
                    <a:pt x="286" y="59"/>
                  </a:moveTo>
                  <a:cubicBezTo>
                    <a:pt x="348" y="59"/>
                    <a:pt x="348" y="59"/>
                    <a:pt x="348" y="59"/>
                  </a:cubicBezTo>
                  <a:cubicBezTo>
                    <a:pt x="348" y="8"/>
                    <a:pt x="348" y="8"/>
                    <a:pt x="348" y="8"/>
                  </a:cubicBezTo>
                  <a:cubicBezTo>
                    <a:pt x="286" y="8"/>
                    <a:pt x="286" y="8"/>
                    <a:pt x="286" y="8"/>
                  </a:cubicBezTo>
                  <a:lnTo>
                    <a:pt x="286" y="59"/>
                  </a:lnTo>
                  <a:close/>
                </a:path>
              </a:pathLst>
            </a:custGeom>
            <a:solidFill>
              <a:srgbClr val="005BA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solidFill>
                  <a:srgbClr val="000000"/>
                </a:solidFill>
              </a:endParaRPr>
            </a:p>
          </p:txBody>
        </p:sp>
      </p:grpSp>
      <p:sp>
        <p:nvSpPr>
          <p:cNvPr id="16" name="Footer Placeholder 3"/>
          <p:cNvSpPr txBox="1">
            <a:spLocks/>
          </p:cNvSpPr>
          <p:nvPr/>
        </p:nvSpPr>
        <p:spPr>
          <a:xfrm>
            <a:off x="1341438" y="6626225"/>
            <a:ext cx="2442563" cy="138499"/>
          </a:xfrm>
          <a:prstGeom prst="rect">
            <a:avLst/>
          </a:prstGeom>
        </p:spPr>
        <p:txBody>
          <a:bodyPr wrap="none" lIns="0" tIns="0" rIns="0" bIns="0">
            <a:spAutoFit/>
          </a:bodyPr>
          <a:lstStyle>
            <a:lvl1pPr marL="0" algn="l" rtl="0" latinLnBrk="0">
              <a:defRPr sz="900" kern="1200">
                <a:solidFill>
                  <a:schemeClr val="tx2"/>
                </a:solidFill>
                <a:latin typeface="+mn-lt"/>
                <a:ea typeface="+mn-ea"/>
                <a:cs typeface="+mn-cs"/>
              </a:defRPr>
            </a:lvl1pPr>
            <a:lvl2pPr marL="457200" algn="l" rtl="0" latinLnBrk="0">
              <a:defRPr sz="1800" kern="1200">
                <a:solidFill>
                  <a:schemeClr val="tx1"/>
                </a:solidFill>
                <a:latin typeface="+mn-lt"/>
                <a:ea typeface="+mn-ea"/>
                <a:cs typeface="+mn-cs"/>
              </a:defRPr>
            </a:lvl2pPr>
            <a:lvl3pPr marL="914400" algn="l" rtl="0" latinLnBrk="0">
              <a:defRPr sz="1800" kern="1200">
                <a:solidFill>
                  <a:schemeClr val="tx1"/>
                </a:solidFill>
                <a:latin typeface="+mn-lt"/>
                <a:ea typeface="+mn-ea"/>
                <a:cs typeface="+mn-cs"/>
              </a:defRPr>
            </a:lvl3pPr>
            <a:lvl4pPr marL="1371600" algn="l" rtl="0" latinLnBrk="0">
              <a:defRPr sz="1800" kern="1200">
                <a:solidFill>
                  <a:schemeClr val="tx1"/>
                </a:solidFill>
                <a:latin typeface="+mn-lt"/>
                <a:ea typeface="+mn-ea"/>
                <a:cs typeface="+mn-cs"/>
              </a:defRPr>
            </a:lvl4pPr>
            <a:lvl5pPr marL="1828800" algn="l" rtl="0" latinLnBrk="0">
              <a:defRPr sz="1800" kern="1200">
                <a:solidFill>
                  <a:schemeClr val="tx1"/>
                </a:solidFill>
                <a:latin typeface="+mn-lt"/>
                <a:ea typeface="+mn-ea"/>
                <a:cs typeface="+mn-cs"/>
              </a:defRPr>
            </a:lvl5pPr>
            <a:lvl6pPr marL="2286000" algn="l" rtl="0" latinLnBrk="0">
              <a:defRPr sz="1800" kern="1200">
                <a:solidFill>
                  <a:schemeClr val="tx1"/>
                </a:solidFill>
                <a:latin typeface="+mn-lt"/>
                <a:ea typeface="+mn-ea"/>
                <a:cs typeface="+mn-cs"/>
              </a:defRPr>
            </a:lvl6pPr>
            <a:lvl7pPr marL="2743200" algn="l" rtl="0" latinLnBrk="0">
              <a:defRPr sz="1800" kern="1200">
                <a:solidFill>
                  <a:schemeClr val="tx1"/>
                </a:solidFill>
                <a:latin typeface="+mn-lt"/>
                <a:ea typeface="+mn-ea"/>
                <a:cs typeface="+mn-cs"/>
              </a:defRPr>
            </a:lvl7pPr>
            <a:lvl8pPr marL="3200400" algn="l" rtl="0" latinLnBrk="0">
              <a:defRPr sz="1800" kern="1200">
                <a:solidFill>
                  <a:schemeClr val="tx1"/>
                </a:solidFill>
                <a:latin typeface="+mn-lt"/>
                <a:ea typeface="+mn-ea"/>
                <a:cs typeface="+mn-cs"/>
              </a:defRPr>
            </a:lvl8pPr>
            <a:lvl9pPr marL="3657600" algn="l" rtl="0" latinLnBrk="0">
              <a:defRPr sz="1800" kern="1200">
                <a:solidFill>
                  <a:schemeClr val="tx1"/>
                </a:solidFill>
                <a:latin typeface="+mn-lt"/>
                <a:ea typeface="+mn-ea"/>
                <a:cs typeface="+mn-cs"/>
              </a:defRPr>
            </a:lvl9pPr>
            <a:extLst/>
          </a:lstStyle>
          <a:p>
            <a:r>
              <a:rPr lang="en-GB">
                <a:solidFill>
                  <a:srgbClr val="7F7F7F"/>
                </a:solidFill>
              </a:rPr>
              <a:t>Sidel Template 2013, </a:t>
            </a:r>
            <a:fld id="{74360A6C-0130-475B-8B37-F39CE4E35109}" type="datetime4">
              <a:rPr lang="en-GB" smtClean="0">
                <a:solidFill>
                  <a:srgbClr val="7F7F7F"/>
                </a:solidFill>
              </a:rPr>
              <a:pPr/>
              <a:t>Thu, 14 March</a:t>
            </a:fld>
            <a:r>
              <a:rPr lang="en-GB">
                <a:solidFill>
                  <a:srgbClr val="7F7F7F"/>
                </a:solidFill>
              </a:rPr>
              <a:t> – Confidential</a:t>
            </a:r>
            <a:endParaRPr lang="en-GB" dirty="0">
              <a:solidFill>
                <a:srgbClr val="7F7F7F"/>
              </a:solidFill>
            </a:endParaRPr>
          </a:p>
        </p:txBody>
      </p:sp>
      <p:sp>
        <p:nvSpPr>
          <p:cNvPr id="17" name="Slide Number Placeholder 4"/>
          <p:cNvSpPr txBox="1">
            <a:spLocks/>
          </p:cNvSpPr>
          <p:nvPr/>
        </p:nvSpPr>
        <p:spPr>
          <a:xfrm>
            <a:off x="652780" y="6626225"/>
            <a:ext cx="448841" cy="138499"/>
          </a:xfrm>
          <a:prstGeom prst="rect">
            <a:avLst/>
          </a:prstGeom>
        </p:spPr>
        <p:txBody>
          <a:bodyPr wrap="none" lIns="0" tIns="0" rIns="0" bIns="0">
            <a:spAutoFit/>
          </a:bodyPr>
          <a:lstStyle>
            <a:lvl1pPr marL="0" algn="l" rtl="0" latinLnBrk="0">
              <a:defRPr sz="900" kern="1200">
                <a:solidFill>
                  <a:schemeClr val="tx2"/>
                </a:solidFill>
                <a:latin typeface="+mn-lt"/>
                <a:ea typeface="+mn-ea"/>
                <a:cs typeface="+mn-cs"/>
              </a:defRPr>
            </a:lvl1pPr>
            <a:lvl2pPr marL="457200" algn="l" rtl="0" latinLnBrk="0">
              <a:defRPr sz="1800" kern="1200">
                <a:solidFill>
                  <a:schemeClr val="tx1"/>
                </a:solidFill>
                <a:latin typeface="+mn-lt"/>
                <a:ea typeface="+mn-ea"/>
                <a:cs typeface="+mn-cs"/>
              </a:defRPr>
            </a:lvl2pPr>
            <a:lvl3pPr marL="914400" algn="l" rtl="0" latinLnBrk="0">
              <a:defRPr sz="1800" kern="1200">
                <a:solidFill>
                  <a:schemeClr val="tx1"/>
                </a:solidFill>
                <a:latin typeface="+mn-lt"/>
                <a:ea typeface="+mn-ea"/>
                <a:cs typeface="+mn-cs"/>
              </a:defRPr>
            </a:lvl3pPr>
            <a:lvl4pPr marL="1371600" algn="l" rtl="0" latinLnBrk="0">
              <a:defRPr sz="1800" kern="1200">
                <a:solidFill>
                  <a:schemeClr val="tx1"/>
                </a:solidFill>
                <a:latin typeface="+mn-lt"/>
                <a:ea typeface="+mn-ea"/>
                <a:cs typeface="+mn-cs"/>
              </a:defRPr>
            </a:lvl4pPr>
            <a:lvl5pPr marL="1828800" algn="l" rtl="0" latinLnBrk="0">
              <a:defRPr sz="1800" kern="1200">
                <a:solidFill>
                  <a:schemeClr val="tx1"/>
                </a:solidFill>
                <a:latin typeface="+mn-lt"/>
                <a:ea typeface="+mn-ea"/>
                <a:cs typeface="+mn-cs"/>
              </a:defRPr>
            </a:lvl5pPr>
            <a:lvl6pPr marL="2286000" algn="l" rtl="0" latinLnBrk="0">
              <a:defRPr sz="1800" kern="1200">
                <a:solidFill>
                  <a:schemeClr val="tx1"/>
                </a:solidFill>
                <a:latin typeface="+mn-lt"/>
                <a:ea typeface="+mn-ea"/>
                <a:cs typeface="+mn-cs"/>
              </a:defRPr>
            </a:lvl6pPr>
            <a:lvl7pPr marL="2743200" algn="l" rtl="0" latinLnBrk="0">
              <a:defRPr sz="1800" kern="1200">
                <a:solidFill>
                  <a:schemeClr val="tx1"/>
                </a:solidFill>
                <a:latin typeface="+mn-lt"/>
                <a:ea typeface="+mn-ea"/>
                <a:cs typeface="+mn-cs"/>
              </a:defRPr>
            </a:lvl7pPr>
            <a:lvl8pPr marL="3200400" algn="l" rtl="0" latinLnBrk="0">
              <a:defRPr sz="1800" kern="1200">
                <a:solidFill>
                  <a:schemeClr val="tx1"/>
                </a:solidFill>
                <a:latin typeface="+mn-lt"/>
                <a:ea typeface="+mn-ea"/>
                <a:cs typeface="+mn-cs"/>
              </a:defRPr>
            </a:lvl8pPr>
            <a:lvl9pPr marL="3657600" algn="l" rtl="0" latinLnBrk="0">
              <a:defRPr sz="1800" kern="1200">
                <a:solidFill>
                  <a:schemeClr val="tx1"/>
                </a:solidFill>
                <a:latin typeface="+mn-lt"/>
                <a:ea typeface="+mn-ea"/>
                <a:cs typeface="+mn-cs"/>
              </a:defRPr>
            </a:lvl9pPr>
            <a:extLst/>
          </a:lstStyle>
          <a:p>
            <a:r>
              <a:rPr lang="en-GB" dirty="0">
                <a:solidFill>
                  <a:srgbClr val="7F7F7F"/>
                </a:solidFill>
              </a:rPr>
              <a:t>Page </a:t>
            </a:r>
            <a:fld id="{7873E190-40CF-412D-9604-1EFCEB1508B2}" type="slidenum">
              <a:rPr lang="en-GB" smtClean="0">
                <a:solidFill>
                  <a:srgbClr val="7F7F7F"/>
                </a:solidFill>
              </a:rPr>
              <a:pPr/>
              <a:t>‹#›</a:t>
            </a:fld>
            <a:endParaRPr lang="en-GB" dirty="0">
              <a:solidFill>
                <a:srgbClr val="7F7F7F"/>
              </a:solidFill>
            </a:endParaRPr>
          </a:p>
        </p:txBody>
      </p:sp>
      <p:sp>
        <p:nvSpPr>
          <p:cNvPr id="4" name="Text Placeholder 3"/>
          <p:cNvSpPr>
            <a:spLocks noGrp="1"/>
          </p:cNvSpPr>
          <p:nvPr>
            <p:ph type="body" idx="1"/>
          </p:nvPr>
        </p:nvSpPr>
        <p:spPr>
          <a:xfrm>
            <a:off x="648000" y="1485900"/>
            <a:ext cx="7997525" cy="4762500"/>
          </a:xfrm>
          <a:prstGeom prst="rect">
            <a:avLst/>
          </a:prstGeom>
        </p:spPr>
        <p:txBody>
          <a:bodyPr vert="horz" lIns="0" tIns="0" rIns="0" bIns="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B" dirty="0"/>
          </a:p>
        </p:txBody>
      </p:sp>
    </p:spTree>
    <p:extLst>
      <p:ext uri="{BB962C8B-B14F-4D97-AF65-F5344CB8AC3E}">
        <p14:creationId xmlns:p14="http://schemas.microsoft.com/office/powerpoint/2010/main" val="2143786078"/>
      </p:ext>
    </p:extLst>
  </p:cSld>
  <p:clrMap bg1="dk1" tx1="lt1" bg2="dk2" tx2="lt2" accent1="accent1" accent2="accent2" accent3="accent3" accent4="accent4" accent5="accent5" accent6="accent6" hlink="hlink" folHlink="folHlink"/>
  <p:sldLayoutIdLst>
    <p:sldLayoutId id="2147483814" r:id="rId1"/>
    <p:sldLayoutId id="2147483815" r:id="rId2"/>
    <p:sldLayoutId id="2147483816" r:id="rId3"/>
    <p:sldLayoutId id="2147483817" r:id="rId4"/>
    <p:sldLayoutId id="2147483818" r:id="rId5"/>
    <p:sldLayoutId id="2147483819" r:id="rId6"/>
    <p:sldLayoutId id="2147483820" r:id="rId7"/>
    <p:sldLayoutId id="2147483821" r:id="rId8"/>
  </p:sldLayoutIdLst>
  <p:txStyles>
    <p:titleStyle>
      <a:lvl1pPr algn="l" rtl="0" eaLnBrk="1" latinLnBrk="0" hangingPunct="1">
        <a:spcBef>
          <a:spcPct val="0"/>
        </a:spcBef>
        <a:buNone/>
        <a:defRPr lang="en-US" sz="3000" b="1" cap="none" baseline="0" noProof="1" dirty="0">
          <a:solidFill>
            <a:schemeClr val="accent4"/>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extLst/>
    </p:titleStyle>
    <p:bodyStyle>
      <a:lvl1pPr marL="0" indent="0" algn="l" rtl="0" eaLnBrk="1" latinLnBrk="0" hangingPunct="1">
        <a:spcBef>
          <a:spcPct val="20000"/>
        </a:spcBef>
        <a:buNone/>
        <a:defRPr lang="en-US" sz="2000" noProof="1" smtClean="0">
          <a:solidFill>
            <a:schemeClr val="tx1"/>
          </a:solidFill>
          <a:latin typeface="+mn-lt"/>
          <a:ea typeface="+mn-ea"/>
          <a:cs typeface="+mn-cs"/>
        </a:defRPr>
      </a:lvl1pPr>
      <a:lvl2pPr marL="182563" indent="-182563" algn="l" rtl="0" eaLnBrk="1" latinLnBrk="0" hangingPunct="1">
        <a:spcBef>
          <a:spcPts val="1200"/>
        </a:spcBef>
        <a:buClr>
          <a:schemeClr val="accent4"/>
        </a:buClr>
        <a:buFont typeface="Wingdings" pitchFamily="2" charset="2"/>
        <a:buChar char="§"/>
        <a:defRPr lang="en-US" sz="1800" noProof="1" smtClean="0">
          <a:solidFill>
            <a:schemeClr val="tx1"/>
          </a:solidFill>
          <a:latin typeface="+mn-lt"/>
          <a:ea typeface="+mn-ea"/>
          <a:cs typeface="+mn-cs"/>
        </a:defRPr>
      </a:lvl2pPr>
      <a:lvl3pPr marL="357188" indent="-174625" algn="l" rtl="0" eaLnBrk="1" latinLnBrk="0" hangingPunct="1">
        <a:spcBef>
          <a:spcPts val="0"/>
        </a:spcBef>
        <a:buClr>
          <a:schemeClr val="accent4"/>
        </a:buClr>
        <a:buFont typeface="Wingdings" pitchFamily="2" charset="2"/>
        <a:buChar char="§"/>
        <a:defRPr lang="en-US" sz="1600" noProof="1" smtClean="0">
          <a:solidFill>
            <a:schemeClr val="tx1"/>
          </a:solidFill>
          <a:latin typeface="+mn-lt"/>
          <a:ea typeface="+mn-ea"/>
          <a:cs typeface="+mn-cs"/>
        </a:defRPr>
      </a:lvl3pPr>
      <a:lvl4pPr marL="539750" indent="-182563" algn="l" rtl="0" eaLnBrk="1" latinLnBrk="0" hangingPunct="1">
        <a:spcBef>
          <a:spcPts val="0"/>
        </a:spcBef>
        <a:buFont typeface="Wingdings" pitchFamily="2" charset="2"/>
        <a:buChar char="§"/>
        <a:defRPr lang="en-US" sz="1600" noProof="1" smtClean="0">
          <a:solidFill>
            <a:schemeClr val="tx1"/>
          </a:solidFill>
          <a:latin typeface="+mn-lt"/>
          <a:ea typeface="+mn-ea"/>
          <a:cs typeface="+mn-cs"/>
        </a:defRPr>
      </a:lvl4pPr>
      <a:lvl5pPr marL="714375" indent="-174625" algn="l" rtl="0" eaLnBrk="1" latinLnBrk="0" hangingPunct="1">
        <a:spcBef>
          <a:spcPts val="0"/>
        </a:spcBef>
        <a:buFont typeface="Wingdings" pitchFamily="2" charset="2"/>
        <a:buChar char="§"/>
        <a:defRPr lang="en-US" sz="1600" noProof="1" dirty="0">
          <a:solidFill>
            <a:schemeClr val="tx1"/>
          </a:solidFill>
          <a:latin typeface="+mn-lt"/>
          <a:ea typeface="+mn-ea"/>
          <a:cs typeface="+mn-cs"/>
        </a:defRPr>
      </a:lvl5pPr>
      <a:lvl6pPr marL="2514600" indent="-228600" algn="l" rtl="0" eaLnBrk="1" latinLnBrk="0" hangingPunct="1">
        <a:spcBef>
          <a:spcPct val="20000"/>
        </a:spcBef>
        <a:buChar char="•"/>
        <a:defRPr sz="2000">
          <a:solidFill>
            <a:schemeClr val="tx1"/>
          </a:solidFill>
          <a:latin typeface="+mn-lt"/>
          <a:ea typeface="+mn-ea"/>
          <a:cs typeface="+mn-cs"/>
        </a:defRPr>
      </a:lvl6pPr>
      <a:lvl7pPr marL="2971800" indent="-228600" algn="l" rtl="0" eaLnBrk="1" latinLnBrk="0" hangingPunct="1">
        <a:spcBef>
          <a:spcPct val="20000"/>
        </a:spcBef>
        <a:buChar char="•"/>
        <a:defRPr sz="2000">
          <a:solidFill>
            <a:schemeClr val="tx1"/>
          </a:solidFill>
          <a:latin typeface="+mn-lt"/>
          <a:ea typeface="+mn-ea"/>
          <a:cs typeface="+mn-cs"/>
        </a:defRPr>
      </a:lvl7pPr>
      <a:lvl8pPr marL="3429000" indent="-228600" algn="l" rtl="0" eaLnBrk="1" latinLnBrk="0" hangingPunct="1">
        <a:spcBef>
          <a:spcPct val="20000"/>
        </a:spcBef>
        <a:buChar char="•"/>
        <a:defRPr sz="2000">
          <a:solidFill>
            <a:schemeClr val="tx1"/>
          </a:solidFill>
          <a:latin typeface="+mn-lt"/>
          <a:ea typeface="+mn-ea"/>
          <a:cs typeface="+mn-cs"/>
        </a:defRPr>
      </a:lvl8pPr>
      <a:lvl9pPr marL="3886200" indent="-228600" algn="l" rtl="0" eaLnBrk="1" latinLnBrk="0" hangingPunct="1">
        <a:spcBef>
          <a:spcPct val="20000"/>
        </a:spcBef>
        <a:buChar char="•"/>
        <a:defRPr sz="2000">
          <a:solidFill>
            <a:schemeClr val="tx1"/>
          </a:solidFill>
          <a:latin typeface="+mn-lt"/>
          <a:ea typeface="+mn-ea"/>
          <a:cs typeface="+mn-cs"/>
        </a:defRPr>
      </a:lvl9pPr>
      <a:extLst/>
    </p:bodyStyle>
    <p:otherStyle>
      <a:lvl1pPr marL="0" algn="l" rtl="0" eaLnBrk="1" hangingPunct="1">
        <a:defRPr>
          <a:solidFill>
            <a:schemeClr val="tx1"/>
          </a:solidFill>
          <a:latin typeface="+mn-lt"/>
          <a:ea typeface="+mn-ea"/>
          <a:cs typeface="+mn-cs"/>
        </a:defRPr>
      </a:lvl1pPr>
      <a:lvl2pPr marL="457200" algn="l" rtl="0" eaLnBrk="1" hangingPunct="1">
        <a:defRPr>
          <a:solidFill>
            <a:schemeClr val="tx1"/>
          </a:solidFill>
          <a:latin typeface="+mn-lt"/>
          <a:ea typeface="+mn-ea"/>
          <a:cs typeface="+mn-cs"/>
        </a:defRPr>
      </a:lvl2pPr>
      <a:lvl3pPr marL="914400" algn="l" rtl="0" eaLnBrk="1" hangingPunct="1">
        <a:defRPr>
          <a:solidFill>
            <a:schemeClr val="tx1"/>
          </a:solidFill>
          <a:latin typeface="+mn-lt"/>
          <a:ea typeface="+mn-ea"/>
          <a:cs typeface="+mn-cs"/>
        </a:defRPr>
      </a:lvl3pPr>
      <a:lvl4pPr marL="1371600" algn="l" rtl="0" eaLnBrk="1" hangingPunct="1">
        <a:defRPr>
          <a:solidFill>
            <a:schemeClr val="tx1"/>
          </a:solidFill>
          <a:latin typeface="+mn-lt"/>
          <a:ea typeface="+mn-ea"/>
          <a:cs typeface="+mn-cs"/>
        </a:defRPr>
      </a:lvl4pPr>
      <a:lvl5pPr marL="1828800" algn="l" rtl="0" eaLnBrk="1" hangingPunct="1">
        <a:defRPr>
          <a:solidFill>
            <a:schemeClr val="tx1"/>
          </a:solidFill>
          <a:latin typeface="+mn-lt"/>
          <a:ea typeface="+mn-ea"/>
          <a:cs typeface="+mn-cs"/>
        </a:defRPr>
      </a:lvl5pPr>
      <a:lvl6pPr marL="2286000" algn="l" rtl="0" eaLnBrk="1" hangingPunct="1">
        <a:defRPr>
          <a:solidFill>
            <a:schemeClr val="tx1"/>
          </a:solidFill>
          <a:latin typeface="+mn-lt"/>
          <a:ea typeface="+mn-ea"/>
          <a:cs typeface="+mn-cs"/>
        </a:defRPr>
      </a:lvl6pPr>
      <a:lvl7pPr marL="2743200" algn="l" rtl="0" eaLnBrk="1" hangingPunct="1">
        <a:defRPr>
          <a:solidFill>
            <a:schemeClr val="tx1"/>
          </a:solidFill>
          <a:latin typeface="+mn-lt"/>
          <a:ea typeface="+mn-ea"/>
          <a:cs typeface="+mn-cs"/>
        </a:defRPr>
      </a:lvl7pPr>
      <a:lvl8pPr marL="3200400" algn="l" rtl="0" eaLnBrk="1" hangingPunct="1">
        <a:defRPr>
          <a:solidFill>
            <a:schemeClr val="tx1"/>
          </a:solidFill>
          <a:latin typeface="+mn-lt"/>
          <a:ea typeface="+mn-ea"/>
          <a:cs typeface="+mn-cs"/>
        </a:defRPr>
      </a:lvl8pPr>
      <a:lvl9pPr marL="3657600" algn="l" rtl="0" eaLnBrk="1" hangingPunct="1">
        <a:defRPr>
          <a:solidFill>
            <a:schemeClr val="tx1"/>
          </a:solidFill>
          <a:latin typeface="+mn-lt"/>
          <a:ea typeface="+mn-ea"/>
          <a:cs typeface="+mn-cs"/>
        </a:defRPr>
      </a:lvl9pPr>
      <a:extLst/>
    </p:otherStyle>
  </p:txStyles>
</p:sldMaster>
</file>

<file path=ppt/slideMasters/slideMaster19.xml><?xml version="1.0" encoding="utf-8"?>
<p:sldMaster xmlns:a="http://schemas.openxmlformats.org/drawingml/2006/main" xmlns:r="http://schemas.openxmlformats.org/officeDocument/2006/relationships" xmlns:p="http://schemas.openxmlformats.org/presentationml/2006/main" preserve="1">
  <p:cSld>
    <p:bg bwMode="gray">
      <p:bgPr>
        <a:solidFill>
          <a:schemeClr val="tx1"/>
        </a:solidFill>
        <a:effectLst/>
      </p:bgPr>
    </p:bg>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p:custDataLst>
              <p:tags r:id="rId11"/>
            </p:custDataLst>
            <p:extLst>
              <p:ext uri="{D42A27DB-BD31-4B8C-83A1-F6EECF244321}">
                <p14:modId xmlns:p14="http://schemas.microsoft.com/office/powerpoint/2010/main" val="1450397452"/>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110629" name="think-cell Folie" r:id="rId12" imgW="270" imgH="270" progId="TCLayout.ActiveDocument.1">
                  <p:embed/>
                </p:oleObj>
              </mc:Choice>
              <mc:Fallback>
                <p:oleObj name="think-cell Folie" r:id="rId12" imgW="270" imgH="270" progId="TCLayout.ActiveDocument.1">
                  <p:embed/>
                  <p:pic>
                    <p:nvPicPr>
                      <p:cNvPr id="0" name=""/>
                      <p:cNvPicPr/>
                      <p:nvPr/>
                    </p:nvPicPr>
                    <p:blipFill>
                      <a:blip r:embed="rId13"/>
                      <a:stretch>
                        <a:fillRect/>
                      </a:stretch>
                    </p:blipFill>
                    <p:spPr>
                      <a:xfrm>
                        <a:off x="1588" y="1588"/>
                        <a:ext cx="1587" cy="1587"/>
                      </a:xfrm>
                      <a:prstGeom prst="rect">
                        <a:avLst/>
                      </a:prstGeom>
                    </p:spPr>
                  </p:pic>
                </p:oleObj>
              </mc:Fallback>
            </mc:AlternateContent>
          </a:graphicData>
        </a:graphic>
      </p:graphicFrame>
      <p:pic>
        <p:nvPicPr>
          <p:cNvPr id="15" name="Picture 3" descr="Hintergrund"/>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pic>
        <p:nvPicPr>
          <p:cNvPr id="9" name="Image 66" descr="shadow-v2.png"/>
          <p:cNvPicPr>
            <a:picLocks noChangeAspect="1"/>
          </p:cNvPicPr>
          <p:nvPr/>
        </p:nvPicPr>
        <p:blipFill>
          <a:blip r:embed="rId15">
            <a:extLst>
              <a:ext uri="{28A0092B-C50C-407E-A947-70E740481C1C}">
                <a14:useLocalDpi xmlns:a14="http://schemas.microsoft.com/office/drawing/2010/main" val="0"/>
              </a:ext>
            </a:extLst>
          </a:blip>
          <a:srcRect t="8528" b="51877"/>
          <a:stretch>
            <a:fillRect/>
          </a:stretch>
        </p:blipFill>
        <p:spPr bwMode="auto">
          <a:xfrm>
            <a:off x="0" y="6381750"/>
            <a:ext cx="8856663" cy="206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6" name="Rectangle 6"/>
          <p:cNvSpPr>
            <a:spLocks noGrp="1"/>
          </p:cNvSpPr>
          <p:nvPr>
            <p:ph type="title"/>
          </p:nvPr>
        </p:nvSpPr>
        <p:spPr>
          <a:xfrm>
            <a:off x="648000" y="334800"/>
            <a:ext cx="7992000" cy="93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fontAlgn="base">
              <a:spcAft>
                <a:spcPct val="0"/>
              </a:spcAft>
            </a:pPr>
            <a:r>
              <a:rPr lang="en-GB" noProof="1"/>
              <a:t>Click to edit master title style</a:t>
            </a:r>
            <a:endParaRPr lang="en-GB" dirty="0"/>
          </a:p>
        </p:txBody>
      </p:sp>
      <p:grpSp>
        <p:nvGrpSpPr>
          <p:cNvPr id="10" name="Group 7"/>
          <p:cNvGrpSpPr>
            <a:grpSpLocks/>
          </p:cNvGrpSpPr>
          <p:nvPr/>
        </p:nvGrpSpPr>
        <p:grpSpPr bwMode="auto">
          <a:xfrm>
            <a:off x="7777163" y="6526213"/>
            <a:ext cx="863600" cy="236537"/>
            <a:chOff x="1005" y="1644"/>
            <a:chExt cx="3749" cy="1030"/>
          </a:xfrm>
        </p:grpSpPr>
        <p:sp>
          <p:nvSpPr>
            <p:cNvPr id="11" name="Freeform 8"/>
            <p:cNvSpPr>
              <a:spLocks/>
            </p:cNvSpPr>
            <p:nvPr userDrawn="1"/>
          </p:nvSpPr>
          <p:spPr bwMode="auto">
            <a:xfrm>
              <a:off x="1962" y="2123"/>
              <a:ext cx="314" cy="256"/>
            </a:xfrm>
            <a:custGeom>
              <a:avLst/>
              <a:gdLst>
                <a:gd name="T0" fmla="*/ 108 w 314"/>
                <a:gd name="T1" fmla="*/ 256 h 256"/>
                <a:gd name="T2" fmla="*/ 314 w 314"/>
                <a:gd name="T3" fmla="*/ 0 h 256"/>
                <a:gd name="T4" fmla="*/ 101 w 314"/>
                <a:gd name="T5" fmla="*/ 0 h 256"/>
                <a:gd name="T6" fmla="*/ 0 w 314"/>
                <a:gd name="T7" fmla="*/ 126 h 256"/>
                <a:gd name="T8" fmla="*/ 108 w 314"/>
                <a:gd name="T9" fmla="*/ 256 h 256"/>
              </a:gdLst>
              <a:ahLst/>
              <a:cxnLst>
                <a:cxn ang="0">
                  <a:pos x="T0" y="T1"/>
                </a:cxn>
                <a:cxn ang="0">
                  <a:pos x="T2" y="T3"/>
                </a:cxn>
                <a:cxn ang="0">
                  <a:pos x="T4" y="T5"/>
                </a:cxn>
                <a:cxn ang="0">
                  <a:pos x="T6" y="T7"/>
                </a:cxn>
                <a:cxn ang="0">
                  <a:pos x="T8" y="T9"/>
                </a:cxn>
              </a:cxnLst>
              <a:rect l="0" t="0" r="r" b="b"/>
              <a:pathLst>
                <a:path w="314" h="256">
                  <a:moveTo>
                    <a:pt x="108" y="256"/>
                  </a:moveTo>
                  <a:lnTo>
                    <a:pt x="314" y="0"/>
                  </a:lnTo>
                  <a:lnTo>
                    <a:pt x="101" y="0"/>
                  </a:lnTo>
                  <a:lnTo>
                    <a:pt x="0" y="126"/>
                  </a:lnTo>
                  <a:lnTo>
                    <a:pt x="108" y="256"/>
                  </a:lnTo>
                  <a:close/>
                </a:path>
              </a:pathLst>
            </a:custGeom>
            <a:solidFill>
              <a:srgbClr val="F15A2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solidFill>
                  <a:srgbClr val="000000"/>
                </a:solidFill>
              </a:endParaRPr>
            </a:p>
          </p:txBody>
        </p:sp>
        <p:sp>
          <p:nvSpPr>
            <p:cNvPr id="12" name="Freeform 9"/>
            <p:cNvSpPr>
              <a:spLocks noEditPoints="1"/>
            </p:cNvSpPr>
            <p:nvPr userDrawn="1"/>
          </p:nvSpPr>
          <p:spPr bwMode="auto">
            <a:xfrm>
              <a:off x="1005" y="1644"/>
              <a:ext cx="1183" cy="1014"/>
            </a:xfrm>
            <a:custGeom>
              <a:avLst/>
              <a:gdLst>
                <a:gd name="T0" fmla="*/ 359 w 501"/>
                <a:gd name="T1" fmla="*/ 313 h 429"/>
                <a:gd name="T2" fmla="*/ 339 w 501"/>
                <a:gd name="T3" fmla="*/ 287 h 429"/>
                <a:gd name="T4" fmla="*/ 331 w 501"/>
                <a:gd name="T5" fmla="*/ 277 h 429"/>
                <a:gd name="T6" fmla="*/ 288 w 501"/>
                <a:gd name="T7" fmla="*/ 257 h 429"/>
                <a:gd name="T8" fmla="*/ 232 w 501"/>
                <a:gd name="T9" fmla="*/ 313 h 429"/>
                <a:gd name="T10" fmla="*/ 288 w 501"/>
                <a:gd name="T11" fmla="*/ 368 h 429"/>
                <a:gd name="T12" fmla="*/ 331 w 501"/>
                <a:gd name="T13" fmla="*/ 348 h 429"/>
                <a:gd name="T14" fmla="*/ 339 w 501"/>
                <a:gd name="T15" fmla="*/ 338 h 429"/>
                <a:gd name="T16" fmla="*/ 359 w 501"/>
                <a:gd name="T17" fmla="*/ 313 h 429"/>
                <a:gd name="T18" fmla="*/ 162 w 501"/>
                <a:gd name="T19" fmla="*/ 312 h 429"/>
                <a:gd name="T20" fmla="*/ 288 w 501"/>
                <a:gd name="T21" fmla="*/ 188 h 429"/>
                <a:gd name="T22" fmla="*/ 384 w 501"/>
                <a:gd name="T23" fmla="*/ 232 h 429"/>
                <a:gd name="T24" fmla="*/ 385 w 501"/>
                <a:gd name="T25" fmla="*/ 234 h 429"/>
                <a:gd name="T26" fmla="*/ 387 w 501"/>
                <a:gd name="T27" fmla="*/ 233 h 429"/>
                <a:gd name="T28" fmla="*/ 250 w 501"/>
                <a:gd name="T29" fmla="*/ 0 h 429"/>
                <a:gd name="T30" fmla="*/ 0 w 501"/>
                <a:gd name="T31" fmla="*/ 429 h 429"/>
                <a:gd name="T32" fmla="*/ 244 w 501"/>
                <a:gd name="T33" fmla="*/ 429 h 429"/>
                <a:gd name="T34" fmla="*/ 245 w 501"/>
                <a:gd name="T35" fmla="*/ 428 h 429"/>
                <a:gd name="T36" fmla="*/ 220 w 501"/>
                <a:gd name="T37" fmla="*/ 417 h 429"/>
                <a:gd name="T38" fmla="*/ 162 w 501"/>
                <a:gd name="T39" fmla="*/ 312 h 429"/>
                <a:gd name="T40" fmla="*/ 496 w 501"/>
                <a:gd name="T41" fmla="*/ 427 h 429"/>
                <a:gd name="T42" fmla="*/ 470 w 501"/>
                <a:gd name="T43" fmla="*/ 420 h 429"/>
                <a:gd name="T44" fmla="*/ 405 w 501"/>
                <a:gd name="T45" fmla="*/ 367 h 429"/>
                <a:gd name="T46" fmla="*/ 380 w 501"/>
                <a:gd name="T47" fmla="*/ 398 h 429"/>
                <a:gd name="T48" fmla="*/ 333 w 501"/>
                <a:gd name="T49" fmla="*/ 428 h 429"/>
                <a:gd name="T50" fmla="*/ 333 w 501"/>
                <a:gd name="T51" fmla="*/ 429 h 429"/>
                <a:gd name="T52" fmla="*/ 501 w 501"/>
                <a:gd name="T53" fmla="*/ 429 h 429"/>
                <a:gd name="T54" fmla="*/ 501 w 501"/>
                <a:gd name="T55" fmla="*/ 428 h 429"/>
                <a:gd name="T56" fmla="*/ 496 w 501"/>
                <a:gd name="T57" fmla="*/ 427 h 4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01" h="429">
                  <a:moveTo>
                    <a:pt x="359" y="313"/>
                  </a:moveTo>
                  <a:cubicBezTo>
                    <a:pt x="353" y="305"/>
                    <a:pt x="350" y="300"/>
                    <a:pt x="339" y="287"/>
                  </a:cubicBezTo>
                  <a:cubicBezTo>
                    <a:pt x="336" y="283"/>
                    <a:pt x="335" y="282"/>
                    <a:pt x="331" y="277"/>
                  </a:cubicBezTo>
                  <a:cubicBezTo>
                    <a:pt x="320" y="265"/>
                    <a:pt x="306" y="257"/>
                    <a:pt x="288" y="257"/>
                  </a:cubicBezTo>
                  <a:cubicBezTo>
                    <a:pt x="257" y="257"/>
                    <a:pt x="232" y="282"/>
                    <a:pt x="232" y="313"/>
                  </a:cubicBezTo>
                  <a:cubicBezTo>
                    <a:pt x="232" y="343"/>
                    <a:pt x="257" y="368"/>
                    <a:pt x="288" y="368"/>
                  </a:cubicBezTo>
                  <a:cubicBezTo>
                    <a:pt x="306" y="368"/>
                    <a:pt x="320" y="360"/>
                    <a:pt x="331" y="348"/>
                  </a:cubicBezTo>
                  <a:cubicBezTo>
                    <a:pt x="335" y="343"/>
                    <a:pt x="336" y="342"/>
                    <a:pt x="339" y="338"/>
                  </a:cubicBezTo>
                  <a:cubicBezTo>
                    <a:pt x="350" y="325"/>
                    <a:pt x="353" y="320"/>
                    <a:pt x="359" y="313"/>
                  </a:cubicBezTo>
                  <a:moveTo>
                    <a:pt x="162" y="312"/>
                  </a:moveTo>
                  <a:cubicBezTo>
                    <a:pt x="162" y="243"/>
                    <a:pt x="218" y="188"/>
                    <a:pt x="288" y="188"/>
                  </a:cubicBezTo>
                  <a:cubicBezTo>
                    <a:pt x="322" y="188"/>
                    <a:pt x="357" y="201"/>
                    <a:pt x="384" y="232"/>
                  </a:cubicBezTo>
                  <a:cubicBezTo>
                    <a:pt x="385" y="234"/>
                    <a:pt x="385" y="234"/>
                    <a:pt x="385" y="234"/>
                  </a:cubicBezTo>
                  <a:cubicBezTo>
                    <a:pt x="387" y="233"/>
                    <a:pt x="387" y="233"/>
                    <a:pt x="387" y="233"/>
                  </a:cubicBezTo>
                  <a:cubicBezTo>
                    <a:pt x="250" y="0"/>
                    <a:pt x="250" y="0"/>
                    <a:pt x="250" y="0"/>
                  </a:cubicBezTo>
                  <a:cubicBezTo>
                    <a:pt x="0" y="429"/>
                    <a:pt x="0" y="429"/>
                    <a:pt x="0" y="429"/>
                  </a:cubicBezTo>
                  <a:cubicBezTo>
                    <a:pt x="244" y="429"/>
                    <a:pt x="244" y="429"/>
                    <a:pt x="244" y="429"/>
                  </a:cubicBezTo>
                  <a:cubicBezTo>
                    <a:pt x="245" y="428"/>
                    <a:pt x="245" y="428"/>
                    <a:pt x="245" y="428"/>
                  </a:cubicBezTo>
                  <a:cubicBezTo>
                    <a:pt x="234" y="425"/>
                    <a:pt x="224" y="419"/>
                    <a:pt x="220" y="417"/>
                  </a:cubicBezTo>
                  <a:cubicBezTo>
                    <a:pt x="185" y="395"/>
                    <a:pt x="162" y="357"/>
                    <a:pt x="162" y="312"/>
                  </a:cubicBezTo>
                  <a:moveTo>
                    <a:pt x="496" y="427"/>
                  </a:moveTo>
                  <a:cubicBezTo>
                    <a:pt x="485" y="425"/>
                    <a:pt x="476" y="422"/>
                    <a:pt x="470" y="420"/>
                  </a:cubicBezTo>
                  <a:cubicBezTo>
                    <a:pt x="444" y="409"/>
                    <a:pt x="423" y="389"/>
                    <a:pt x="405" y="367"/>
                  </a:cubicBezTo>
                  <a:cubicBezTo>
                    <a:pt x="405" y="367"/>
                    <a:pt x="392" y="385"/>
                    <a:pt x="380" y="398"/>
                  </a:cubicBezTo>
                  <a:cubicBezTo>
                    <a:pt x="362" y="417"/>
                    <a:pt x="343" y="425"/>
                    <a:pt x="333" y="428"/>
                  </a:cubicBezTo>
                  <a:cubicBezTo>
                    <a:pt x="333" y="429"/>
                    <a:pt x="333" y="429"/>
                    <a:pt x="333" y="429"/>
                  </a:cubicBezTo>
                  <a:cubicBezTo>
                    <a:pt x="501" y="429"/>
                    <a:pt x="501" y="429"/>
                    <a:pt x="501" y="429"/>
                  </a:cubicBezTo>
                  <a:cubicBezTo>
                    <a:pt x="501" y="428"/>
                    <a:pt x="501" y="428"/>
                    <a:pt x="501" y="428"/>
                  </a:cubicBezTo>
                  <a:cubicBezTo>
                    <a:pt x="501" y="428"/>
                    <a:pt x="499" y="427"/>
                    <a:pt x="496" y="427"/>
                  </a:cubicBezTo>
                </a:path>
              </a:pathLst>
            </a:custGeom>
            <a:solidFill>
              <a:srgbClr val="005BA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solidFill>
                  <a:srgbClr val="000000"/>
                </a:solidFill>
              </a:endParaRPr>
            </a:p>
          </p:txBody>
        </p:sp>
        <p:sp>
          <p:nvSpPr>
            <p:cNvPr id="14" name="Freeform 10"/>
            <p:cNvSpPr>
              <a:spLocks noEditPoints="1"/>
            </p:cNvSpPr>
            <p:nvPr userDrawn="1"/>
          </p:nvSpPr>
          <p:spPr bwMode="auto">
            <a:xfrm>
              <a:off x="2540" y="1904"/>
              <a:ext cx="2214" cy="770"/>
            </a:xfrm>
            <a:custGeom>
              <a:avLst/>
              <a:gdLst>
                <a:gd name="T0" fmla="*/ 171 w 937"/>
                <a:gd name="T1" fmla="*/ 136 h 326"/>
                <a:gd name="T2" fmla="*/ 78 w 937"/>
                <a:gd name="T3" fmla="*/ 89 h 326"/>
                <a:gd name="T4" fmla="*/ 125 w 937"/>
                <a:gd name="T5" fmla="*/ 53 h 326"/>
                <a:gd name="T6" fmla="*/ 186 w 937"/>
                <a:gd name="T7" fmla="*/ 100 h 326"/>
                <a:gd name="T8" fmla="*/ 253 w 937"/>
                <a:gd name="T9" fmla="*/ 100 h 326"/>
                <a:gd name="T10" fmla="*/ 128 w 937"/>
                <a:gd name="T11" fmla="*/ 0 h 326"/>
                <a:gd name="T12" fmla="*/ 12 w 937"/>
                <a:gd name="T13" fmla="*/ 94 h 326"/>
                <a:gd name="T14" fmla="*/ 104 w 937"/>
                <a:gd name="T15" fmla="*/ 183 h 326"/>
                <a:gd name="T16" fmla="*/ 197 w 937"/>
                <a:gd name="T17" fmla="*/ 234 h 326"/>
                <a:gd name="T18" fmla="*/ 136 w 937"/>
                <a:gd name="T19" fmla="*/ 273 h 326"/>
                <a:gd name="T20" fmla="*/ 67 w 937"/>
                <a:gd name="T21" fmla="*/ 215 h 326"/>
                <a:gd name="T22" fmla="*/ 1 w 937"/>
                <a:gd name="T23" fmla="*/ 215 h 326"/>
                <a:gd name="T24" fmla="*/ 134 w 937"/>
                <a:gd name="T25" fmla="*/ 326 h 326"/>
                <a:gd name="T26" fmla="*/ 263 w 937"/>
                <a:gd name="T27" fmla="*/ 226 h 326"/>
                <a:gd name="T28" fmla="*/ 171 w 937"/>
                <a:gd name="T29" fmla="*/ 136 h 326"/>
                <a:gd name="T30" fmla="*/ 541 w 937"/>
                <a:gd name="T31" fmla="*/ 121 h 326"/>
                <a:gd name="T32" fmla="*/ 541 w 937"/>
                <a:gd name="T33" fmla="*/ 121 h 326"/>
                <a:gd name="T34" fmla="*/ 473 w 937"/>
                <a:gd name="T35" fmla="*/ 87 h 326"/>
                <a:gd name="T36" fmla="*/ 374 w 937"/>
                <a:gd name="T37" fmla="*/ 204 h 326"/>
                <a:gd name="T38" fmla="*/ 475 w 937"/>
                <a:gd name="T39" fmla="*/ 325 h 326"/>
                <a:gd name="T40" fmla="*/ 543 w 937"/>
                <a:gd name="T41" fmla="*/ 290 h 326"/>
                <a:gd name="T42" fmla="*/ 544 w 937"/>
                <a:gd name="T43" fmla="*/ 290 h 326"/>
                <a:gd name="T44" fmla="*/ 544 w 937"/>
                <a:gd name="T45" fmla="*/ 319 h 326"/>
                <a:gd name="T46" fmla="*/ 603 w 937"/>
                <a:gd name="T47" fmla="*/ 319 h 326"/>
                <a:gd name="T48" fmla="*/ 603 w 937"/>
                <a:gd name="T49" fmla="*/ 8 h 326"/>
                <a:gd name="T50" fmla="*/ 541 w 937"/>
                <a:gd name="T51" fmla="*/ 8 h 326"/>
                <a:gd name="T52" fmla="*/ 541 w 937"/>
                <a:gd name="T53" fmla="*/ 121 h 326"/>
                <a:gd name="T54" fmla="*/ 490 w 937"/>
                <a:gd name="T55" fmla="*/ 278 h 326"/>
                <a:gd name="T56" fmla="*/ 436 w 937"/>
                <a:gd name="T57" fmla="*/ 206 h 326"/>
                <a:gd name="T58" fmla="*/ 490 w 937"/>
                <a:gd name="T59" fmla="*/ 134 h 326"/>
                <a:gd name="T60" fmla="*/ 543 w 937"/>
                <a:gd name="T61" fmla="*/ 205 h 326"/>
                <a:gd name="T62" fmla="*/ 490 w 937"/>
                <a:gd name="T63" fmla="*/ 278 h 326"/>
                <a:gd name="T64" fmla="*/ 741 w 937"/>
                <a:gd name="T65" fmla="*/ 87 h 326"/>
                <a:gd name="T66" fmla="*/ 626 w 937"/>
                <a:gd name="T67" fmla="*/ 206 h 326"/>
                <a:gd name="T68" fmla="*/ 741 w 937"/>
                <a:gd name="T69" fmla="*/ 325 h 326"/>
                <a:gd name="T70" fmla="*/ 846 w 937"/>
                <a:gd name="T71" fmla="*/ 249 h 326"/>
                <a:gd name="T72" fmla="*/ 792 w 937"/>
                <a:gd name="T73" fmla="*/ 249 h 326"/>
                <a:gd name="T74" fmla="*/ 743 w 937"/>
                <a:gd name="T75" fmla="*/ 278 h 326"/>
                <a:gd name="T76" fmla="*/ 687 w 937"/>
                <a:gd name="T77" fmla="*/ 221 h 326"/>
                <a:gd name="T78" fmla="*/ 850 w 937"/>
                <a:gd name="T79" fmla="*/ 221 h 326"/>
                <a:gd name="T80" fmla="*/ 741 w 937"/>
                <a:gd name="T81" fmla="*/ 87 h 326"/>
                <a:gd name="T82" fmla="*/ 687 w 937"/>
                <a:gd name="T83" fmla="*/ 182 h 326"/>
                <a:gd name="T84" fmla="*/ 739 w 937"/>
                <a:gd name="T85" fmla="*/ 134 h 326"/>
                <a:gd name="T86" fmla="*/ 788 w 937"/>
                <a:gd name="T87" fmla="*/ 182 h 326"/>
                <a:gd name="T88" fmla="*/ 687 w 937"/>
                <a:gd name="T89" fmla="*/ 182 h 326"/>
                <a:gd name="T90" fmla="*/ 875 w 937"/>
                <a:gd name="T91" fmla="*/ 319 h 326"/>
                <a:gd name="T92" fmla="*/ 937 w 937"/>
                <a:gd name="T93" fmla="*/ 319 h 326"/>
                <a:gd name="T94" fmla="*/ 937 w 937"/>
                <a:gd name="T95" fmla="*/ 8 h 326"/>
                <a:gd name="T96" fmla="*/ 875 w 937"/>
                <a:gd name="T97" fmla="*/ 8 h 326"/>
                <a:gd name="T98" fmla="*/ 875 w 937"/>
                <a:gd name="T99" fmla="*/ 319 h 326"/>
                <a:gd name="T100" fmla="*/ 286 w 937"/>
                <a:gd name="T101" fmla="*/ 319 h 326"/>
                <a:gd name="T102" fmla="*/ 348 w 937"/>
                <a:gd name="T103" fmla="*/ 319 h 326"/>
                <a:gd name="T104" fmla="*/ 348 w 937"/>
                <a:gd name="T105" fmla="*/ 93 h 326"/>
                <a:gd name="T106" fmla="*/ 286 w 937"/>
                <a:gd name="T107" fmla="*/ 93 h 326"/>
                <a:gd name="T108" fmla="*/ 286 w 937"/>
                <a:gd name="T109" fmla="*/ 319 h 326"/>
                <a:gd name="T110" fmla="*/ 286 w 937"/>
                <a:gd name="T111" fmla="*/ 59 h 326"/>
                <a:gd name="T112" fmla="*/ 348 w 937"/>
                <a:gd name="T113" fmla="*/ 59 h 326"/>
                <a:gd name="T114" fmla="*/ 348 w 937"/>
                <a:gd name="T115" fmla="*/ 8 h 326"/>
                <a:gd name="T116" fmla="*/ 286 w 937"/>
                <a:gd name="T117" fmla="*/ 8 h 326"/>
                <a:gd name="T118" fmla="*/ 286 w 937"/>
                <a:gd name="T119" fmla="*/ 59 h 3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937" h="326">
                  <a:moveTo>
                    <a:pt x="171" y="136"/>
                  </a:moveTo>
                  <a:cubicBezTo>
                    <a:pt x="93" y="116"/>
                    <a:pt x="78" y="113"/>
                    <a:pt x="78" y="89"/>
                  </a:cubicBezTo>
                  <a:cubicBezTo>
                    <a:pt x="78" y="63"/>
                    <a:pt x="103" y="53"/>
                    <a:pt x="125" y="53"/>
                  </a:cubicBezTo>
                  <a:cubicBezTo>
                    <a:pt x="158" y="53"/>
                    <a:pt x="184" y="63"/>
                    <a:pt x="186" y="100"/>
                  </a:cubicBezTo>
                  <a:cubicBezTo>
                    <a:pt x="253" y="100"/>
                    <a:pt x="253" y="100"/>
                    <a:pt x="253" y="100"/>
                  </a:cubicBezTo>
                  <a:cubicBezTo>
                    <a:pt x="253" y="29"/>
                    <a:pt x="193" y="0"/>
                    <a:pt x="128" y="0"/>
                  </a:cubicBezTo>
                  <a:cubicBezTo>
                    <a:pt x="72" y="0"/>
                    <a:pt x="12" y="31"/>
                    <a:pt x="12" y="94"/>
                  </a:cubicBezTo>
                  <a:cubicBezTo>
                    <a:pt x="12" y="153"/>
                    <a:pt x="58" y="171"/>
                    <a:pt x="104" y="183"/>
                  </a:cubicBezTo>
                  <a:cubicBezTo>
                    <a:pt x="150" y="195"/>
                    <a:pt x="197" y="201"/>
                    <a:pt x="197" y="234"/>
                  </a:cubicBezTo>
                  <a:cubicBezTo>
                    <a:pt x="197" y="266"/>
                    <a:pt x="160" y="273"/>
                    <a:pt x="136" y="273"/>
                  </a:cubicBezTo>
                  <a:cubicBezTo>
                    <a:pt x="100" y="273"/>
                    <a:pt x="67" y="257"/>
                    <a:pt x="67" y="215"/>
                  </a:cubicBezTo>
                  <a:cubicBezTo>
                    <a:pt x="1" y="215"/>
                    <a:pt x="1" y="215"/>
                    <a:pt x="1" y="215"/>
                  </a:cubicBezTo>
                  <a:cubicBezTo>
                    <a:pt x="0" y="292"/>
                    <a:pt x="65" y="326"/>
                    <a:pt x="134" y="326"/>
                  </a:cubicBezTo>
                  <a:cubicBezTo>
                    <a:pt x="218" y="326"/>
                    <a:pt x="263" y="283"/>
                    <a:pt x="263" y="226"/>
                  </a:cubicBezTo>
                  <a:cubicBezTo>
                    <a:pt x="263" y="156"/>
                    <a:pt x="193" y="141"/>
                    <a:pt x="171" y="136"/>
                  </a:cubicBezTo>
                  <a:moveTo>
                    <a:pt x="541" y="121"/>
                  </a:moveTo>
                  <a:cubicBezTo>
                    <a:pt x="541" y="121"/>
                    <a:pt x="541" y="121"/>
                    <a:pt x="541" y="121"/>
                  </a:cubicBezTo>
                  <a:cubicBezTo>
                    <a:pt x="526" y="99"/>
                    <a:pt x="500" y="87"/>
                    <a:pt x="473" y="87"/>
                  </a:cubicBezTo>
                  <a:cubicBezTo>
                    <a:pt x="407" y="87"/>
                    <a:pt x="374" y="144"/>
                    <a:pt x="374" y="204"/>
                  </a:cubicBezTo>
                  <a:cubicBezTo>
                    <a:pt x="374" y="266"/>
                    <a:pt x="407" y="325"/>
                    <a:pt x="475" y="325"/>
                  </a:cubicBezTo>
                  <a:cubicBezTo>
                    <a:pt x="504" y="325"/>
                    <a:pt x="529" y="314"/>
                    <a:pt x="543" y="290"/>
                  </a:cubicBezTo>
                  <a:cubicBezTo>
                    <a:pt x="544" y="290"/>
                    <a:pt x="544" y="290"/>
                    <a:pt x="544" y="290"/>
                  </a:cubicBezTo>
                  <a:cubicBezTo>
                    <a:pt x="544" y="319"/>
                    <a:pt x="544" y="319"/>
                    <a:pt x="544" y="319"/>
                  </a:cubicBezTo>
                  <a:cubicBezTo>
                    <a:pt x="603" y="319"/>
                    <a:pt x="603" y="319"/>
                    <a:pt x="603" y="319"/>
                  </a:cubicBezTo>
                  <a:cubicBezTo>
                    <a:pt x="603" y="8"/>
                    <a:pt x="603" y="8"/>
                    <a:pt x="603" y="8"/>
                  </a:cubicBezTo>
                  <a:cubicBezTo>
                    <a:pt x="541" y="8"/>
                    <a:pt x="541" y="8"/>
                    <a:pt x="541" y="8"/>
                  </a:cubicBezTo>
                  <a:lnTo>
                    <a:pt x="541" y="121"/>
                  </a:lnTo>
                  <a:close/>
                  <a:moveTo>
                    <a:pt x="490" y="278"/>
                  </a:moveTo>
                  <a:cubicBezTo>
                    <a:pt x="452" y="278"/>
                    <a:pt x="436" y="241"/>
                    <a:pt x="436" y="206"/>
                  </a:cubicBezTo>
                  <a:cubicBezTo>
                    <a:pt x="436" y="169"/>
                    <a:pt x="449" y="134"/>
                    <a:pt x="490" y="134"/>
                  </a:cubicBezTo>
                  <a:cubicBezTo>
                    <a:pt x="530" y="134"/>
                    <a:pt x="543" y="169"/>
                    <a:pt x="543" y="205"/>
                  </a:cubicBezTo>
                  <a:cubicBezTo>
                    <a:pt x="543" y="242"/>
                    <a:pt x="531" y="278"/>
                    <a:pt x="490" y="278"/>
                  </a:cubicBezTo>
                  <a:moveTo>
                    <a:pt x="741" y="87"/>
                  </a:moveTo>
                  <a:cubicBezTo>
                    <a:pt x="672" y="87"/>
                    <a:pt x="626" y="139"/>
                    <a:pt x="626" y="206"/>
                  </a:cubicBezTo>
                  <a:cubicBezTo>
                    <a:pt x="626" y="276"/>
                    <a:pt x="670" y="325"/>
                    <a:pt x="741" y="325"/>
                  </a:cubicBezTo>
                  <a:cubicBezTo>
                    <a:pt x="792" y="325"/>
                    <a:pt x="829" y="302"/>
                    <a:pt x="846" y="249"/>
                  </a:cubicBezTo>
                  <a:cubicBezTo>
                    <a:pt x="792" y="249"/>
                    <a:pt x="792" y="249"/>
                    <a:pt x="792" y="249"/>
                  </a:cubicBezTo>
                  <a:cubicBezTo>
                    <a:pt x="788" y="263"/>
                    <a:pt x="768" y="278"/>
                    <a:pt x="743" y="278"/>
                  </a:cubicBezTo>
                  <a:cubicBezTo>
                    <a:pt x="708" y="278"/>
                    <a:pt x="689" y="260"/>
                    <a:pt x="687" y="221"/>
                  </a:cubicBezTo>
                  <a:cubicBezTo>
                    <a:pt x="850" y="221"/>
                    <a:pt x="850" y="221"/>
                    <a:pt x="850" y="221"/>
                  </a:cubicBezTo>
                  <a:cubicBezTo>
                    <a:pt x="854" y="152"/>
                    <a:pt x="817" y="87"/>
                    <a:pt x="741" y="87"/>
                  </a:cubicBezTo>
                  <a:moveTo>
                    <a:pt x="687" y="182"/>
                  </a:moveTo>
                  <a:cubicBezTo>
                    <a:pt x="688" y="164"/>
                    <a:pt x="700" y="134"/>
                    <a:pt x="739" y="134"/>
                  </a:cubicBezTo>
                  <a:cubicBezTo>
                    <a:pt x="769" y="134"/>
                    <a:pt x="782" y="151"/>
                    <a:pt x="788" y="182"/>
                  </a:cubicBezTo>
                  <a:lnTo>
                    <a:pt x="687" y="182"/>
                  </a:lnTo>
                  <a:close/>
                  <a:moveTo>
                    <a:pt x="875" y="319"/>
                  </a:moveTo>
                  <a:cubicBezTo>
                    <a:pt x="937" y="319"/>
                    <a:pt x="937" y="319"/>
                    <a:pt x="937" y="319"/>
                  </a:cubicBezTo>
                  <a:cubicBezTo>
                    <a:pt x="937" y="8"/>
                    <a:pt x="937" y="8"/>
                    <a:pt x="937" y="8"/>
                  </a:cubicBezTo>
                  <a:cubicBezTo>
                    <a:pt x="875" y="8"/>
                    <a:pt x="875" y="8"/>
                    <a:pt x="875" y="8"/>
                  </a:cubicBezTo>
                  <a:lnTo>
                    <a:pt x="875" y="319"/>
                  </a:lnTo>
                  <a:close/>
                  <a:moveTo>
                    <a:pt x="286" y="319"/>
                  </a:moveTo>
                  <a:cubicBezTo>
                    <a:pt x="348" y="319"/>
                    <a:pt x="348" y="319"/>
                    <a:pt x="348" y="319"/>
                  </a:cubicBezTo>
                  <a:cubicBezTo>
                    <a:pt x="348" y="93"/>
                    <a:pt x="348" y="93"/>
                    <a:pt x="348" y="93"/>
                  </a:cubicBezTo>
                  <a:cubicBezTo>
                    <a:pt x="286" y="93"/>
                    <a:pt x="286" y="93"/>
                    <a:pt x="286" y="93"/>
                  </a:cubicBezTo>
                  <a:lnTo>
                    <a:pt x="286" y="319"/>
                  </a:lnTo>
                  <a:close/>
                  <a:moveTo>
                    <a:pt x="286" y="59"/>
                  </a:moveTo>
                  <a:cubicBezTo>
                    <a:pt x="348" y="59"/>
                    <a:pt x="348" y="59"/>
                    <a:pt x="348" y="59"/>
                  </a:cubicBezTo>
                  <a:cubicBezTo>
                    <a:pt x="348" y="8"/>
                    <a:pt x="348" y="8"/>
                    <a:pt x="348" y="8"/>
                  </a:cubicBezTo>
                  <a:cubicBezTo>
                    <a:pt x="286" y="8"/>
                    <a:pt x="286" y="8"/>
                    <a:pt x="286" y="8"/>
                  </a:cubicBezTo>
                  <a:lnTo>
                    <a:pt x="286" y="59"/>
                  </a:lnTo>
                  <a:close/>
                </a:path>
              </a:pathLst>
            </a:custGeom>
            <a:solidFill>
              <a:srgbClr val="005BA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solidFill>
                  <a:srgbClr val="000000"/>
                </a:solidFill>
              </a:endParaRPr>
            </a:p>
          </p:txBody>
        </p:sp>
      </p:grpSp>
      <p:sp>
        <p:nvSpPr>
          <p:cNvPr id="16" name="Footer Placeholder 3"/>
          <p:cNvSpPr txBox="1">
            <a:spLocks/>
          </p:cNvSpPr>
          <p:nvPr/>
        </p:nvSpPr>
        <p:spPr>
          <a:xfrm>
            <a:off x="1341438" y="6626225"/>
            <a:ext cx="2442563" cy="138499"/>
          </a:xfrm>
          <a:prstGeom prst="rect">
            <a:avLst/>
          </a:prstGeom>
        </p:spPr>
        <p:txBody>
          <a:bodyPr wrap="none" lIns="0" tIns="0" rIns="0" bIns="0">
            <a:spAutoFit/>
          </a:bodyPr>
          <a:lstStyle>
            <a:lvl1pPr marL="0" algn="l" rtl="0" latinLnBrk="0">
              <a:defRPr sz="900" kern="1200">
                <a:solidFill>
                  <a:schemeClr val="tx2"/>
                </a:solidFill>
                <a:latin typeface="+mn-lt"/>
                <a:ea typeface="+mn-ea"/>
                <a:cs typeface="+mn-cs"/>
              </a:defRPr>
            </a:lvl1pPr>
            <a:lvl2pPr marL="457200" algn="l" rtl="0" latinLnBrk="0">
              <a:defRPr sz="1800" kern="1200">
                <a:solidFill>
                  <a:schemeClr val="tx1"/>
                </a:solidFill>
                <a:latin typeface="+mn-lt"/>
                <a:ea typeface="+mn-ea"/>
                <a:cs typeface="+mn-cs"/>
              </a:defRPr>
            </a:lvl2pPr>
            <a:lvl3pPr marL="914400" algn="l" rtl="0" latinLnBrk="0">
              <a:defRPr sz="1800" kern="1200">
                <a:solidFill>
                  <a:schemeClr val="tx1"/>
                </a:solidFill>
                <a:latin typeface="+mn-lt"/>
                <a:ea typeface="+mn-ea"/>
                <a:cs typeface="+mn-cs"/>
              </a:defRPr>
            </a:lvl3pPr>
            <a:lvl4pPr marL="1371600" algn="l" rtl="0" latinLnBrk="0">
              <a:defRPr sz="1800" kern="1200">
                <a:solidFill>
                  <a:schemeClr val="tx1"/>
                </a:solidFill>
                <a:latin typeface="+mn-lt"/>
                <a:ea typeface="+mn-ea"/>
                <a:cs typeface="+mn-cs"/>
              </a:defRPr>
            </a:lvl4pPr>
            <a:lvl5pPr marL="1828800" algn="l" rtl="0" latinLnBrk="0">
              <a:defRPr sz="1800" kern="1200">
                <a:solidFill>
                  <a:schemeClr val="tx1"/>
                </a:solidFill>
                <a:latin typeface="+mn-lt"/>
                <a:ea typeface="+mn-ea"/>
                <a:cs typeface="+mn-cs"/>
              </a:defRPr>
            </a:lvl5pPr>
            <a:lvl6pPr marL="2286000" algn="l" rtl="0" latinLnBrk="0">
              <a:defRPr sz="1800" kern="1200">
                <a:solidFill>
                  <a:schemeClr val="tx1"/>
                </a:solidFill>
                <a:latin typeface="+mn-lt"/>
                <a:ea typeface="+mn-ea"/>
                <a:cs typeface="+mn-cs"/>
              </a:defRPr>
            </a:lvl6pPr>
            <a:lvl7pPr marL="2743200" algn="l" rtl="0" latinLnBrk="0">
              <a:defRPr sz="1800" kern="1200">
                <a:solidFill>
                  <a:schemeClr val="tx1"/>
                </a:solidFill>
                <a:latin typeface="+mn-lt"/>
                <a:ea typeface="+mn-ea"/>
                <a:cs typeface="+mn-cs"/>
              </a:defRPr>
            </a:lvl7pPr>
            <a:lvl8pPr marL="3200400" algn="l" rtl="0" latinLnBrk="0">
              <a:defRPr sz="1800" kern="1200">
                <a:solidFill>
                  <a:schemeClr val="tx1"/>
                </a:solidFill>
                <a:latin typeface="+mn-lt"/>
                <a:ea typeface="+mn-ea"/>
                <a:cs typeface="+mn-cs"/>
              </a:defRPr>
            </a:lvl8pPr>
            <a:lvl9pPr marL="3657600" algn="l" rtl="0" latinLnBrk="0">
              <a:defRPr sz="1800" kern="1200">
                <a:solidFill>
                  <a:schemeClr val="tx1"/>
                </a:solidFill>
                <a:latin typeface="+mn-lt"/>
                <a:ea typeface="+mn-ea"/>
                <a:cs typeface="+mn-cs"/>
              </a:defRPr>
            </a:lvl9pPr>
            <a:extLst/>
          </a:lstStyle>
          <a:p>
            <a:r>
              <a:rPr lang="en-GB">
                <a:solidFill>
                  <a:srgbClr val="7F7F7F"/>
                </a:solidFill>
              </a:rPr>
              <a:t>Sidel Template 2013, </a:t>
            </a:r>
            <a:fld id="{74360A6C-0130-475B-8B37-F39CE4E35109}" type="datetime4">
              <a:rPr lang="en-GB" smtClean="0">
                <a:solidFill>
                  <a:srgbClr val="7F7F7F"/>
                </a:solidFill>
              </a:rPr>
              <a:pPr/>
              <a:t>Thu, 14 March</a:t>
            </a:fld>
            <a:r>
              <a:rPr lang="en-GB">
                <a:solidFill>
                  <a:srgbClr val="7F7F7F"/>
                </a:solidFill>
              </a:rPr>
              <a:t> – Confidential</a:t>
            </a:r>
            <a:endParaRPr lang="en-GB" dirty="0">
              <a:solidFill>
                <a:srgbClr val="7F7F7F"/>
              </a:solidFill>
            </a:endParaRPr>
          </a:p>
        </p:txBody>
      </p:sp>
      <p:sp>
        <p:nvSpPr>
          <p:cNvPr id="17" name="Slide Number Placeholder 4"/>
          <p:cNvSpPr txBox="1">
            <a:spLocks/>
          </p:cNvSpPr>
          <p:nvPr/>
        </p:nvSpPr>
        <p:spPr>
          <a:xfrm>
            <a:off x="652780" y="6626225"/>
            <a:ext cx="448841" cy="138499"/>
          </a:xfrm>
          <a:prstGeom prst="rect">
            <a:avLst/>
          </a:prstGeom>
        </p:spPr>
        <p:txBody>
          <a:bodyPr wrap="none" lIns="0" tIns="0" rIns="0" bIns="0">
            <a:spAutoFit/>
          </a:bodyPr>
          <a:lstStyle>
            <a:lvl1pPr marL="0" algn="l" rtl="0" latinLnBrk="0">
              <a:defRPr sz="900" kern="1200">
                <a:solidFill>
                  <a:schemeClr val="tx2"/>
                </a:solidFill>
                <a:latin typeface="+mn-lt"/>
                <a:ea typeface="+mn-ea"/>
                <a:cs typeface="+mn-cs"/>
              </a:defRPr>
            </a:lvl1pPr>
            <a:lvl2pPr marL="457200" algn="l" rtl="0" latinLnBrk="0">
              <a:defRPr sz="1800" kern="1200">
                <a:solidFill>
                  <a:schemeClr val="tx1"/>
                </a:solidFill>
                <a:latin typeface="+mn-lt"/>
                <a:ea typeface="+mn-ea"/>
                <a:cs typeface="+mn-cs"/>
              </a:defRPr>
            </a:lvl2pPr>
            <a:lvl3pPr marL="914400" algn="l" rtl="0" latinLnBrk="0">
              <a:defRPr sz="1800" kern="1200">
                <a:solidFill>
                  <a:schemeClr val="tx1"/>
                </a:solidFill>
                <a:latin typeface="+mn-lt"/>
                <a:ea typeface="+mn-ea"/>
                <a:cs typeface="+mn-cs"/>
              </a:defRPr>
            </a:lvl3pPr>
            <a:lvl4pPr marL="1371600" algn="l" rtl="0" latinLnBrk="0">
              <a:defRPr sz="1800" kern="1200">
                <a:solidFill>
                  <a:schemeClr val="tx1"/>
                </a:solidFill>
                <a:latin typeface="+mn-lt"/>
                <a:ea typeface="+mn-ea"/>
                <a:cs typeface="+mn-cs"/>
              </a:defRPr>
            </a:lvl4pPr>
            <a:lvl5pPr marL="1828800" algn="l" rtl="0" latinLnBrk="0">
              <a:defRPr sz="1800" kern="1200">
                <a:solidFill>
                  <a:schemeClr val="tx1"/>
                </a:solidFill>
                <a:latin typeface="+mn-lt"/>
                <a:ea typeface="+mn-ea"/>
                <a:cs typeface="+mn-cs"/>
              </a:defRPr>
            </a:lvl5pPr>
            <a:lvl6pPr marL="2286000" algn="l" rtl="0" latinLnBrk="0">
              <a:defRPr sz="1800" kern="1200">
                <a:solidFill>
                  <a:schemeClr val="tx1"/>
                </a:solidFill>
                <a:latin typeface="+mn-lt"/>
                <a:ea typeface="+mn-ea"/>
                <a:cs typeface="+mn-cs"/>
              </a:defRPr>
            </a:lvl6pPr>
            <a:lvl7pPr marL="2743200" algn="l" rtl="0" latinLnBrk="0">
              <a:defRPr sz="1800" kern="1200">
                <a:solidFill>
                  <a:schemeClr val="tx1"/>
                </a:solidFill>
                <a:latin typeface="+mn-lt"/>
                <a:ea typeface="+mn-ea"/>
                <a:cs typeface="+mn-cs"/>
              </a:defRPr>
            </a:lvl7pPr>
            <a:lvl8pPr marL="3200400" algn="l" rtl="0" latinLnBrk="0">
              <a:defRPr sz="1800" kern="1200">
                <a:solidFill>
                  <a:schemeClr val="tx1"/>
                </a:solidFill>
                <a:latin typeface="+mn-lt"/>
                <a:ea typeface="+mn-ea"/>
                <a:cs typeface="+mn-cs"/>
              </a:defRPr>
            </a:lvl8pPr>
            <a:lvl9pPr marL="3657600" algn="l" rtl="0" latinLnBrk="0">
              <a:defRPr sz="1800" kern="1200">
                <a:solidFill>
                  <a:schemeClr val="tx1"/>
                </a:solidFill>
                <a:latin typeface="+mn-lt"/>
                <a:ea typeface="+mn-ea"/>
                <a:cs typeface="+mn-cs"/>
              </a:defRPr>
            </a:lvl9pPr>
            <a:extLst/>
          </a:lstStyle>
          <a:p>
            <a:r>
              <a:rPr lang="en-GB" dirty="0">
                <a:solidFill>
                  <a:srgbClr val="7F7F7F"/>
                </a:solidFill>
              </a:rPr>
              <a:t>Page </a:t>
            </a:r>
            <a:fld id="{7873E190-40CF-412D-9604-1EFCEB1508B2}" type="slidenum">
              <a:rPr lang="en-GB" smtClean="0">
                <a:solidFill>
                  <a:srgbClr val="7F7F7F"/>
                </a:solidFill>
              </a:rPr>
              <a:pPr/>
              <a:t>‹#›</a:t>
            </a:fld>
            <a:endParaRPr lang="en-GB" dirty="0">
              <a:solidFill>
                <a:srgbClr val="7F7F7F"/>
              </a:solidFill>
            </a:endParaRPr>
          </a:p>
        </p:txBody>
      </p:sp>
      <p:sp>
        <p:nvSpPr>
          <p:cNvPr id="4" name="Text Placeholder 3"/>
          <p:cNvSpPr>
            <a:spLocks noGrp="1"/>
          </p:cNvSpPr>
          <p:nvPr>
            <p:ph type="body" idx="1"/>
          </p:nvPr>
        </p:nvSpPr>
        <p:spPr>
          <a:xfrm>
            <a:off x="648000" y="1485900"/>
            <a:ext cx="7997525" cy="4762500"/>
          </a:xfrm>
          <a:prstGeom prst="rect">
            <a:avLst/>
          </a:prstGeom>
        </p:spPr>
        <p:txBody>
          <a:bodyPr vert="horz" lIns="0" tIns="0" rIns="0" bIns="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B" dirty="0"/>
          </a:p>
        </p:txBody>
      </p:sp>
    </p:spTree>
    <p:extLst>
      <p:ext uri="{BB962C8B-B14F-4D97-AF65-F5344CB8AC3E}">
        <p14:creationId xmlns:p14="http://schemas.microsoft.com/office/powerpoint/2010/main" val="2257382344"/>
      </p:ext>
    </p:extLst>
  </p:cSld>
  <p:clrMap bg1="dk1" tx1="lt1" bg2="dk2" tx2="lt2" accent1="accent1" accent2="accent2" accent3="accent3" accent4="accent4" accent5="accent5" accent6="accent6" hlink="hlink" folHlink="folHlink"/>
  <p:sldLayoutIdLst>
    <p:sldLayoutId id="2147483823" r:id="rId1"/>
    <p:sldLayoutId id="2147483824" r:id="rId2"/>
    <p:sldLayoutId id="2147483825" r:id="rId3"/>
    <p:sldLayoutId id="2147483826" r:id="rId4"/>
    <p:sldLayoutId id="2147483827" r:id="rId5"/>
    <p:sldLayoutId id="2147483828" r:id="rId6"/>
    <p:sldLayoutId id="2147483829" r:id="rId7"/>
    <p:sldLayoutId id="2147483830" r:id="rId8"/>
  </p:sldLayoutIdLst>
  <p:txStyles>
    <p:titleStyle>
      <a:lvl1pPr algn="l" rtl="0" eaLnBrk="1" latinLnBrk="0" hangingPunct="1">
        <a:spcBef>
          <a:spcPct val="0"/>
        </a:spcBef>
        <a:buNone/>
        <a:defRPr lang="en-US" sz="3000" b="1" cap="none" baseline="0" noProof="1" dirty="0">
          <a:solidFill>
            <a:schemeClr val="accent4"/>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extLst/>
    </p:titleStyle>
    <p:bodyStyle>
      <a:lvl1pPr marL="0" indent="0" algn="l" rtl="0" eaLnBrk="1" latinLnBrk="0" hangingPunct="1">
        <a:spcBef>
          <a:spcPct val="20000"/>
        </a:spcBef>
        <a:buNone/>
        <a:defRPr lang="en-US" sz="2000" noProof="1" smtClean="0">
          <a:solidFill>
            <a:schemeClr val="tx1"/>
          </a:solidFill>
          <a:latin typeface="+mn-lt"/>
          <a:ea typeface="+mn-ea"/>
          <a:cs typeface="+mn-cs"/>
        </a:defRPr>
      </a:lvl1pPr>
      <a:lvl2pPr marL="182563" indent="-182563" algn="l" rtl="0" eaLnBrk="1" latinLnBrk="0" hangingPunct="1">
        <a:spcBef>
          <a:spcPts val="1200"/>
        </a:spcBef>
        <a:buClr>
          <a:schemeClr val="accent4"/>
        </a:buClr>
        <a:buFont typeface="Wingdings" pitchFamily="2" charset="2"/>
        <a:buChar char="§"/>
        <a:defRPr lang="en-US" sz="1800" noProof="1" smtClean="0">
          <a:solidFill>
            <a:schemeClr val="tx1"/>
          </a:solidFill>
          <a:latin typeface="+mn-lt"/>
          <a:ea typeface="+mn-ea"/>
          <a:cs typeface="+mn-cs"/>
        </a:defRPr>
      </a:lvl2pPr>
      <a:lvl3pPr marL="357188" indent="-174625" algn="l" rtl="0" eaLnBrk="1" latinLnBrk="0" hangingPunct="1">
        <a:spcBef>
          <a:spcPts val="0"/>
        </a:spcBef>
        <a:buClr>
          <a:schemeClr val="accent4"/>
        </a:buClr>
        <a:buFont typeface="Wingdings" pitchFamily="2" charset="2"/>
        <a:buChar char="§"/>
        <a:defRPr lang="en-US" sz="1600" noProof="1" smtClean="0">
          <a:solidFill>
            <a:schemeClr val="tx1"/>
          </a:solidFill>
          <a:latin typeface="+mn-lt"/>
          <a:ea typeface="+mn-ea"/>
          <a:cs typeface="+mn-cs"/>
        </a:defRPr>
      </a:lvl3pPr>
      <a:lvl4pPr marL="539750" indent="-182563" algn="l" rtl="0" eaLnBrk="1" latinLnBrk="0" hangingPunct="1">
        <a:spcBef>
          <a:spcPts val="0"/>
        </a:spcBef>
        <a:buFont typeface="Wingdings" pitchFamily="2" charset="2"/>
        <a:buChar char="§"/>
        <a:defRPr lang="en-US" sz="1600" noProof="1" smtClean="0">
          <a:solidFill>
            <a:schemeClr val="tx1"/>
          </a:solidFill>
          <a:latin typeface="+mn-lt"/>
          <a:ea typeface="+mn-ea"/>
          <a:cs typeface="+mn-cs"/>
        </a:defRPr>
      </a:lvl4pPr>
      <a:lvl5pPr marL="714375" indent="-174625" algn="l" rtl="0" eaLnBrk="1" latinLnBrk="0" hangingPunct="1">
        <a:spcBef>
          <a:spcPts val="0"/>
        </a:spcBef>
        <a:buFont typeface="Wingdings" pitchFamily="2" charset="2"/>
        <a:buChar char="§"/>
        <a:defRPr lang="en-US" sz="1600" noProof="1" dirty="0">
          <a:solidFill>
            <a:schemeClr val="tx1"/>
          </a:solidFill>
          <a:latin typeface="+mn-lt"/>
          <a:ea typeface="+mn-ea"/>
          <a:cs typeface="+mn-cs"/>
        </a:defRPr>
      </a:lvl5pPr>
      <a:lvl6pPr marL="2514600" indent="-228600" algn="l" rtl="0" eaLnBrk="1" latinLnBrk="0" hangingPunct="1">
        <a:spcBef>
          <a:spcPct val="20000"/>
        </a:spcBef>
        <a:buChar char="•"/>
        <a:defRPr sz="2000">
          <a:solidFill>
            <a:schemeClr val="tx1"/>
          </a:solidFill>
          <a:latin typeface="+mn-lt"/>
          <a:ea typeface="+mn-ea"/>
          <a:cs typeface="+mn-cs"/>
        </a:defRPr>
      </a:lvl6pPr>
      <a:lvl7pPr marL="2971800" indent="-228600" algn="l" rtl="0" eaLnBrk="1" latinLnBrk="0" hangingPunct="1">
        <a:spcBef>
          <a:spcPct val="20000"/>
        </a:spcBef>
        <a:buChar char="•"/>
        <a:defRPr sz="2000">
          <a:solidFill>
            <a:schemeClr val="tx1"/>
          </a:solidFill>
          <a:latin typeface="+mn-lt"/>
          <a:ea typeface="+mn-ea"/>
          <a:cs typeface="+mn-cs"/>
        </a:defRPr>
      </a:lvl7pPr>
      <a:lvl8pPr marL="3429000" indent="-228600" algn="l" rtl="0" eaLnBrk="1" latinLnBrk="0" hangingPunct="1">
        <a:spcBef>
          <a:spcPct val="20000"/>
        </a:spcBef>
        <a:buChar char="•"/>
        <a:defRPr sz="2000">
          <a:solidFill>
            <a:schemeClr val="tx1"/>
          </a:solidFill>
          <a:latin typeface="+mn-lt"/>
          <a:ea typeface="+mn-ea"/>
          <a:cs typeface="+mn-cs"/>
        </a:defRPr>
      </a:lvl8pPr>
      <a:lvl9pPr marL="3886200" indent="-228600" algn="l" rtl="0" eaLnBrk="1" latinLnBrk="0" hangingPunct="1">
        <a:spcBef>
          <a:spcPct val="20000"/>
        </a:spcBef>
        <a:buChar char="•"/>
        <a:defRPr sz="2000">
          <a:solidFill>
            <a:schemeClr val="tx1"/>
          </a:solidFill>
          <a:latin typeface="+mn-lt"/>
          <a:ea typeface="+mn-ea"/>
          <a:cs typeface="+mn-cs"/>
        </a:defRPr>
      </a:lvl9pPr>
      <a:extLst/>
    </p:bodyStyle>
    <p:otherStyle>
      <a:lvl1pPr marL="0" algn="l" rtl="0" eaLnBrk="1" hangingPunct="1">
        <a:defRPr>
          <a:solidFill>
            <a:schemeClr val="tx1"/>
          </a:solidFill>
          <a:latin typeface="+mn-lt"/>
          <a:ea typeface="+mn-ea"/>
          <a:cs typeface="+mn-cs"/>
        </a:defRPr>
      </a:lvl1pPr>
      <a:lvl2pPr marL="457200" algn="l" rtl="0" eaLnBrk="1" hangingPunct="1">
        <a:defRPr>
          <a:solidFill>
            <a:schemeClr val="tx1"/>
          </a:solidFill>
          <a:latin typeface="+mn-lt"/>
          <a:ea typeface="+mn-ea"/>
          <a:cs typeface="+mn-cs"/>
        </a:defRPr>
      </a:lvl2pPr>
      <a:lvl3pPr marL="914400" algn="l" rtl="0" eaLnBrk="1" hangingPunct="1">
        <a:defRPr>
          <a:solidFill>
            <a:schemeClr val="tx1"/>
          </a:solidFill>
          <a:latin typeface="+mn-lt"/>
          <a:ea typeface="+mn-ea"/>
          <a:cs typeface="+mn-cs"/>
        </a:defRPr>
      </a:lvl3pPr>
      <a:lvl4pPr marL="1371600" algn="l" rtl="0" eaLnBrk="1" hangingPunct="1">
        <a:defRPr>
          <a:solidFill>
            <a:schemeClr val="tx1"/>
          </a:solidFill>
          <a:latin typeface="+mn-lt"/>
          <a:ea typeface="+mn-ea"/>
          <a:cs typeface="+mn-cs"/>
        </a:defRPr>
      </a:lvl4pPr>
      <a:lvl5pPr marL="1828800" algn="l" rtl="0" eaLnBrk="1" hangingPunct="1">
        <a:defRPr>
          <a:solidFill>
            <a:schemeClr val="tx1"/>
          </a:solidFill>
          <a:latin typeface="+mn-lt"/>
          <a:ea typeface="+mn-ea"/>
          <a:cs typeface="+mn-cs"/>
        </a:defRPr>
      </a:lvl5pPr>
      <a:lvl6pPr marL="2286000" algn="l" rtl="0" eaLnBrk="1" hangingPunct="1">
        <a:defRPr>
          <a:solidFill>
            <a:schemeClr val="tx1"/>
          </a:solidFill>
          <a:latin typeface="+mn-lt"/>
          <a:ea typeface="+mn-ea"/>
          <a:cs typeface="+mn-cs"/>
        </a:defRPr>
      </a:lvl6pPr>
      <a:lvl7pPr marL="2743200" algn="l" rtl="0" eaLnBrk="1" hangingPunct="1">
        <a:defRPr>
          <a:solidFill>
            <a:schemeClr val="tx1"/>
          </a:solidFill>
          <a:latin typeface="+mn-lt"/>
          <a:ea typeface="+mn-ea"/>
          <a:cs typeface="+mn-cs"/>
        </a:defRPr>
      </a:lvl7pPr>
      <a:lvl8pPr marL="3200400" algn="l" rtl="0" eaLnBrk="1" hangingPunct="1">
        <a:defRPr>
          <a:solidFill>
            <a:schemeClr val="tx1"/>
          </a:solidFill>
          <a:latin typeface="+mn-lt"/>
          <a:ea typeface="+mn-ea"/>
          <a:cs typeface="+mn-cs"/>
        </a:defRPr>
      </a:lvl8pPr>
      <a:lvl9pPr marL="3657600" algn="l" rtl="0" eaLnBrk="1" hangingPunct="1">
        <a:defRPr>
          <a:solidFill>
            <a:schemeClr val="tx1"/>
          </a:solidFill>
          <a:latin typeface="+mn-lt"/>
          <a:ea typeface="+mn-ea"/>
          <a:cs typeface="+mn-cs"/>
        </a:defRPr>
      </a:lvl9pPr>
      <a:extLst/>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bwMode="gray">
      <p:bgPr>
        <a:solidFill>
          <a:schemeClr val="tx1"/>
        </a:solidFill>
        <a:effectLst/>
      </p:bgPr>
    </p:bg>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p:custDataLst>
              <p:tags r:id="rId11"/>
            </p:custDataLst>
            <p:extLst>
              <p:ext uri="{D42A27DB-BD31-4B8C-83A1-F6EECF244321}">
                <p14:modId xmlns:p14="http://schemas.microsoft.com/office/powerpoint/2010/main" val="2679616842"/>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7224" name="think-cell Folie" r:id="rId12" imgW="270" imgH="270" progId="TCLayout.ActiveDocument.1">
                  <p:embed/>
                </p:oleObj>
              </mc:Choice>
              <mc:Fallback>
                <p:oleObj name="think-cell Folie" r:id="rId12" imgW="270" imgH="270" progId="TCLayout.ActiveDocument.1">
                  <p:embed/>
                  <p:pic>
                    <p:nvPicPr>
                      <p:cNvPr id="0" name=""/>
                      <p:cNvPicPr/>
                      <p:nvPr/>
                    </p:nvPicPr>
                    <p:blipFill>
                      <a:blip r:embed="rId13"/>
                      <a:stretch>
                        <a:fillRect/>
                      </a:stretch>
                    </p:blipFill>
                    <p:spPr>
                      <a:xfrm>
                        <a:off x="1588" y="1588"/>
                        <a:ext cx="1587" cy="1587"/>
                      </a:xfrm>
                      <a:prstGeom prst="rect">
                        <a:avLst/>
                      </a:prstGeom>
                    </p:spPr>
                  </p:pic>
                </p:oleObj>
              </mc:Fallback>
            </mc:AlternateContent>
          </a:graphicData>
        </a:graphic>
      </p:graphicFrame>
      <p:pic>
        <p:nvPicPr>
          <p:cNvPr id="15" name="Picture 3" descr="Hintergrund"/>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pic>
        <p:nvPicPr>
          <p:cNvPr id="9" name="Image 66" descr="shadow-v2.png"/>
          <p:cNvPicPr>
            <a:picLocks noChangeAspect="1"/>
          </p:cNvPicPr>
          <p:nvPr/>
        </p:nvPicPr>
        <p:blipFill>
          <a:blip r:embed="rId15">
            <a:extLst>
              <a:ext uri="{28A0092B-C50C-407E-A947-70E740481C1C}">
                <a14:useLocalDpi xmlns:a14="http://schemas.microsoft.com/office/drawing/2010/main" val="0"/>
              </a:ext>
            </a:extLst>
          </a:blip>
          <a:srcRect t="8528" b="51877"/>
          <a:stretch>
            <a:fillRect/>
          </a:stretch>
        </p:blipFill>
        <p:spPr bwMode="auto">
          <a:xfrm>
            <a:off x="0" y="6381750"/>
            <a:ext cx="8856663" cy="206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6" name="Rectangle 6"/>
          <p:cNvSpPr>
            <a:spLocks noGrp="1"/>
          </p:cNvSpPr>
          <p:nvPr>
            <p:ph type="title"/>
          </p:nvPr>
        </p:nvSpPr>
        <p:spPr>
          <a:xfrm>
            <a:off x="648000" y="334800"/>
            <a:ext cx="7992000" cy="93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fontAlgn="base">
              <a:spcAft>
                <a:spcPct val="0"/>
              </a:spcAft>
            </a:pPr>
            <a:r>
              <a:rPr lang="en-GB" noProof="1"/>
              <a:t>Click to edit master title style</a:t>
            </a:r>
            <a:endParaRPr lang="en-GB" dirty="0"/>
          </a:p>
        </p:txBody>
      </p:sp>
      <p:grpSp>
        <p:nvGrpSpPr>
          <p:cNvPr id="10" name="Group 7"/>
          <p:cNvGrpSpPr>
            <a:grpSpLocks/>
          </p:cNvGrpSpPr>
          <p:nvPr/>
        </p:nvGrpSpPr>
        <p:grpSpPr bwMode="auto">
          <a:xfrm>
            <a:off x="7777163" y="6526213"/>
            <a:ext cx="863600" cy="236537"/>
            <a:chOff x="1005" y="1644"/>
            <a:chExt cx="3749" cy="1030"/>
          </a:xfrm>
        </p:grpSpPr>
        <p:sp>
          <p:nvSpPr>
            <p:cNvPr id="11" name="Freeform 8"/>
            <p:cNvSpPr>
              <a:spLocks/>
            </p:cNvSpPr>
            <p:nvPr userDrawn="1"/>
          </p:nvSpPr>
          <p:spPr bwMode="auto">
            <a:xfrm>
              <a:off x="1962" y="2123"/>
              <a:ext cx="314" cy="256"/>
            </a:xfrm>
            <a:custGeom>
              <a:avLst/>
              <a:gdLst>
                <a:gd name="T0" fmla="*/ 108 w 314"/>
                <a:gd name="T1" fmla="*/ 256 h 256"/>
                <a:gd name="T2" fmla="*/ 314 w 314"/>
                <a:gd name="T3" fmla="*/ 0 h 256"/>
                <a:gd name="T4" fmla="*/ 101 w 314"/>
                <a:gd name="T5" fmla="*/ 0 h 256"/>
                <a:gd name="T6" fmla="*/ 0 w 314"/>
                <a:gd name="T7" fmla="*/ 126 h 256"/>
                <a:gd name="T8" fmla="*/ 108 w 314"/>
                <a:gd name="T9" fmla="*/ 256 h 256"/>
              </a:gdLst>
              <a:ahLst/>
              <a:cxnLst>
                <a:cxn ang="0">
                  <a:pos x="T0" y="T1"/>
                </a:cxn>
                <a:cxn ang="0">
                  <a:pos x="T2" y="T3"/>
                </a:cxn>
                <a:cxn ang="0">
                  <a:pos x="T4" y="T5"/>
                </a:cxn>
                <a:cxn ang="0">
                  <a:pos x="T6" y="T7"/>
                </a:cxn>
                <a:cxn ang="0">
                  <a:pos x="T8" y="T9"/>
                </a:cxn>
              </a:cxnLst>
              <a:rect l="0" t="0" r="r" b="b"/>
              <a:pathLst>
                <a:path w="314" h="256">
                  <a:moveTo>
                    <a:pt x="108" y="256"/>
                  </a:moveTo>
                  <a:lnTo>
                    <a:pt x="314" y="0"/>
                  </a:lnTo>
                  <a:lnTo>
                    <a:pt x="101" y="0"/>
                  </a:lnTo>
                  <a:lnTo>
                    <a:pt x="0" y="126"/>
                  </a:lnTo>
                  <a:lnTo>
                    <a:pt x="108" y="256"/>
                  </a:lnTo>
                  <a:close/>
                </a:path>
              </a:pathLst>
            </a:custGeom>
            <a:solidFill>
              <a:srgbClr val="F15A2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solidFill>
                  <a:srgbClr val="000000"/>
                </a:solidFill>
              </a:endParaRPr>
            </a:p>
          </p:txBody>
        </p:sp>
        <p:sp>
          <p:nvSpPr>
            <p:cNvPr id="12" name="Freeform 9"/>
            <p:cNvSpPr>
              <a:spLocks noEditPoints="1"/>
            </p:cNvSpPr>
            <p:nvPr userDrawn="1"/>
          </p:nvSpPr>
          <p:spPr bwMode="auto">
            <a:xfrm>
              <a:off x="1005" y="1644"/>
              <a:ext cx="1183" cy="1014"/>
            </a:xfrm>
            <a:custGeom>
              <a:avLst/>
              <a:gdLst>
                <a:gd name="T0" fmla="*/ 359 w 501"/>
                <a:gd name="T1" fmla="*/ 313 h 429"/>
                <a:gd name="T2" fmla="*/ 339 w 501"/>
                <a:gd name="T3" fmla="*/ 287 h 429"/>
                <a:gd name="T4" fmla="*/ 331 w 501"/>
                <a:gd name="T5" fmla="*/ 277 h 429"/>
                <a:gd name="T6" fmla="*/ 288 w 501"/>
                <a:gd name="T7" fmla="*/ 257 h 429"/>
                <a:gd name="T8" fmla="*/ 232 w 501"/>
                <a:gd name="T9" fmla="*/ 313 h 429"/>
                <a:gd name="T10" fmla="*/ 288 w 501"/>
                <a:gd name="T11" fmla="*/ 368 h 429"/>
                <a:gd name="T12" fmla="*/ 331 w 501"/>
                <a:gd name="T13" fmla="*/ 348 h 429"/>
                <a:gd name="T14" fmla="*/ 339 w 501"/>
                <a:gd name="T15" fmla="*/ 338 h 429"/>
                <a:gd name="T16" fmla="*/ 359 w 501"/>
                <a:gd name="T17" fmla="*/ 313 h 429"/>
                <a:gd name="T18" fmla="*/ 162 w 501"/>
                <a:gd name="T19" fmla="*/ 312 h 429"/>
                <a:gd name="T20" fmla="*/ 288 w 501"/>
                <a:gd name="T21" fmla="*/ 188 h 429"/>
                <a:gd name="T22" fmla="*/ 384 w 501"/>
                <a:gd name="T23" fmla="*/ 232 h 429"/>
                <a:gd name="T24" fmla="*/ 385 w 501"/>
                <a:gd name="T25" fmla="*/ 234 h 429"/>
                <a:gd name="T26" fmla="*/ 387 w 501"/>
                <a:gd name="T27" fmla="*/ 233 h 429"/>
                <a:gd name="T28" fmla="*/ 250 w 501"/>
                <a:gd name="T29" fmla="*/ 0 h 429"/>
                <a:gd name="T30" fmla="*/ 0 w 501"/>
                <a:gd name="T31" fmla="*/ 429 h 429"/>
                <a:gd name="T32" fmla="*/ 244 w 501"/>
                <a:gd name="T33" fmla="*/ 429 h 429"/>
                <a:gd name="T34" fmla="*/ 245 w 501"/>
                <a:gd name="T35" fmla="*/ 428 h 429"/>
                <a:gd name="T36" fmla="*/ 220 w 501"/>
                <a:gd name="T37" fmla="*/ 417 h 429"/>
                <a:gd name="T38" fmla="*/ 162 w 501"/>
                <a:gd name="T39" fmla="*/ 312 h 429"/>
                <a:gd name="T40" fmla="*/ 496 w 501"/>
                <a:gd name="T41" fmla="*/ 427 h 429"/>
                <a:gd name="T42" fmla="*/ 470 w 501"/>
                <a:gd name="T43" fmla="*/ 420 h 429"/>
                <a:gd name="T44" fmla="*/ 405 w 501"/>
                <a:gd name="T45" fmla="*/ 367 h 429"/>
                <a:gd name="T46" fmla="*/ 380 w 501"/>
                <a:gd name="T47" fmla="*/ 398 h 429"/>
                <a:gd name="T48" fmla="*/ 333 w 501"/>
                <a:gd name="T49" fmla="*/ 428 h 429"/>
                <a:gd name="T50" fmla="*/ 333 w 501"/>
                <a:gd name="T51" fmla="*/ 429 h 429"/>
                <a:gd name="T52" fmla="*/ 501 w 501"/>
                <a:gd name="T53" fmla="*/ 429 h 429"/>
                <a:gd name="T54" fmla="*/ 501 w 501"/>
                <a:gd name="T55" fmla="*/ 428 h 429"/>
                <a:gd name="T56" fmla="*/ 496 w 501"/>
                <a:gd name="T57" fmla="*/ 427 h 4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01" h="429">
                  <a:moveTo>
                    <a:pt x="359" y="313"/>
                  </a:moveTo>
                  <a:cubicBezTo>
                    <a:pt x="353" y="305"/>
                    <a:pt x="350" y="300"/>
                    <a:pt x="339" y="287"/>
                  </a:cubicBezTo>
                  <a:cubicBezTo>
                    <a:pt x="336" y="283"/>
                    <a:pt x="335" y="282"/>
                    <a:pt x="331" y="277"/>
                  </a:cubicBezTo>
                  <a:cubicBezTo>
                    <a:pt x="320" y="265"/>
                    <a:pt x="306" y="257"/>
                    <a:pt x="288" y="257"/>
                  </a:cubicBezTo>
                  <a:cubicBezTo>
                    <a:pt x="257" y="257"/>
                    <a:pt x="232" y="282"/>
                    <a:pt x="232" y="313"/>
                  </a:cubicBezTo>
                  <a:cubicBezTo>
                    <a:pt x="232" y="343"/>
                    <a:pt x="257" y="368"/>
                    <a:pt x="288" y="368"/>
                  </a:cubicBezTo>
                  <a:cubicBezTo>
                    <a:pt x="306" y="368"/>
                    <a:pt x="320" y="360"/>
                    <a:pt x="331" y="348"/>
                  </a:cubicBezTo>
                  <a:cubicBezTo>
                    <a:pt x="335" y="343"/>
                    <a:pt x="336" y="342"/>
                    <a:pt x="339" y="338"/>
                  </a:cubicBezTo>
                  <a:cubicBezTo>
                    <a:pt x="350" y="325"/>
                    <a:pt x="353" y="320"/>
                    <a:pt x="359" y="313"/>
                  </a:cubicBezTo>
                  <a:moveTo>
                    <a:pt x="162" y="312"/>
                  </a:moveTo>
                  <a:cubicBezTo>
                    <a:pt x="162" y="243"/>
                    <a:pt x="218" y="188"/>
                    <a:pt x="288" y="188"/>
                  </a:cubicBezTo>
                  <a:cubicBezTo>
                    <a:pt x="322" y="188"/>
                    <a:pt x="357" y="201"/>
                    <a:pt x="384" y="232"/>
                  </a:cubicBezTo>
                  <a:cubicBezTo>
                    <a:pt x="385" y="234"/>
                    <a:pt x="385" y="234"/>
                    <a:pt x="385" y="234"/>
                  </a:cubicBezTo>
                  <a:cubicBezTo>
                    <a:pt x="387" y="233"/>
                    <a:pt x="387" y="233"/>
                    <a:pt x="387" y="233"/>
                  </a:cubicBezTo>
                  <a:cubicBezTo>
                    <a:pt x="250" y="0"/>
                    <a:pt x="250" y="0"/>
                    <a:pt x="250" y="0"/>
                  </a:cubicBezTo>
                  <a:cubicBezTo>
                    <a:pt x="0" y="429"/>
                    <a:pt x="0" y="429"/>
                    <a:pt x="0" y="429"/>
                  </a:cubicBezTo>
                  <a:cubicBezTo>
                    <a:pt x="244" y="429"/>
                    <a:pt x="244" y="429"/>
                    <a:pt x="244" y="429"/>
                  </a:cubicBezTo>
                  <a:cubicBezTo>
                    <a:pt x="245" y="428"/>
                    <a:pt x="245" y="428"/>
                    <a:pt x="245" y="428"/>
                  </a:cubicBezTo>
                  <a:cubicBezTo>
                    <a:pt x="234" y="425"/>
                    <a:pt x="224" y="419"/>
                    <a:pt x="220" y="417"/>
                  </a:cubicBezTo>
                  <a:cubicBezTo>
                    <a:pt x="185" y="395"/>
                    <a:pt x="162" y="357"/>
                    <a:pt x="162" y="312"/>
                  </a:cubicBezTo>
                  <a:moveTo>
                    <a:pt x="496" y="427"/>
                  </a:moveTo>
                  <a:cubicBezTo>
                    <a:pt x="485" y="425"/>
                    <a:pt x="476" y="422"/>
                    <a:pt x="470" y="420"/>
                  </a:cubicBezTo>
                  <a:cubicBezTo>
                    <a:pt x="444" y="409"/>
                    <a:pt x="423" y="389"/>
                    <a:pt x="405" y="367"/>
                  </a:cubicBezTo>
                  <a:cubicBezTo>
                    <a:pt x="405" y="367"/>
                    <a:pt x="392" y="385"/>
                    <a:pt x="380" y="398"/>
                  </a:cubicBezTo>
                  <a:cubicBezTo>
                    <a:pt x="362" y="417"/>
                    <a:pt x="343" y="425"/>
                    <a:pt x="333" y="428"/>
                  </a:cubicBezTo>
                  <a:cubicBezTo>
                    <a:pt x="333" y="429"/>
                    <a:pt x="333" y="429"/>
                    <a:pt x="333" y="429"/>
                  </a:cubicBezTo>
                  <a:cubicBezTo>
                    <a:pt x="501" y="429"/>
                    <a:pt x="501" y="429"/>
                    <a:pt x="501" y="429"/>
                  </a:cubicBezTo>
                  <a:cubicBezTo>
                    <a:pt x="501" y="428"/>
                    <a:pt x="501" y="428"/>
                    <a:pt x="501" y="428"/>
                  </a:cubicBezTo>
                  <a:cubicBezTo>
                    <a:pt x="501" y="428"/>
                    <a:pt x="499" y="427"/>
                    <a:pt x="496" y="427"/>
                  </a:cubicBezTo>
                </a:path>
              </a:pathLst>
            </a:custGeom>
            <a:solidFill>
              <a:srgbClr val="005BA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solidFill>
                  <a:srgbClr val="000000"/>
                </a:solidFill>
              </a:endParaRPr>
            </a:p>
          </p:txBody>
        </p:sp>
        <p:sp>
          <p:nvSpPr>
            <p:cNvPr id="14" name="Freeform 10"/>
            <p:cNvSpPr>
              <a:spLocks noEditPoints="1"/>
            </p:cNvSpPr>
            <p:nvPr userDrawn="1"/>
          </p:nvSpPr>
          <p:spPr bwMode="auto">
            <a:xfrm>
              <a:off x="2540" y="1904"/>
              <a:ext cx="2214" cy="770"/>
            </a:xfrm>
            <a:custGeom>
              <a:avLst/>
              <a:gdLst>
                <a:gd name="T0" fmla="*/ 171 w 937"/>
                <a:gd name="T1" fmla="*/ 136 h 326"/>
                <a:gd name="T2" fmla="*/ 78 w 937"/>
                <a:gd name="T3" fmla="*/ 89 h 326"/>
                <a:gd name="T4" fmla="*/ 125 w 937"/>
                <a:gd name="T5" fmla="*/ 53 h 326"/>
                <a:gd name="T6" fmla="*/ 186 w 937"/>
                <a:gd name="T7" fmla="*/ 100 h 326"/>
                <a:gd name="T8" fmla="*/ 253 w 937"/>
                <a:gd name="T9" fmla="*/ 100 h 326"/>
                <a:gd name="T10" fmla="*/ 128 w 937"/>
                <a:gd name="T11" fmla="*/ 0 h 326"/>
                <a:gd name="T12" fmla="*/ 12 w 937"/>
                <a:gd name="T13" fmla="*/ 94 h 326"/>
                <a:gd name="T14" fmla="*/ 104 w 937"/>
                <a:gd name="T15" fmla="*/ 183 h 326"/>
                <a:gd name="T16" fmla="*/ 197 w 937"/>
                <a:gd name="T17" fmla="*/ 234 h 326"/>
                <a:gd name="T18" fmla="*/ 136 w 937"/>
                <a:gd name="T19" fmla="*/ 273 h 326"/>
                <a:gd name="T20" fmla="*/ 67 w 937"/>
                <a:gd name="T21" fmla="*/ 215 h 326"/>
                <a:gd name="T22" fmla="*/ 1 w 937"/>
                <a:gd name="T23" fmla="*/ 215 h 326"/>
                <a:gd name="T24" fmla="*/ 134 w 937"/>
                <a:gd name="T25" fmla="*/ 326 h 326"/>
                <a:gd name="T26" fmla="*/ 263 w 937"/>
                <a:gd name="T27" fmla="*/ 226 h 326"/>
                <a:gd name="T28" fmla="*/ 171 w 937"/>
                <a:gd name="T29" fmla="*/ 136 h 326"/>
                <a:gd name="T30" fmla="*/ 541 w 937"/>
                <a:gd name="T31" fmla="*/ 121 h 326"/>
                <a:gd name="T32" fmla="*/ 541 w 937"/>
                <a:gd name="T33" fmla="*/ 121 h 326"/>
                <a:gd name="T34" fmla="*/ 473 w 937"/>
                <a:gd name="T35" fmla="*/ 87 h 326"/>
                <a:gd name="T36" fmla="*/ 374 w 937"/>
                <a:gd name="T37" fmla="*/ 204 h 326"/>
                <a:gd name="T38" fmla="*/ 475 w 937"/>
                <a:gd name="T39" fmla="*/ 325 h 326"/>
                <a:gd name="T40" fmla="*/ 543 w 937"/>
                <a:gd name="T41" fmla="*/ 290 h 326"/>
                <a:gd name="T42" fmla="*/ 544 w 937"/>
                <a:gd name="T43" fmla="*/ 290 h 326"/>
                <a:gd name="T44" fmla="*/ 544 w 937"/>
                <a:gd name="T45" fmla="*/ 319 h 326"/>
                <a:gd name="T46" fmla="*/ 603 w 937"/>
                <a:gd name="T47" fmla="*/ 319 h 326"/>
                <a:gd name="T48" fmla="*/ 603 w 937"/>
                <a:gd name="T49" fmla="*/ 8 h 326"/>
                <a:gd name="T50" fmla="*/ 541 w 937"/>
                <a:gd name="T51" fmla="*/ 8 h 326"/>
                <a:gd name="T52" fmla="*/ 541 w 937"/>
                <a:gd name="T53" fmla="*/ 121 h 326"/>
                <a:gd name="T54" fmla="*/ 490 w 937"/>
                <a:gd name="T55" fmla="*/ 278 h 326"/>
                <a:gd name="T56" fmla="*/ 436 w 937"/>
                <a:gd name="T57" fmla="*/ 206 h 326"/>
                <a:gd name="T58" fmla="*/ 490 w 937"/>
                <a:gd name="T59" fmla="*/ 134 h 326"/>
                <a:gd name="T60" fmla="*/ 543 w 937"/>
                <a:gd name="T61" fmla="*/ 205 h 326"/>
                <a:gd name="T62" fmla="*/ 490 w 937"/>
                <a:gd name="T63" fmla="*/ 278 h 326"/>
                <a:gd name="T64" fmla="*/ 741 w 937"/>
                <a:gd name="T65" fmla="*/ 87 h 326"/>
                <a:gd name="T66" fmla="*/ 626 w 937"/>
                <a:gd name="T67" fmla="*/ 206 h 326"/>
                <a:gd name="T68" fmla="*/ 741 w 937"/>
                <a:gd name="T69" fmla="*/ 325 h 326"/>
                <a:gd name="T70" fmla="*/ 846 w 937"/>
                <a:gd name="T71" fmla="*/ 249 h 326"/>
                <a:gd name="T72" fmla="*/ 792 w 937"/>
                <a:gd name="T73" fmla="*/ 249 h 326"/>
                <a:gd name="T74" fmla="*/ 743 w 937"/>
                <a:gd name="T75" fmla="*/ 278 h 326"/>
                <a:gd name="T76" fmla="*/ 687 w 937"/>
                <a:gd name="T77" fmla="*/ 221 h 326"/>
                <a:gd name="T78" fmla="*/ 850 w 937"/>
                <a:gd name="T79" fmla="*/ 221 h 326"/>
                <a:gd name="T80" fmla="*/ 741 w 937"/>
                <a:gd name="T81" fmla="*/ 87 h 326"/>
                <a:gd name="T82" fmla="*/ 687 w 937"/>
                <a:gd name="T83" fmla="*/ 182 h 326"/>
                <a:gd name="T84" fmla="*/ 739 w 937"/>
                <a:gd name="T85" fmla="*/ 134 h 326"/>
                <a:gd name="T86" fmla="*/ 788 w 937"/>
                <a:gd name="T87" fmla="*/ 182 h 326"/>
                <a:gd name="T88" fmla="*/ 687 w 937"/>
                <a:gd name="T89" fmla="*/ 182 h 326"/>
                <a:gd name="T90" fmla="*/ 875 w 937"/>
                <a:gd name="T91" fmla="*/ 319 h 326"/>
                <a:gd name="T92" fmla="*/ 937 w 937"/>
                <a:gd name="T93" fmla="*/ 319 h 326"/>
                <a:gd name="T94" fmla="*/ 937 w 937"/>
                <a:gd name="T95" fmla="*/ 8 h 326"/>
                <a:gd name="T96" fmla="*/ 875 w 937"/>
                <a:gd name="T97" fmla="*/ 8 h 326"/>
                <a:gd name="T98" fmla="*/ 875 w 937"/>
                <a:gd name="T99" fmla="*/ 319 h 326"/>
                <a:gd name="T100" fmla="*/ 286 w 937"/>
                <a:gd name="T101" fmla="*/ 319 h 326"/>
                <a:gd name="T102" fmla="*/ 348 w 937"/>
                <a:gd name="T103" fmla="*/ 319 h 326"/>
                <a:gd name="T104" fmla="*/ 348 w 937"/>
                <a:gd name="T105" fmla="*/ 93 h 326"/>
                <a:gd name="T106" fmla="*/ 286 w 937"/>
                <a:gd name="T107" fmla="*/ 93 h 326"/>
                <a:gd name="T108" fmla="*/ 286 w 937"/>
                <a:gd name="T109" fmla="*/ 319 h 326"/>
                <a:gd name="T110" fmla="*/ 286 w 937"/>
                <a:gd name="T111" fmla="*/ 59 h 326"/>
                <a:gd name="T112" fmla="*/ 348 w 937"/>
                <a:gd name="T113" fmla="*/ 59 h 326"/>
                <a:gd name="T114" fmla="*/ 348 w 937"/>
                <a:gd name="T115" fmla="*/ 8 h 326"/>
                <a:gd name="T116" fmla="*/ 286 w 937"/>
                <a:gd name="T117" fmla="*/ 8 h 326"/>
                <a:gd name="T118" fmla="*/ 286 w 937"/>
                <a:gd name="T119" fmla="*/ 59 h 3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937" h="326">
                  <a:moveTo>
                    <a:pt x="171" y="136"/>
                  </a:moveTo>
                  <a:cubicBezTo>
                    <a:pt x="93" y="116"/>
                    <a:pt x="78" y="113"/>
                    <a:pt x="78" y="89"/>
                  </a:cubicBezTo>
                  <a:cubicBezTo>
                    <a:pt x="78" y="63"/>
                    <a:pt x="103" y="53"/>
                    <a:pt x="125" y="53"/>
                  </a:cubicBezTo>
                  <a:cubicBezTo>
                    <a:pt x="158" y="53"/>
                    <a:pt x="184" y="63"/>
                    <a:pt x="186" y="100"/>
                  </a:cubicBezTo>
                  <a:cubicBezTo>
                    <a:pt x="253" y="100"/>
                    <a:pt x="253" y="100"/>
                    <a:pt x="253" y="100"/>
                  </a:cubicBezTo>
                  <a:cubicBezTo>
                    <a:pt x="253" y="29"/>
                    <a:pt x="193" y="0"/>
                    <a:pt x="128" y="0"/>
                  </a:cubicBezTo>
                  <a:cubicBezTo>
                    <a:pt x="72" y="0"/>
                    <a:pt x="12" y="31"/>
                    <a:pt x="12" y="94"/>
                  </a:cubicBezTo>
                  <a:cubicBezTo>
                    <a:pt x="12" y="153"/>
                    <a:pt x="58" y="171"/>
                    <a:pt x="104" y="183"/>
                  </a:cubicBezTo>
                  <a:cubicBezTo>
                    <a:pt x="150" y="195"/>
                    <a:pt x="197" y="201"/>
                    <a:pt x="197" y="234"/>
                  </a:cubicBezTo>
                  <a:cubicBezTo>
                    <a:pt x="197" y="266"/>
                    <a:pt x="160" y="273"/>
                    <a:pt x="136" y="273"/>
                  </a:cubicBezTo>
                  <a:cubicBezTo>
                    <a:pt x="100" y="273"/>
                    <a:pt x="67" y="257"/>
                    <a:pt x="67" y="215"/>
                  </a:cubicBezTo>
                  <a:cubicBezTo>
                    <a:pt x="1" y="215"/>
                    <a:pt x="1" y="215"/>
                    <a:pt x="1" y="215"/>
                  </a:cubicBezTo>
                  <a:cubicBezTo>
                    <a:pt x="0" y="292"/>
                    <a:pt x="65" y="326"/>
                    <a:pt x="134" y="326"/>
                  </a:cubicBezTo>
                  <a:cubicBezTo>
                    <a:pt x="218" y="326"/>
                    <a:pt x="263" y="283"/>
                    <a:pt x="263" y="226"/>
                  </a:cubicBezTo>
                  <a:cubicBezTo>
                    <a:pt x="263" y="156"/>
                    <a:pt x="193" y="141"/>
                    <a:pt x="171" y="136"/>
                  </a:cubicBezTo>
                  <a:moveTo>
                    <a:pt x="541" y="121"/>
                  </a:moveTo>
                  <a:cubicBezTo>
                    <a:pt x="541" y="121"/>
                    <a:pt x="541" y="121"/>
                    <a:pt x="541" y="121"/>
                  </a:cubicBezTo>
                  <a:cubicBezTo>
                    <a:pt x="526" y="99"/>
                    <a:pt x="500" y="87"/>
                    <a:pt x="473" y="87"/>
                  </a:cubicBezTo>
                  <a:cubicBezTo>
                    <a:pt x="407" y="87"/>
                    <a:pt x="374" y="144"/>
                    <a:pt x="374" y="204"/>
                  </a:cubicBezTo>
                  <a:cubicBezTo>
                    <a:pt x="374" y="266"/>
                    <a:pt x="407" y="325"/>
                    <a:pt x="475" y="325"/>
                  </a:cubicBezTo>
                  <a:cubicBezTo>
                    <a:pt x="504" y="325"/>
                    <a:pt x="529" y="314"/>
                    <a:pt x="543" y="290"/>
                  </a:cubicBezTo>
                  <a:cubicBezTo>
                    <a:pt x="544" y="290"/>
                    <a:pt x="544" y="290"/>
                    <a:pt x="544" y="290"/>
                  </a:cubicBezTo>
                  <a:cubicBezTo>
                    <a:pt x="544" y="319"/>
                    <a:pt x="544" y="319"/>
                    <a:pt x="544" y="319"/>
                  </a:cubicBezTo>
                  <a:cubicBezTo>
                    <a:pt x="603" y="319"/>
                    <a:pt x="603" y="319"/>
                    <a:pt x="603" y="319"/>
                  </a:cubicBezTo>
                  <a:cubicBezTo>
                    <a:pt x="603" y="8"/>
                    <a:pt x="603" y="8"/>
                    <a:pt x="603" y="8"/>
                  </a:cubicBezTo>
                  <a:cubicBezTo>
                    <a:pt x="541" y="8"/>
                    <a:pt x="541" y="8"/>
                    <a:pt x="541" y="8"/>
                  </a:cubicBezTo>
                  <a:lnTo>
                    <a:pt x="541" y="121"/>
                  </a:lnTo>
                  <a:close/>
                  <a:moveTo>
                    <a:pt x="490" y="278"/>
                  </a:moveTo>
                  <a:cubicBezTo>
                    <a:pt x="452" y="278"/>
                    <a:pt x="436" y="241"/>
                    <a:pt x="436" y="206"/>
                  </a:cubicBezTo>
                  <a:cubicBezTo>
                    <a:pt x="436" y="169"/>
                    <a:pt x="449" y="134"/>
                    <a:pt x="490" y="134"/>
                  </a:cubicBezTo>
                  <a:cubicBezTo>
                    <a:pt x="530" y="134"/>
                    <a:pt x="543" y="169"/>
                    <a:pt x="543" y="205"/>
                  </a:cubicBezTo>
                  <a:cubicBezTo>
                    <a:pt x="543" y="242"/>
                    <a:pt x="531" y="278"/>
                    <a:pt x="490" y="278"/>
                  </a:cubicBezTo>
                  <a:moveTo>
                    <a:pt x="741" y="87"/>
                  </a:moveTo>
                  <a:cubicBezTo>
                    <a:pt x="672" y="87"/>
                    <a:pt x="626" y="139"/>
                    <a:pt x="626" y="206"/>
                  </a:cubicBezTo>
                  <a:cubicBezTo>
                    <a:pt x="626" y="276"/>
                    <a:pt x="670" y="325"/>
                    <a:pt x="741" y="325"/>
                  </a:cubicBezTo>
                  <a:cubicBezTo>
                    <a:pt x="792" y="325"/>
                    <a:pt x="829" y="302"/>
                    <a:pt x="846" y="249"/>
                  </a:cubicBezTo>
                  <a:cubicBezTo>
                    <a:pt x="792" y="249"/>
                    <a:pt x="792" y="249"/>
                    <a:pt x="792" y="249"/>
                  </a:cubicBezTo>
                  <a:cubicBezTo>
                    <a:pt x="788" y="263"/>
                    <a:pt x="768" y="278"/>
                    <a:pt x="743" y="278"/>
                  </a:cubicBezTo>
                  <a:cubicBezTo>
                    <a:pt x="708" y="278"/>
                    <a:pt x="689" y="260"/>
                    <a:pt x="687" y="221"/>
                  </a:cubicBezTo>
                  <a:cubicBezTo>
                    <a:pt x="850" y="221"/>
                    <a:pt x="850" y="221"/>
                    <a:pt x="850" y="221"/>
                  </a:cubicBezTo>
                  <a:cubicBezTo>
                    <a:pt x="854" y="152"/>
                    <a:pt x="817" y="87"/>
                    <a:pt x="741" y="87"/>
                  </a:cubicBezTo>
                  <a:moveTo>
                    <a:pt x="687" y="182"/>
                  </a:moveTo>
                  <a:cubicBezTo>
                    <a:pt x="688" y="164"/>
                    <a:pt x="700" y="134"/>
                    <a:pt x="739" y="134"/>
                  </a:cubicBezTo>
                  <a:cubicBezTo>
                    <a:pt x="769" y="134"/>
                    <a:pt x="782" y="151"/>
                    <a:pt x="788" y="182"/>
                  </a:cubicBezTo>
                  <a:lnTo>
                    <a:pt x="687" y="182"/>
                  </a:lnTo>
                  <a:close/>
                  <a:moveTo>
                    <a:pt x="875" y="319"/>
                  </a:moveTo>
                  <a:cubicBezTo>
                    <a:pt x="937" y="319"/>
                    <a:pt x="937" y="319"/>
                    <a:pt x="937" y="319"/>
                  </a:cubicBezTo>
                  <a:cubicBezTo>
                    <a:pt x="937" y="8"/>
                    <a:pt x="937" y="8"/>
                    <a:pt x="937" y="8"/>
                  </a:cubicBezTo>
                  <a:cubicBezTo>
                    <a:pt x="875" y="8"/>
                    <a:pt x="875" y="8"/>
                    <a:pt x="875" y="8"/>
                  </a:cubicBezTo>
                  <a:lnTo>
                    <a:pt x="875" y="319"/>
                  </a:lnTo>
                  <a:close/>
                  <a:moveTo>
                    <a:pt x="286" y="319"/>
                  </a:moveTo>
                  <a:cubicBezTo>
                    <a:pt x="348" y="319"/>
                    <a:pt x="348" y="319"/>
                    <a:pt x="348" y="319"/>
                  </a:cubicBezTo>
                  <a:cubicBezTo>
                    <a:pt x="348" y="93"/>
                    <a:pt x="348" y="93"/>
                    <a:pt x="348" y="93"/>
                  </a:cubicBezTo>
                  <a:cubicBezTo>
                    <a:pt x="286" y="93"/>
                    <a:pt x="286" y="93"/>
                    <a:pt x="286" y="93"/>
                  </a:cubicBezTo>
                  <a:lnTo>
                    <a:pt x="286" y="319"/>
                  </a:lnTo>
                  <a:close/>
                  <a:moveTo>
                    <a:pt x="286" y="59"/>
                  </a:moveTo>
                  <a:cubicBezTo>
                    <a:pt x="348" y="59"/>
                    <a:pt x="348" y="59"/>
                    <a:pt x="348" y="59"/>
                  </a:cubicBezTo>
                  <a:cubicBezTo>
                    <a:pt x="348" y="8"/>
                    <a:pt x="348" y="8"/>
                    <a:pt x="348" y="8"/>
                  </a:cubicBezTo>
                  <a:cubicBezTo>
                    <a:pt x="286" y="8"/>
                    <a:pt x="286" y="8"/>
                    <a:pt x="286" y="8"/>
                  </a:cubicBezTo>
                  <a:lnTo>
                    <a:pt x="286" y="59"/>
                  </a:lnTo>
                  <a:close/>
                </a:path>
              </a:pathLst>
            </a:custGeom>
            <a:solidFill>
              <a:srgbClr val="005BA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solidFill>
                  <a:srgbClr val="000000"/>
                </a:solidFill>
              </a:endParaRPr>
            </a:p>
          </p:txBody>
        </p:sp>
      </p:grpSp>
      <p:sp>
        <p:nvSpPr>
          <p:cNvPr id="16" name="Footer Placeholder 3"/>
          <p:cNvSpPr txBox="1">
            <a:spLocks/>
          </p:cNvSpPr>
          <p:nvPr/>
        </p:nvSpPr>
        <p:spPr>
          <a:xfrm>
            <a:off x="1341438" y="6626225"/>
            <a:ext cx="2442563" cy="138499"/>
          </a:xfrm>
          <a:prstGeom prst="rect">
            <a:avLst/>
          </a:prstGeom>
        </p:spPr>
        <p:txBody>
          <a:bodyPr wrap="none" lIns="0" tIns="0" rIns="0" bIns="0">
            <a:spAutoFit/>
          </a:bodyPr>
          <a:lstStyle>
            <a:lvl1pPr marL="0" algn="l" rtl="0" latinLnBrk="0">
              <a:defRPr sz="900" kern="1200">
                <a:solidFill>
                  <a:schemeClr val="tx2"/>
                </a:solidFill>
                <a:latin typeface="+mn-lt"/>
                <a:ea typeface="+mn-ea"/>
                <a:cs typeface="+mn-cs"/>
              </a:defRPr>
            </a:lvl1pPr>
            <a:lvl2pPr marL="457200" algn="l" rtl="0" latinLnBrk="0">
              <a:defRPr sz="1800" kern="1200">
                <a:solidFill>
                  <a:schemeClr val="tx1"/>
                </a:solidFill>
                <a:latin typeface="+mn-lt"/>
                <a:ea typeface="+mn-ea"/>
                <a:cs typeface="+mn-cs"/>
              </a:defRPr>
            </a:lvl2pPr>
            <a:lvl3pPr marL="914400" algn="l" rtl="0" latinLnBrk="0">
              <a:defRPr sz="1800" kern="1200">
                <a:solidFill>
                  <a:schemeClr val="tx1"/>
                </a:solidFill>
                <a:latin typeface="+mn-lt"/>
                <a:ea typeface="+mn-ea"/>
                <a:cs typeface="+mn-cs"/>
              </a:defRPr>
            </a:lvl3pPr>
            <a:lvl4pPr marL="1371600" algn="l" rtl="0" latinLnBrk="0">
              <a:defRPr sz="1800" kern="1200">
                <a:solidFill>
                  <a:schemeClr val="tx1"/>
                </a:solidFill>
                <a:latin typeface="+mn-lt"/>
                <a:ea typeface="+mn-ea"/>
                <a:cs typeface="+mn-cs"/>
              </a:defRPr>
            </a:lvl4pPr>
            <a:lvl5pPr marL="1828800" algn="l" rtl="0" latinLnBrk="0">
              <a:defRPr sz="1800" kern="1200">
                <a:solidFill>
                  <a:schemeClr val="tx1"/>
                </a:solidFill>
                <a:latin typeface="+mn-lt"/>
                <a:ea typeface="+mn-ea"/>
                <a:cs typeface="+mn-cs"/>
              </a:defRPr>
            </a:lvl5pPr>
            <a:lvl6pPr marL="2286000" algn="l" rtl="0" latinLnBrk="0">
              <a:defRPr sz="1800" kern="1200">
                <a:solidFill>
                  <a:schemeClr val="tx1"/>
                </a:solidFill>
                <a:latin typeface="+mn-lt"/>
                <a:ea typeface="+mn-ea"/>
                <a:cs typeface="+mn-cs"/>
              </a:defRPr>
            </a:lvl6pPr>
            <a:lvl7pPr marL="2743200" algn="l" rtl="0" latinLnBrk="0">
              <a:defRPr sz="1800" kern="1200">
                <a:solidFill>
                  <a:schemeClr val="tx1"/>
                </a:solidFill>
                <a:latin typeface="+mn-lt"/>
                <a:ea typeface="+mn-ea"/>
                <a:cs typeface="+mn-cs"/>
              </a:defRPr>
            </a:lvl7pPr>
            <a:lvl8pPr marL="3200400" algn="l" rtl="0" latinLnBrk="0">
              <a:defRPr sz="1800" kern="1200">
                <a:solidFill>
                  <a:schemeClr val="tx1"/>
                </a:solidFill>
                <a:latin typeface="+mn-lt"/>
                <a:ea typeface="+mn-ea"/>
                <a:cs typeface="+mn-cs"/>
              </a:defRPr>
            </a:lvl8pPr>
            <a:lvl9pPr marL="3657600" algn="l" rtl="0" latinLnBrk="0">
              <a:defRPr sz="1800" kern="1200">
                <a:solidFill>
                  <a:schemeClr val="tx1"/>
                </a:solidFill>
                <a:latin typeface="+mn-lt"/>
                <a:ea typeface="+mn-ea"/>
                <a:cs typeface="+mn-cs"/>
              </a:defRPr>
            </a:lvl9pPr>
            <a:extLst/>
          </a:lstStyle>
          <a:p>
            <a:r>
              <a:rPr lang="en-GB">
                <a:solidFill>
                  <a:srgbClr val="7F7F7F"/>
                </a:solidFill>
              </a:rPr>
              <a:t>Sidel Template 2013, </a:t>
            </a:r>
            <a:fld id="{74360A6C-0130-475B-8B37-F39CE4E35109}" type="datetime4">
              <a:rPr lang="en-GB" smtClean="0">
                <a:solidFill>
                  <a:srgbClr val="7F7F7F"/>
                </a:solidFill>
              </a:rPr>
              <a:pPr/>
              <a:t>Thu, 14 March</a:t>
            </a:fld>
            <a:r>
              <a:rPr lang="en-GB">
                <a:solidFill>
                  <a:srgbClr val="7F7F7F"/>
                </a:solidFill>
              </a:rPr>
              <a:t> – Confidential</a:t>
            </a:r>
            <a:endParaRPr lang="en-GB" dirty="0">
              <a:solidFill>
                <a:srgbClr val="7F7F7F"/>
              </a:solidFill>
            </a:endParaRPr>
          </a:p>
        </p:txBody>
      </p:sp>
      <p:sp>
        <p:nvSpPr>
          <p:cNvPr id="17" name="Slide Number Placeholder 4"/>
          <p:cNvSpPr txBox="1">
            <a:spLocks/>
          </p:cNvSpPr>
          <p:nvPr/>
        </p:nvSpPr>
        <p:spPr>
          <a:xfrm>
            <a:off x="652780" y="6626225"/>
            <a:ext cx="448841" cy="138499"/>
          </a:xfrm>
          <a:prstGeom prst="rect">
            <a:avLst/>
          </a:prstGeom>
        </p:spPr>
        <p:txBody>
          <a:bodyPr wrap="none" lIns="0" tIns="0" rIns="0" bIns="0">
            <a:spAutoFit/>
          </a:bodyPr>
          <a:lstStyle>
            <a:lvl1pPr marL="0" algn="l" rtl="0" latinLnBrk="0">
              <a:defRPr sz="900" kern="1200">
                <a:solidFill>
                  <a:schemeClr val="tx2"/>
                </a:solidFill>
                <a:latin typeface="+mn-lt"/>
                <a:ea typeface="+mn-ea"/>
                <a:cs typeface="+mn-cs"/>
              </a:defRPr>
            </a:lvl1pPr>
            <a:lvl2pPr marL="457200" algn="l" rtl="0" latinLnBrk="0">
              <a:defRPr sz="1800" kern="1200">
                <a:solidFill>
                  <a:schemeClr val="tx1"/>
                </a:solidFill>
                <a:latin typeface="+mn-lt"/>
                <a:ea typeface="+mn-ea"/>
                <a:cs typeface="+mn-cs"/>
              </a:defRPr>
            </a:lvl2pPr>
            <a:lvl3pPr marL="914400" algn="l" rtl="0" latinLnBrk="0">
              <a:defRPr sz="1800" kern="1200">
                <a:solidFill>
                  <a:schemeClr val="tx1"/>
                </a:solidFill>
                <a:latin typeface="+mn-lt"/>
                <a:ea typeface="+mn-ea"/>
                <a:cs typeface="+mn-cs"/>
              </a:defRPr>
            </a:lvl3pPr>
            <a:lvl4pPr marL="1371600" algn="l" rtl="0" latinLnBrk="0">
              <a:defRPr sz="1800" kern="1200">
                <a:solidFill>
                  <a:schemeClr val="tx1"/>
                </a:solidFill>
                <a:latin typeface="+mn-lt"/>
                <a:ea typeface="+mn-ea"/>
                <a:cs typeface="+mn-cs"/>
              </a:defRPr>
            </a:lvl4pPr>
            <a:lvl5pPr marL="1828800" algn="l" rtl="0" latinLnBrk="0">
              <a:defRPr sz="1800" kern="1200">
                <a:solidFill>
                  <a:schemeClr val="tx1"/>
                </a:solidFill>
                <a:latin typeface="+mn-lt"/>
                <a:ea typeface="+mn-ea"/>
                <a:cs typeface="+mn-cs"/>
              </a:defRPr>
            </a:lvl5pPr>
            <a:lvl6pPr marL="2286000" algn="l" rtl="0" latinLnBrk="0">
              <a:defRPr sz="1800" kern="1200">
                <a:solidFill>
                  <a:schemeClr val="tx1"/>
                </a:solidFill>
                <a:latin typeface="+mn-lt"/>
                <a:ea typeface="+mn-ea"/>
                <a:cs typeface="+mn-cs"/>
              </a:defRPr>
            </a:lvl6pPr>
            <a:lvl7pPr marL="2743200" algn="l" rtl="0" latinLnBrk="0">
              <a:defRPr sz="1800" kern="1200">
                <a:solidFill>
                  <a:schemeClr val="tx1"/>
                </a:solidFill>
                <a:latin typeface="+mn-lt"/>
                <a:ea typeface="+mn-ea"/>
                <a:cs typeface="+mn-cs"/>
              </a:defRPr>
            </a:lvl7pPr>
            <a:lvl8pPr marL="3200400" algn="l" rtl="0" latinLnBrk="0">
              <a:defRPr sz="1800" kern="1200">
                <a:solidFill>
                  <a:schemeClr val="tx1"/>
                </a:solidFill>
                <a:latin typeface="+mn-lt"/>
                <a:ea typeface="+mn-ea"/>
                <a:cs typeface="+mn-cs"/>
              </a:defRPr>
            </a:lvl8pPr>
            <a:lvl9pPr marL="3657600" algn="l" rtl="0" latinLnBrk="0">
              <a:defRPr sz="1800" kern="1200">
                <a:solidFill>
                  <a:schemeClr val="tx1"/>
                </a:solidFill>
                <a:latin typeface="+mn-lt"/>
                <a:ea typeface="+mn-ea"/>
                <a:cs typeface="+mn-cs"/>
              </a:defRPr>
            </a:lvl9pPr>
            <a:extLst/>
          </a:lstStyle>
          <a:p>
            <a:r>
              <a:rPr lang="en-GB" dirty="0">
                <a:solidFill>
                  <a:srgbClr val="7F7F7F"/>
                </a:solidFill>
              </a:rPr>
              <a:t>Page </a:t>
            </a:r>
            <a:fld id="{7873E190-40CF-412D-9604-1EFCEB1508B2}" type="slidenum">
              <a:rPr lang="en-GB" smtClean="0">
                <a:solidFill>
                  <a:srgbClr val="7F7F7F"/>
                </a:solidFill>
              </a:rPr>
              <a:pPr/>
              <a:t>‹#›</a:t>
            </a:fld>
            <a:endParaRPr lang="en-GB" dirty="0">
              <a:solidFill>
                <a:srgbClr val="7F7F7F"/>
              </a:solidFill>
            </a:endParaRPr>
          </a:p>
        </p:txBody>
      </p:sp>
      <p:sp>
        <p:nvSpPr>
          <p:cNvPr id="4" name="Text Placeholder 3"/>
          <p:cNvSpPr>
            <a:spLocks noGrp="1"/>
          </p:cNvSpPr>
          <p:nvPr>
            <p:ph type="body" idx="1"/>
          </p:nvPr>
        </p:nvSpPr>
        <p:spPr>
          <a:xfrm>
            <a:off x="648000" y="1485900"/>
            <a:ext cx="7997525" cy="4762500"/>
          </a:xfrm>
          <a:prstGeom prst="rect">
            <a:avLst/>
          </a:prstGeom>
        </p:spPr>
        <p:txBody>
          <a:bodyPr vert="horz" lIns="0" tIns="0" rIns="0" bIns="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B" dirty="0"/>
          </a:p>
        </p:txBody>
      </p:sp>
    </p:spTree>
    <p:extLst>
      <p:ext uri="{BB962C8B-B14F-4D97-AF65-F5344CB8AC3E}">
        <p14:creationId xmlns:p14="http://schemas.microsoft.com/office/powerpoint/2010/main" val="2724852144"/>
      </p:ext>
    </p:extLst>
  </p:cSld>
  <p:clrMap bg1="dk1" tx1="lt1" bg2="dk2" tx2="lt2" accent1="accent1" accent2="accent2" accent3="accent3" accent4="accent4" accent5="accent5" accent6="accent6" hlink="hlink" folHlink="folHlink"/>
  <p:sldLayoutIdLst>
    <p:sldLayoutId id="2147483670" r:id="rId1"/>
    <p:sldLayoutId id="2147483671" r:id="rId2"/>
    <p:sldLayoutId id="2147483672" r:id="rId3"/>
    <p:sldLayoutId id="2147483673" r:id="rId4"/>
    <p:sldLayoutId id="2147483674" r:id="rId5"/>
    <p:sldLayoutId id="2147483675" r:id="rId6"/>
    <p:sldLayoutId id="2147483676" r:id="rId7"/>
    <p:sldLayoutId id="2147483677" r:id="rId8"/>
  </p:sldLayoutIdLst>
  <p:txStyles>
    <p:titleStyle>
      <a:lvl1pPr algn="l" rtl="0" eaLnBrk="1" latinLnBrk="0" hangingPunct="1">
        <a:spcBef>
          <a:spcPct val="0"/>
        </a:spcBef>
        <a:buNone/>
        <a:defRPr lang="en-US" sz="3000" b="1" cap="none" baseline="0" noProof="1" dirty="0">
          <a:solidFill>
            <a:schemeClr val="accent4"/>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extLst/>
    </p:titleStyle>
    <p:bodyStyle>
      <a:lvl1pPr marL="0" indent="0" algn="l" rtl="0" eaLnBrk="1" latinLnBrk="0" hangingPunct="1">
        <a:spcBef>
          <a:spcPct val="20000"/>
        </a:spcBef>
        <a:buNone/>
        <a:defRPr lang="en-US" sz="2000" noProof="1" smtClean="0">
          <a:solidFill>
            <a:schemeClr val="tx1"/>
          </a:solidFill>
          <a:latin typeface="+mn-lt"/>
          <a:ea typeface="+mn-ea"/>
          <a:cs typeface="+mn-cs"/>
        </a:defRPr>
      </a:lvl1pPr>
      <a:lvl2pPr marL="182563" indent="-182563" algn="l" rtl="0" eaLnBrk="1" latinLnBrk="0" hangingPunct="1">
        <a:spcBef>
          <a:spcPts val="1200"/>
        </a:spcBef>
        <a:buClr>
          <a:schemeClr val="accent4"/>
        </a:buClr>
        <a:buFont typeface="Wingdings" pitchFamily="2" charset="2"/>
        <a:buChar char="§"/>
        <a:defRPr lang="en-US" sz="1800" noProof="1" smtClean="0">
          <a:solidFill>
            <a:schemeClr val="tx1"/>
          </a:solidFill>
          <a:latin typeface="+mn-lt"/>
          <a:ea typeface="+mn-ea"/>
          <a:cs typeface="+mn-cs"/>
        </a:defRPr>
      </a:lvl2pPr>
      <a:lvl3pPr marL="357188" indent="-174625" algn="l" rtl="0" eaLnBrk="1" latinLnBrk="0" hangingPunct="1">
        <a:spcBef>
          <a:spcPts val="0"/>
        </a:spcBef>
        <a:buClr>
          <a:schemeClr val="accent4"/>
        </a:buClr>
        <a:buFont typeface="Wingdings" pitchFamily="2" charset="2"/>
        <a:buChar char="§"/>
        <a:defRPr lang="en-US" sz="1600" noProof="1" smtClean="0">
          <a:solidFill>
            <a:schemeClr val="tx1"/>
          </a:solidFill>
          <a:latin typeface="+mn-lt"/>
          <a:ea typeface="+mn-ea"/>
          <a:cs typeface="+mn-cs"/>
        </a:defRPr>
      </a:lvl3pPr>
      <a:lvl4pPr marL="539750" indent="-182563" algn="l" rtl="0" eaLnBrk="1" latinLnBrk="0" hangingPunct="1">
        <a:spcBef>
          <a:spcPts val="0"/>
        </a:spcBef>
        <a:buFont typeface="Wingdings" pitchFamily="2" charset="2"/>
        <a:buChar char="§"/>
        <a:defRPr lang="en-US" sz="1600" noProof="1" smtClean="0">
          <a:solidFill>
            <a:schemeClr val="tx1"/>
          </a:solidFill>
          <a:latin typeface="+mn-lt"/>
          <a:ea typeface="+mn-ea"/>
          <a:cs typeface="+mn-cs"/>
        </a:defRPr>
      </a:lvl4pPr>
      <a:lvl5pPr marL="714375" indent="-174625" algn="l" rtl="0" eaLnBrk="1" latinLnBrk="0" hangingPunct="1">
        <a:spcBef>
          <a:spcPts val="0"/>
        </a:spcBef>
        <a:buFont typeface="Wingdings" pitchFamily="2" charset="2"/>
        <a:buChar char="§"/>
        <a:defRPr lang="en-US" sz="1600" noProof="1" dirty="0">
          <a:solidFill>
            <a:schemeClr val="tx1"/>
          </a:solidFill>
          <a:latin typeface="+mn-lt"/>
          <a:ea typeface="+mn-ea"/>
          <a:cs typeface="+mn-cs"/>
        </a:defRPr>
      </a:lvl5pPr>
      <a:lvl6pPr marL="2514600" indent="-228600" algn="l" rtl="0" eaLnBrk="1" latinLnBrk="0" hangingPunct="1">
        <a:spcBef>
          <a:spcPct val="20000"/>
        </a:spcBef>
        <a:buChar char="•"/>
        <a:defRPr sz="2000">
          <a:solidFill>
            <a:schemeClr val="tx1"/>
          </a:solidFill>
          <a:latin typeface="+mn-lt"/>
          <a:ea typeface="+mn-ea"/>
          <a:cs typeface="+mn-cs"/>
        </a:defRPr>
      </a:lvl6pPr>
      <a:lvl7pPr marL="2971800" indent="-228600" algn="l" rtl="0" eaLnBrk="1" latinLnBrk="0" hangingPunct="1">
        <a:spcBef>
          <a:spcPct val="20000"/>
        </a:spcBef>
        <a:buChar char="•"/>
        <a:defRPr sz="2000">
          <a:solidFill>
            <a:schemeClr val="tx1"/>
          </a:solidFill>
          <a:latin typeface="+mn-lt"/>
          <a:ea typeface="+mn-ea"/>
          <a:cs typeface="+mn-cs"/>
        </a:defRPr>
      </a:lvl7pPr>
      <a:lvl8pPr marL="3429000" indent="-228600" algn="l" rtl="0" eaLnBrk="1" latinLnBrk="0" hangingPunct="1">
        <a:spcBef>
          <a:spcPct val="20000"/>
        </a:spcBef>
        <a:buChar char="•"/>
        <a:defRPr sz="2000">
          <a:solidFill>
            <a:schemeClr val="tx1"/>
          </a:solidFill>
          <a:latin typeface="+mn-lt"/>
          <a:ea typeface="+mn-ea"/>
          <a:cs typeface="+mn-cs"/>
        </a:defRPr>
      </a:lvl8pPr>
      <a:lvl9pPr marL="3886200" indent="-228600" algn="l" rtl="0" eaLnBrk="1" latinLnBrk="0" hangingPunct="1">
        <a:spcBef>
          <a:spcPct val="20000"/>
        </a:spcBef>
        <a:buChar char="•"/>
        <a:defRPr sz="2000">
          <a:solidFill>
            <a:schemeClr val="tx1"/>
          </a:solidFill>
          <a:latin typeface="+mn-lt"/>
          <a:ea typeface="+mn-ea"/>
          <a:cs typeface="+mn-cs"/>
        </a:defRPr>
      </a:lvl9pPr>
      <a:extLst/>
    </p:bodyStyle>
    <p:otherStyle>
      <a:lvl1pPr marL="0" algn="l" rtl="0" eaLnBrk="1" hangingPunct="1">
        <a:defRPr>
          <a:solidFill>
            <a:schemeClr val="tx1"/>
          </a:solidFill>
          <a:latin typeface="+mn-lt"/>
          <a:ea typeface="+mn-ea"/>
          <a:cs typeface="+mn-cs"/>
        </a:defRPr>
      </a:lvl1pPr>
      <a:lvl2pPr marL="457200" algn="l" rtl="0" eaLnBrk="1" hangingPunct="1">
        <a:defRPr>
          <a:solidFill>
            <a:schemeClr val="tx1"/>
          </a:solidFill>
          <a:latin typeface="+mn-lt"/>
          <a:ea typeface="+mn-ea"/>
          <a:cs typeface="+mn-cs"/>
        </a:defRPr>
      </a:lvl2pPr>
      <a:lvl3pPr marL="914400" algn="l" rtl="0" eaLnBrk="1" hangingPunct="1">
        <a:defRPr>
          <a:solidFill>
            <a:schemeClr val="tx1"/>
          </a:solidFill>
          <a:latin typeface="+mn-lt"/>
          <a:ea typeface="+mn-ea"/>
          <a:cs typeface="+mn-cs"/>
        </a:defRPr>
      </a:lvl3pPr>
      <a:lvl4pPr marL="1371600" algn="l" rtl="0" eaLnBrk="1" hangingPunct="1">
        <a:defRPr>
          <a:solidFill>
            <a:schemeClr val="tx1"/>
          </a:solidFill>
          <a:latin typeface="+mn-lt"/>
          <a:ea typeface="+mn-ea"/>
          <a:cs typeface="+mn-cs"/>
        </a:defRPr>
      </a:lvl4pPr>
      <a:lvl5pPr marL="1828800" algn="l" rtl="0" eaLnBrk="1" hangingPunct="1">
        <a:defRPr>
          <a:solidFill>
            <a:schemeClr val="tx1"/>
          </a:solidFill>
          <a:latin typeface="+mn-lt"/>
          <a:ea typeface="+mn-ea"/>
          <a:cs typeface="+mn-cs"/>
        </a:defRPr>
      </a:lvl5pPr>
      <a:lvl6pPr marL="2286000" algn="l" rtl="0" eaLnBrk="1" hangingPunct="1">
        <a:defRPr>
          <a:solidFill>
            <a:schemeClr val="tx1"/>
          </a:solidFill>
          <a:latin typeface="+mn-lt"/>
          <a:ea typeface="+mn-ea"/>
          <a:cs typeface="+mn-cs"/>
        </a:defRPr>
      </a:lvl6pPr>
      <a:lvl7pPr marL="2743200" algn="l" rtl="0" eaLnBrk="1" hangingPunct="1">
        <a:defRPr>
          <a:solidFill>
            <a:schemeClr val="tx1"/>
          </a:solidFill>
          <a:latin typeface="+mn-lt"/>
          <a:ea typeface="+mn-ea"/>
          <a:cs typeface="+mn-cs"/>
        </a:defRPr>
      </a:lvl7pPr>
      <a:lvl8pPr marL="3200400" algn="l" rtl="0" eaLnBrk="1" hangingPunct="1">
        <a:defRPr>
          <a:solidFill>
            <a:schemeClr val="tx1"/>
          </a:solidFill>
          <a:latin typeface="+mn-lt"/>
          <a:ea typeface="+mn-ea"/>
          <a:cs typeface="+mn-cs"/>
        </a:defRPr>
      </a:lvl8pPr>
      <a:lvl9pPr marL="3657600" algn="l" rtl="0" eaLnBrk="1" hangingPunct="1">
        <a:defRPr>
          <a:solidFill>
            <a:schemeClr val="tx1"/>
          </a:solidFill>
          <a:latin typeface="+mn-lt"/>
          <a:ea typeface="+mn-ea"/>
          <a:cs typeface="+mn-cs"/>
        </a:defRPr>
      </a:lvl9pPr>
      <a:extLst/>
    </p:otherStyle>
  </p:txStyles>
</p:sldMaster>
</file>

<file path=ppt/slideMasters/slideMaster20.xml><?xml version="1.0" encoding="utf-8"?>
<p:sldMaster xmlns:a="http://schemas.openxmlformats.org/drawingml/2006/main" xmlns:r="http://schemas.openxmlformats.org/officeDocument/2006/relationships" xmlns:p="http://schemas.openxmlformats.org/presentationml/2006/main" preserve="1">
  <p:cSld>
    <p:bg bwMode="gray">
      <p:bgPr>
        <a:solidFill>
          <a:schemeClr val="tx1"/>
        </a:solidFill>
        <a:effectLst/>
      </p:bgPr>
    </p:bg>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p:custDataLst>
              <p:tags r:id="rId11"/>
            </p:custDataLst>
            <p:extLst>
              <p:ext uri="{D42A27DB-BD31-4B8C-83A1-F6EECF244321}">
                <p14:modId xmlns:p14="http://schemas.microsoft.com/office/powerpoint/2010/main" val="3546715558"/>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115748" name="think-cell Folie" r:id="rId12" imgW="270" imgH="270" progId="TCLayout.ActiveDocument.1">
                  <p:embed/>
                </p:oleObj>
              </mc:Choice>
              <mc:Fallback>
                <p:oleObj name="think-cell Folie" r:id="rId12" imgW="270" imgH="270" progId="TCLayout.ActiveDocument.1">
                  <p:embed/>
                  <p:pic>
                    <p:nvPicPr>
                      <p:cNvPr id="0" name=""/>
                      <p:cNvPicPr/>
                      <p:nvPr/>
                    </p:nvPicPr>
                    <p:blipFill>
                      <a:blip r:embed="rId13"/>
                      <a:stretch>
                        <a:fillRect/>
                      </a:stretch>
                    </p:blipFill>
                    <p:spPr>
                      <a:xfrm>
                        <a:off x="1588" y="1588"/>
                        <a:ext cx="1587" cy="1587"/>
                      </a:xfrm>
                      <a:prstGeom prst="rect">
                        <a:avLst/>
                      </a:prstGeom>
                    </p:spPr>
                  </p:pic>
                </p:oleObj>
              </mc:Fallback>
            </mc:AlternateContent>
          </a:graphicData>
        </a:graphic>
      </p:graphicFrame>
      <p:pic>
        <p:nvPicPr>
          <p:cNvPr id="15" name="Picture 3" descr="Hintergrund"/>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pic>
        <p:nvPicPr>
          <p:cNvPr id="9" name="Image 66" descr="shadow-v2.png"/>
          <p:cNvPicPr>
            <a:picLocks noChangeAspect="1"/>
          </p:cNvPicPr>
          <p:nvPr/>
        </p:nvPicPr>
        <p:blipFill>
          <a:blip r:embed="rId15">
            <a:extLst>
              <a:ext uri="{28A0092B-C50C-407E-A947-70E740481C1C}">
                <a14:useLocalDpi xmlns:a14="http://schemas.microsoft.com/office/drawing/2010/main" val="0"/>
              </a:ext>
            </a:extLst>
          </a:blip>
          <a:srcRect t="8528" b="51877"/>
          <a:stretch>
            <a:fillRect/>
          </a:stretch>
        </p:blipFill>
        <p:spPr bwMode="auto">
          <a:xfrm>
            <a:off x="0" y="6381750"/>
            <a:ext cx="8856663" cy="206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6" name="Rectangle 6"/>
          <p:cNvSpPr>
            <a:spLocks noGrp="1"/>
          </p:cNvSpPr>
          <p:nvPr>
            <p:ph type="title"/>
          </p:nvPr>
        </p:nvSpPr>
        <p:spPr>
          <a:xfrm>
            <a:off x="648000" y="334800"/>
            <a:ext cx="7992000" cy="93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fontAlgn="base">
              <a:spcAft>
                <a:spcPct val="0"/>
              </a:spcAft>
            </a:pPr>
            <a:r>
              <a:rPr lang="en-GB" noProof="1"/>
              <a:t>Click to edit master title style</a:t>
            </a:r>
            <a:endParaRPr lang="en-GB" dirty="0"/>
          </a:p>
        </p:txBody>
      </p:sp>
      <p:grpSp>
        <p:nvGrpSpPr>
          <p:cNvPr id="10" name="Group 7"/>
          <p:cNvGrpSpPr>
            <a:grpSpLocks/>
          </p:cNvGrpSpPr>
          <p:nvPr/>
        </p:nvGrpSpPr>
        <p:grpSpPr bwMode="auto">
          <a:xfrm>
            <a:off x="7777163" y="6526213"/>
            <a:ext cx="863600" cy="236537"/>
            <a:chOff x="1005" y="1644"/>
            <a:chExt cx="3749" cy="1030"/>
          </a:xfrm>
        </p:grpSpPr>
        <p:sp>
          <p:nvSpPr>
            <p:cNvPr id="11" name="Freeform 8"/>
            <p:cNvSpPr>
              <a:spLocks/>
            </p:cNvSpPr>
            <p:nvPr userDrawn="1"/>
          </p:nvSpPr>
          <p:spPr bwMode="auto">
            <a:xfrm>
              <a:off x="1962" y="2123"/>
              <a:ext cx="314" cy="256"/>
            </a:xfrm>
            <a:custGeom>
              <a:avLst/>
              <a:gdLst>
                <a:gd name="T0" fmla="*/ 108 w 314"/>
                <a:gd name="T1" fmla="*/ 256 h 256"/>
                <a:gd name="T2" fmla="*/ 314 w 314"/>
                <a:gd name="T3" fmla="*/ 0 h 256"/>
                <a:gd name="T4" fmla="*/ 101 w 314"/>
                <a:gd name="T5" fmla="*/ 0 h 256"/>
                <a:gd name="T6" fmla="*/ 0 w 314"/>
                <a:gd name="T7" fmla="*/ 126 h 256"/>
                <a:gd name="T8" fmla="*/ 108 w 314"/>
                <a:gd name="T9" fmla="*/ 256 h 256"/>
              </a:gdLst>
              <a:ahLst/>
              <a:cxnLst>
                <a:cxn ang="0">
                  <a:pos x="T0" y="T1"/>
                </a:cxn>
                <a:cxn ang="0">
                  <a:pos x="T2" y="T3"/>
                </a:cxn>
                <a:cxn ang="0">
                  <a:pos x="T4" y="T5"/>
                </a:cxn>
                <a:cxn ang="0">
                  <a:pos x="T6" y="T7"/>
                </a:cxn>
                <a:cxn ang="0">
                  <a:pos x="T8" y="T9"/>
                </a:cxn>
              </a:cxnLst>
              <a:rect l="0" t="0" r="r" b="b"/>
              <a:pathLst>
                <a:path w="314" h="256">
                  <a:moveTo>
                    <a:pt x="108" y="256"/>
                  </a:moveTo>
                  <a:lnTo>
                    <a:pt x="314" y="0"/>
                  </a:lnTo>
                  <a:lnTo>
                    <a:pt x="101" y="0"/>
                  </a:lnTo>
                  <a:lnTo>
                    <a:pt x="0" y="126"/>
                  </a:lnTo>
                  <a:lnTo>
                    <a:pt x="108" y="256"/>
                  </a:lnTo>
                  <a:close/>
                </a:path>
              </a:pathLst>
            </a:custGeom>
            <a:solidFill>
              <a:srgbClr val="F15A2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solidFill>
                  <a:srgbClr val="000000"/>
                </a:solidFill>
              </a:endParaRPr>
            </a:p>
          </p:txBody>
        </p:sp>
        <p:sp>
          <p:nvSpPr>
            <p:cNvPr id="12" name="Freeform 9"/>
            <p:cNvSpPr>
              <a:spLocks noEditPoints="1"/>
            </p:cNvSpPr>
            <p:nvPr userDrawn="1"/>
          </p:nvSpPr>
          <p:spPr bwMode="auto">
            <a:xfrm>
              <a:off x="1005" y="1644"/>
              <a:ext cx="1183" cy="1014"/>
            </a:xfrm>
            <a:custGeom>
              <a:avLst/>
              <a:gdLst>
                <a:gd name="T0" fmla="*/ 359 w 501"/>
                <a:gd name="T1" fmla="*/ 313 h 429"/>
                <a:gd name="T2" fmla="*/ 339 w 501"/>
                <a:gd name="T3" fmla="*/ 287 h 429"/>
                <a:gd name="T4" fmla="*/ 331 w 501"/>
                <a:gd name="T5" fmla="*/ 277 h 429"/>
                <a:gd name="T6" fmla="*/ 288 w 501"/>
                <a:gd name="T7" fmla="*/ 257 h 429"/>
                <a:gd name="T8" fmla="*/ 232 w 501"/>
                <a:gd name="T9" fmla="*/ 313 h 429"/>
                <a:gd name="T10" fmla="*/ 288 w 501"/>
                <a:gd name="T11" fmla="*/ 368 h 429"/>
                <a:gd name="T12" fmla="*/ 331 w 501"/>
                <a:gd name="T13" fmla="*/ 348 h 429"/>
                <a:gd name="T14" fmla="*/ 339 w 501"/>
                <a:gd name="T15" fmla="*/ 338 h 429"/>
                <a:gd name="T16" fmla="*/ 359 w 501"/>
                <a:gd name="T17" fmla="*/ 313 h 429"/>
                <a:gd name="T18" fmla="*/ 162 w 501"/>
                <a:gd name="T19" fmla="*/ 312 h 429"/>
                <a:gd name="T20" fmla="*/ 288 w 501"/>
                <a:gd name="T21" fmla="*/ 188 h 429"/>
                <a:gd name="T22" fmla="*/ 384 w 501"/>
                <a:gd name="T23" fmla="*/ 232 h 429"/>
                <a:gd name="T24" fmla="*/ 385 w 501"/>
                <a:gd name="T25" fmla="*/ 234 h 429"/>
                <a:gd name="T26" fmla="*/ 387 w 501"/>
                <a:gd name="T27" fmla="*/ 233 h 429"/>
                <a:gd name="T28" fmla="*/ 250 w 501"/>
                <a:gd name="T29" fmla="*/ 0 h 429"/>
                <a:gd name="T30" fmla="*/ 0 w 501"/>
                <a:gd name="T31" fmla="*/ 429 h 429"/>
                <a:gd name="T32" fmla="*/ 244 w 501"/>
                <a:gd name="T33" fmla="*/ 429 h 429"/>
                <a:gd name="T34" fmla="*/ 245 w 501"/>
                <a:gd name="T35" fmla="*/ 428 h 429"/>
                <a:gd name="T36" fmla="*/ 220 w 501"/>
                <a:gd name="T37" fmla="*/ 417 h 429"/>
                <a:gd name="T38" fmla="*/ 162 w 501"/>
                <a:gd name="T39" fmla="*/ 312 h 429"/>
                <a:gd name="T40" fmla="*/ 496 w 501"/>
                <a:gd name="T41" fmla="*/ 427 h 429"/>
                <a:gd name="T42" fmla="*/ 470 w 501"/>
                <a:gd name="T43" fmla="*/ 420 h 429"/>
                <a:gd name="T44" fmla="*/ 405 w 501"/>
                <a:gd name="T45" fmla="*/ 367 h 429"/>
                <a:gd name="T46" fmla="*/ 380 w 501"/>
                <a:gd name="T47" fmla="*/ 398 h 429"/>
                <a:gd name="T48" fmla="*/ 333 w 501"/>
                <a:gd name="T49" fmla="*/ 428 h 429"/>
                <a:gd name="T50" fmla="*/ 333 w 501"/>
                <a:gd name="T51" fmla="*/ 429 h 429"/>
                <a:gd name="T52" fmla="*/ 501 w 501"/>
                <a:gd name="T53" fmla="*/ 429 h 429"/>
                <a:gd name="T54" fmla="*/ 501 w 501"/>
                <a:gd name="T55" fmla="*/ 428 h 429"/>
                <a:gd name="T56" fmla="*/ 496 w 501"/>
                <a:gd name="T57" fmla="*/ 427 h 4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01" h="429">
                  <a:moveTo>
                    <a:pt x="359" y="313"/>
                  </a:moveTo>
                  <a:cubicBezTo>
                    <a:pt x="353" y="305"/>
                    <a:pt x="350" y="300"/>
                    <a:pt x="339" y="287"/>
                  </a:cubicBezTo>
                  <a:cubicBezTo>
                    <a:pt x="336" y="283"/>
                    <a:pt x="335" y="282"/>
                    <a:pt x="331" y="277"/>
                  </a:cubicBezTo>
                  <a:cubicBezTo>
                    <a:pt x="320" y="265"/>
                    <a:pt x="306" y="257"/>
                    <a:pt x="288" y="257"/>
                  </a:cubicBezTo>
                  <a:cubicBezTo>
                    <a:pt x="257" y="257"/>
                    <a:pt x="232" y="282"/>
                    <a:pt x="232" y="313"/>
                  </a:cubicBezTo>
                  <a:cubicBezTo>
                    <a:pt x="232" y="343"/>
                    <a:pt x="257" y="368"/>
                    <a:pt x="288" y="368"/>
                  </a:cubicBezTo>
                  <a:cubicBezTo>
                    <a:pt x="306" y="368"/>
                    <a:pt x="320" y="360"/>
                    <a:pt x="331" y="348"/>
                  </a:cubicBezTo>
                  <a:cubicBezTo>
                    <a:pt x="335" y="343"/>
                    <a:pt x="336" y="342"/>
                    <a:pt x="339" y="338"/>
                  </a:cubicBezTo>
                  <a:cubicBezTo>
                    <a:pt x="350" y="325"/>
                    <a:pt x="353" y="320"/>
                    <a:pt x="359" y="313"/>
                  </a:cubicBezTo>
                  <a:moveTo>
                    <a:pt x="162" y="312"/>
                  </a:moveTo>
                  <a:cubicBezTo>
                    <a:pt x="162" y="243"/>
                    <a:pt x="218" y="188"/>
                    <a:pt x="288" y="188"/>
                  </a:cubicBezTo>
                  <a:cubicBezTo>
                    <a:pt x="322" y="188"/>
                    <a:pt x="357" y="201"/>
                    <a:pt x="384" y="232"/>
                  </a:cubicBezTo>
                  <a:cubicBezTo>
                    <a:pt x="385" y="234"/>
                    <a:pt x="385" y="234"/>
                    <a:pt x="385" y="234"/>
                  </a:cubicBezTo>
                  <a:cubicBezTo>
                    <a:pt x="387" y="233"/>
                    <a:pt x="387" y="233"/>
                    <a:pt x="387" y="233"/>
                  </a:cubicBezTo>
                  <a:cubicBezTo>
                    <a:pt x="250" y="0"/>
                    <a:pt x="250" y="0"/>
                    <a:pt x="250" y="0"/>
                  </a:cubicBezTo>
                  <a:cubicBezTo>
                    <a:pt x="0" y="429"/>
                    <a:pt x="0" y="429"/>
                    <a:pt x="0" y="429"/>
                  </a:cubicBezTo>
                  <a:cubicBezTo>
                    <a:pt x="244" y="429"/>
                    <a:pt x="244" y="429"/>
                    <a:pt x="244" y="429"/>
                  </a:cubicBezTo>
                  <a:cubicBezTo>
                    <a:pt x="245" y="428"/>
                    <a:pt x="245" y="428"/>
                    <a:pt x="245" y="428"/>
                  </a:cubicBezTo>
                  <a:cubicBezTo>
                    <a:pt x="234" y="425"/>
                    <a:pt x="224" y="419"/>
                    <a:pt x="220" y="417"/>
                  </a:cubicBezTo>
                  <a:cubicBezTo>
                    <a:pt x="185" y="395"/>
                    <a:pt x="162" y="357"/>
                    <a:pt x="162" y="312"/>
                  </a:cubicBezTo>
                  <a:moveTo>
                    <a:pt x="496" y="427"/>
                  </a:moveTo>
                  <a:cubicBezTo>
                    <a:pt x="485" y="425"/>
                    <a:pt x="476" y="422"/>
                    <a:pt x="470" y="420"/>
                  </a:cubicBezTo>
                  <a:cubicBezTo>
                    <a:pt x="444" y="409"/>
                    <a:pt x="423" y="389"/>
                    <a:pt x="405" y="367"/>
                  </a:cubicBezTo>
                  <a:cubicBezTo>
                    <a:pt x="405" y="367"/>
                    <a:pt x="392" y="385"/>
                    <a:pt x="380" y="398"/>
                  </a:cubicBezTo>
                  <a:cubicBezTo>
                    <a:pt x="362" y="417"/>
                    <a:pt x="343" y="425"/>
                    <a:pt x="333" y="428"/>
                  </a:cubicBezTo>
                  <a:cubicBezTo>
                    <a:pt x="333" y="429"/>
                    <a:pt x="333" y="429"/>
                    <a:pt x="333" y="429"/>
                  </a:cubicBezTo>
                  <a:cubicBezTo>
                    <a:pt x="501" y="429"/>
                    <a:pt x="501" y="429"/>
                    <a:pt x="501" y="429"/>
                  </a:cubicBezTo>
                  <a:cubicBezTo>
                    <a:pt x="501" y="428"/>
                    <a:pt x="501" y="428"/>
                    <a:pt x="501" y="428"/>
                  </a:cubicBezTo>
                  <a:cubicBezTo>
                    <a:pt x="501" y="428"/>
                    <a:pt x="499" y="427"/>
                    <a:pt x="496" y="427"/>
                  </a:cubicBezTo>
                </a:path>
              </a:pathLst>
            </a:custGeom>
            <a:solidFill>
              <a:srgbClr val="005BA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solidFill>
                  <a:srgbClr val="000000"/>
                </a:solidFill>
              </a:endParaRPr>
            </a:p>
          </p:txBody>
        </p:sp>
        <p:sp>
          <p:nvSpPr>
            <p:cNvPr id="14" name="Freeform 10"/>
            <p:cNvSpPr>
              <a:spLocks noEditPoints="1"/>
            </p:cNvSpPr>
            <p:nvPr userDrawn="1"/>
          </p:nvSpPr>
          <p:spPr bwMode="auto">
            <a:xfrm>
              <a:off x="2540" y="1904"/>
              <a:ext cx="2214" cy="770"/>
            </a:xfrm>
            <a:custGeom>
              <a:avLst/>
              <a:gdLst>
                <a:gd name="T0" fmla="*/ 171 w 937"/>
                <a:gd name="T1" fmla="*/ 136 h 326"/>
                <a:gd name="T2" fmla="*/ 78 w 937"/>
                <a:gd name="T3" fmla="*/ 89 h 326"/>
                <a:gd name="T4" fmla="*/ 125 w 937"/>
                <a:gd name="T5" fmla="*/ 53 h 326"/>
                <a:gd name="T6" fmla="*/ 186 w 937"/>
                <a:gd name="T7" fmla="*/ 100 h 326"/>
                <a:gd name="T8" fmla="*/ 253 w 937"/>
                <a:gd name="T9" fmla="*/ 100 h 326"/>
                <a:gd name="T10" fmla="*/ 128 w 937"/>
                <a:gd name="T11" fmla="*/ 0 h 326"/>
                <a:gd name="T12" fmla="*/ 12 w 937"/>
                <a:gd name="T13" fmla="*/ 94 h 326"/>
                <a:gd name="T14" fmla="*/ 104 w 937"/>
                <a:gd name="T15" fmla="*/ 183 h 326"/>
                <a:gd name="T16" fmla="*/ 197 w 937"/>
                <a:gd name="T17" fmla="*/ 234 h 326"/>
                <a:gd name="T18" fmla="*/ 136 w 937"/>
                <a:gd name="T19" fmla="*/ 273 h 326"/>
                <a:gd name="T20" fmla="*/ 67 w 937"/>
                <a:gd name="T21" fmla="*/ 215 h 326"/>
                <a:gd name="T22" fmla="*/ 1 w 937"/>
                <a:gd name="T23" fmla="*/ 215 h 326"/>
                <a:gd name="T24" fmla="*/ 134 w 937"/>
                <a:gd name="T25" fmla="*/ 326 h 326"/>
                <a:gd name="T26" fmla="*/ 263 w 937"/>
                <a:gd name="T27" fmla="*/ 226 h 326"/>
                <a:gd name="T28" fmla="*/ 171 w 937"/>
                <a:gd name="T29" fmla="*/ 136 h 326"/>
                <a:gd name="T30" fmla="*/ 541 w 937"/>
                <a:gd name="T31" fmla="*/ 121 h 326"/>
                <a:gd name="T32" fmla="*/ 541 w 937"/>
                <a:gd name="T33" fmla="*/ 121 h 326"/>
                <a:gd name="T34" fmla="*/ 473 w 937"/>
                <a:gd name="T35" fmla="*/ 87 h 326"/>
                <a:gd name="T36" fmla="*/ 374 w 937"/>
                <a:gd name="T37" fmla="*/ 204 h 326"/>
                <a:gd name="T38" fmla="*/ 475 w 937"/>
                <a:gd name="T39" fmla="*/ 325 h 326"/>
                <a:gd name="T40" fmla="*/ 543 w 937"/>
                <a:gd name="T41" fmla="*/ 290 h 326"/>
                <a:gd name="T42" fmla="*/ 544 w 937"/>
                <a:gd name="T43" fmla="*/ 290 h 326"/>
                <a:gd name="T44" fmla="*/ 544 w 937"/>
                <a:gd name="T45" fmla="*/ 319 h 326"/>
                <a:gd name="T46" fmla="*/ 603 w 937"/>
                <a:gd name="T47" fmla="*/ 319 h 326"/>
                <a:gd name="T48" fmla="*/ 603 w 937"/>
                <a:gd name="T49" fmla="*/ 8 h 326"/>
                <a:gd name="T50" fmla="*/ 541 w 937"/>
                <a:gd name="T51" fmla="*/ 8 h 326"/>
                <a:gd name="T52" fmla="*/ 541 w 937"/>
                <a:gd name="T53" fmla="*/ 121 h 326"/>
                <a:gd name="T54" fmla="*/ 490 w 937"/>
                <a:gd name="T55" fmla="*/ 278 h 326"/>
                <a:gd name="T56" fmla="*/ 436 w 937"/>
                <a:gd name="T57" fmla="*/ 206 h 326"/>
                <a:gd name="T58" fmla="*/ 490 w 937"/>
                <a:gd name="T59" fmla="*/ 134 h 326"/>
                <a:gd name="T60" fmla="*/ 543 w 937"/>
                <a:gd name="T61" fmla="*/ 205 h 326"/>
                <a:gd name="T62" fmla="*/ 490 w 937"/>
                <a:gd name="T63" fmla="*/ 278 h 326"/>
                <a:gd name="T64" fmla="*/ 741 w 937"/>
                <a:gd name="T65" fmla="*/ 87 h 326"/>
                <a:gd name="T66" fmla="*/ 626 w 937"/>
                <a:gd name="T67" fmla="*/ 206 h 326"/>
                <a:gd name="T68" fmla="*/ 741 w 937"/>
                <a:gd name="T69" fmla="*/ 325 h 326"/>
                <a:gd name="T70" fmla="*/ 846 w 937"/>
                <a:gd name="T71" fmla="*/ 249 h 326"/>
                <a:gd name="T72" fmla="*/ 792 w 937"/>
                <a:gd name="T73" fmla="*/ 249 h 326"/>
                <a:gd name="T74" fmla="*/ 743 w 937"/>
                <a:gd name="T75" fmla="*/ 278 h 326"/>
                <a:gd name="T76" fmla="*/ 687 w 937"/>
                <a:gd name="T77" fmla="*/ 221 h 326"/>
                <a:gd name="T78" fmla="*/ 850 w 937"/>
                <a:gd name="T79" fmla="*/ 221 h 326"/>
                <a:gd name="T80" fmla="*/ 741 w 937"/>
                <a:gd name="T81" fmla="*/ 87 h 326"/>
                <a:gd name="T82" fmla="*/ 687 w 937"/>
                <a:gd name="T83" fmla="*/ 182 h 326"/>
                <a:gd name="T84" fmla="*/ 739 w 937"/>
                <a:gd name="T85" fmla="*/ 134 h 326"/>
                <a:gd name="T86" fmla="*/ 788 w 937"/>
                <a:gd name="T87" fmla="*/ 182 h 326"/>
                <a:gd name="T88" fmla="*/ 687 w 937"/>
                <a:gd name="T89" fmla="*/ 182 h 326"/>
                <a:gd name="T90" fmla="*/ 875 w 937"/>
                <a:gd name="T91" fmla="*/ 319 h 326"/>
                <a:gd name="T92" fmla="*/ 937 w 937"/>
                <a:gd name="T93" fmla="*/ 319 h 326"/>
                <a:gd name="T94" fmla="*/ 937 w 937"/>
                <a:gd name="T95" fmla="*/ 8 h 326"/>
                <a:gd name="T96" fmla="*/ 875 w 937"/>
                <a:gd name="T97" fmla="*/ 8 h 326"/>
                <a:gd name="T98" fmla="*/ 875 w 937"/>
                <a:gd name="T99" fmla="*/ 319 h 326"/>
                <a:gd name="T100" fmla="*/ 286 w 937"/>
                <a:gd name="T101" fmla="*/ 319 h 326"/>
                <a:gd name="T102" fmla="*/ 348 w 937"/>
                <a:gd name="T103" fmla="*/ 319 h 326"/>
                <a:gd name="T104" fmla="*/ 348 w 937"/>
                <a:gd name="T105" fmla="*/ 93 h 326"/>
                <a:gd name="T106" fmla="*/ 286 w 937"/>
                <a:gd name="T107" fmla="*/ 93 h 326"/>
                <a:gd name="T108" fmla="*/ 286 w 937"/>
                <a:gd name="T109" fmla="*/ 319 h 326"/>
                <a:gd name="T110" fmla="*/ 286 w 937"/>
                <a:gd name="T111" fmla="*/ 59 h 326"/>
                <a:gd name="T112" fmla="*/ 348 w 937"/>
                <a:gd name="T113" fmla="*/ 59 h 326"/>
                <a:gd name="T114" fmla="*/ 348 w 937"/>
                <a:gd name="T115" fmla="*/ 8 h 326"/>
                <a:gd name="T116" fmla="*/ 286 w 937"/>
                <a:gd name="T117" fmla="*/ 8 h 326"/>
                <a:gd name="T118" fmla="*/ 286 w 937"/>
                <a:gd name="T119" fmla="*/ 59 h 3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937" h="326">
                  <a:moveTo>
                    <a:pt x="171" y="136"/>
                  </a:moveTo>
                  <a:cubicBezTo>
                    <a:pt x="93" y="116"/>
                    <a:pt x="78" y="113"/>
                    <a:pt x="78" y="89"/>
                  </a:cubicBezTo>
                  <a:cubicBezTo>
                    <a:pt x="78" y="63"/>
                    <a:pt x="103" y="53"/>
                    <a:pt x="125" y="53"/>
                  </a:cubicBezTo>
                  <a:cubicBezTo>
                    <a:pt x="158" y="53"/>
                    <a:pt x="184" y="63"/>
                    <a:pt x="186" y="100"/>
                  </a:cubicBezTo>
                  <a:cubicBezTo>
                    <a:pt x="253" y="100"/>
                    <a:pt x="253" y="100"/>
                    <a:pt x="253" y="100"/>
                  </a:cubicBezTo>
                  <a:cubicBezTo>
                    <a:pt x="253" y="29"/>
                    <a:pt x="193" y="0"/>
                    <a:pt x="128" y="0"/>
                  </a:cubicBezTo>
                  <a:cubicBezTo>
                    <a:pt x="72" y="0"/>
                    <a:pt x="12" y="31"/>
                    <a:pt x="12" y="94"/>
                  </a:cubicBezTo>
                  <a:cubicBezTo>
                    <a:pt x="12" y="153"/>
                    <a:pt x="58" y="171"/>
                    <a:pt x="104" y="183"/>
                  </a:cubicBezTo>
                  <a:cubicBezTo>
                    <a:pt x="150" y="195"/>
                    <a:pt x="197" y="201"/>
                    <a:pt x="197" y="234"/>
                  </a:cubicBezTo>
                  <a:cubicBezTo>
                    <a:pt x="197" y="266"/>
                    <a:pt x="160" y="273"/>
                    <a:pt x="136" y="273"/>
                  </a:cubicBezTo>
                  <a:cubicBezTo>
                    <a:pt x="100" y="273"/>
                    <a:pt x="67" y="257"/>
                    <a:pt x="67" y="215"/>
                  </a:cubicBezTo>
                  <a:cubicBezTo>
                    <a:pt x="1" y="215"/>
                    <a:pt x="1" y="215"/>
                    <a:pt x="1" y="215"/>
                  </a:cubicBezTo>
                  <a:cubicBezTo>
                    <a:pt x="0" y="292"/>
                    <a:pt x="65" y="326"/>
                    <a:pt x="134" y="326"/>
                  </a:cubicBezTo>
                  <a:cubicBezTo>
                    <a:pt x="218" y="326"/>
                    <a:pt x="263" y="283"/>
                    <a:pt x="263" y="226"/>
                  </a:cubicBezTo>
                  <a:cubicBezTo>
                    <a:pt x="263" y="156"/>
                    <a:pt x="193" y="141"/>
                    <a:pt x="171" y="136"/>
                  </a:cubicBezTo>
                  <a:moveTo>
                    <a:pt x="541" y="121"/>
                  </a:moveTo>
                  <a:cubicBezTo>
                    <a:pt x="541" y="121"/>
                    <a:pt x="541" y="121"/>
                    <a:pt x="541" y="121"/>
                  </a:cubicBezTo>
                  <a:cubicBezTo>
                    <a:pt x="526" y="99"/>
                    <a:pt x="500" y="87"/>
                    <a:pt x="473" y="87"/>
                  </a:cubicBezTo>
                  <a:cubicBezTo>
                    <a:pt x="407" y="87"/>
                    <a:pt x="374" y="144"/>
                    <a:pt x="374" y="204"/>
                  </a:cubicBezTo>
                  <a:cubicBezTo>
                    <a:pt x="374" y="266"/>
                    <a:pt x="407" y="325"/>
                    <a:pt x="475" y="325"/>
                  </a:cubicBezTo>
                  <a:cubicBezTo>
                    <a:pt x="504" y="325"/>
                    <a:pt x="529" y="314"/>
                    <a:pt x="543" y="290"/>
                  </a:cubicBezTo>
                  <a:cubicBezTo>
                    <a:pt x="544" y="290"/>
                    <a:pt x="544" y="290"/>
                    <a:pt x="544" y="290"/>
                  </a:cubicBezTo>
                  <a:cubicBezTo>
                    <a:pt x="544" y="319"/>
                    <a:pt x="544" y="319"/>
                    <a:pt x="544" y="319"/>
                  </a:cubicBezTo>
                  <a:cubicBezTo>
                    <a:pt x="603" y="319"/>
                    <a:pt x="603" y="319"/>
                    <a:pt x="603" y="319"/>
                  </a:cubicBezTo>
                  <a:cubicBezTo>
                    <a:pt x="603" y="8"/>
                    <a:pt x="603" y="8"/>
                    <a:pt x="603" y="8"/>
                  </a:cubicBezTo>
                  <a:cubicBezTo>
                    <a:pt x="541" y="8"/>
                    <a:pt x="541" y="8"/>
                    <a:pt x="541" y="8"/>
                  </a:cubicBezTo>
                  <a:lnTo>
                    <a:pt x="541" y="121"/>
                  </a:lnTo>
                  <a:close/>
                  <a:moveTo>
                    <a:pt x="490" y="278"/>
                  </a:moveTo>
                  <a:cubicBezTo>
                    <a:pt x="452" y="278"/>
                    <a:pt x="436" y="241"/>
                    <a:pt x="436" y="206"/>
                  </a:cubicBezTo>
                  <a:cubicBezTo>
                    <a:pt x="436" y="169"/>
                    <a:pt x="449" y="134"/>
                    <a:pt x="490" y="134"/>
                  </a:cubicBezTo>
                  <a:cubicBezTo>
                    <a:pt x="530" y="134"/>
                    <a:pt x="543" y="169"/>
                    <a:pt x="543" y="205"/>
                  </a:cubicBezTo>
                  <a:cubicBezTo>
                    <a:pt x="543" y="242"/>
                    <a:pt x="531" y="278"/>
                    <a:pt x="490" y="278"/>
                  </a:cubicBezTo>
                  <a:moveTo>
                    <a:pt x="741" y="87"/>
                  </a:moveTo>
                  <a:cubicBezTo>
                    <a:pt x="672" y="87"/>
                    <a:pt x="626" y="139"/>
                    <a:pt x="626" y="206"/>
                  </a:cubicBezTo>
                  <a:cubicBezTo>
                    <a:pt x="626" y="276"/>
                    <a:pt x="670" y="325"/>
                    <a:pt x="741" y="325"/>
                  </a:cubicBezTo>
                  <a:cubicBezTo>
                    <a:pt x="792" y="325"/>
                    <a:pt x="829" y="302"/>
                    <a:pt x="846" y="249"/>
                  </a:cubicBezTo>
                  <a:cubicBezTo>
                    <a:pt x="792" y="249"/>
                    <a:pt x="792" y="249"/>
                    <a:pt x="792" y="249"/>
                  </a:cubicBezTo>
                  <a:cubicBezTo>
                    <a:pt x="788" y="263"/>
                    <a:pt x="768" y="278"/>
                    <a:pt x="743" y="278"/>
                  </a:cubicBezTo>
                  <a:cubicBezTo>
                    <a:pt x="708" y="278"/>
                    <a:pt x="689" y="260"/>
                    <a:pt x="687" y="221"/>
                  </a:cubicBezTo>
                  <a:cubicBezTo>
                    <a:pt x="850" y="221"/>
                    <a:pt x="850" y="221"/>
                    <a:pt x="850" y="221"/>
                  </a:cubicBezTo>
                  <a:cubicBezTo>
                    <a:pt x="854" y="152"/>
                    <a:pt x="817" y="87"/>
                    <a:pt x="741" y="87"/>
                  </a:cubicBezTo>
                  <a:moveTo>
                    <a:pt x="687" y="182"/>
                  </a:moveTo>
                  <a:cubicBezTo>
                    <a:pt x="688" y="164"/>
                    <a:pt x="700" y="134"/>
                    <a:pt x="739" y="134"/>
                  </a:cubicBezTo>
                  <a:cubicBezTo>
                    <a:pt x="769" y="134"/>
                    <a:pt x="782" y="151"/>
                    <a:pt x="788" y="182"/>
                  </a:cubicBezTo>
                  <a:lnTo>
                    <a:pt x="687" y="182"/>
                  </a:lnTo>
                  <a:close/>
                  <a:moveTo>
                    <a:pt x="875" y="319"/>
                  </a:moveTo>
                  <a:cubicBezTo>
                    <a:pt x="937" y="319"/>
                    <a:pt x="937" y="319"/>
                    <a:pt x="937" y="319"/>
                  </a:cubicBezTo>
                  <a:cubicBezTo>
                    <a:pt x="937" y="8"/>
                    <a:pt x="937" y="8"/>
                    <a:pt x="937" y="8"/>
                  </a:cubicBezTo>
                  <a:cubicBezTo>
                    <a:pt x="875" y="8"/>
                    <a:pt x="875" y="8"/>
                    <a:pt x="875" y="8"/>
                  </a:cubicBezTo>
                  <a:lnTo>
                    <a:pt x="875" y="319"/>
                  </a:lnTo>
                  <a:close/>
                  <a:moveTo>
                    <a:pt x="286" y="319"/>
                  </a:moveTo>
                  <a:cubicBezTo>
                    <a:pt x="348" y="319"/>
                    <a:pt x="348" y="319"/>
                    <a:pt x="348" y="319"/>
                  </a:cubicBezTo>
                  <a:cubicBezTo>
                    <a:pt x="348" y="93"/>
                    <a:pt x="348" y="93"/>
                    <a:pt x="348" y="93"/>
                  </a:cubicBezTo>
                  <a:cubicBezTo>
                    <a:pt x="286" y="93"/>
                    <a:pt x="286" y="93"/>
                    <a:pt x="286" y="93"/>
                  </a:cubicBezTo>
                  <a:lnTo>
                    <a:pt x="286" y="319"/>
                  </a:lnTo>
                  <a:close/>
                  <a:moveTo>
                    <a:pt x="286" y="59"/>
                  </a:moveTo>
                  <a:cubicBezTo>
                    <a:pt x="348" y="59"/>
                    <a:pt x="348" y="59"/>
                    <a:pt x="348" y="59"/>
                  </a:cubicBezTo>
                  <a:cubicBezTo>
                    <a:pt x="348" y="8"/>
                    <a:pt x="348" y="8"/>
                    <a:pt x="348" y="8"/>
                  </a:cubicBezTo>
                  <a:cubicBezTo>
                    <a:pt x="286" y="8"/>
                    <a:pt x="286" y="8"/>
                    <a:pt x="286" y="8"/>
                  </a:cubicBezTo>
                  <a:lnTo>
                    <a:pt x="286" y="59"/>
                  </a:lnTo>
                  <a:close/>
                </a:path>
              </a:pathLst>
            </a:custGeom>
            <a:solidFill>
              <a:srgbClr val="005BA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solidFill>
                  <a:srgbClr val="000000"/>
                </a:solidFill>
              </a:endParaRPr>
            </a:p>
          </p:txBody>
        </p:sp>
      </p:grpSp>
      <p:sp>
        <p:nvSpPr>
          <p:cNvPr id="16" name="Footer Placeholder 3"/>
          <p:cNvSpPr txBox="1">
            <a:spLocks/>
          </p:cNvSpPr>
          <p:nvPr/>
        </p:nvSpPr>
        <p:spPr>
          <a:xfrm>
            <a:off x="1341438" y="6626225"/>
            <a:ext cx="2442563" cy="138499"/>
          </a:xfrm>
          <a:prstGeom prst="rect">
            <a:avLst/>
          </a:prstGeom>
        </p:spPr>
        <p:txBody>
          <a:bodyPr wrap="none" lIns="0" tIns="0" rIns="0" bIns="0">
            <a:spAutoFit/>
          </a:bodyPr>
          <a:lstStyle>
            <a:lvl1pPr marL="0" algn="l" rtl="0" latinLnBrk="0">
              <a:defRPr sz="900" kern="1200">
                <a:solidFill>
                  <a:schemeClr val="tx2"/>
                </a:solidFill>
                <a:latin typeface="+mn-lt"/>
                <a:ea typeface="+mn-ea"/>
                <a:cs typeface="+mn-cs"/>
              </a:defRPr>
            </a:lvl1pPr>
            <a:lvl2pPr marL="457200" algn="l" rtl="0" latinLnBrk="0">
              <a:defRPr sz="1800" kern="1200">
                <a:solidFill>
                  <a:schemeClr val="tx1"/>
                </a:solidFill>
                <a:latin typeface="+mn-lt"/>
                <a:ea typeface="+mn-ea"/>
                <a:cs typeface="+mn-cs"/>
              </a:defRPr>
            </a:lvl2pPr>
            <a:lvl3pPr marL="914400" algn="l" rtl="0" latinLnBrk="0">
              <a:defRPr sz="1800" kern="1200">
                <a:solidFill>
                  <a:schemeClr val="tx1"/>
                </a:solidFill>
                <a:latin typeface="+mn-lt"/>
                <a:ea typeface="+mn-ea"/>
                <a:cs typeface="+mn-cs"/>
              </a:defRPr>
            </a:lvl3pPr>
            <a:lvl4pPr marL="1371600" algn="l" rtl="0" latinLnBrk="0">
              <a:defRPr sz="1800" kern="1200">
                <a:solidFill>
                  <a:schemeClr val="tx1"/>
                </a:solidFill>
                <a:latin typeface="+mn-lt"/>
                <a:ea typeface="+mn-ea"/>
                <a:cs typeface="+mn-cs"/>
              </a:defRPr>
            </a:lvl4pPr>
            <a:lvl5pPr marL="1828800" algn="l" rtl="0" latinLnBrk="0">
              <a:defRPr sz="1800" kern="1200">
                <a:solidFill>
                  <a:schemeClr val="tx1"/>
                </a:solidFill>
                <a:latin typeface="+mn-lt"/>
                <a:ea typeface="+mn-ea"/>
                <a:cs typeface="+mn-cs"/>
              </a:defRPr>
            </a:lvl5pPr>
            <a:lvl6pPr marL="2286000" algn="l" rtl="0" latinLnBrk="0">
              <a:defRPr sz="1800" kern="1200">
                <a:solidFill>
                  <a:schemeClr val="tx1"/>
                </a:solidFill>
                <a:latin typeface="+mn-lt"/>
                <a:ea typeface="+mn-ea"/>
                <a:cs typeface="+mn-cs"/>
              </a:defRPr>
            </a:lvl6pPr>
            <a:lvl7pPr marL="2743200" algn="l" rtl="0" latinLnBrk="0">
              <a:defRPr sz="1800" kern="1200">
                <a:solidFill>
                  <a:schemeClr val="tx1"/>
                </a:solidFill>
                <a:latin typeface="+mn-lt"/>
                <a:ea typeface="+mn-ea"/>
                <a:cs typeface="+mn-cs"/>
              </a:defRPr>
            </a:lvl7pPr>
            <a:lvl8pPr marL="3200400" algn="l" rtl="0" latinLnBrk="0">
              <a:defRPr sz="1800" kern="1200">
                <a:solidFill>
                  <a:schemeClr val="tx1"/>
                </a:solidFill>
                <a:latin typeface="+mn-lt"/>
                <a:ea typeface="+mn-ea"/>
                <a:cs typeface="+mn-cs"/>
              </a:defRPr>
            </a:lvl8pPr>
            <a:lvl9pPr marL="3657600" algn="l" rtl="0" latinLnBrk="0">
              <a:defRPr sz="1800" kern="1200">
                <a:solidFill>
                  <a:schemeClr val="tx1"/>
                </a:solidFill>
                <a:latin typeface="+mn-lt"/>
                <a:ea typeface="+mn-ea"/>
                <a:cs typeface="+mn-cs"/>
              </a:defRPr>
            </a:lvl9pPr>
            <a:extLst/>
          </a:lstStyle>
          <a:p>
            <a:r>
              <a:rPr lang="en-GB">
                <a:solidFill>
                  <a:srgbClr val="7F7F7F"/>
                </a:solidFill>
              </a:rPr>
              <a:t>Sidel Template 2013, </a:t>
            </a:r>
            <a:fld id="{74360A6C-0130-475B-8B37-F39CE4E35109}" type="datetime4">
              <a:rPr lang="en-GB" smtClean="0">
                <a:solidFill>
                  <a:srgbClr val="7F7F7F"/>
                </a:solidFill>
              </a:rPr>
              <a:pPr/>
              <a:t>Thu, 14 March</a:t>
            </a:fld>
            <a:r>
              <a:rPr lang="en-GB">
                <a:solidFill>
                  <a:srgbClr val="7F7F7F"/>
                </a:solidFill>
              </a:rPr>
              <a:t> – Confidential</a:t>
            </a:r>
            <a:endParaRPr lang="en-GB" dirty="0">
              <a:solidFill>
                <a:srgbClr val="7F7F7F"/>
              </a:solidFill>
            </a:endParaRPr>
          </a:p>
        </p:txBody>
      </p:sp>
      <p:sp>
        <p:nvSpPr>
          <p:cNvPr id="17" name="Slide Number Placeholder 4"/>
          <p:cNvSpPr txBox="1">
            <a:spLocks/>
          </p:cNvSpPr>
          <p:nvPr/>
        </p:nvSpPr>
        <p:spPr>
          <a:xfrm>
            <a:off x="652780" y="6626225"/>
            <a:ext cx="448841" cy="138499"/>
          </a:xfrm>
          <a:prstGeom prst="rect">
            <a:avLst/>
          </a:prstGeom>
        </p:spPr>
        <p:txBody>
          <a:bodyPr wrap="none" lIns="0" tIns="0" rIns="0" bIns="0">
            <a:spAutoFit/>
          </a:bodyPr>
          <a:lstStyle>
            <a:lvl1pPr marL="0" algn="l" rtl="0" latinLnBrk="0">
              <a:defRPr sz="900" kern="1200">
                <a:solidFill>
                  <a:schemeClr val="tx2"/>
                </a:solidFill>
                <a:latin typeface="+mn-lt"/>
                <a:ea typeface="+mn-ea"/>
                <a:cs typeface="+mn-cs"/>
              </a:defRPr>
            </a:lvl1pPr>
            <a:lvl2pPr marL="457200" algn="l" rtl="0" latinLnBrk="0">
              <a:defRPr sz="1800" kern="1200">
                <a:solidFill>
                  <a:schemeClr val="tx1"/>
                </a:solidFill>
                <a:latin typeface="+mn-lt"/>
                <a:ea typeface="+mn-ea"/>
                <a:cs typeface="+mn-cs"/>
              </a:defRPr>
            </a:lvl2pPr>
            <a:lvl3pPr marL="914400" algn="l" rtl="0" latinLnBrk="0">
              <a:defRPr sz="1800" kern="1200">
                <a:solidFill>
                  <a:schemeClr val="tx1"/>
                </a:solidFill>
                <a:latin typeface="+mn-lt"/>
                <a:ea typeface="+mn-ea"/>
                <a:cs typeface="+mn-cs"/>
              </a:defRPr>
            </a:lvl3pPr>
            <a:lvl4pPr marL="1371600" algn="l" rtl="0" latinLnBrk="0">
              <a:defRPr sz="1800" kern="1200">
                <a:solidFill>
                  <a:schemeClr val="tx1"/>
                </a:solidFill>
                <a:latin typeface="+mn-lt"/>
                <a:ea typeface="+mn-ea"/>
                <a:cs typeface="+mn-cs"/>
              </a:defRPr>
            </a:lvl4pPr>
            <a:lvl5pPr marL="1828800" algn="l" rtl="0" latinLnBrk="0">
              <a:defRPr sz="1800" kern="1200">
                <a:solidFill>
                  <a:schemeClr val="tx1"/>
                </a:solidFill>
                <a:latin typeface="+mn-lt"/>
                <a:ea typeface="+mn-ea"/>
                <a:cs typeface="+mn-cs"/>
              </a:defRPr>
            </a:lvl5pPr>
            <a:lvl6pPr marL="2286000" algn="l" rtl="0" latinLnBrk="0">
              <a:defRPr sz="1800" kern="1200">
                <a:solidFill>
                  <a:schemeClr val="tx1"/>
                </a:solidFill>
                <a:latin typeface="+mn-lt"/>
                <a:ea typeface="+mn-ea"/>
                <a:cs typeface="+mn-cs"/>
              </a:defRPr>
            </a:lvl6pPr>
            <a:lvl7pPr marL="2743200" algn="l" rtl="0" latinLnBrk="0">
              <a:defRPr sz="1800" kern="1200">
                <a:solidFill>
                  <a:schemeClr val="tx1"/>
                </a:solidFill>
                <a:latin typeface="+mn-lt"/>
                <a:ea typeface="+mn-ea"/>
                <a:cs typeface="+mn-cs"/>
              </a:defRPr>
            </a:lvl7pPr>
            <a:lvl8pPr marL="3200400" algn="l" rtl="0" latinLnBrk="0">
              <a:defRPr sz="1800" kern="1200">
                <a:solidFill>
                  <a:schemeClr val="tx1"/>
                </a:solidFill>
                <a:latin typeface="+mn-lt"/>
                <a:ea typeface="+mn-ea"/>
                <a:cs typeface="+mn-cs"/>
              </a:defRPr>
            </a:lvl8pPr>
            <a:lvl9pPr marL="3657600" algn="l" rtl="0" latinLnBrk="0">
              <a:defRPr sz="1800" kern="1200">
                <a:solidFill>
                  <a:schemeClr val="tx1"/>
                </a:solidFill>
                <a:latin typeface="+mn-lt"/>
                <a:ea typeface="+mn-ea"/>
                <a:cs typeface="+mn-cs"/>
              </a:defRPr>
            </a:lvl9pPr>
            <a:extLst/>
          </a:lstStyle>
          <a:p>
            <a:r>
              <a:rPr lang="en-GB" dirty="0">
                <a:solidFill>
                  <a:srgbClr val="7F7F7F"/>
                </a:solidFill>
              </a:rPr>
              <a:t>Page </a:t>
            </a:r>
            <a:fld id="{7873E190-40CF-412D-9604-1EFCEB1508B2}" type="slidenum">
              <a:rPr lang="en-GB" smtClean="0">
                <a:solidFill>
                  <a:srgbClr val="7F7F7F"/>
                </a:solidFill>
              </a:rPr>
              <a:pPr/>
              <a:t>‹#›</a:t>
            </a:fld>
            <a:endParaRPr lang="en-GB" dirty="0">
              <a:solidFill>
                <a:srgbClr val="7F7F7F"/>
              </a:solidFill>
            </a:endParaRPr>
          </a:p>
        </p:txBody>
      </p:sp>
      <p:sp>
        <p:nvSpPr>
          <p:cNvPr id="4" name="Text Placeholder 3"/>
          <p:cNvSpPr>
            <a:spLocks noGrp="1"/>
          </p:cNvSpPr>
          <p:nvPr>
            <p:ph type="body" idx="1"/>
          </p:nvPr>
        </p:nvSpPr>
        <p:spPr>
          <a:xfrm>
            <a:off x="648000" y="1485900"/>
            <a:ext cx="7997525" cy="4762500"/>
          </a:xfrm>
          <a:prstGeom prst="rect">
            <a:avLst/>
          </a:prstGeom>
        </p:spPr>
        <p:txBody>
          <a:bodyPr vert="horz" lIns="0" tIns="0" rIns="0" bIns="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B" dirty="0"/>
          </a:p>
        </p:txBody>
      </p:sp>
    </p:spTree>
    <p:extLst>
      <p:ext uri="{BB962C8B-B14F-4D97-AF65-F5344CB8AC3E}">
        <p14:creationId xmlns:p14="http://schemas.microsoft.com/office/powerpoint/2010/main" val="1356179956"/>
      </p:ext>
    </p:extLst>
  </p:cSld>
  <p:clrMap bg1="dk1" tx1="lt1" bg2="dk2" tx2="lt2" accent1="accent1" accent2="accent2" accent3="accent3" accent4="accent4" accent5="accent5" accent6="accent6" hlink="hlink" folHlink="folHlink"/>
  <p:sldLayoutIdLst>
    <p:sldLayoutId id="2147483832" r:id="rId1"/>
    <p:sldLayoutId id="2147483833" r:id="rId2"/>
    <p:sldLayoutId id="2147483834" r:id="rId3"/>
    <p:sldLayoutId id="2147483835" r:id="rId4"/>
    <p:sldLayoutId id="2147483836" r:id="rId5"/>
    <p:sldLayoutId id="2147483837" r:id="rId6"/>
    <p:sldLayoutId id="2147483838" r:id="rId7"/>
    <p:sldLayoutId id="2147483839" r:id="rId8"/>
  </p:sldLayoutIdLst>
  <p:txStyles>
    <p:titleStyle>
      <a:lvl1pPr algn="l" rtl="0" eaLnBrk="1" latinLnBrk="0" hangingPunct="1">
        <a:spcBef>
          <a:spcPct val="0"/>
        </a:spcBef>
        <a:buNone/>
        <a:defRPr lang="en-US" sz="3000" b="1" cap="none" baseline="0" noProof="1" dirty="0">
          <a:solidFill>
            <a:schemeClr val="accent4"/>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extLst/>
    </p:titleStyle>
    <p:bodyStyle>
      <a:lvl1pPr marL="0" indent="0" algn="l" rtl="0" eaLnBrk="1" latinLnBrk="0" hangingPunct="1">
        <a:spcBef>
          <a:spcPct val="20000"/>
        </a:spcBef>
        <a:buNone/>
        <a:defRPr lang="en-US" sz="2000" noProof="1" smtClean="0">
          <a:solidFill>
            <a:schemeClr val="tx1"/>
          </a:solidFill>
          <a:latin typeface="+mn-lt"/>
          <a:ea typeface="+mn-ea"/>
          <a:cs typeface="+mn-cs"/>
        </a:defRPr>
      </a:lvl1pPr>
      <a:lvl2pPr marL="182563" indent="-182563" algn="l" rtl="0" eaLnBrk="1" latinLnBrk="0" hangingPunct="1">
        <a:spcBef>
          <a:spcPts val="1200"/>
        </a:spcBef>
        <a:buClr>
          <a:schemeClr val="accent4"/>
        </a:buClr>
        <a:buFont typeface="Wingdings" pitchFamily="2" charset="2"/>
        <a:buChar char="§"/>
        <a:defRPr lang="en-US" sz="1800" noProof="1" smtClean="0">
          <a:solidFill>
            <a:schemeClr val="tx1"/>
          </a:solidFill>
          <a:latin typeface="+mn-lt"/>
          <a:ea typeface="+mn-ea"/>
          <a:cs typeface="+mn-cs"/>
        </a:defRPr>
      </a:lvl2pPr>
      <a:lvl3pPr marL="357188" indent="-174625" algn="l" rtl="0" eaLnBrk="1" latinLnBrk="0" hangingPunct="1">
        <a:spcBef>
          <a:spcPts val="0"/>
        </a:spcBef>
        <a:buClr>
          <a:schemeClr val="accent4"/>
        </a:buClr>
        <a:buFont typeface="Wingdings" pitchFamily="2" charset="2"/>
        <a:buChar char="§"/>
        <a:defRPr lang="en-US" sz="1600" noProof="1" smtClean="0">
          <a:solidFill>
            <a:schemeClr val="tx1"/>
          </a:solidFill>
          <a:latin typeface="+mn-lt"/>
          <a:ea typeface="+mn-ea"/>
          <a:cs typeface="+mn-cs"/>
        </a:defRPr>
      </a:lvl3pPr>
      <a:lvl4pPr marL="539750" indent="-182563" algn="l" rtl="0" eaLnBrk="1" latinLnBrk="0" hangingPunct="1">
        <a:spcBef>
          <a:spcPts val="0"/>
        </a:spcBef>
        <a:buFont typeface="Wingdings" pitchFamily="2" charset="2"/>
        <a:buChar char="§"/>
        <a:defRPr lang="en-US" sz="1600" noProof="1" smtClean="0">
          <a:solidFill>
            <a:schemeClr val="tx1"/>
          </a:solidFill>
          <a:latin typeface="+mn-lt"/>
          <a:ea typeface="+mn-ea"/>
          <a:cs typeface="+mn-cs"/>
        </a:defRPr>
      </a:lvl4pPr>
      <a:lvl5pPr marL="714375" indent="-174625" algn="l" rtl="0" eaLnBrk="1" latinLnBrk="0" hangingPunct="1">
        <a:spcBef>
          <a:spcPts val="0"/>
        </a:spcBef>
        <a:buFont typeface="Wingdings" pitchFamily="2" charset="2"/>
        <a:buChar char="§"/>
        <a:defRPr lang="en-US" sz="1600" noProof="1" dirty="0">
          <a:solidFill>
            <a:schemeClr val="tx1"/>
          </a:solidFill>
          <a:latin typeface="+mn-lt"/>
          <a:ea typeface="+mn-ea"/>
          <a:cs typeface="+mn-cs"/>
        </a:defRPr>
      </a:lvl5pPr>
      <a:lvl6pPr marL="2514600" indent="-228600" algn="l" rtl="0" eaLnBrk="1" latinLnBrk="0" hangingPunct="1">
        <a:spcBef>
          <a:spcPct val="20000"/>
        </a:spcBef>
        <a:buChar char="•"/>
        <a:defRPr sz="2000">
          <a:solidFill>
            <a:schemeClr val="tx1"/>
          </a:solidFill>
          <a:latin typeface="+mn-lt"/>
          <a:ea typeface="+mn-ea"/>
          <a:cs typeface="+mn-cs"/>
        </a:defRPr>
      </a:lvl6pPr>
      <a:lvl7pPr marL="2971800" indent="-228600" algn="l" rtl="0" eaLnBrk="1" latinLnBrk="0" hangingPunct="1">
        <a:spcBef>
          <a:spcPct val="20000"/>
        </a:spcBef>
        <a:buChar char="•"/>
        <a:defRPr sz="2000">
          <a:solidFill>
            <a:schemeClr val="tx1"/>
          </a:solidFill>
          <a:latin typeface="+mn-lt"/>
          <a:ea typeface="+mn-ea"/>
          <a:cs typeface="+mn-cs"/>
        </a:defRPr>
      </a:lvl7pPr>
      <a:lvl8pPr marL="3429000" indent="-228600" algn="l" rtl="0" eaLnBrk="1" latinLnBrk="0" hangingPunct="1">
        <a:spcBef>
          <a:spcPct val="20000"/>
        </a:spcBef>
        <a:buChar char="•"/>
        <a:defRPr sz="2000">
          <a:solidFill>
            <a:schemeClr val="tx1"/>
          </a:solidFill>
          <a:latin typeface="+mn-lt"/>
          <a:ea typeface="+mn-ea"/>
          <a:cs typeface="+mn-cs"/>
        </a:defRPr>
      </a:lvl8pPr>
      <a:lvl9pPr marL="3886200" indent="-228600" algn="l" rtl="0" eaLnBrk="1" latinLnBrk="0" hangingPunct="1">
        <a:spcBef>
          <a:spcPct val="20000"/>
        </a:spcBef>
        <a:buChar char="•"/>
        <a:defRPr sz="2000">
          <a:solidFill>
            <a:schemeClr val="tx1"/>
          </a:solidFill>
          <a:latin typeface="+mn-lt"/>
          <a:ea typeface="+mn-ea"/>
          <a:cs typeface="+mn-cs"/>
        </a:defRPr>
      </a:lvl9pPr>
      <a:extLst/>
    </p:bodyStyle>
    <p:otherStyle>
      <a:lvl1pPr marL="0" algn="l" rtl="0" eaLnBrk="1" hangingPunct="1">
        <a:defRPr>
          <a:solidFill>
            <a:schemeClr val="tx1"/>
          </a:solidFill>
          <a:latin typeface="+mn-lt"/>
          <a:ea typeface="+mn-ea"/>
          <a:cs typeface="+mn-cs"/>
        </a:defRPr>
      </a:lvl1pPr>
      <a:lvl2pPr marL="457200" algn="l" rtl="0" eaLnBrk="1" hangingPunct="1">
        <a:defRPr>
          <a:solidFill>
            <a:schemeClr val="tx1"/>
          </a:solidFill>
          <a:latin typeface="+mn-lt"/>
          <a:ea typeface="+mn-ea"/>
          <a:cs typeface="+mn-cs"/>
        </a:defRPr>
      </a:lvl2pPr>
      <a:lvl3pPr marL="914400" algn="l" rtl="0" eaLnBrk="1" hangingPunct="1">
        <a:defRPr>
          <a:solidFill>
            <a:schemeClr val="tx1"/>
          </a:solidFill>
          <a:latin typeface="+mn-lt"/>
          <a:ea typeface="+mn-ea"/>
          <a:cs typeface="+mn-cs"/>
        </a:defRPr>
      </a:lvl3pPr>
      <a:lvl4pPr marL="1371600" algn="l" rtl="0" eaLnBrk="1" hangingPunct="1">
        <a:defRPr>
          <a:solidFill>
            <a:schemeClr val="tx1"/>
          </a:solidFill>
          <a:latin typeface="+mn-lt"/>
          <a:ea typeface="+mn-ea"/>
          <a:cs typeface="+mn-cs"/>
        </a:defRPr>
      </a:lvl4pPr>
      <a:lvl5pPr marL="1828800" algn="l" rtl="0" eaLnBrk="1" hangingPunct="1">
        <a:defRPr>
          <a:solidFill>
            <a:schemeClr val="tx1"/>
          </a:solidFill>
          <a:latin typeface="+mn-lt"/>
          <a:ea typeface="+mn-ea"/>
          <a:cs typeface="+mn-cs"/>
        </a:defRPr>
      </a:lvl5pPr>
      <a:lvl6pPr marL="2286000" algn="l" rtl="0" eaLnBrk="1" hangingPunct="1">
        <a:defRPr>
          <a:solidFill>
            <a:schemeClr val="tx1"/>
          </a:solidFill>
          <a:latin typeface="+mn-lt"/>
          <a:ea typeface="+mn-ea"/>
          <a:cs typeface="+mn-cs"/>
        </a:defRPr>
      </a:lvl6pPr>
      <a:lvl7pPr marL="2743200" algn="l" rtl="0" eaLnBrk="1" hangingPunct="1">
        <a:defRPr>
          <a:solidFill>
            <a:schemeClr val="tx1"/>
          </a:solidFill>
          <a:latin typeface="+mn-lt"/>
          <a:ea typeface="+mn-ea"/>
          <a:cs typeface="+mn-cs"/>
        </a:defRPr>
      </a:lvl7pPr>
      <a:lvl8pPr marL="3200400" algn="l" rtl="0" eaLnBrk="1" hangingPunct="1">
        <a:defRPr>
          <a:solidFill>
            <a:schemeClr val="tx1"/>
          </a:solidFill>
          <a:latin typeface="+mn-lt"/>
          <a:ea typeface="+mn-ea"/>
          <a:cs typeface="+mn-cs"/>
        </a:defRPr>
      </a:lvl8pPr>
      <a:lvl9pPr marL="3657600" algn="l" rtl="0" eaLnBrk="1" hangingPunct="1">
        <a:defRPr>
          <a:solidFill>
            <a:schemeClr val="tx1"/>
          </a:solidFill>
          <a:latin typeface="+mn-lt"/>
          <a:ea typeface="+mn-ea"/>
          <a:cs typeface="+mn-cs"/>
        </a:defRPr>
      </a:lvl9pPr>
      <a:extLst/>
    </p:otherStyle>
  </p:txStyles>
</p:sldMaster>
</file>

<file path=ppt/slideMasters/slideMaster21.xml><?xml version="1.0" encoding="utf-8"?>
<p:sldMaster xmlns:a="http://schemas.openxmlformats.org/drawingml/2006/main" xmlns:r="http://schemas.openxmlformats.org/officeDocument/2006/relationships" xmlns:p="http://schemas.openxmlformats.org/presentationml/2006/main" preserve="1">
  <p:cSld>
    <p:bg bwMode="gray">
      <p:bgPr>
        <a:solidFill>
          <a:schemeClr val="tx1"/>
        </a:solidFill>
        <a:effectLst/>
      </p:bgPr>
    </p:bg>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p:custDataLst>
              <p:tags r:id="rId11"/>
            </p:custDataLst>
            <p:extLst>
              <p:ext uri="{D42A27DB-BD31-4B8C-83A1-F6EECF244321}">
                <p14:modId xmlns:p14="http://schemas.microsoft.com/office/powerpoint/2010/main" val="3836530168"/>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121891" name="think-cell Folie" r:id="rId12" imgW="270" imgH="270" progId="TCLayout.ActiveDocument.1">
                  <p:embed/>
                </p:oleObj>
              </mc:Choice>
              <mc:Fallback>
                <p:oleObj name="think-cell Folie" r:id="rId12" imgW="270" imgH="270" progId="TCLayout.ActiveDocument.1">
                  <p:embed/>
                  <p:pic>
                    <p:nvPicPr>
                      <p:cNvPr id="0" name=""/>
                      <p:cNvPicPr/>
                      <p:nvPr/>
                    </p:nvPicPr>
                    <p:blipFill>
                      <a:blip r:embed="rId13"/>
                      <a:stretch>
                        <a:fillRect/>
                      </a:stretch>
                    </p:blipFill>
                    <p:spPr>
                      <a:xfrm>
                        <a:off x="1588" y="1588"/>
                        <a:ext cx="1587" cy="1587"/>
                      </a:xfrm>
                      <a:prstGeom prst="rect">
                        <a:avLst/>
                      </a:prstGeom>
                    </p:spPr>
                  </p:pic>
                </p:oleObj>
              </mc:Fallback>
            </mc:AlternateContent>
          </a:graphicData>
        </a:graphic>
      </p:graphicFrame>
      <p:pic>
        <p:nvPicPr>
          <p:cNvPr id="15" name="Picture 3" descr="Hintergrund"/>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pic>
        <p:nvPicPr>
          <p:cNvPr id="9" name="Image 66" descr="shadow-v2.png"/>
          <p:cNvPicPr>
            <a:picLocks noChangeAspect="1"/>
          </p:cNvPicPr>
          <p:nvPr/>
        </p:nvPicPr>
        <p:blipFill>
          <a:blip r:embed="rId15">
            <a:extLst>
              <a:ext uri="{28A0092B-C50C-407E-A947-70E740481C1C}">
                <a14:useLocalDpi xmlns:a14="http://schemas.microsoft.com/office/drawing/2010/main" val="0"/>
              </a:ext>
            </a:extLst>
          </a:blip>
          <a:srcRect t="8528" b="51877"/>
          <a:stretch>
            <a:fillRect/>
          </a:stretch>
        </p:blipFill>
        <p:spPr bwMode="auto">
          <a:xfrm>
            <a:off x="0" y="6381750"/>
            <a:ext cx="8856663" cy="206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6" name="Rectangle 6"/>
          <p:cNvSpPr>
            <a:spLocks noGrp="1"/>
          </p:cNvSpPr>
          <p:nvPr>
            <p:ph type="title"/>
          </p:nvPr>
        </p:nvSpPr>
        <p:spPr>
          <a:xfrm>
            <a:off x="648000" y="334800"/>
            <a:ext cx="7992000" cy="93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fontAlgn="base">
              <a:spcAft>
                <a:spcPct val="0"/>
              </a:spcAft>
            </a:pPr>
            <a:r>
              <a:rPr lang="en-GB" noProof="1"/>
              <a:t>Click to edit master title style</a:t>
            </a:r>
            <a:endParaRPr lang="en-GB" dirty="0"/>
          </a:p>
        </p:txBody>
      </p:sp>
      <p:grpSp>
        <p:nvGrpSpPr>
          <p:cNvPr id="10" name="Group 7"/>
          <p:cNvGrpSpPr>
            <a:grpSpLocks/>
          </p:cNvGrpSpPr>
          <p:nvPr/>
        </p:nvGrpSpPr>
        <p:grpSpPr bwMode="auto">
          <a:xfrm>
            <a:off x="7777163" y="6526213"/>
            <a:ext cx="863600" cy="236537"/>
            <a:chOff x="1005" y="1644"/>
            <a:chExt cx="3749" cy="1030"/>
          </a:xfrm>
        </p:grpSpPr>
        <p:sp>
          <p:nvSpPr>
            <p:cNvPr id="11" name="Freeform 8"/>
            <p:cNvSpPr>
              <a:spLocks/>
            </p:cNvSpPr>
            <p:nvPr userDrawn="1"/>
          </p:nvSpPr>
          <p:spPr bwMode="auto">
            <a:xfrm>
              <a:off x="1962" y="2123"/>
              <a:ext cx="314" cy="256"/>
            </a:xfrm>
            <a:custGeom>
              <a:avLst/>
              <a:gdLst>
                <a:gd name="T0" fmla="*/ 108 w 314"/>
                <a:gd name="T1" fmla="*/ 256 h 256"/>
                <a:gd name="T2" fmla="*/ 314 w 314"/>
                <a:gd name="T3" fmla="*/ 0 h 256"/>
                <a:gd name="T4" fmla="*/ 101 w 314"/>
                <a:gd name="T5" fmla="*/ 0 h 256"/>
                <a:gd name="T6" fmla="*/ 0 w 314"/>
                <a:gd name="T7" fmla="*/ 126 h 256"/>
                <a:gd name="T8" fmla="*/ 108 w 314"/>
                <a:gd name="T9" fmla="*/ 256 h 256"/>
              </a:gdLst>
              <a:ahLst/>
              <a:cxnLst>
                <a:cxn ang="0">
                  <a:pos x="T0" y="T1"/>
                </a:cxn>
                <a:cxn ang="0">
                  <a:pos x="T2" y="T3"/>
                </a:cxn>
                <a:cxn ang="0">
                  <a:pos x="T4" y="T5"/>
                </a:cxn>
                <a:cxn ang="0">
                  <a:pos x="T6" y="T7"/>
                </a:cxn>
                <a:cxn ang="0">
                  <a:pos x="T8" y="T9"/>
                </a:cxn>
              </a:cxnLst>
              <a:rect l="0" t="0" r="r" b="b"/>
              <a:pathLst>
                <a:path w="314" h="256">
                  <a:moveTo>
                    <a:pt x="108" y="256"/>
                  </a:moveTo>
                  <a:lnTo>
                    <a:pt x="314" y="0"/>
                  </a:lnTo>
                  <a:lnTo>
                    <a:pt x="101" y="0"/>
                  </a:lnTo>
                  <a:lnTo>
                    <a:pt x="0" y="126"/>
                  </a:lnTo>
                  <a:lnTo>
                    <a:pt x="108" y="256"/>
                  </a:lnTo>
                  <a:close/>
                </a:path>
              </a:pathLst>
            </a:custGeom>
            <a:solidFill>
              <a:srgbClr val="F15A2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solidFill>
                  <a:srgbClr val="000000"/>
                </a:solidFill>
              </a:endParaRPr>
            </a:p>
          </p:txBody>
        </p:sp>
        <p:sp>
          <p:nvSpPr>
            <p:cNvPr id="12" name="Freeform 9"/>
            <p:cNvSpPr>
              <a:spLocks noEditPoints="1"/>
            </p:cNvSpPr>
            <p:nvPr userDrawn="1"/>
          </p:nvSpPr>
          <p:spPr bwMode="auto">
            <a:xfrm>
              <a:off x="1005" y="1644"/>
              <a:ext cx="1183" cy="1014"/>
            </a:xfrm>
            <a:custGeom>
              <a:avLst/>
              <a:gdLst>
                <a:gd name="T0" fmla="*/ 359 w 501"/>
                <a:gd name="T1" fmla="*/ 313 h 429"/>
                <a:gd name="T2" fmla="*/ 339 w 501"/>
                <a:gd name="T3" fmla="*/ 287 h 429"/>
                <a:gd name="T4" fmla="*/ 331 w 501"/>
                <a:gd name="T5" fmla="*/ 277 h 429"/>
                <a:gd name="T6" fmla="*/ 288 w 501"/>
                <a:gd name="T7" fmla="*/ 257 h 429"/>
                <a:gd name="T8" fmla="*/ 232 w 501"/>
                <a:gd name="T9" fmla="*/ 313 h 429"/>
                <a:gd name="T10" fmla="*/ 288 w 501"/>
                <a:gd name="T11" fmla="*/ 368 h 429"/>
                <a:gd name="T12" fmla="*/ 331 w 501"/>
                <a:gd name="T13" fmla="*/ 348 h 429"/>
                <a:gd name="T14" fmla="*/ 339 w 501"/>
                <a:gd name="T15" fmla="*/ 338 h 429"/>
                <a:gd name="T16" fmla="*/ 359 w 501"/>
                <a:gd name="T17" fmla="*/ 313 h 429"/>
                <a:gd name="T18" fmla="*/ 162 w 501"/>
                <a:gd name="T19" fmla="*/ 312 h 429"/>
                <a:gd name="T20" fmla="*/ 288 w 501"/>
                <a:gd name="T21" fmla="*/ 188 h 429"/>
                <a:gd name="T22" fmla="*/ 384 w 501"/>
                <a:gd name="T23" fmla="*/ 232 h 429"/>
                <a:gd name="T24" fmla="*/ 385 w 501"/>
                <a:gd name="T25" fmla="*/ 234 h 429"/>
                <a:gd name="T26" fmla="*/ 387 w 501"/>
                <a:gd name="T27" fmla="*/ 233 h 429"/>
                <a:gd name="T28" fmla="*/ 250 w 501"/>
                <a:gd name="T29" fmla="*/ 0 h 429"/>
                <a:gd name="T30" fmla="*/ 0 w 501"/>
                <a:gd name="T31" fmla="*/ 429 h 429"/>
                <a:gd name="T32" fmla="*/ 244 w 501"/>
                <a:gd name="T33" fmla="*/ 429 h 429"/>
                <a:gd name="T34" fmla="*/ 245 w 501"/>
                <a:gd name="T35" fmla="*/ 428 h 429"/>
                <a:gd name="T36" fmla="*/ 220 w 501"/>
                <a:gd name="T37" fmla="*/ 417 h 429"/>
                <a:gd name="T38" fmla="*/ 162 w 501"/>
                <a:gd name="T39" fmla="*/ 312 h 429"/>
                <a:gd name="T40" fmla="*/ 496 w 501"/>
                <a:gd name="T41" fmla="*/ 427 h 429"/>
                <a:gd name="T42" fmla="*/ 470 w 501"/>
                <a:gd name="T43" fmla="*/ 420 h 429"/>
                <a:gd name="T44" fmla="*/ 405 w 501"/>
                <a:gd name="T45" fmla="*/ 367 h 429"/>
                <a:gd name="T46" fmla="*/ 380 w 501"/>
                <a:gd name="T47" fmla="*/ 398 h 429"/>
                <a:gd name="T48" fmla="*/ 333 w 501"/>
                <a:gd name="T49" fmla="*/ 428 h 429"/>
                <a:gd name="T50" fmla="*/ 333 w 501"/>
                <a:gd name="T51" fmla="*/ 429 h 429"/>
                <a:gd name="T52" fmla="*/ 501 w 501"/>
                <a:gd name="T53" fmla="*/ 429 h 429"/>
                <a:gd name="T54" fmla="*/ 501 w 501"/>
                <a:gd name="T55" fmla="*/ 428 h 429"/>
                <a:gd name="T56" fmla="*/ 496 w 501"/>
                <a:gd name="T57" fmla="*/ 427 h 4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01" h="429">
                  <a:moveTo>
                    <a:pt x="359" y="313"/>
                  </a:moveTo>
                  <a:cubicBezTo>
                    <a:pt x="353" y="305"/>
                    <a:pt x="350" y="300"/>
                    <a:pt x="339" y="287"/>
                  </a:cubicBezTo>
                  <a:cubicBezTo>
                    <a:pt x="336" y="283"/>
                    <a:pt x="335" y="282"/>
                    <a:pt x="331" y="277"/>
                  </a:cubicBezTo>
                  <a:cubicBezTo>
                    <a:pt x="320" y="265"/>
                    <a:pt x="306" y="257"/>
                    <a:pt x="288" y="257"/>
                  </a:cubicBezTo>
                  <a:cubicBezTo>
                    <a:pt x="257" y="257"/>
                    <a:pt x="232" y="282"/>
                    <a:pt x="232" y="313"/>
                  </a:cubicBezTo>
                  <a:cubicBezTo>
                    <a:pt x="232" y="343"/>
                    <a:pt x="257" y="368"/>
                    <a:pt x="288" y="368"/>
                  </a:cubicBezTo>
                  <a:cubicBezTo>
                    <a:pt x="306" y="368"/>
                    <a:pt x="320" y="360"/>
                    <a:pt x="331" y="348"/>
                  </a:cubicBezTo>
                  <a:cubicBezTo>
                    <a:pt x="335" y="343"/>
                    <a:pt x="336" y="342"/>
                    <a:pt x="339" y="338"/>
                  </a:cubicBezTo>
                  <a:cubicBezTo>
                    <a:pt x="350" y="325"/>
                    <a:pt x="353" y="320"/>
                    <a:pt x="359" y="313"/>
                  </a:cubicBezTo>
                  <a:moveTo>
                    <a:pt x="162" y="312"/>
                  </a:moveTo>
                  <a:cubicBezTo>
                    <a:pt x="162" y="243"/>
                    <a:pt x="218" y="188"/>
                    <a:pt x="288" y="188"/>
                  </a:cubicBezTo>
                  <a:cubicBezTo>
                    <a:pt x="322" y="188"/>
                    <a:pt x="357" y="201"/>
                    <a:pt x="384" y="232"/>
                  </a:cubicBezTo>
                  <a:cubicBezTo>
                    <a:pt x="385" y="234"/>
                    <a:pt x="385" y="234"/>
                    <a:pt x="385" y="234"/>
                  </a:cubicBezTo>
                  <a:cubicBezTo>
                    <a:pt x="387" y="233"/>
                    <a:pt x="387" y="233"/>
                    <a:pt x="387" y="233"/>
                  </a:cubicBezTo>
                  <a:cubicBezTo>
                    <a:pt x="250" y="0"/>
                    <a:pt x="250" y="0"/>
                    <a:pt x="250" y="0"/>
                  </a:cubicBezTo>
                  <a:cubicBezTo>
                    <a:pt x="0" y="429"/>
                    <a:pt x="0" y="429"/>
                    <a:pt x="0" y="429"/>
                  </a:cubicBezTo>
                  <a:cubicBezTo>
                    <a:pt x="244" y="429"/>
                    <a:pt x="244" y="429"/>
                    <a:pt x="244" y="429"/>
                  </a:cubicBezTo>
                  <a:cubicBezTo>
                    <a:pt x="245" y="428"/>
                    <a:pt x="245" y="428"/>
                    <a:pt x="245" y="428"/>
                  </a:cubicBezTo>
                  <a:cubicBezTo>
                    <a:pt x="234" y="425"/>
                    <a:pt x="224" y="419"/>
                    <a:pt x="220" y="417"/>
                  </a:cubicBezTo>
                  <a:cubicBezTo>
                    <a:pt x="185" y="395"/>
                    <a:pt x="162" y="357"/>
                    <a:pt x="162" y="312"/>
                  </a:cubicBezTo>
                  <a:moveTo>
                    <a:pt x="496" y="427"/>
                  </a:moveTo>
                  <a:cubicBezTo>
                    <a:pt x="485" y="425"/>
                    <a:pt x="476" y="422"/>
                    <a:pt x="470" y="420"/>
                  </a:cubicBezTo>
                  <a:cubicBezTo>
                    <a:pt x="444" y="409"/>
                    <a:pt x="423" y="389"/>
                    <a:pt x="405" y="367"/>
                  </a:cubicBezTo>
                  <a:cubicBezTo>
                    <a:pt x="405" y="367"/>
                    <a:pt x="392" y="385"/>
                    <a:pt x="380" y="398"/>
                  </a:cubicBezTo>
                  <a:cubicBezTo>
                    <a:pt x="362" y="417"/>
                    <a:pt x="343" y="425"/>
                    <a:pt x="333" y="428"/>
                  </a:cubicBezTo>
                  <a:cubicBezTo>
                    <a:pt x="333" y="429"/>
                    <a:pt x="333" y="429"/>
                    <a:pt x="333" y="429"/>
                  </a:cubicBezTo>
                  <a:cubicBezTo>
                    <a:pt x="501" y="429"/>
                    <a:pt x="501" y="429"/>
                    <a:pt x="501" y="429"/>
                  </a:cubicBezTo>
                  <a:cubicBezTo>
                    <a:pt x="501" y="428"/>
                    <a:pt x="501" y="428"/>
                    <a:pt x="501" y="428"/>
                  </a:cubicBezTo>
                  <a:cubicBezTo>
                    <a:pt x="501" y="428"/>
                    <a:pt x="499" y="427"/>
                    <a:pt x="496" y="427"/>
                  </a:cubicBezTo>
                </a:path>
              </a:pathLst>
            </a:custGeom>
            <a:solidFill>
              <a:srgbClr val="005BA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solidFill>
                  <a:srgbClr val="000000"/>
                </a:solidFill>
              </a:endParaRPr>
            </a:p>
          </p:txBody>
        </p:sp>
        <p:sp>
          <p:nvSpPr>
            <p:cNvPr id="14" name="Freeform 10"/>
            <p:cNvSpPr>
              <a:spLocks noEditPoints="1"/>
            </p:cNvSpPr>
            <p:nvPr userDrawn="1"/>
          </p:nvSpPr>
          <p:spPr bwMode="auto">
            <a:xfrm>
              <a:off x="2540" y="1904"/>
              <a:ext cx="2214" cy="770"/>
            </a:xfrm>
            <a:custGeom>
              <a:avLst/>
              <a:gdLst>
                <a:gd name="T0" fmla="*/ 171 w 937"/>
                <a:gd name="T1" fmla="*/ 136 h 326"/>
                <a:gd name="T2" fmla="*/ 78 w 937"/>
                <a:gd name="T3" fmla="*/ 89 h 326"/>
                <a:gd name="T4" fmla="*/ 125 w 937"/>
                <a:gd name="T5" fmla="*/ 53 h 326"/>
                <a:gd name="T6" fmla="*/ 186 w 937"/>
                <a:gd name="T7" fmla="*/ 100 h 326"/>
                <a:gd name="T8" fmla="*/ 253 w 937"/>
                <a:gd name="T9" fmla="*/ 100 h 326"/>
                <a:gd name="T10" fmla="*/ 128 w 937"/>
                <a:gd name="T11" fmla="*/ 0 h 326"/>
                <a:gd name="T12" fmla="*/ 12 w 937"/>
                <a:gd name="T13" fmla="*/ 94 h 326"/>
                <a:gd name="T14" fmla="*/ 104 w 937"/>
                <a:gd name="T15" fmla="*/ 183 h 326"/>
                <a:gd name="T16" fmla="*/ 197 w 937"/>
                <a:gd name="T17" fmla="*/ 234 h 326"/>
                <a:gd name="T18" fmla="*/ 136 w 937"/>
                <a:gd name="T19" fmla="*/ 273 h 326"/>
                <a:gd name="T20" fmla="*/ 67 w 937"/>
                <a:gd name="T21" fmla="*/ 215 h 326"/>
                <a:gd name="T22" fmla="*/ 1 w 937"/>
                <a:gd name="T23" fmla="*/ 215 h 326"/>
                <a:gd name="T24" fmla="*/ 134 w 937"/>
                <a:gd name="T25" fmla="*/ 326 h 326"/>
                <a:gd name="T26" fmla="*/ 263 w 937"/>
                <a:gd name="T27" fmla="*/ 226 h 326"/>
                <a:gd name="T28" fmla="*/ 171 w 937"/>
                <a:gd name="T29" fmla="*/ 136 h 326"/>
                <a:gd name="T30" fmla="*/ 541 w 937"/>
                <a:gd name="T31" fmla="*/ 121 h 326"/>
                <a:gd name="T32" fmla="*/ 541 w 937"/>
                <a:gd name="T33" fmla="*/ 121 h 326"/>
                <a:gd name="T34" fmla="*/ 473 w 937"/>
                <a:gd name="T35" fmla="*/ 87 h 326"/>
                <a:gd name="T36" fmla="*/ 374 w 937"/>
                <a:gd name="T37" fmla="*/ 204 h 326"/>
                <a:gd name="T38" fmla="*/ 475 w 937"/>
                <a:gd name="T39" fmla="*/ 325 h 326"/>
                <a:gd name="T40" fmla="*/ 543 w 937"/>
                <a:gd name="T41" fmla="*/ 290 h 326"/>
                <a:gd name="T42" fmla="*/ 544 w 937"/>
                <a:gd name="T43" fmla="*/ 290 h 326"/>
                <a:gd name="T44" fmla="*/ 544 w 937"/>
                <a:gd name="T45" fmla="*/ 319 h 326"/>
                <a:gd name="T46" fmla="*/ 603 w 937"/>
                <a:gd name="T47" fmla="*/ 319 h 326"/>
                <a:gd name="T48" fmla="*/ 603 w 937"/>
                <a:gd name="T49" fmla="*/ 8 h 326"/>
                <a:gd name="T50" fmla="*/ 541 w 937"/>
                <a:gd name="T51" fmla="*/ 8 h 326"/>
                <a:gd name="T52" fmla="*/ 541 w 937"/>
                <a:gd name="T53" fmla="*/ 121 h 326"/>
                <a:gd name="T54" fmla="*/ 490 w 937"/>
                <a:gd name="T55" fmla="*/ 278 h 326"/>
                <a:gd name="T56" fmla="*/ 436 w 937"/>
                <a:gd name="T57" fmla="*/ 206 h 326"/>
                <a:gd name="T58" fmla="*/ 490 w 937"/>
                <a:gd name="T59" fmla="*/ 134 h 326"/>
                <a:gd name="T60" fmla="*/ 543 w 937"/>
                <a:gd name="T61" fmla="*/ 205 h 326"/>
                <a:gd name="T62" fmla="*/ 490 w 937"/>
                <a:gd name="T63" fmla="*/ 278 h 326"/>
                <a:gd name="T64" fmla="*/ 741 w 937"/>
                <a:gd name="T65" fmla="*/ 87 h 326"/>
                <a:gd name="T66" fmla="*/ 626 w 937"/>
                <a:gd name="T67" fmla="*/ 206 h 326"/>
                <a:gd name="T68" fmla="*/ 741 w 937"/>
                <a:gd name="T69" fmla="*/ 325 h 326"/>
                <a:gd name="T70" fmla="*/ 846 w 937"/>
                <a:gd name="T71" fmla="*/ 249 h 326"/>
                <a:gd name="T72" fmla="*/ 792 w 937"/>
                <a:gd name="T73" fmla="*/ 249 h 326"/>
                <a:gd name="T74" fmla="*/ 743 w 937"/>
                <a:gd name="T75" fmla="*/ 278 h 326"/>
                <a:gd name="T76" fmla="*/ 687 w 937"/>
                <a:gd name="T77" fmla="*/ 221 h 326"/>
                <a:gd name="T78" fmla="*/ 850 w 937"/>
                <a:gd name="T79" fmla="*/ 221 h 326"/>
                <a:gd name="T80" fmla="*/ 741 w 937"/>
                <a:gd name="T81" fmla="*/ 87 h 326"/>
                <a:gd name="T82" fmla="*/ 687 w 937"/>
                <a:gd name="T83" fmla="*/ 182 h 326"/>
                <a:gd name="T84" fmla="*/ 739 w 937"/>
                <a:gd name="T85" fmla="*/ 134 h 326"/>
                <a:gd name="T86" fmla="*/ 788 w 937"/>
                <a:gd name="T87" fmla="*/ 182 h 326"/>
                <a:gd name="T88" fmla="*/ 687 w 937"/>
                <a:gd name="T89" fmla="*/ 182 h 326"/>
                <a:gd name="T90" fmla="*/ 875 w 937"/>
                <a:gd name="T91" fmla="*/ 319 h 326"/>
                <a:gd name="T92" fmla="*/ 937 w 937"/>
                <a:gd name="T93" fmla="*/ 319 h 326"/>
                <a:gd name="T94" fmla="*/ 937 w 937"/>
                <a:gd name="T95" fmla="*/ 8 h 326"/>
                <a:gd name="T96" fmla="*/ 875 w 937"/>
                <a:gd name="T97" fmla="*/ 8 h 326"/>
                <a:gd name="T98" fmla="*/ 875 w 937"/>
                <a:gd name="T99" fmla="*/ 319 h 326"/>
                <a:gd name="T100" fmla="*/ 286 w 937"/>
                <a:gd name="T101" fmla="*/ 319 h 326"/>
                <a:gd name="T102" fmla="*/ 348 w 937"/>
                <a:gd name="T103" fmla="*/ 319 h 326"/>
                <a:gd name="T104" fmla="*/ 348 w 937"/>
                <a:gd name="T105" fmla="*/ 93 h 326"/>
                <a:gd name="T106" fmla="*/ 286 w 937"/>
                <a:gd name="T107" fmla="*/ 93 h 326"/>
                <a:gd name="T108" fmla="*/ 286 w 937"/>
                <a:gd name="T109" fmla="*/ 319 h 326"/>
                <a:gd name="T110" fmla="*/ 286 w 937"/>
                <a:gd name="T111" fmla="*/ 59 h 326"/>
                <a:gd name="T112" fmla="*/ 348 w 937"/>
                <a:gd name="T113" fmla="*/ 59 h 326"/>
                <a:gd name="T114" fmla="*/ 348 w 937"/>
                <a:gd name="T115" fmla="*/ 8 h 326"/>
                <a:gd name="T116" fmla="*/ 286 w 937"/>
                <a:gd name="T117" fmla="*/ 8 h 326"/>
                <a:gd name="T118" fmla="*/ 286 w 937"/>
                <a:gd name="T119" fmla="*/ 59 h 3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937" h="326">
                  <a:moveTo>
                    <a:pt x="171" y="136"/>
                  </a:moveTo>
                  <a:cubicBezTo>
                    <a:pt x="93" y="116"/>
                    <a:pt x="78" y="113"/>
                    <a:pt x="78" y="89"/>
                  </a:cubicBezTo>
                  <a:cubicBezTo>
                    <a:pt x="78" y="63"/>
                    <a:pt x="103" y="53"/>
                    <a:pt x="125" y="53"/>
                  </a:cubicBezTo>
                  <a:cubicBezTo>
                    <a:pt x="158" y="53"/>
                    <a:pt x="184" y="63"/>
                    <a:pt x="186" y="100"/>
                  </a:cubicBezTo>
                  <a:cubicBezTo>
                    <a:pt x="253" y="100"/>
                    <a:pt x="253" y="100"/>
                    <a:pt x="253" y="100"/>
                  </a:cubicBezTo>
                  <a:cubicBezTo>
                    <a:pt x="253" y="29"/>
                    <a:pt x="193" y="0"/>
                    <a:pt x="128" y="0"/>
                  </a:cubicBezTo>
                  <a:cubicBezTo>
                    <a:pt x="72" y="0"/>
                    <a:pt x="12" y="31"/>
                    <a:pt x="12" y="94"/>
                  </a:cubicBezTo>
                  <a:cubicBezTo>
                    <a:pt x="12" y="153"/>
                    <a:pt x="58" y="171"/>
                    <a:pt x="104" y="183"/>
                  </a:cubicBezTo>
                  <a:cubicBezTo>
                    <a:pt x="150" y="195"/>
                    <a:pt x="197" y="201"/>
                    <a:pt x="197" y="234"/>
                  </a:cubicBezTo>
                  <a:cubicBezTo>
                    <a:pt x="197" y="266"/>
                    <a:pt x="160" y="273"/>
                    <a:pt x="136" y="273"/>
                  </a:cubicBezTo>
                  <a:cubicBezTo>
                    <a:pt x="100" y="273"/>
                    <a:pt x="67" y="257"/>
                    <a:pt x="67" y="215"/>
                  </a:cubicBezTo>
                  <a:cubicBezTo>
                    <a:pt x="1" y="215"/>
                    <a:pt x="1" y="215"/>
                    <a:pt x="1" y="215"/>
                  </a:cubicBezTo>
                  <a:cubicBezTo>
                    <a:pt x="0" y="292"/>
                    <a:pt x="65" y="326"/>
                    <a:pt x="134" y="326"/>
                  </a:cubicBezTo>
                  <a:cubicBezTo>
                    <a:pt x="218" y="326"/>
                    <a:pt x="263" y="283"/>
                    <a:pt x="263" y="226"/>
                  </a:cubicBezTo>
                  <a:cubicBezTo>
                    <a:pt x="263" y="156"/>
                    <a:pt x="193" y="141"/>
                    <a:pt x="171" y="136"/>
                  </a:cubicBezTo>
                  <a:moveTo>
                    <a:pt x="541" y="121"/>
                  </a:moveTo>
                  <a:cubicBezTo>
                    <a:pt x="541" y="121"/>
                    <a:pt x="541" y="121"/>
                    <a:pt x="541" y="121"/>
                  </a:cubicBezTo>
                  <a:cubicBezTo>
                    <a:pt x="526" y="99"/>
                    <a:pt x="500" y="87"/>
                    <a:pt x="473" y="87"/>
                  </a:cubicBezTo>
                  <a:cubicBezTo>
                    <a:pt x="407" y="87"/>
                    <a:pt x="374" y="144"/>
                    <a:pt x="374" y="204"/>
                  </a:cubicBezTo>
                  <a:cubicBezTo>
                    <a:pt x="374" y="266"/>
                    <a:pt x="407" y="325"/>
                    <a:pt x="475" y="325"/>
                  </a:cubicBezTo>
                  <a:cubicBezTo>
                    <a:pt x="504" y="325"/>
                    <a:pt x="529" y="314"/>
                    <a:pt x="543" y="290"/>
                  </a:cubicBezTo>
                  <a:cubicBezTo>
                    <a:pt x="544" y="290"/>
                    <a:pt x="544" y="290"/>
                    <a:pt x="544" y="290"/>
                  </a:cubicBezTo>
                  <a:cubicBezTo>
                    <a:pt x="544" y="319"/>
                    <a:pt x="544" y="319"/>
                    <a:pt x="544" y="319"/>
                  </a:cubicBezTo>
                  <a:cubicBezTo>
                    <a:pt x="603" y="319"/>
                    <a:pt x="603" y="319"/>
                    <a:pt x="603" y="319"/>
                  </a:cubicBezTo>
                  <a:cubicBezTo>
                    <a:pt x="603" y="8"/>
                    <a:pt x="603" y="8"/>
                    <a:pt x="603" y="8"/>
                  </a:cubicBezTo>
                  <a:cubicBezTo>
                    <a:pt x="541" y="8"/>
                    <a:pt x="541" y="8"/>
                    <a:pt x="541" y="8"/>
                  </a:cubicBezTo>
                  <a:lnTo>
                    <a:pt x="541" y="121"/>
                  </a:lnTo>
                  <a:close/>
                  <a:moveTo>
                    <a:pt x="490" y="278"/>
                  </a:moveTo>
                  <a:cubicBezTo>
                    <a:pt x="452" y="278"/>
                    <a:pt x="436" y="241"/>
                    <a:pt x="436" y="206"/>
                  </a:cubicBezTo>
                  <a:cubicBezTo>
                    <a:pt x="436" y="169"/>
                    <a:pt x="449" y="134"/>
                    <a:pt x="490" y="134"/>
                  </a:cubicBezTo>
                  <a:cubicBezTo>
                    <a:pt x="530" y="134"/>
                    <a:pt x="543" y="169"/>
                    <a:pt x="543" y="205"/>
                  </a:cubicBezTo>
                  <a:cubicBezTo>
                    <a:pt x="543" y="242"/>
                    <a:pt x="531" y="278"/>
                    <a:pt x="490" y="278"/>
                  </a:cubicBezTo>
                  <a:moveTo>
                    <a:pt x="741" y="87"/>
                  </a:moveTo>
                  <a:cubicBezTo>
                    <a:pt x="672" y="87"/>
                    <a:pt x="626" y="139"/>
                    <a:pt x="626" y="206"/>
                  </a:cubicBezTo>
                  <a:cubicBezTo>
                    <a:pt x="626" y="276"/>
                    <a:pt x="670" y="325"/>
                    <a:pt x="741" y="325"/>
                  </a:cubicBezTo>
                  <a:cubicBezTo>
                    <a:pt x="792" y="325"/>
                    <a:pt x="829" y="302"/>
                    <a:pt x="846" y="249"/>
                  </a:cubicBezTo>
                  <a:cubicBezTo>
                    <a:pt x="792" y="249"/>
                    <a:pt x="792" y="249"/>
                    <a:pt x="792" y="249"/>
                  </a:cubicBezTo>
                  <a:cubicBezTo>
                    <a:pt x="788" y="263"/>
                    <a:pt x="768" y="278"/>
                    <a:pt x="743" y="278"/>
                  </a:cubicBezTo>
                  <a:cubicBezTo>
                    <a:pt x="708" y="278"/>
                    <a:pt x="689" y="260"/>
                    <a:pt x="687" y="221"/>
                  </a:cubicBezTo>
                  <a:cubicBezTo>
                    <a:pt x="850" y="221"/>
                    <a:pt x="850" y="221"/>
                    <a:pt x="850" y="221"/>
                  </a:cubicBezTo>
                  <a:cubicBezTo>
                    <a:pt x="854" y="152"/>
                    <a:pt x="817" y="87"/>
                    <a:pt x="741" y="87"/>
                  </a:cubicBezTo>
                  <a:moveTo>
                    <a:pt x="687" y="182"/>
                  </a:moveTo>
                  <a:cubicBezTo>
                    <a:pt x="688" y="164"/>
                    <a:pt x="700" y="134"/>
                    <a:pt x="739" y="134"/>
                  </a:cubicBezTo>
                  <a:cubicBezTo>
                    <a:pt x="769" y="134"/>
                    <a:pt x="782" y="151"/>
                    <a:pt x="788" y="182"/>
                  </a:cubicBezTo>
                  <a:lnTo>
                    <a:pt x="687" y="182"/>
                  </a:lnTo>
                  <a:close/>
                  <a:moveTo>
                    <a:pt x="875" y="319"/>
                  </a:moveTo>
                  <a:cubicBezTo>
                    <a:pt x="937" y="319"/>
                    <a:pt x="937" y="319"/>
                    <a:pt x="937" y="319"/>
                  </a:cubicBezTo>
                  <a:cubicBezTo>
                    <a:pt x="937" y="8"/>
                    <a:pt x="937" y="8"/>
                    <a:pt x="937" y="8"/>
                  </a:cubicBezTo>
                  <a:cubicBezTo>
                    <a:pt x="875" y="8"/>
                    <a:pt x="875" y="8"/>
                    <a:pt x="875" y="8"/>
                  </a:cubicBezTo>
                  <a:lnTo>
                    <a:pt x="875" y="319"/>
                  </a:lnTo>
                  <a:close/>
                  <a:moveTo>
                    <a:pt x="286" y="319"/>
                  </a:moveTo>
                  <a:cubicBezTo>
                    <a:pt x="348" y="319"/>
                    <a:pt x="348" y="319"/>
                    <a:pt x="348" y="319"/>
                  </a:cubicBezTo>
                  <a:cubicBezTo>
                    <a:pt x="348" y="93"/>
                    <a:pt x="348" y="93"/>
                    <a:pt x="348" y="93"/>
                  </a:cubicBezTo>
                  <a:cubicBezTo>
                    <a:pt x="286" y="93"/>
                    <a:pt x="286" y="93"/>
                    <a:pt x="286" y="93"/>
                  </a:cubicBezTo>
                  <a:lnTo>
                    <a:pt x="286" y="319"/>
                  </a:lnTo>
                  <a:close/>
                  <a:moveTo>
                    <a:pt x="286" y="59"/>
                  </a:moveTo>
                  <a:cubicBezTo>
                    <a:pt x="348" y="59"/>
                    <a:pt x="348" y="59"/>
                    <a:pt x="348" y="59"/>
                  </a:cubicBezTo>
                  <a:cubicBezTo>
                    <a:pt x="348" y="8"/>
                    <a:pt x="348" y="8"/>
                    <a:pt x="348" y="8"/>
                  </a:cubicBezTo>
                  <a:cubicBezTo>
                    <a:pt x="286" y="8"/>
                    <a:pt x="286" y="8"/>
                    <a:pt x="286" y="8"/>
                  </a:cubicBezTo>
                  <a:lnTo>
                    <a:pt x="286" y="59"/>
                  </a:lnTo>
                  <a:close/>
                </a:path>
              </a:pathLst>
            </a:custGeom>
            <a:solidFill>
              <a:srgbClr val="005BA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solidFill>
                  <a:srgbClr val="000000"/>
                </a:solidFill>
              </a:endParaRPr>
            </a:p>
          </p:txBody>
        </p:sp>
      </p:grpSp>
      <p:sp>
        <p:nvSpPr>
          <p:cNvPr id="16" name="Footer Placeholder 3"/>
          <p:cNvSpPr txBox="1">
            <a:spLocks/>
          </p:cNvSpPr>
          <p:nvPr/>
        </p:nvSpPr>
        <p:spPr>
          <a:xfrm>
            <a:off x="1341438" y="6626225"/>
            <a:ext cx="2442563" cy="138499"/>
          </a:xfrm>
          <a:prstGeom prst="rect">
            <a:avLst/>
          </a:prstGeom>
        </p:spPr>
        <p:txBody>
          <a:bodyPr wrap="none" lIns="0" tIns="0" rIns="0" bIns="0">
            <a:spAutoFit/>
          </a:bodyPr>
          <a:lstStyle>
            <a:lvl1pPr marL="0" algn="l" rtl="0" latinLnBrk="0">
              <a:defRPr sz="900" kern="1200">
                <a:solidFill>
                  <a:schemeClr val="tx2"/>
                </a:solidFill>
                <a:latin typeface="+mn-lt"/>
                <a:ea typeface="+mn-ea"/>
                <a:cs typeface="+mn-cs"/>
              </a:defRPr>
            </a:lvl1pPr>
            <a:lvl2pPr marL="457200" algn="l" rtl="0" latinLnBrk="0">
              <a:defRPr sz="1800" kern="1200">
                <a:solidFill>
                  <a:schemeClr val="tx1"/>
                </a:solidFill>
                <a:latin typeface="+mn-lt"/>
                <a:ea typeface="+mn-ea"/>
                <a:cs typeface="+mn-cs"/>
              </a:defRPr>
            </a:lvl2pPr>
            <a:lvl3pPr marL="914400" algn="l" rtl="0" latinLnBrk="0">
              <a:defRPr sz="1800" kern="1200">
                <a:solidFill>
                  <a:schemeClr val="tx1"/>
                </a:solidFill>
                <a:latin typeface="+mn-lt"/>
                <a:ea typeface="+mn-ea"/>
                <a:cs typeface="+mn-cs"/>
              </a:defRPr>
            </a:lvl3pPr>
            <a:lvl4pPr marL="1371600" algn="l" rtl="0" latinLnBrk="0">
              <a:defRPr sz="1800" kern="1200">
                <a:solidFill>
                  <a:schemeClr val="tx1"/>
                </a:solidFill>
                <a:latin typeface="+mn-lt"/>
                <a:ea typeface="+mn-ea"/>
                <a:cs typeface="+mn-cs"/>
              </a:defRPr>
            </a:lvl4pPr>
            <a:lvl5pPr marL="1828800" algn="l" rtl="0" latinLnBrk="0">
              <a:defRPr sz="1800" kern="1200">
                <a:solidFill>
                  <a:schemeClr val="tx1"/>
                </a:solidFill>
                <a:latin typeface="+mn-lt"/>
                <a:ea typeface="+mn-ea"/>
                <a:cs typeface="+mn-cs"/>
              </a:defRPr>
            </a:lvl5pPr>
            <a:lvl6pPr marL="2286000" algn="l" rtl="0" latinLnBrk="0">
              <a:defRPr sz="1800" kern="1200">
                <a:solidFill>
                  <a:schemeClr val="tx1"/>
                </a:solidFill>
                <a:latin typeface="+mn-lt"/>
                <a:ea typeface="+mn-ea"/>
                <a:cs typeface="+mn-cs"/>
              </a:defRPr>
            </a:lvl6pPr>
            <a:lvl7pPr marL="2743200" algn="l" rtl="0" latinLnBrk="0">
              <a:defRPr sz="1800" kern="1200">
                <a:solidFill>
                  <a:schemeClr val="tx1"/>
                </a:solidFill>
                <a:latin typeface="+mn-lt"/>
                <a:ea typeface="+mn-ea"/>
                <a:cs typeface="+mn-cs"/>
              </a:defRPr>
            </a:lvl7pPr>
            <a:lvl8pPr marL="3200400" algn="l" rtl="0" latinLnBrk="0">
              <a:defRPr sz="1800" kern="1200">
                <a:solidFill>
                  <a:schemeClr val="tx1"/>
                </a:solidFill>
                <a:latin typeface="+mn-lt"/>
                <a:ea typeface="+mn-ea"/>
                <a:cs typeface="+mn-cs"/>
              </a:defRPr>
            </a:lvl8pPr>
            <a:lvl9pPr marL="3657600" algn="l" rtl="0" latinLnBrk="0">
              <a:defRPr sz="1800" kern="1200">
                <a:solidFill>
                  <a:schemeClr val="tx1"/>
                </a:solidFill>
                <a:latin typeface="+mn-lt"/>
                <a:ea typeface="+mn-ea"/>
                <a:cs typeface="+mn-cs"/>
              </a:defRPr>
            </a:lvl9pPr>
            <a:extLst/>
          </a:lstStyle>
          <a:p>
            <a:r>
              <a:rPr lang="en-GB">
                <a:solidFill>
                  <a:srgbClr val="7F7F7F"/>
                </a:solidFill>
              </a:rPr>
              <a:t>Sidel Template 2013, </a:t>
            </a:r>
            <a:fld id="{74360A6C-0130-475B-8B37-F39CE4E35109}" type="datetime4">
              <a:rPr lang="en-GB" smtClean="0">
                <a:solidFill>
                  <a:srgbClr val="7F7F7F"/>
                </a:solidFill>
              </a:rPr>
              <a:pPr/>
              <a:t>Thu, 14 March</a:t>
            </a:fld>
            <a:r>
              <a:rPr lang="en-GB">
                <a:solidFill>
                  <a:srgbClr val="7F7F7F"/>
                </a:solidFill>
              </a:rPr>
              <a:t> – Confidential</a:t>
            </a:r>
            <a:endParaRPr lang="en-GB" dirty="0">
              <a:solidFill>
                <a:srgbClr val="7F7F7F"/>
              </a:solidFill>
            </a:endParaRPr>
          </a:p>
        </p:txBody>
      </p:sp>
      <p:sp>
        <p:nvSpPr>
          <p:cNvPr id="17" name="Slide Number Placeholder 4"/>
          <p:cNvSpPr txBox="1">
            <a:spLocks/>
          </p:cNvSpPr>
          <p:nvPr/>
        </p:nvSpPr>
        <p:spPr>
          <a:xfrm>
            <a:off x="652780" y="6626225"/>
            <a:ext cx="448841" cy="138499"/>
          </a:xfrm>
          <a:prstGeom prst="rect">
            <a:avLst/>
          </a:prstGeom>
        </p:spPr>
        <p:txBody>
          <a:bodyPr wrap="none" lIns="0" tIns="0" rIns="0" bIns="0">
            <a:spAutoFit/>
          </a:bodyPr>
          <a:lstStyle>
            <a:lvl1pPr marL="0" algn="l" rtl="0" latinLnBrk="0">
              <a:defRPr sz="900" kern="1200">
                <a:solidFill>
                  <a:schemeClr val="tx2"/>
                </a:solidFill>
                <a:latin typeface="+mn-lt"/>
                <a:ea typeface="+mn-ea"/>
                <a:cs typeface="+mn-cs"/>
              </a:defRPr>
            </a:lvl1pPr>
            <a:lvl2pPr marL="457200" algn="l" rtl="0" latinLnBrk="0">
              <a:defRPr sz="1800" kern="1200">
                <a:solidFill>
                  <a:schemeClr val="tx1"/>
                </a:solidFill>
                <a:latin typeface="+mn-lt"/>
                <a:ea typeface="+mn-ea"/>
                <a:cs typeface="+mn-cs"/>
              </a:defRPr>
            </a:lvl2pPr>
            <a:lvl3pPr marL="914400" algn="l" rtl="0" latinLnBrk="0">
              <a:defRPr sz="1800" kern="1200">
                <a:solidFill>
                  <a:schemeClr val="tx1"/>
                </a:solidFill>
                <a:latin typeface="+mn-lt"/>
                <a:ea typeface="+mn-ea"/>
                <a:cs typeface="+mn-cs"/>
              </a:defRPr>
            </a:lvl3pPr>
            <a:lvl4pPr marL="1371600" algn="l" rtl="0" latinLnBrk="0">
              <a:defRPr sz="1800" kern="1200">
                <a:solidFill>
                  <a:schemeClr val="tx1"/>
                </a:solidFill>
                <a:latin typeface="+mn-lt"/>
                <a:ea typeface="+mn-ea"/>
                <a:cs typeface="+mn-cs"/>
              </a:defRPr>
            </a:lvl4pPr>
            <a:lvl5pPr marL="1828800" algn="l" rtl="0" latinLnBrk="0">
              <a:defRPr sz="1800" kern="1200">
                <a:solidFill>
                  <a:schemeClr val="tx1"/>
                </a:solidFill>
                <a:latin typeface="+mn-lt"/>
                <a:ea typeface="+mn-ea"/>
                <a:cs typeface="+mn-cs"/>
              </a:defRPr>
            </a:lvl5pPr>
            <a:lvl6pPr marL="2286000" algn="l" rtl="0" latinLnBrk="0">
              <a:defRPr sz="1800" kern="1200">
                <a:solidFill>
                  <a:schemeClr val="tx1"/>
                </a:solidFill>
                <a:latin typeface="+mn-lt"/>
                <a:ea typeface="+mn-ea"/>
                <a:cs typeface="+mn-cs"/>
              </a:defRPr>
            </a:lvl6pPr>
            <a:lvl7pPr marL="2743200" algn="l" rtl="0" latinLnBrk="0">
              <a:defRPr sz="1800" kern="1200">
                <a:solidFill>
                  <a:schemeClr val="tx1"/>
                </a:solidFill>
                <a:latin typeface="+mn-lt"/>
                <a:ea typeface="+mn-ea"/>
                <a:cs typeface="+mn-cs"/>
              </a:defRPr>
            </a:lvl7pPr>
            <a:lvl8pPr marL="3200400" algn="l" rtl="0" latinLnBrk="0">
              <a:defRPr sz="1800" kern="1200">
                <a:solidFill>
                  <a:schemeClr val="tx1"/>
                </a:solidFill>
                <a:latin typeface="+mn-lt"/>
                <a:ea typeface="+mn-ea"/>
                <a:cs typeface="+mn-cs"/>
              </a:defRPr>
            </a:lvl8pPr>
            <a:lvl9pPr marL="3657600" algn="l" rtl="0" latinLnBrk="0">
              <a:defRPr sz="1800" kern="1200">
                <a:solidFill>
                  <a:schemeClr val="tx1"/>
                </a:solidFill>
                <a:latin typeface="+mn-lt"/>
                <a:ea typeface="+mn-ea"/>
                <a:cs typeface="+mn-cs"/>
              </a:defRPr>
            </a:lvl9pPr>
            <a:extLst/>
          </a:lstStyle>
          <a:p>
            <a:r>
              <a:rPr lang="en-GB" dirty="0">
                <a:solidFill>
                  <a:srgbClr val="7F7F7F"/>
                </a:solidFill>
              </a:rPr>
              <a:t>Page </a:t>
            </a:r>
            <a:fld id="{7873E190-40CF-412D-9604-1EFCEB1508B2}" type="slidenum">
              <a:rPr lang="en-GB" smtClean="0">
                <a:solidFill>
                  <a:srgbClr val="7F7F7F"/>
                </a:solidFill>
              </a:rPr>
              <a:pPr/>
              <a:t>‹#›</a:t>
            </a:fld>
            <a:endParaRPr lang="en-GB" dirty="0">
              <a:solidFill>
                <a:srgbClr val="7F7F7F"/>
              </a:solidFill>
            </a:endParaRPr>
          </a:p>
        </p:txBody>
      </p:sp>
      <p:sp>
        <p:nvSpPr>
          <p:cNvPr id="4" name="Text Placeholder 3"/>
          <p:cNvSpPr>
            <a:spLocks noGrp="1"/>
          </p:cNvSpPr>
          <p:nvPr>
            <p:ph type="body" idx="1"/>
          </p:nvPr>
        </p:nvSpPr>
        <p:spPr>
          <a:xfrm>
            <a:off x="648000" y="1485900"/>
            <a:ext cx="7997525" cy="4762500"/>
          </a:xfrm>
          <a:prstGeom prst="rect">
            <a:avLst/>
          </a:prstGeom>
        </p:spPr>
        <p:txBody>
          <a:bodyPr vert="horz" lIns="0" tIns="0" rIns="0" bIns="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B" dirty="0"/>
          </a:p>
        </p:txBody>
      </p:sp>
    </p:spTree>
    <p:extLst>
      <p:ext uri="{BB962C8B-B14F-4D97-AF65-F5344CB8AC3E}">
        <p14:creationId xmlns:p14="http://schemas.microsoft.com/office/powerpoint/2010/main" val="1666826512"/>
      </p:ext>
    </p:extLst>
  </p:cSld>
  <p:clrMap bg1="dk1" tx1="lt1" bg2="dk2" tx2="lt2" accent1="accent1" accent2="accent2" accent3="accent3" accent4="accent4" accent5="accent5" accent6="accent6" hlink="hlink" folHlink="folHlink"/>
  <p:sldLayoutIdLst>
    <p:sldLayoutId id="2147483841" r:id="rId1"/>
    <p:sldLayoutId id="2147483842" r:id="rId2"/>
    <p:sldLayoutId id="2147483843" r:id="rId3"/>
    <p:sldLayoutId id="2147483844" r:id="rId4"/>
    <p:sldLayoutId id="2147483845" r:id="rId5"/>
    <p:sldLayoutId id="2147483846" r:id="rId6"/>
    <p:sldLayoutId id="2147483847" r:id="rId7"/>
    <p:sldLayoutId id="2147483848" r:id="rId8"/>
  </p:sldLayoutIdLst>
  <p:txStyles>
    <p:titleStyle>
      <a:lvl1pPr algn="l" rtl="0" eaLnBrk="1" latinLnBrk="0" hangingPunct="1">
        <a:spcBef>
          <a:spcPct val="0"/>
        </a:spcBef>
        <a:buNone/>
        <a:defRPr lang="en-US" sz="3000" b="1" cap="none" baseline="0" noProof="1" dirty="0">
          <a:solidFill>
            <a:schemeClr val="accent4"/>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extLst/>
    </p:titleStyle>
    <p:bodyStyle>
      <a:lvl1pPr marL="0" indent="0" algn="l" rtl="0" eaLnBrk="1" latinLnBrk="0" hangingPunct="1">
        <a:spcBef>
          <a:spcPct val="20000"/>
        </a:spcBef>
        <a:buNone/>
        <a:defRPr lang="en-US" sz="2000" noProof="1" smtClean="0">
          <a:solidFill>
            <a:schemeClr val="tx1"/>
          </a:solidFill>
          <a:latin typeface="+mn-lt"/>
          <a:ea typeface="+mn-ea"/>
          <a:cs typeface="+mn-cs"/>
        </a:defRPr>
      </a:lvl1pPr>
      <a:lvl2pPr marL="182563" indent="-182563" algn="l" rtl="0" eaLnBrk="1" latinLnBrk="0" hangingPunct="1">
        <a:spcBef>
          <a:spcPts val="1200"/>
        </a:spcBef>
        <a:buClr>
          <a:schemeClr val="accent4"/>
        </a:buClr>
        <a:buFont typeface="Wingdings" pitchFamily="2" charset="2"/>
        <a:buChar char="§"/>
        <a:defRPr lang="en-US" sz="1800" noProof="1" smtClean="0">
          <a:solidFill>
            <a:schemeClr val="tx1"/>
          </a:solidFill>
          <a:latin typeface="+mn-lt"/>
          <a:ea typeface="+mn-ea"/>
          <a:cs typeface="+mn-cs"/>
        </a:defRPr>
      </a:lvl2pPr>
      <a:lvl3pPr marL="357188" indent="-174625" algn="l" rtl="0" eaLnBrk="1" latinLnBrk="0" hangingPunct="1">
        <a:spcBef>
          <a:spcPts val="0"/>
        </a:spcBef>
        <a:buClr>
          <a:schemeClr val="accent4"/>
        </a:buClr>
        <a:buFont typeface="Wingdings" pitchFamily="2" charset="2"/>
        <a:buChar char="§"/>
        <a:defRPr lang="en-US" sz="1600" noProof="1" smtClean="0">
          <a:solidFill>
            <a:schemeClr val="tx1"/>
          </a:solidFill>
          <a:latin typeface="+mn-lt"/>
          <a:ea typeface="+mn-ea"/>
          <a:cs typeface="+mn-cs"/>
        </a:defRPr>
      </a:lvl3pPr>
      <a:lvl4pPr marL="539750" indent="-182563" algn="l" rtl="0" eaLnBrk="1" latinLnBrk="0" hangingPunct="1">
        <a:spcBef>
          <a:spcPts val="0"/>
        </a:spcBef>
        <a:buFont typeface="Wingdings" pitchFamily="2" charset="2"/>
        <a:buChar char="§"/>
        <a:defRPr lang="en-US" sz="1600" noProof="1" smtClean="0">
          <a:solidFill>
            <a:schemeClr val="tx1"/>
          </a:solidFill>
          <a:latin typeface="+mn-lt"/>
          <a:ea typeface="+mn-ea"/>
          <a:cs typeface="+mn-cs"/>
        </a:defRPr>
      </a:lvl4pPr>
      <a:lvl5pPr marL="714375" indent="-174625" algn="l" rtl="0" eaLnBrk="1" latinLnBrk="0" hangingPunct="1">
        <a:spcBef>
          <a:spcPts val="0"/>
        </a:spcBef>
        <a:buFont typeface="Wingdings" pitchFamily="2" charset="2"/>
        <a:buChar char="§"/>
        <a:defRPr lang="en-US" sz="1600" noProof="1" dirty="0">
          <a:solidFill>
            <a:schemeClr val="tx1"/>
          </a:solidFill>
          <a:latin typeface="+mn-lt"/>
          <a:ea typeface="+mn-ea"/>
          <a:cs typeface="+mn-cs"/>
        </a:defRPr>
      </a:lvl5pPr>
      <a:lvl6pPr marL="2514600" indent="-228600" algn="l" rtl="0" eaLnBrk="1" latinLnBrk="0" hangingPunct="1">
        <a:spcBef>
          <a:spcPct val="20000"/>
        </a:spcBef>
        <a:buChar char="•"/>
        <a:defRPr sz="2000">
          <a:solidFill>
            <a:schemeClr val="tx1"/>
          </a:solidFill>
          <a:latin typeface="+mn-lt"/>
          <a:ea typeface="+mn-ea"/>
          <a:cs typeface="+mn-cs"/>
        </a:defRPr>
      </a:lvl6pPr>
      <a:lvl7pPr marL="2971800" indent="-228600" algn="l" rtl="0" eaLnBrk="1" latinLnBrk="0" hangingPunct="1">
        <a:spcBef>
          <a:spcPct val="20000"/>
        </a:spcBef>
        <a:buChar char="•"/>
        <a:defRPr sz="2000">
          <a:solidFill>
            <a:schemeClr val="tx1"/>
          </a:solidFill>
          <a:latin typeface="+mn-lt"/>
          <a:ea typeface="+mn-ea"/>
          <a:cs typeface="+mn-cs"/>
        </a:defRPr>
      </a:lvl7pPr>
      <a:lvl8pPr marL="3429000" indent="-228600" algn="l" rtl="0" eaLnBrk="1" latinLnBrk="0" hangingPunct="1">
        <a:spcBef>
          <a:spcPct val="20000"/>
        </a:spcBef>
        <a:buChar char="•"/>
        <a:defRPr sz="2000">
          <a:solidFill>
            <a:schemeClr val="tx1"/>
          </a:solidFill>
          <a:latin typeface="+mn-lt"/>
          <a:ea typeface="+mn-ea"/>
          <a:cs typeface="+mn-cs"/>
        </a:defRPr>
      </a:lvl8pPr>
      <a:lvl9pPr marL="3886200" indent="-228600" algn="l" rtl="0" eaLnBrk="1" latinLnBrk="0" hangingPunct="1">
        <a:spcBef>
          <a:spcPct val="20000"/>
        </a:spcBef>
        <a:buChar char="•"/>
        <a:defRPr sz="2000">
          <a:solidFill>
            <a:schemeClr val="tx1"/>
          </a:solidFill>
          <a:latin typeface="+mn-lt"/>
          <a:ea typeface="+mn-ea"/>
          <a:cs typeface="+mn-cs"/>
        </a:defRPr>
      </a:lvl9pPr>
      <a:extLst/>
    </p:bodyStyle>
    <p:otherStyle>
      <a:lvl1pPr marL="0" algn="l" rtl="0" eaLnBrk="1" hangingPunct="1">
        <a:defRPr>
          <a:solidFill>
            <a:schemeClr val="tx1"/>
          </a:solidFill>
          <a:latin typeface="+mn-lt"/>
          <a:ea typeface="+mn-ea"/>
          <a:cs typeface="+mn-cs"/>
        </a:defRPr>
      </a:lvl1pPr>
      <a:lvl2pPr marL="457200" algn="l" rtl="0" eaLnBrk="1" hangingPunct="1">
        <a:defRPr>
          <a:solidFill>
            <a:schemeClr val="tx1"/>
          </a:solidFill>
          <a:latin typeface="+mn-lt"/>
          <a:ea typeface="+mn-ea"/>
          <a:cs typeface="+mn-cs"/>
        </a:defRPr>
      </a:lvl2pPr>
      <a:lvl3pPr marL="914400" algn="l" rtl="0" eaLnBrk="1" hangingPunct="1">
        <a:defRPr>
          <a:solidFill>
            <a:schemeClr val="tx1"/>
          </a:solidFill>
          <a:latin typeface="+mn-lt"/>
          <a:ea typeface="+mn-ea"/>
          <a:cs typeface="+mn-cs"/>
        </a:defRPr>
      </a:lvl3pPr>
      <a:lvl4pPr marL="1371600" algn="l" rtl="0" eaLnBrk="1" hangingPunct="1">
        <a:defRPr>
          <a:solidFill>
            <a:schemeClr val="tx1"/>
          </a:solidFill>
          <a:latin typeface="+mn-lt"/>
          <a:ea typeface="+mn-ea"/>
          <a:cs typeface="+mn-cs"/>
        </a:defRPr>
      </a:lvl4pPr>
      <a:lvl5pPr marL="1828800" algn="l" rtl="0" eaLnBrk="1" hangingPunct="1">
        <a:defRPr>
          <a:solidFill>
            <a:schemeClr val="tx1"/>
          </a:solidFill>
          <a:latin typeface="+mn-lt"/>
          <a:ea typeface="+mn-ea"/>
          <a:cs typeface="+mn-cs"/>
        </a:defRPr>
      </a:lvl5pPr>
      <a:lvl6pPr marL="2286000" algn="l" rtl="0" eaLnBrk="1" hangingPunct="1">
        <a:defRPr>
          <a:solidFill>
            <a:schemeClr val="tx1"/>
          </a:solidFill>
          <a:latin typeface="+mn-lt"/>
          <a:ea typeface="+mn-ea"/>
          <a:cs typeface="+mn-cs"/>
        </a:defRPr>
      </a:lvl6pPr>
      <a:lvl7pPr marL="2743200" algn="l" rtl="0" eaLnBrk="1" hangingPunct="1">
        <a:defRPr>
          <a:solidFill>
            <a:schemeClr val="tx1"/>
          </a:solidFill>
          <a:latin typeface="+mn-lt"/>
          <a:ea typeface="+mn-ea"/>
          <a:cs typeface="+mn-cs"/>
        </a:defRPr>
      </a:lvl7pPr>
      <a:lvl8pPr marL="3200400" algn="l" rtl="0" eaLnBrk="1" hangingPunct="1">
        <a:defRPr>
          <a:solidFill>
            <a:schemeClr val="tx1"/>
          </a:solidFill>
          <a:latin typeface="+mn-lt"/>
          <a:ea typeface="+mn-ea"/>
          <a:cs typeface="+mn-cs"/>
        </a:defRPr>
      </a:lvl8pPr>
      <a:lvl9pPr marL="3657600" algn="l" rtl="0" eaLnBrk="1" hangingPunct="1">
        <a:defRPr>
          <a:solidFill>
            <a:schemeClr val="tx1"/>
          </a:solidFill>
          <a:latin typeface="+mn-lt"/>
          <a:ea typeface="+mn-ea"/>
          <a:cs typeface="+mn-cs"/>
        </a:defRPr>
      </a:lvl9pPr>
      <a:extLst/>
    </p:otherStyle>
  </p:txStyles>
</p:sldMaster>
</file>

<file path=ppt/slideMasters/slideMaster22.xml><?xml version="1.0" encoding="utf-8"?>
<p:sldMaster xmlns:a="http://schemas.openxmlformats.org/drawingml/2006/main" xmlns:r="http://schemas.openxmlformats.org/officeDocument/2006/relationships" xmlns:p="http://schemas.openxmlformats.org/presentationml/2006/main" preserve="1">
  <p:cSld>
    <p:bg bwMode="gray">
      <p:bgPr>
        <a:solidFill>
          <a:schemeClr val="tx1"/>
        </a:solidFill>
        <a:effectLst/>
      </p:bgPr>
    </p:bg>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p:custDataLst>
              <p:tags r:id="rId11"/>
            </p:custDataLst>
            <p:extLst>
              <p:ext uri="{D42A27DB-BD31-4B8C-83A1-F6EECF244321}">
                <p14:modId xmlns:p14="http://schemas.microsoft.com/office/powerpoint/2010/main" val="1877784533"/>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128034" name="think-cell Folie" r:id="rId12" imgW="270" imgH="270" progId="TCLayout.ActiveDocument.1">
                  <p:embed/>
                </p:oleObj>
              </mc:Choice>
              <mc:Fallback>
                <p:oleObj name="think-cell Folie" r:id="rId12" imgW="270" imgH="270" progId="TCLayout.ActiveDocument.1">
                  <p:embed/>
                  <p:pic>
                    <p:nvPicPr>
                      <p:cNvPr id="0" name=""/>
                      <p:cNvPicPr/>
                      <p:nvPr/>
                    </p:nvPicPr>
                    <p:blipFill>
                      <a:blip r:embed="rId13"/>
                      <a:stretch>
                        <a:fillRect/>
                      </a:stretch>
                    </p:blipFill>
                    <p:spPr>
                      <a:xfrm>
                        <a:off x="1588" y="1588"/>
                        <a:ext cx="1587" cy="1587"/>
                      </a:xfrm>
                      <a:prstGeom prst="rect">
                        <a:avLst/>
                      </a:prstGeom>
                    </p:spPr>
                  </p:pic>
                </p:oleObj>
              </mc:Fallback>
            </mc:AlternateContent>
          </a:graphicData>
        </a:graphic>
      </p:graphicFrame>
      <p:pic>
        <p:nvPicPr>
          <p:cNvPr id="15" name="Picture 3" descr="Hintergrund"/>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pic>
        <p:nvPicPr>
          <p:cNvPr id="9" name="Image 66" descr="shadow-v2.png"/>
          <p:cNvPicPr>
            <a:picLocks noChangeAspect="1"/>
          </p:cNvPicPr>
          <p:nvPr/>
        </p:nvPicPr>
        <p:blipFill>
          <a:blip r:embed="rId15">
            <a:extLst>
              <a:ext uri="{28A0092B-C50C-407E-A947-70E740481C1C}">
                <a14:useLocalDpi xmlns:a14="http://schemas.microsoft.com/office/drawing/2010/main" val="0"/>
              </a:ext>
            </a:extLst>
          </a:blip>
          <a:srcRect t="8528" b="51877"/>
          <a:stretch>
            <a:fillRect/>
          </a:stretch>
        </p:blipFill>
        <p:spPr bwMode="auto">
          <a:xfrm>
            <a:off x="0" y="6381750"/>
            <a:ext cx="8856663" cy="206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6" name="Rectangle 6"/>
          <p:cNvSpPr>
            <a:spLocks noGrp="1"/>
          </p:cNvSpPr>
          <p:nvPr>
            <p:ph type="title"/>
          </p:nvPr>
        </p:nvSpPr>
        <p:spPr>
          <a:xfrm>
            <a:off x="648000" y="334800"/>
            <a:ext cx="7992000" cy="93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fontAlgn="base">
              <a:spcAft>
                <a:spcPct val="0"/>
              </a:spcAft>
            </a:pPr>
            <a:r>
              <a:rPr lang="en-GB" noProof="1"/>
              <a:t>Click to edit master title style</a:t>
            </a:r>
            <a:endParaRPr lang="en-GB" dirty="0"/>
          </a:p>
        </p:txBody>
      </p:sp>
      <p:grpSp>
        <p:nvGrpSpPr>
          <p:cNvPr id="10" name="Group 7"/>
          <p:cNvGrpSpPr>
            <a:grpSpLocks/>
          </p:cNvGrpSpPr>
          <p:nvPr/>
        </p:nvGrpSpPr>
        <p:grpSpPr bwMode="auto">
          <a:xfrm>
            <a:off x="7777163" y="6526213"/>
            <a:ext cx="863600" cy="236537"/>
            <a:chOff x="1005" y="1644"/>
            <a:chExt cx="3749" cy="1030"/>
          </a:xfrm>
        </p:grpSpPr>
        <p:sp>
          <p:nvSpPr>
            <p:cNvPr id="11" name="Freeform 8"/>
            <p:cNvSpPr>
              <a:spLocks/>
            </p:cNvSpPr>
            <p:nvPr userDrawn="1"/>
          </p:nvSpPr>
          <p:spPr bwMode="auto">
            <a:xfrm>
              <a:off x="1962" y="2123"/>
              <a:ext cx="314" cy="256"/>
            </a:xfrm>
            <a:custGeom>
              <a:avLst/>
              <a:gdLst>
                <a:gd name="T0" fmla="*/ 108 w 314"/>
                <a:gd name="T1" fmla="*/ 256 h 256"/>
                <a:gd name="T2" fmla="*/ 314 w 314"/>
                <a:gd name="T3" fmla="*/ 0 h 256"/>
                <a:gd name="T4" fmla="*/ 101 w 314"/>
                <a:gd name="T5" fmla="*/ 0 h 256"/>
                <a:gd name="T6" fmla="*/ 0 w 314"/>
                <a:gd name="T7" fmla="*/ 126 h 256"/>
                <a:gd name="T8" fmla="*/ 108 w 314"/>
                <a:gd name="T9" fmla="*/ 256 h 256"/>
              </a:gdLst>
              <a:ahLst/>
              <a:cxnLst>
                <a:cxn ang="0">
                  <a:pos x="T0" y="T1"/>
                </a:cxn>
                <a:cxn ang="0">
                  <a:pos x="T2" y="T3"/>
                </a:cxn>
                <a:cxn ang="0">
                  <a:pos x="T4" y="T5"/>
                </a:cxn>
                <a:cxn ang="0">
                  <a:pos x="T6" y="T7"/>
                </a:cxn>
                <a:cxn ang="0">
                  <a:pos x="T8" y="T9"/>
                </a:cxn>
              </a:cxnLst>
              <a:rect l="0" t="0" r="r" b="b"/>
              <a:pathLst>
                <a:path w="314" h="256">
                  <a:moveTo>
                    <a:pt x="108" y="256"/>
                  </a:moveTo>
                  <a:lnTo>
                    <a:pt x="314" y="0"/>
                  </a:lnTo>
                  <a:lnTo>
                    <a:pt x="101" y="0"/>
                  </a:lnTo>
                  <a:lnTo>
                    <a:pt x="0" y="126"/>
                  </a:lnTo>
                  <a:lnTo>
                    <a:pt x="108" y="256"/>
                  </a:lnTo>
                  <a:close/>
                </a:path>
              </a:pathLst>
            </a:custGeom>
            <a:solidFill>
              <a:srgbClr val="F15A2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solidFill>
                  <a:srgbClr val="000000"/>
                </a:solidFill>
              </a:endParaRPr>
            </a:p>
          </p:txBody>
        </p:sp>
        <p:sp>
          <p:nvSpPr>
            <p:cNvPr id="12" name="Freeform 9"/>
            <p:cNvSpPr>
              <a:spLocks noEditPoints="1"/>
            </p:cNvSpPr>
            <p:nvPr userDrawn="1"/>
          </p:nvSpPr>
          <p:spPr bwMode="auto">
            <a:xfrm>
              <a:off x="1005" y="1644"/>
              <a:ext cx="1183" cy="1014"/>
            </a:xfrm>
            <a:custGeom>
              <a:avLst/>
              <a:gdLst>
                <a:gd name="T0" fmla="*/ 359 w 501"/>
                <a:gd name="T1" fmla="*/ 313 h 429"/>
                <a:gd name="T2" fmla="*/ 339 w 501"/>
                <a:gd name="T3" fmla="*/ 287 h 429"/>
                <a:gd name="T4" fmla="*/ 331 w 501"/>
                <a:gd name="T5" fmla="*/ 277 h 429"/>
                <a:gd name="T6" fmla="*/ 288 w 501"/>
                <a:gd name="T7" fmla="*/ 257 h 429"/>
                <a:gd name="T8" fmla="*/ 232 w 501"/>
                <a:gd name="T9" fmla="*/ 313 h 429"/>
                <a:gd name="T10" fmla="*/ 288 w 501"/>
                <a:gd name="T11" fmla="*/ 368 h 429"/>
                <a:gd name="T12" fmla="*/ 331 w 501"/>
                <a:gd name="T13" fmla="*/ 348 h 429"/>
                <a:gd name="T14" fmla="*/ 339 w 501"/>
                <a:gd name="T15" fmla="*/ 338 h 429"/>
                <a:gd name="T16" fmla="*/ 359 w 501"/>
                <a:gd name="T17" fmla="*/ 313 h 429"/>
                <a:gd name="T18" fmla="*/ 162 w 501"/>
                <a:gd name="T19" fmla="*/ 312 h 429"/>
                <a:gd name="T20" fmla="*/ 288 w 501"/>
                <a:gd name="T21" fmla="*/ 188 h 429"/>
                <a:gd name="T22" fmla="*/ 384 w 501"/>
                <a:gd name="T23" fmla="*/ 232 h 429"/>
                <a:gd name="T24" fmla="*/ 385 w 501"/>
                <a:gd name="T25" fmla="*/ 234 h 429"/>
                <a:gd name="T26" fmla="*/ 387 w 501"/>
                <a:gd name="T27" fmla="*/ 233 h 429"/>
                <a:gd name="T28" fmla="*/ 250 w 501"/>
                <a:gd name="T29" fmla="*/ 0 h 429"/>
                <a:gd name="T30" fmla="*/ 0 w 501"/>
                <a:gd name="T31" fmla="*/ 429 h 429"/>
                <a:gd name="T32" fmla="*/ 244 w 501"/>
                <a:gd name="T33" fmla="*/ 429 h 429"/>
                <a:gd name="T34" fmla="*/ 245 w 501"/>
                <a:gd name="T35" fmla="*/ 428 h 429"/>
                <a:gd name="T36" fmla="*/ 220 w 501"/>
                <a:gd name="T37" fmla="*/ 417 h 429"/>
                <a:gd name="T38" fmla="*/ 162 w 501"/>
                <a:gd name="T39" fmla="*/ 312 h 429"/>
                <a:gd name="T40" fmla="*/ 496 w 501"/>
                <a:gd name="T41" fmla="*/ 427 h 429"/>
                <a:gd name="T42" fmla="*/ 470 w 501"/>
                <a:gd name="T43" fmla="*/ 420 h 429"/>
                <a:gd name="T44" fmla="*/ 405 w 501"/>
                <a:gd name="T45" fmla="*/ 367 h 429"/>
                <a:gd name="T46" fmla="*/ 380 w 501"/>
                <a:gd name="T47" fmla="*/ 398 h 429"/>
                <a:gd name="T48" fmla="*/ 333 w 501"/>
                <a:gd name="T49" fmla="*/ 428 h 429"/>
                <a:gd name="T50" fmla="*/ 333 w 501"/>
                <a:gd name="T51" fmla="*/ 429 h 429"/>
                <a:gd name="T52" fmla="*/ 501 w 501"/>
                <a:gd name="T53" fmla="*/ 429 h 429"/>
                <a:gd name="T54" fmla="*/ 501 w 501"/>
                <a:gd name="T55" fmla="*/ 428 h 429"/>
                <a:gd name="T56" fmla="*/ 496 w 501"/>
                <a:gd name="T57" fmla="*/ 427 h 4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01" h="429">
                  <a:moveTo>
                    <a:pt x="359" y="313"/>
                  </a:moveTo>
                  <a:cubicBezTo>
                    <a:pt x="353" y="305"/>
                    <a:pt x="350" y="300"/>
                    <a:pt x="339" y="287"/>
                  </a:cubicBezTo>
                  <a:cubicBezTo>
                    <a:pt x="336" y="283"/>
                    <a:pt x="335" y="282"/>
                    <a:pt x="331" y="277"/>
                  </a:cubicBezTo>
                  <a:cubicBezTo>
                    <a:pt x="320" y="265"/>
                    <a:pt x="306" y="257"/>
                    <a:pt x="288" y="257"/>
                  </a:cubicBezTo>
                  <a:cubicBezTo>
                    <a:pt x="257" y="257"/>
                    <a:pt x="232" y="282"/>
                    <a:pt x="232" y="313"/>
                  </a:cubicBezTo>
                  <a:cubicBezTo>
                    <a:pt x="232" y="343"/>
                    <a:pt x="257" y="368"/>
                    <a:pt x="288" y="368"/>
                  </a:cubicBezTo>
                  <a:cubicBezTo>
                    <a:pt x="306" y="368"/>
                    <a:pt x="320" y="360"/>
                    <a:pt x="331" y="348"/>
                  </a:cubicBezTo>
                  <a:cubicBezTo>
                    <a:pt x="335" y="343"/>
                    <a:pt x="336" y="342"/>
                    <a:pt x="339" y="338"/>
                  </a:cubicBezTo>
                  <a:cubicBezTo>
                    <a:pt x="350" y="325"/>
                    <a:pt x="353" y="320"/>
                    <a:pt x="359" y="313"/>
                  </a:cubicBezTo>
                  <a:moveTo>
                    <a:pt x="162" y="312"/>
                  </a:moveTo>
                  <a:cubicBezTo>
                    <a:pt x="162" y="243"/>
                    <a:pt x="218" y="188"/>
                    <a:pt x="288" y="188"/>
                  </a:cubicBezTo>
                  <a:cubicBezTo>
                    <a:pt x="322" y="188"/>
                    <a:pt x="357" y="201"/>
                    <a:pt x="384" y="232"/>
                  </a:cubicBezTo>
                  <a:cubicBezTo>
                    <a:pt x="385" y="234"/>
                    <a:pt x="385" y="234"/>
                    <a:pt x="385" y="234"/>
                  </a:cubicBezTo>
                  <a:cubicBezTo>
                    <a:pt x="387" y="233"/>
                    <a:pt x="387" y="233"/>
                    <a:pt x="387" y="233"/>
                  </a:cubicBezTo>
                  <a:cubicBezTo>
                    <a:pt x="250" y="0"/>
                    <a:pt x="250" y="0"/>
                    <a:pt x="250" y="0"/>
                  </a:cubicBezTo>
                  <a:cubicBezTo>
                    <a:pt x="0" y="429"/>
                    <a:pt x="0" y="429"/>
                    <a:pt x="0" y="429"/>
                  </a:cubicBezTo>
                  <a:cubicBezTo>
                    <a:pt x="244" y="429"/>
                    <a:pt x="244" y="429"/>
                    <a:pt x="244" y="429"/>
                  </a:cubicBezTo>
                  <a:cubicBezTo>
                    <a:pt x="245" y="428"/>
                    <a:pt x="245" y="428"/>
                    <a:pt x="245" y="428"/>
                  </a:cubicBezTo>
                  <a:cubicBezTo>
                    <a:pt x="234" y="425"/>
                    <a:pt x="224" y="419"/>
                    <a:pt x="220" y="417"/>
                  </a:cubicBezTo>
                  <a:cubicBezTo>
                    <a:pt x="185" y="395"/>
                    <a:pt x="162" y="357"/>
                    <a:pt x="162" y="312"/>
                  </a:cubicBezTo>
                  <a:moveTo>
                    <a:pt x="496" y="427"/>
                  </a:moveTo>
                  <a:cubicBezTo>
                    <a:pt x="485" y="425"/>
                    <a:pt x="476" y="422"/>
                    <a:pt x="470" y="420"/>
                  </a:cubicBezTo>
                  <a:cubicBezTo>
                    <a:pt x="444" y="409"/>
                    <a:pt x="423" y="389"/>
                    <a:pt x="405" y="367"/>
                  </a:cubicBezTo>
                  <a:cubicBezTo>
                    <a:pt x="405" y="367"/>
                    <a:pt x="392" y="385"/>
                    <a:pt x="380" y="398"/>
                  </a:cubicBezTo>
                  <a:cubicBezTo>
                    <a:pt x="362" y="417"/>
                    <a:pt x="343" y="425"/>
                    <a:pt x="333" y="428"/>
                  </a:cubicBezTo>
                  <a:cubicBezTo>
                    <a:pt x="333" y="429"/>
                    <a:pt x="333" y="429"/>
                    <a:pt x="333" y="429"/>
                  </a:cubicBezTo>
                  <a:cubicBezTo>
                    <a:pt x="501" y="429"/>
                    <a:pt x="501" y="429"/>
                    <a:pt x="501" y="429"/>
                  </a:cubicBezTo>
                  <a:cubicBezTo>
                    <a:pt x="501" y="428"/>
                    <a:pt x="501" y="428"/>
                    <a:pt x="501" y="428"/>
                  </a:cubicBezTo>
                  <a:cubicBezTo>
                    <a:pt x="501" y="428"/>
                    <a:pt x="499" y="427"/>
                    <a:pt x="496" y="427"/>
                  </a:cubicBezTo>
                </a:path>
              </a:pathLst>
            </a:custGeom>
            <a:solidFill>
              <a:srgbClr val="005BA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solidFill>
                  <a:srgbClr val="000000"/>
                </a:solidFill>
              </a:endParaRPr>
            </a:p>
          </p:txBody>
        </p:sp>
        <p:sp>
          <p:nvSpPr>
            <p:cNvPr id="14" name="Freeform 10"/>
            <p:cNvSpPr>
              <a:spLocks noEditPoints="1"/>
            </p:cNvSpPr>
            <p:nvPr userDrawn="1"/>
          </p:nvSpPr>
          <p:spPr bwMode="auto">
            <a:xfrm>
              <a:off x="2540" y="1904"/>
              <a:ext cx="2214" cy="770"/>
            </a:xfrm>
            <a:custGeom>
              <a:avLst/>
              <a:gdLst>
                <a:gd name="T0" fmla="*/ 171 w 937"/>
                <a:gd name="T1" fmla="*/ 136 h 326"/>
                <a:gd name="T2" fmla="*/ 78 w 937"/>
                <a:gd name="T3" fmla="*/ 89 h 326"/>
                <a:gd name="T4" fmla="*/ 125 w 937"/>
                <a:gd name="T5" fmla="*/ 53 h 326"/>
                <a:gd name="T6" fmla="*/ 186 w 937"/>
                <a:gd name="T7" fmla="*/ 100 h 326"/>
                <a:gd name="T8" fmla="*/ 253 w 937"/>
                <a:gd name="T9" fmla="*/ 100 h 326"/>
                <a:gd name="T10" fmla="*/ 128 w 937"/>
                <a:gd name="T11" fmla="*/ 0 h 326"/>
                <a:gd name="T12" fmla="*/ 12 w 937"/>
                <a:gd name="T13" fmla="*/ 94 h 326"/>
                <a:gd name="T14" fmla="*/ 104 w 937"/>
                <a:gd name="T15" fmla="*/ 183 h 326"/>
                <a:gd name="T16" fmla="*/ 197 w 937"/>
                <a:gd name="T17" fmla="*/ 234 h 326"/>
                <a:gd name="T18" fmla="*/ 136 w 937"/>
                <a:gd name="T19" fmla="*/ 273 h 326"/>
                <a:gd name="T20" fmla="*/ 67 w 937"/>
                <a:gd name="T21" fmla="*/ 215 h 326"/>
                <a:gd name="T22" fmla="*/ 1 w 937"/>
                <a:gd name="T23" fmla="*/ 215 h 326"/>
                <a:gd name="T24" fmla="*/ 134 w 937"/>
                <a:gd name="T25" fmla="*/ 326 h 326"/>
                <a:gd name="T26" fmla="*/ 263 w 937"/>
                <a:gd name="T27" fmla="*/ 226 h 326"/>
                <a:gd name="T28" fmla="*/ 171 w 937"/>
                <a:gd name="T29" fmla="*/ 136 h 326"/>
                <a:gd name="T30" fmla="*/ 541 w 937"/>
                <a:gd name="T31" fmla="*/ 121 h 326"/>
                <a:gd name="T32" fmla="*/ 541 w 937"/>
                <a:gd name="T33" fmla="*/ 121 h 326"/>
                <a:gd name="T34" fmla="*/ 473 w 937"/>
                <a:gd name="T35" fmla="*/ 87 h 326"/>
                <a:gd name="T36" fmla="*/ 374 w 937"/>
                <a:gd name="T37" fmla="*/ 204 h 326"/>
                <a:gd name="T38" fmla="*/ 475 w 937"/>
                <a:gd name="T39" fmla="*/ 325 h 326"/>
                <a:gd name="T40" fmla="*/ 543 w 937"/>
                <a:gd name="T41" fmla="*/ 290 h 326"/>
                <a:gd name="T42" fmla="*/ 544 w 937"/>
                <a:gd name="T43" fmla="*/ 290 h 326"/>
                <a:gd name="T44" fmla="*/ 544 w 937"/>
                <a:gd name="T45" fmla="*/ 319 h 326"/>
                <a:gd name="T46" fmla="*/ 603 w 937"/>
                <a:gd name="T47" fmla="*/ 319 h 326"/>
                <a:gd name="T48" fmla="*/ 603 w 937"/>
                <a:gd name="T49" fmla="*/ 8 h 326"/>
                <a:gd name="T50" fmla="*/ 541 w 937"/>
                <a:gd name="T51" fmla="*/ 8 h 326"/>
                <a:gd name="T52" fmla="*/ 541 w 937"/>
                <a:gd name="T53" fmla="*/ 121 h 326"/>
                <a:gd name="T54" fmla="*/ 490 w 937"/>
                <a:gd name="T55" fmla="*/ 278 h 326"/>
                <a:gd name="T56" fmla="*/ 436 w 937"/>
                <a:gd name="T57" fmla="*/ 206 h 326"/>
                <a:gd name="T58" fmla="*/ 490 w 937"/>
                <a:gd name="T59" fmla="*/ 134 h 326"/>
                <a:gd name="T60" fmla="*/ 543 w 937"/>
                <a:gd name="T61" fmla="*/ 205 h 326"/>
                <a:gd name="T62" fmla="*/ 490 w 937"/>
                <a:gd name="T63" fmla="*/ 278 h 326"/>
                <a:gd name="T64" fmla="*/ 741 w 937"/>
                <a:gd name="T65" fmla="*/ 87 h 326"/>
                <a:gd name="T66" fmla="*/ 626 w 937"/>
                <a:gd name="T67" fmla="*/ 206 h 326"/>
                <a:gd name="T68" fmla="*/ 741 w 937"/>
                <a:gd name="T69" fmla="*/ 325 h 326"/>
                <a:gd name="T70" fmla="*/ 846 w 937"/>
                <a:gd name="T71" fmla="*/ 249 h 326"/>
                <a:gd name="T72" fmla="*/ 792 w 937"/>
                <a:gd name="T73" fmla="*/ 249 h 326"/>
                <a:gd name="T74" fmla="*/ 743 w 937"/>
                <a:gd name="T75" fmla="*/ 278 h 326"/>
                <a:gd name="T76" fmla="*/ 687 w 937"/>
                <a:gd name="T77" fmla="*/ 221 h 326"/>
                <a:gd name="T78" fmla="*/ 850 w 937"/>
                <a:gd name="T79" fmla="*/ 221 h 326"/>
                <a:gd name="T80" fmla="*/ 741 w 937"/>
                <a:gd name="T81" fmla="*/ 87 h 326"/>
                <a:gd name="T82" fmla="*/ 687 w 937"/>
                <a:gd name="T83" fmla="*/ 182 h 326"/>
                <a:gd name="T84" fmla="*/ 739 w 937"/>
                <a:gd name="T85" fmla="*/ 134 h 326"/>
                <a:gd name="T86" fmla="*/ 788 w 937"/>
                <a:gd name="T87" fmla="*/ 182 h 326"/>
                <a:gd name="T88" fmla="*/ 687 w 937"/>
                <a:gd name="T89" fmla="*/ 182 h 326"/>
                <a:gd name="T90" fmla="*/ 875 w 937"/>
                <a:gd name="T91" fmla="*/ 319 h 326"/>
                <a:gd name="T92" fmla="*/ 937 w 937"/>
                <a:gd name="T93" fmla="*/ 319 h 326"/>
                <a:gd name="T94" fmla="*/ 937 w 937"/>
                <a:gd name="T95" fmla="*/ 8 h 326"/>
                <a:gd name="T96" fmla="*/ 875 w 937"/>
                <a:gd name="T97" fmla="*/ 8 h 326"/>
                <a:gd name="T98" fmla="*/ 875 w 937"/>
                <a:gd name="T99" fmla="*/ 319 h 326"/>
                <a:gd name="T100" fmla="*/ 286 w 937"/>
                <a:gd name="T101" fmla="*/ 319 h 326"/>
                <a:gd name="T102" fmla="*/ 348 w 937"/>
                <a:gd name="T103" fmla="*/ 319 h 326"/>
                <a:gd name="T104" fmla="*/ 348 w 937"/>
                <a:gd name="T105" fmla="*/ 93 h 326"/>
                <a:gd name="T106" fmla="*/ 286 w 937"/>
                <a:gd name="T107" fmla="*/ 93 h 326"/>
                <a:gd name="T108" fmla="*/ 286 w 937"/>
                <a:gd name="T109" fmla="*/ 319 h 326"/>
                <a:gd name="T110" fmla="*/ 286 w 937"/>
                <a:gd name="T111" fmla="*/ 59 h 326"/>
                <a:gd name="T112" fmla="*/ 348 w 937"/>
                <a:gd name="T113" fmla="*/ 59 h 326"/>
                <a:gd name="T114" fmla="*/ 348 w 937"/>
                <a:gd name="T115" fmla="*/ 8 h 326"/>
                <a:gd name="T116" fmla="*/ 286 w 937"/>
                <a:gd name="T117" fmla="*/ 8 h 326"/>
                <a:gd name="T118" fmla="*/ 286 w 937"/>
                <a:gd name="T119" fmla="*/ 59 h 3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937" h="326">
                  <a:moveTo>
                    <a:pt x="171" y="136"/>
                  </a:moveTo>
                  <a:cubicBezTo>
                    <a:pt x="93" y="116"/>
                    <a:pt x="78" y="113"/>
                    <a:pt x="78" y="89"/>
                  </a:cubicBezTo>
                  <a:cubicBezTo>
                    <a:pt x="78" y="63"/>
                    <a:pt x="103" y="53"/>
                    <a:pt x="125" y="53"/>
                  </a:cubicBezTo>
                  <a:cubicBezTo>
                    <a:pt x="158" y="53"/>
                    <a:pt x="184" y="63"/>
                    <a:pt x="186" y="100"/>
                  </a:cubicBezTo>
                  <a:cubicBezTo>
                    <a:pt x="253" y="100"/>
                    <a:pt x="253" y="100"/>
                    <a:pt x="253" y="100"/>
                  </a:cubicBezTo>
                  <a:cubicBezTo>
                    <a:pt x="253" y="29"/>
                    <a:pt x="193" y="0"/>
                    <a:pt x="128" y="0"/>
                  </a:cubicBezTo>
                  <a:cubicBezTo>
                    <a:pt x="72" y="0"/>
                    <a:pt x="12" y="31"/>
                    <a:pt x="12" y="94"/>
                  </a:cubicBezTo>
                  <a:cubicBezTo>
                    <a:pt x="12" y="153"/>
                    <a:pt x="58" y="171"/>
                    <a:pt x="104" y="183"/>
                  </a:cubicBezTo>
                  <a:cubicBezTo>
                    <a:pt x="150" y="195"/>
                    <a:pt x="197" y="201"/>
                    <a:pt x="197" y="234"/>
                  </a:cubicBezTo>
                  <a:cubicBezTo>
                    <a:pt x="197" y="266"/>
                    <a:pt x="160" y="273"/>
                    <a:pt x="136" y="273"/>
                  </a:cubicBezTo>
                  <a:cubicBezTo>
                    <a:pt x="100" y="273"/>
                    <a:pt x="67" y="257"/>
                    <a:pt x="67" y="215"/>
                  </a:cubicBezTo>
                  <a:cubicBezTo>
                    <a:pt x="1" y="215"/>
                    <a:pt x="1" y="215"/>
                    <a:pt x="1" y="215"/>
                  </a:cubicBezTo>
                  <a:cubicBezTo>
                    <a:pt x="0" y="292"/>
                    <a:pt x="65" y="326"/>
                    <a:pt x="134" y="326"/>
                  </a:cubicBezTo>
                  <a:cubicBezTo>
                    <a:pt x="218" y="326"/>
                    <a:pt x="263" y="283"/>
                    <a:pt x="263" y="226"/>
                  </a:cubicBezTo>
                  <a:cubicBezTo>
                    <a:pt x="263" y="156"/>
                    <a:pt x="193" y="141"/>
                    <a:pt x="171" y="136"/>
                  </a:cubicBezTo>
                  <a:moveTo>
                    <a:pt x="541" y="121"/>
                  </a:moveTo>
                  <a:cubicBezTo>
                    <a:pt x="541" y="121"/>
                    <a:pt x="541" y="121"/>
                    <a:pt x="541" y="121"/>
                  </a:cubicBezTo>
                  <a:cubicBezTo>
                    <a:pt x="526" y="99"/>
                    <a:pt x="500" y="87"/>
                    <a:pt x="473" y="87"/>
                  </a:cubicBezTo>
                  <a:cubicBezTo>
                    <a:pt x="407" y="87"/>
                    <a:pt x="374" y="144"/>
                    <a:pt x="374" y="204"/>
                  </a:cubicBezTo>
                  <a:cubicBezTo>
                    <a:pt x="374" y="266"/>
                    <a:pt x="407" y="325"/>
                    <a:pt x="475" y="325"/>
                  </a:cubicBezTo>
                  <a:cubicBezTo>
                    <a:pt x="504" y="325"/>
                    <a:pt x="529" y="314"/>
                    <a:pt x="543" y="290"/>
                  </a:cubicBezTo>
                  <a:cubicBezTo>
                    <a:pt x="544" y="290"/>
                    <a:pt x="544" y="290"/>
                    <a:pt x="544" y="290"/>
                  </a:cubicBezTo>
                  <a:cubicBezTo>
                    <a:pt x="544" y="319"/>
                    <a:pt x="544" y="319"/>
                    <a:pt x="544" y="319"/>
                  </a:cubicBezTo>
                  <a:cubicBezTo>
                    <a:pt x="603" y="319"/>
                    <a:pt x="603" y="319"/>
                    <a:pt x="603" y="319"/>
                  </a:cubicBezTo>
                  <a:cubicBezTo>
                    <a:pt x="603" y="8"/>
                    <a:pt x="603" y="8"/>
                    <a:pt x="603" y="8"/>
                  </a:cubicBezTo>
                  <a:cubicBezTo>
                    <a:pt x="541" y="8"/>
                    <a:pt x="541" y="8"/>
                    <a:pt x="541" y="8"/>
                  </a:cubicBezTo>
                  <a:lnTo>
                    <a:pt x="541" y="121"/>
                  </a:lnTo>
                  <a:close/>
                  <a:moveTo>
                    <a:pt x="490" y="278"/>
                  </a:moveTo>
                  <a:cubicBezTo>
                    <a:pt x="452" y="278"/>
                    <a:pt x="436" y="241"/>
                    <a:pt x="436" y="206"/>
                  </a:cubicBezTo>
                  <a:cubicBezTo>
                    <a:pt x="436" y="169"/>
                    <a:pt x="449" y="134"/>
                    <a:pt x="490" y="134"/>
                  </a:cubicBezTo>
                  <a:cubicBezTo>
                    <a:pt x="530" y="134"/>
                    <a:pt x="543" y="169"/>
                    <a:pt x="543" y="205"/>
                  </a:cubicBezTo>
                  <a:cubicBezTo>
                    <a:pt x="543" y="242"/>
                    <a:pt x="531" y="278"/>
                    <a:pt x="490" y="278"/>
                  </a:cubicBezTo>
                  <a:moveTo>
                    <a:pt x="741" y="87"/>
                  </a:moveTo>
                  <a:cubicBezTo>
                    <a:pt x="672" y="87"/>
                    <a:pt x="626" y="139"/>
                    <a:pt x="626" y="206"/>
                  </a:cubicBezTo>
                  <a:cubicBezTo>
                    <a:pt x="626" y="276"/>
                    <a:pt x="670" y="325"/>
                    <a:pt x="741" y="325"/>
                  </a:cubicBezTo>
                  <a:cubicBezTo>
                    <a:pt x="792" y="325"/>
                    <a:pt x="829" y="302"/>
                    <a:pt x="846" y="249"/>
                  </a:cubicBezTo>
                  <a:cubicBezTo>
                    <a:pt x="792" y="249"/>
                    <a:pt x="792" y="249"/>
                    <a:pt x="792" y="249"/>
                  </a:cubicBezTo>
                  <a:cubicBezTo>
                    <a:pt x="788" y="263"/>
                    <a:pt x="768" y="278"/>
                    <a:pt x="743" y="278"/>
                  </a:cubicBezTo>
                  <a:cubicBezTo>
                    <a:pt x="708" y="278"/>
                    <a:pt x="689" y="260"/>
                    <a:pt x="687" y="221"/>
                  </a:cubicBezTo>
                  <a:cubicBezTo>
                    <a:pt x="850" y="221"/>
                    <a:pt x="850" y="221"/>
                    <a:pt x="850" y="221"/>
                  </a:cubicBezTo>
                  <a:cubicBezTo>
                    <a:pt x="854" y="152"/>
                    <a:pt x="817" y="87"/>
                    <a:pt x="741" y="87"/>
                  </a:cubicBezTo>
                  <a:moveTo>
                    <a:pt x="687" y="182"/>
                  </a:moveTo>
                  <a:cubicBezTo>
                    <a:pt x="688" y="164"/>
                    <a:pt x="700" y="134"/>
                    <a:pt x="739" y="134"/>
                  </a:cubicBezTo>
                  <a:cubicBezTo>
                    <a:pt x="769" y="134"/>
                    <a:pt x="782" y="151"/>
                    <a:pt x="788" y="182"/>
                  </a:cubicBezTo>
                  <a:lnTo>
                    <a:pt x="687" y="182"/>
                  </a:lnTo>
                  <a:close/>
                  <a:moveTo>
                    <a:pt x="875" y="319"/>
                  </a:moveTo>
                  <a:cubicBezTo>
                    <a:pt x="937" y="319"/>
                    <a:pt x="937" y="319"/>
                    <a:pt x="937" y="319"/>
                  </a:cubicBezTo>
                  <a:cubicBezTo>
                    <a:pt x="937" y="8"/>
                    <a:pt x="937" y="8"/>
                    <a:pt x="937" y="8"/>
                  </a:cubicBezTo>
                  <a:cubicBezTo>
                    <a:pt x="875" y="8"/>
                    <a:pt x="875" y="8"/>
                    <a:pt x="875" y="8"/>
                  </a:cubicBezTo>
                  <a:lnTo>
                    <a:pt x="875" y="319"/>
                  </a:lnTo>
                  <a:close/>
                  <a:moveTo>
                    <a:pt x="286" y="319"/>
                  </a:moveTo>
                  <a:cubicBezTo>
                    <a:pt x="348" y="319"/>
                    <a:pt x="348" y="319"/>
                    <a:pt x="348" y="319"/>
                  </a:cubicBezTo>
                  <a:cubicBezTo>
                    <a:pt x="348" y="93"/>
                    <a:pt x="348" y="93"/>
                    <a:pt x="348" y="93"/>
                  </a:cubicBezTo>
                  <a:cubicBezTo>
                    <a:pt x="286" y="93"/>
                    <a:pt x="286" y="93"/>
                    <a:pt x="286" y="93"/>
                  </a:cubicBezTo>
                  <a:lnTo>
                    <a:pt x="286" y="319"/>
                  </a:lnTo>
                  <a:close/>
                  <a:moveTo>
                    <a:pt x="286" y="59"/>
                  </a:moveTo>
                  <a:cubicBezTo>
                    <a:pt x="348" y="59"/>
                    <a:pt x="348" y="59"/>
                    <a:pt x="348" y="59"/>
                  </a:cubicBezTo>
                  <a:cubicBezTo>
                    <a:pt x="348" y="8"/>
                    <a:pt x="348" y="8"/>
                    <a:pt x="348" y="8"/>
                  </a:cubicBezTo>
                  <a:cubicBezTo>
                    <a:pt x="286" y="8"/>
                    <a:pt x="286" y="8"/>
                    <a:pt x="286" y="8"/>
                  </a:cubicBezTo>
                  <a:lnTo>
                    <a:pt x="286" y="59"/>
                  </a:lnTo>
                  <a:close/>
                </a:path>
              </a:pathLst>
            </a:custGeom>
            <a:solidFill>
              <a:srgbClr val="005BA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solidFill>
                  <a:srgbClr val="000000"/>
                </a:solidFill>
              </a:endParaRPr>
            </a:p>
          </p:txBody>
        </p:sp>
      </p:grpSp>
      <p:sp>
        <p:nvSpPr>
          <p:cNvPr id="16" name="Footer Placeholder 3"/>
          <p:cNvSpPr txBox="1">
            <a:spLocks/>
          </p:cNvSpPr>
          <p:nvPr/>
        </p:nvSpPr>
        <p:spPr>
          <a:xfrm>
            <a:off x="1341438" y="6626225"/>
            <a:ext cx="2442563" cy="138499"/>
          </a:xfrm>
          <a:prstGeom prst="rect">
            <a:avLst/>
          </a:prstGeom>
        </p:spPr>
        <p:txBody>
          <a:bodyPr wrap="none" lIns="0" tIns="0" rIns="0" bIns="0">
            <a:spAutoFit/>
          </a:bodyPr>
          <a:lstStyle>
            <a:lvl1pPr marL="0" algn="l" rtl="0" latinLnBrk="0">
              <a:defRPr sz="900" kern="1200">
                <a:solidFill>
                  <a:schemeClr val="tx2"/>
                </a:solidFill>
                <a:latin typeface="+mn-lt"/>
                <a:ea typeface="+mn-ea"/>
                <a:cs typeface="+mn-cs"/>
              </a:defRPr>
            </a:lvl1pPr>
            <a:lvl2pPr marL="457200" algn="l" rtl="0" latinLnBrk="0">
              <a:defRPr sz="1800" kern="1200">
                <a:solidFill>
                  <a:schemeClr val="tx1"/>
                </a:solidFill>
                <a:latin typeface="+mn-lt"/>
                <a:ea typeface="+mn-ea"/>
                <a:cs typeface="+mn-cs"/>
              </a:defRPr>
            </a:lvl2pPr>
            <a:lvl3pPr marL="914400" algn="l" rtl="0" latinLnBrk="0">
              <a:defRPr sz="1800" kern="1200">
                <a:solidFill>
                  <a:schemeClr val="tx1"/>
                </a:solidFill>
                <a:latin typeface="+mn-lt"/>
                <a:ea typeface="+mn-ea"/>
                <a:cs typeface="+mn-cs"/>
              </a:defRPr>
            </a:lvl3pPr>
            <a:lvl4pPr marL="1371600" algn="l" rtl="0" latinLnBrk="0">
              <a:defRPr sz="1800" kern="1200">
                <a:solidFill>
                  <a:schemeClr val="tx1"/>
                </a:solidFill>
                <a:latin typeface="+mn-lt"/>
                <a:ea typeface="+mn-ea"/>
                <a:cs typeface="+mn-cs"/>
              </a:defRPr>
            </a:lvl4pPr>
            <a:lvl5pPr marL="1828800" algn="l" rtl="0" latinLnBrk="0">
              <a:defRPr sz="1800" kern="1200">
                <a:solidFill>
                  <a:schemeClr val="tx1"/>
                </a:solidFill>
                <a:latin typeface="+mn-lt"/>
                <a:ea typeface="+mn-ea"/>
                <a:cs typeface="+mn-cs"/>
              </a:defRPr>
            </a:lvl5pPr>
            <a:lvl6pPr marL="2286000" algn="l" rtl="0" latinLnBrk="0">
              <a:defRPr sz="1800" kern="1200">
                <a:solidFill>
                  <a:schemeClr val="tx1"/>
                </a:solidFill>
                <a:latin typeface="+mn-lt"/>
                <a:ea typeface="+mn-ea"/>
                <a:cs typeface="+mn-cs"/>
              </a:defRPr>
            </a:lvl6pPr>
            <a:lvl7pPr marL="2743200" algn="l" rtl="0" latinLnBrk="0">
              <a:defRPr sz="1800" kern="1200">
                <a:solidFill>
                  <a:schemeClr val="tx1"/>
                </a:solidFill>
                <a:latin typeface="+mn-lt"/>
                <a:ea typeface="+mn-ea"/>
                <a:cs typeface="+mn-cs"/>
              </a:defRPr>
            </a:lvl7pPr>
            <a:lvl8pPr marL="3200400" algn="l" rtl="0" latinLnBrk="0">
              <a:defRPr sz="1800" kern="1200">
                <a:solidFill>
                  <a:schemeClr val="tx1"/>
                </a:solidFill>
                <a:latin typeface="+mn-lt"/>
                <a:ea typeface="+mn-ea"/>
                <a:cs typeface="+mn-cs"/>
              </a:defRPr>
            </a:lvl8pPr>
            <a:lvl9pPr marL="3657600" algn="l" rtl="0" latinLnBrk="0">
              <a:defRPr sz="1800" kern="1200">
                <a:solidFill>
                  <a:schemeClr val="tx1"/>
                </a:solidFill>
                <a:latin typeface="+mn-lt"/>
                <a:ea typeface="+mn-ea"/>
                <a:cs typeface="+mn-cs"/>
              </a:defRPr>
            </a:lvl9pPr>
            <a:extLst/>
          </a:lstStyle>
          <a:p>
            <a:r>
              <a:rPr lang="en-GB">
                <a:solidFill>
                  <a:srgbClr val="7F7F7F"/>
                </a:solidFill>
              </a:rPr>
              <a:t>Sidel Template 2013, </a:t>
            </a:r>
            <a:fld id="{74360A6C-0130-475B-8B37-F39CE4E35109}" type="datetime4">
              <a:rPr lang="en-GB" smtClean="0">
                <a:solidFill>
                  <a:srgbClr val="7F7F7F"/>
                </a:solidFill>
              </a:rPr>
              <a:pPr/>
              <a:t>Thu, 14 March</a:t>
            </a:fld>
            <a:r>
              <a:rPr lang="en-GB">
                <a:solidFill>
                  <a:srgbClr val="7F7F7F"/>
                </a:solidFill>
              </a:rPr>
              <a:t> – Confidential</a:t>
            </a:r>
            <a:endParaRPr lang="en-GB" dirty="0">
              <a:solidFill>
                <a:srgbClr val="7F7F7F"/>
              </a:solidFill>
            </a:endParaRPr>
          </a:p>
        </p:txBody>
      </p:sp>
      <p:sp>
        <p:nvSpPr>
          <p:cNvPr id="17" name="Slide Number Placeholder 4"/>
          <p:cNvSpPr txBox="1">
            <a:spLocks/>
          </p:cNvSpPr>
          <p:nvPr/>
        </p:nvSpPr>
        <p:spPr>
          <a:xfrm>
            <a:off x="652780" y="6626225"/>
            <a:ext cx="448841" cy="138499"/>
          </a:xfrm>
          <a:prstGeom prst="rect">
            <a:avLst/>
          </a:prstGeom>
        </p:spPr>
        <p:txBody>
          <a:bodyPr wrap="none" lIns="0" tIns="0" rIns="0" bIns="0">
            <a:spAutoFit/>
          </a:bodyPr>
          <a:lstStyle>
            <a:lvl1pPr marL="0" algn="l" rtl="0" latinLnBrk="0">
              <a:defRPr sz="900" kern="1200">
                <a:solidFill>
                  <a:schemeClr val="tx2"/>
                </a:solidFill>
                <a:latin typeface="+mn-lt"/>
                <a:ea typeface="+mn-ea"/>
                <a:cs typeface="+mn-cs"/>
              </a:defRPr>
            </a:lvl1pPr>
            <a:lvl2pPr marL="457200" algn="l" rtl="0" latinLnBrk="0">
              <a:defRPr sz="1800" kern="1200">
                <a:solidFill>
                  <a:schemeClr val="tx1"/>
                </a:solidFill>
                <a:latin typeface="+mn-lt"/>
                <a:ea typeface="+mn-ea"/>
                <a:cs typeface="+mn-cs"/>
              </a:defRPr>
            </a:lvl2pPr>
            <a:lvl3pPr marL="914400" algn="l" rtl="0" latinLnBrk="0">
              <a:defRPr sz="1800" kern="1200">
                <a:solidFill>
                  <a:schemeClr val="tx1"/>
                </a:solidFill>
                <a:latin typeface="+mn-lt"/>
                <a:ea typeface="+mn-ea"/>
                <a:cs typeface="+mn-cs"/>
              </a:defRPr>
            </a:lvl3pPr>
            <a:lvl4pPr marL="1371600" algn="l" rtl="0" latinLnBrk="0">
              <a:defRPr sz="1800" kern="1200">
                <a:solidFill>
                  <a:schemeClr val="tx1"/>
                </a:solidFill>
                <a:latin typeface="+mn-lt"/>
                <a:ea typeface="+mn-ea"/>
                <a:cs typeface="+mn-cs"/>
              </a:defRPr>
            </a:lvl4pPr>
            <a:lvl5pPr marL="1828800" algn="l" rtl="0" latinLnBrk="0">
              <a:defRPr sz="1800" kern="1200">
                <a:solidFill>
                  <a:schemeClr val="tx1"/>
                </a:solidFill>
                <a:latin typeface="+mn-lt"/>
                <a:ea typeface="+mn-ea"/>
                <a:cs typeface="+mn-cs"/>
              </a:defRPr>
            </a:lvl5pPr>
            <a:lvl6pPr marL="2286000" algn="l" rtl="0" latinLnBrk="0">
              <a:defRPr sz="1800" kern="1200">
                <a:solidFill>
                  <a:schemeClr val="tx1"/>
                </a:solidFill>
                <a:latin typeface="+mn-lt"/>
                <a:ea typeface="+mn-ea"/>
                <a:cs typeface="+mn-cs"/>
              </a:defRPr>
            </a:lvl6pPr>
            <a:lvl7pPr marL="2743200" algn="l" rtl="0" latinLnBrk="0">
              <a:defRPr sz="1800" kern="1200">
                <a:solidFill>
                  <a:schemeClr val="tx1"/>
                </a:solidFill>
                <a:latin typeface="+mn-lt"/>
                <a:ea typeface="+mn-ea"/>
                <a:cs typeface="+mn-cs"/>
              </a:defRPr>
            </a:lvl7pPr>
            <a:lvl8pPr marL="3200400" algn="l" rtl="0" latinLnBrk="0">
              <a:defRPr sz="1800" kern="1200">
                <a:solidFill>
                  <a:schemeClr val="tx1"/>
                </a:solidFill>
                <a:latin typeface="+mn-lt"/>
                <a:ea typeface="+mn-ea"/>
                <a:cs typeface="+mn-cs"/>
              </a:defRPr>
            </a:lvl8pPr>
            <a:lvl9pPr marL="3657600" algn="l" rtl="0" latinLnBrk="0">
              <a:defRPr sz="1800" kern="1200">
                <a:solidFill>
                  <a:schemeClr val="tx1"/>
                </a:solidFill>
                <a:latin typeface="+mn-lt"/>
                <a:ea typeface="+mn-ea"/>
                <a:cs typeface="+mn-cs"/>
              </a:defRPr>
            </a:lvl9pPr>
            <a:extLst/>
          </a:lstStyle>
          <a:p>
            <a:r>
              <a:rPr lang="en-GB" dirty="0">
                <a:solidFill>
                  <a:srgbClr val="7F7F7F"/>
                </a:solidFill>
              </a:rPr>
              <a:t>Page </a:t>
            </a:r>
            <a:fld id="{7873E190-40CF-412D-9604-1EFCEB1508B2}" type="slidenum">
              <a:rPr lang="en-GB" smtClean="0">
                <a:solidFill>
                  <a:srgbClr val="7F7F7F"/>
                </a:solidFill>
              </a:rPr>
              <a:pPr/>
              <a:t>‹#›</a:t>
            </a:fld>
            <a:endParaRPr lang="en-GB" dirty="0">
              <a:solidFill>
                <a:srgbClr val="7F7F7F"/>
              </a:solidFill>
            </a:endParaRPr>
          </a:p>
        </p:txBody>
      </p:sp>
      <p:sp>
        <p:nvSpPr>
          <p:cNvPr id="4" name="Text Placeholder 3"/>
          <p:cNvSpPr>
            <a:spLocks noGrp="1"/>
          </p:cNvSpPr>
          <p:nvPr>
            <p:ph type="body" idx="1"/>
          </p:nvPr>
        </p:nvSpPr>
        <p:spPr>
          <a:xfrm>
            <a:off x="648000" y="1485900"/>
            <a:ext cx="7997525" cy="4762500"/>
          </a:xfrm>
          <a:prstGeom prst="rect">
            <a:avLst/>
          </a:prstGeom>
        </p:spPr>
        <p:txBody>
          <a:bodyPr vert="horz" lIns="0" tIns="0" rIns="0" bIns="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B" dirty="0"/>
          </a:p>
        </p:txBody>
      </p:sp>
    </p:spTree>
    <p:extLst>
      <p:ext uri="{BB962C8B-B14F-4D97-AF65-F5344CB8AC3E}">
        <p14:creationId xmlns:p14="http://schemas.microsoft.com/office/powerpoint/2010/main" val="2106422007"/>
      </p:ext>
    </p:extLst>
  </p:cSld>
  <p:clrMap bg1="dk1" tx1="lt1" bg2="dk2" tx2="lt2" accent1="accent1" accent2="accent2" accent3="accent3" accent4="accent4" accent5="accent5" accent6="accent6" hlink="hlink" folHlink="folHlink"/>
  <p:sldLayoutIdLst>
    <p:sldLayoutId id="2147483850" r:id="rId1"/>
    <p:sldLayoutId id="2147483851" r:id="rId2"/>
    <p:sldLayoutId id="2147483852" r:id="rId3"/>
    <p:sldLayoutId id="2147483853" r:id="rId4"/>
    <p:sldLayoutId id="2147483854" r:id="rId5"/>
    <p:sldLayoutId id="2147483855" r:id="rId6"/>
    <p:sldLayoutId id="2147483856" r:id="rId7"/>
    <p:sldLayoutId id="2147483857" r:id="rId8"/>
  </p:sldLayoutIdLst>
  <p:txStyles>
    <p:titleStyle>
      <a:lvl1pPr algn="l" rtl="0" eaLnBrk="1" latinLnBrk="0" hangingPunct="1">
        <a:spcBef>
          <a:spcPct val="0"/>
        </a:spcBef>
        <a:buNone/>
        <a:defRPr lang="en-US" sz="3000" b="1" cap="none" baseline="0" noProof="1" dirty="0">
          <a:solidFill>
            <a:schemeClr val="accent4"/>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extLst/>
    </p:titleStyle>
    <p:bodyStyle>
      <a:lvl1pPr marL="0" indent="0" algn="l" rtl="0" eaLnBrk="1" latinLnBrk="0" hangingPunct="1">
        <a:spcBef>
          <a:spcPct val="20000"/>
        </a:spcBef>
        <a:buNone/>
        <a:defRPr lang="en-US" sz="2000" noProof="1" smtClean="0">
          <a:solidFill>
            <a:schemeClr val="tx1"/>
          </a:solidFill>
          <a:latin typeface="+mn-lt"/>
          <a:ea typeface="+mn-ea"/>
          <a:cs typeface="+mn-cs"/>
        </a:defRPr>
      </a:lvl1pPr>
      <a:lvl2pPr marL="182563" indent="-182563" algn="l" rtl="0" eaLnBrk="1" latinLnBrk="0" hangingPunct="1">
        <a:spcBef>
          <a:spcPts val="1200"/>
        </a:spcBef>
        <a:buClr>
          <a:schemeClr val="accent4"/>
        </a:buClr>
        <a:buFont typeface="Wingdings" pitchFamily="2" charset="2"/>
        <a:buChar char="§"/>
        <a:defRPr lang="en-US" sz="1800" noProof="1" smtClean="0">
          <a:solidFill>
            <a:schemeClr val="tx1"/>
          </a:solidFill>
          <a:latin typeface="+mn-lt"/>
          <a:ea typeface="+mn-ea"/>
          <a:cs typeface="+mn-cs"/>
        </a:defRPr>
      </a:lvl2pPr>
      <a:lvl3pPr marL="357188" indent="-174625" algn="l" rtl="0" eaLnBrk="1" latinLnBrk="0" hangingPunct="1">
        <a:spcBef>
          <a:spcPts val="0"/>
        </a:spcBef>
        <a:buClr>
          <a:schemeClr val="accent4"/>
        </a:buClr>
        <a:buFont typeface="Wingdings" pitchFamily="2" charset="2"/>
        <a:buChar char="§"/>
        <a:defRPr lang="en-US" sz="1600" noProof="1" smtClean="0">
          <a:solidFill>
            <a:schemeClr val="tx1"/>
          </a:solidFill>
          <a:latin typeface="+mn-lt"/>
          <a:ea typeface="+mn-ea"/>
          <a:cs typeface="+mn-cs"/>
        </a:defRPr>
      </a:lvl3pPr>
      <a:lvl4pPr marL="539750" indent="-182563" algn="l" rtl="0" eaLnBrk="1" latinLnBrk="0" hangingPunct="1">
        <a:spcBef>
          <a:spcPts val="0"/>
        </a:spcBef>
        <a:buFont typeface="Wingdings" pitchFamily="2" charset="2"/>
        <a:buChar char="§"/>
        <a:defRPr lang="en-US" sz="1600" noProof="1" smtClean="0">
          <a:solidFill>
            <a:schemeClr val="tx1"/>
          </a:solidFill>
          <a:latin typeface="+mn-lt"/>
          <a:ea typeface="+mn-ea"/>
          <a:cs typeface="+mn-cs"/>
        </a:defRPr>
      </a:lvl4pPr>
      <a:lvl5pPr marL="714375" indent="-174625" algn="l" rtl="0" eaLnBrk="1" latinLnBrk="0" hangingPunct="1">
        <a:spcBef>
          <a:spcPts val="0"/>
        </a:spcBef>
        <a:buFont typeface="Wingdings" pitchFamily="2" charset="2"/>
        <a:buChar char="§"/>
        <a:defRPr lang="en-US" sz="1600" noProof="1" dirty="0">
          <a:solidFill>
            <a:schemeClr val="tx1"/>
          </a:solidFill>
          <a:latin typeface="+mn-lt"/>
          <a:ea typeface="+mn-ea"/>
          <a:cs typeface="+mn-cs"/>
        </a:defRPr>
      </a:lvl5pPr>
      <a:lvl6pPr marL="2514600" indent="-228600" algn="l" rtl="0" eaLnBrk="1" latinLnBrk="0" hangingPunct="1">
        <a:spcBef>
          <a:spcPct val="20000"/>
        </a:spcBef>
        <a:buChar char="•"/>
        <a:defRPr sz="2000">
          <a:solidFill>
            <a:schemeClr val="tx1"/>
          </a:solidFill>
          <a:latin typeface="+mn-lt"/>
          <a:ea typeface="+mn-ea"/>
          <a:cs typeface="+mn-cs"/>
        </a:defRPr>
      </a:lvl6pPr>
      <a:lvl7pPr marL="2971800" indent="-228600" algn="l" rtl="0" eaLnBrk="1" latinLnBrk="0" hangingPunct="1">
        <a:spcBef>
          <a:spcPct val="20000"/>
        </a:spcBef>
        <a:buChar char="•"/>
        <a:defRPr sz="2000">
          <a:solidFill>
            <a:schemeClr val="tx1"/>
          </a:solidFill>
          <a:latin typeface="+mn-lt"/>
          <a:ea typeface="+mn-ea"/>
          <a:cs typeface="+mn-cs"/>
        </a:defRPr>
      </a:lvl7pPr>
      <a:lvl8pPr marL="3429000" indent="-228600" algn="l" rtl="0" eaLnBrk="1" latinLnBrk="0" hangingPunct="1">
        <a:spcBef>
          <a:spcPct val="20000"/>
        </a:spcBef>
        <a:buChar char="•"/>
        <a:defRPr sz="2000">
          <a:solidFill>
            <a:schemeClr val="tx1"/>
          </a:solidFill>
          <a:latin typeface="+mn-lt"/>
          <a:ea typeface="+mn-ea"/>
          <a:cs typeface="+mn-cs"/>
        </a:defRPr>
      </a:lvl8pPr>
      <a:lvl9pPr marL="3886200" indent="-228600" algn="l" rtl="0" eaLnBrk="1" latinLnBrk="0" hangingPunct="1">
        <a:spcBef>
          <a:spcPct val="20000"/>
        </a:spcBef>
        <a:buChar char="•"/>
        <a:defRPr sz="2000">
          <a:solidFill>
            <a:schemeClr val="tx1"/>
          </a:solidFill>
          <a:latin typeface="+mn-lt"/>
          <a:ea typeface="+mn-ea"/>
          <a:cs typeface="+mn-cs"/>
        </a:defRPr>
      </a:lvl9pPr>
      <a:extLst/>
    </p:bodyStyle>
    <p:otherStyle>
      <a:lvl1pPr marL="0" algn="l" rtl="0" eaLnBrk="1" hangingPunct="1">
        <a:defRPr>
          <a:solidFill>
            <a:schemeClr val="tx1"/>
          </a:solidFill>
          <a:latin typeface="+mn-lt"/>
          <a:ea typeface="+mn-ea"/>
          <a:cs typeface="+mn-cs"/>
        </a:defRPr>
      </a:lvl1pPr>
      <a:lvl2pPr marL="457200" algn="l" rtl="0" eaLnBrk="1" hangingPunct="1">
        <a:defRPr>
          <a:solidFill>
            <a:schemeClr val="tx1"/>
          </a:solidFill>
          <a:latin typeface="+mn-lt"/>
          <a:ea typeface="+mn-ea"/>
          <a:cs typeface="+mn-cs"/>
        </a:defRPr>
      </a:lvl2pPr>
      <a:lvl3pPr marL="914400" algn="l" rtl="0" eaLnBrk="1" hangingPunct="1">
        <a:defRPr>
          <a:solidFill>
            <a:schemeClr val="tx1"/>
          </a:solidFill>
          <a:latin typeface="+mn-lt"/>
          <a:ea typeface="+mn-ea"/>
          <a:cs typeface="+mn-cs"/>
        </a:defRPr>
      </a:lvl3pPr>
      <a:lvl4pPr marL="1371600" algn="l" rtl="0" eaLnBrk="1" hangingPunct="1">
        <a:defRPr>
          <a:solidFill>
            <a:schemeClr val="tx1"/>
          </a:solidFill>
          <a:latin typeface="+mn-lt"/>
          <a:ea typeface="+mn-ea"/>
          <a:cs typeface="+mn-cs"/>
        </a:defRPr>
      </a:lvl4pPr>
      <a:lvl5pPr marL="1828800" algn="l" rtl="0" eaLnBrk="1" hangingPunct="1">
        <a:defRPr>
          <a:solidFill>
            <a:schemeClr val="tx1"/>
          </a:solidFill>
          <a:latin typeface="+mn-lt"/>
          <a:ea typeface="+mn-ea"/>
          <a:cs typeface="+mn-cs"/>
        </a:defRPr>
      </a:lvl5pPr>
      <a:lvl6pPr marL="2286000" algn="l" rtl="0" eaLnBrk="1" hangingPunct="1">
        <a:defRPr>
          <a:solidFill>
            <a:schemeClr val="tx1"/>
          </a:solidFill>
          <a:latin typeface="+mn-lt"/>
          <a:ea typeface="+mn-ea"/>
          <a:cs typeface="+mn-cs"/>
        </a:defRPr>
      </a:lvl6pPr>
      <a:lvl7pPr marL="2743200" algn="l" rtl="0" eaLnBrk="1" hangingPunct="1">
        <a:defRPr>
          <a:solidFill>
            <a:schemeClr val="tx1"/>
          </a:solidFill>
          <a:latin typeface="+mn-lt"/>
          <a:ea typeface="+mn-ea"/>
          <a:cs typeface="+mn-cs"/>
        </a:defRPr>
      </a:lvl7pPr>
      <a:lvl8pPr marL="3200400" algn="l" rtl="0" eaLnBrk="1" hangingPunct="1">
        <a:defRPr>
          <a:solidFill>
            <a:schemeClr val="tx1"/>
          </a:solidFill>
          <a:latin typeface="+mn-lt"/>
          <a:ea typeface="+mn-ea"/>
          <a:cs typeface="+mn-cs"/>
        </a:defRPr>
      </a:lvl8pPr>
      <a:lvl9pPr marL="3657600" algn="l" rtl="0" eaLnBrk="1" hangingPunct="1">
        <a:defRPr>
          <a:solidFill>
            <a:schemeClr val="tx1"/>
          </a:solidFill>
          <a:latin typeface="+mn-lt"/>
          <a:ea typeface="+mn-ea"/>
          <a:cs typeface="+mn-cs"/>
        </a:defRPr>
      </a:lvl9pPr>
      <a:extLst/>
    </p:otherStyle>
  </p:txStyles>
</p:sldMaster>
</file>

<file path=ppt/slideMasters/slideMaster23.xml><?xml version="1.0" encoding="utf-8"?>
<p:sldMaster xmlns:a="http://schemas.openxmlformats.org/drawingml/2006/main" xmlns:r="http://schemas.openxmlformats.org/officeDocument/2006/relationships" xmlns:p="http://schemas.openxmlformats.org/presentationml/2006/main" preserve="1">
  <p:cSld>
    <p:bg bwMode="gray">
      <p:bgPr>
        <a:solidFill>
          <a:schemeClr val="tx1"/>
        </a:solidFill>
        <a:effectLst/>
      </p:bgPr>
    </p:bg>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p:custDataLst>
              <p:tags r:id="rId11"/>
            </p:custDataLst>
            <p:extLst>
              <p:ext uri="{D42A27DB-BD31-4B8C-83A1-F6EECF244321}">
                <p14:modId xmlns:p14="http://schemas.microsoft.com/office/powerpoint/2010/main" val="1748390078"/>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134177" name="think-cell Folie" r:id="rId12" imgW="270" imgH="270" progId="TCLayout.ActiveDocument.1">
                  <p:embed/>
                </p:oleObj>
              </mc:Choice>
              <mc:Fallback>
                <p:oleObj name="think-cell Folie" r:id="rId12" imgW="270" imgH="270" progId="TCLayout.ActiveDocument.1">
                  <p:embed/>
                  <p:pic>
                    <p:nvPicPr>
                      <p:cNvPr id="0" name=""/>
                      <p:cNvPicPr/>
                      <p:nvPr/>
                    </p:nvPicPr>
                    <p:blipFill>
                      <a:blip r:embed="rId13"/>
                      <a:stretch>
                        <a:fillRect/>
                      </a:stretch>
                    </p:blipFill>
                    <p:spPr>
                      <a:xfrm>
                        <a:off x="1588" y="1588"/>
                        <a:ext cx="1587" cy="1587"/>
                      </a:xfrm>
                      <a:prstGeom prst="rect">
                        <a:avLst/>
                      </a:prstGeom>
                    </p:spPr>
                  </p:pic>
                </p:oleObj>
              </mc:Fallback>
            </mc:AlternateContent>
          </a:graphicData>
        </a:graphic>
      </p:graphicFrame>
      <p:pic>
        <p:nvPicPr>
          <p:cNvPr id="15" name="Picture 3" descr="Hintergrund"/>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pic>
        <p:nvPicPr>
          <p:cNvPr id="9" name="Image 66" descr="shadow-v2.png"/>
          <p:cNvPicPr>
            <a:picLocks noChangeAspect="1"/>
          </p:cNvPicPr>
          <p:nvPr/>
        </p:nvPicPr>
        <p:blipFill>
          <a:blip r:embed="rId15">
            <a:extLst>
              <a:ext uri="{28A0092B-C50C-407E-A947-70E740481C1C}">
                <a14:useLocalDpi xmlns:a14="http://schemas.microsoft.com/office/drawing/2010/main" val="0"/>
              </a:ext>
            </a:extLst>
          </a:blip>
          <a:srcRect t="8528" b="51877"/>
          <a:stretch>
            <a:fillRect/>
          </a:stretch>
        </p:blipFill>
        <p:spPr bwMode="auto">
          <a:xfrm>
            <a:off x="0" y="6381750"/>
            <a:ext cx="8856663" cy="206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6" name="Rectangle 6"/>
          <p:cNvSpPr>
            <a:spLocks noGrp="1"/>
          </p:cNvSpPr>
          <p:nvPr>
            <p:ph type="title"/>
          </p:nvPr>
        </p:nvSpPr>
        <p:spPr>
          <a:xfrm>
            <a:off x="648000" y="334800"/>
            <a:ext cx="7992000" cy="93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fontAlgn="base">
              <a:spcAft>
                <a:spcPct val="0"/>
              </a:spcAft>
            </a:pPr>
            <a:r>
              <a:rPr lang="en-GB" noProof="1"/>
              <a:t>Click to edit master title style</a:t>
            </a:r>
            <a:endParaRPr lang="en-GB" dirty="0"/>
          </a:p>
        </p:txBody>
      </p:sp>
      <p:grpSp>
        <p:nvGrpSpPr>
          <p:cNvPr id="10" name="Group 7"/>
          <p:cNvGrpSpPr>
            <a:grpSpLocks/>
          </p:cNvGrpSpPr>
          <p:nvPr/>
        </p:nvGrpSpPr>
        <p:grpSpPr bwMode="auto">
          <a:xfrm>
            <a:off x="7777163" y="6526213"/>
            <a:ext cx="863600" cy="236537"/>
            <a:chOff x="1005" y="1644"/>
            <a:chExt cx="3749" cy="1030"/>
          </a:xfrm>
        </p:grpSpPr>
        <p:sp>
          <p:nvSpPr>
            <p:cNvPr id="11" name="Freeform 8"/>
            <p:cNvSpPr>
              <a:spLocks/>
            </p:cNvSpPr>
            <p:nvPr userDrawn="1"/>
          </p:nvSpPr>
          <p:spPr bwMode="auto">
            <a:xfrm>
              <a:off x="1962" y="2123"/>
              <a:ext cx="314" cy="256"/>
            </a:xfrm>
            <a:custGeom>
              <a:avLst/>
              <a:gdLst>
                <a:gd name="T0" fmla="*/ 108 w 314"/>
                <a:gd name="T1" fmla="*/ 256 h 256"/>
                <a:gd name="T2" fmla="*/ 314 w 314"/>
                <a:gd name="T3" fmla="*/ 0 h 256"/>
                <a:gd name="T4" fmla="*/ 101 w 314"/>
                <a:gd name="T5" fmla="*/ 0 h 256"/>
                <a:gd name="T6" fmla="*/ 0 w 314"/>
                <a:gd name="T7" fmla="*/ 126 h 256"/>
                <a:gd name="T8" fmla="*/ 108 w 314"/>
                <a:gd name="T9" fmla="*/ 256 h 256"/>
              </a:gdLst>
              <a:ahLst/>
              <a:cxnLst>
                <a:cxn ang="0">
                  <a:pos x="T0" y="T1"/>
                </a:cxn>
                <a:cxn ang="0">
                  <a:pos x="T2" y="T3"/>
                </a:cxn>
                <a:cxn ang="0">
                  <a:pos x="T4" y="T5"/>
                </a:cxn>
                <a:cxn ang="0">
                  <a:pos x="T6" y="T7"/>
                </a:cxn>
                <a:cxn ang="0">
                  <a:pos x="T8" y="T9"/>
                </a:cxn>
              </a:cxnLst>
              <a:rect l="0" t="0" r="r" b="b"/>
              <a:pathLst>
                <a:path w="314" h="256">
                  <a:moveTo>
                    <a:pt x="108" y="256"/>
                  </a:moveTo>
                  <a:lnTo>
                    <a:pt x="314" y="0"/>
                  </a:lnTo>
                  <a:lnTo>
                    <a:pt x="101" y="0"/>
                  </a:lnTo>
                  <a:lnTo>
                    <a:pt x="0" y="126"/>
                  </a:lnTo>
                  <a:lnTo>
                    <a:pt x="108" y="256"/>
                  </a:lnTo>
                  <a:close/>
                </a:path>
              </a:pathLst>
            </a:custGeom>
            <a:solidFill>
              <a:srgbClr val="F15A2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solidFill>
                  <a:srgbClr val="000000"/>
                </a:solidFill>
              </a:endParaRPr>
            </a:p>
          </p:txBody>
        </p:sp>
        <p:sp>
          <p:nvSpPr>
            <p:cNvPr id="12" name="Freeform 9"/>
            <p:cNvSpPr>
              <a:spLocks noEditPoints="1"/>
            </p:cNvSpPr>
            <p:nvPr userDrawn="1"/>
          </p:nvSpPr>
          <p:spPr bwMode="auto">
            <a:xfrm>
              <a:off x="1005" y="1644"/>
              <a:ext cx="1183" cy="1014"/>
            </a:xfrm>
            <a:custGeom>
              <a:avLst/>
              <a:gdLst>
                <a:gd name="T0" fmla="*/ 359 w 501"/>
                <a:gd name="T1" fmla="*/ 313 h 429"/>
                <a:gd name="T2" fmla="*/ 339 w 501"/>
                <a:gd name="T3" fmla="*/ 287 h 429"/>
                <a:gd name="T4" fmla="*/ 331 w 501"/>
                <a:gd name="T5" fmla="*/ 277 h 429"/>
                <a:gd name="T6" fmla="*/ 288 w 501"/>
                <a:gd name="T7" fmla="*/ 257 h 429"/>
                <a:gd name="T8" fmla="*/ 232 w 501"/>
                <a:gd name="T9" fmla="*/ 313 h 429"/>
                <a:gd name="T10" fmla="*/ 288 w 501"/>
                <a:gd name="T11" fmla="*/ 368 h 429"/>
                <a:gd name="T12" fmla="*/ 331 w 501"/>
                <a:gd name="T13" fmla="*/ 348 h 429"/>
                <a:gd name="T14" fmla="*/ 339 w 501"/>
                <a:gd name="T15" fmla="*/ 338 h 429"/>
                <a:gd name="T16" fmla="*/ 359 w 501"/>
                <a:gd name="T17" fmla="*/ 313 h 429"/>
                <a:gd name="T18" fmla="*/ 162 w 501"/>
                <a:gd name="T19" fmla="*/ 312 h 429"/>
                <a:gd name="T20" fmla="*/ 288 w 501"/>
                <a:gd name="T21" fmla="*/ 188 h 429"/>
                <a:gd name="T22" fmla="*/ 384 w 501"/>
                <a:gd name="T23" fmla="*/ 232 h 429"/>
                <a:gd name="T24" fmla="*/ 385 w 501"/>
                <a:gd name="T25" fmla="*/ 234 h 429"/>
                <a:gd name="T26" fmla="*/ 387 w 501"/>
                <a:gd name="T27" fmla="*/ 233 h 429"/>
                <a:gd name="T28" fmla="*/ 250 w 501"/>
                <a:gd name="T29" fmla="*/ 0 h 429"/>
                <a:gd name="T30" fmla="*/ 0 w 501"/>
                <a:gd name="T31" fmla="*/ 429 h 429"/>
                <a:gd name="T32" fmla="*/ 244 w 501"/>
                <a:gd name="T33" fmla="*/ 429 h 429"/>
                <a:gd name="T34" fmla="*/ 245 w 501"/>
                <a:gd name="T35" fmla="*/ 428 h 429"/>
                <a:gd name="T36" fmla="*/ 220 w 501"/>
                <a:gd name="T37" fmla="*/ 417 h 429"/>
                <a:gd name="T38" fmla="*/ 162 w 501"/>
                <a:gd name="T39" fmla="*/ 312 h 429"/>
                <a:gd name="T40" fmla="*/ 496 w 501"/>
                <a:gd name="T41" fmla="*/ 427 h 429"/>
                <a:gd name="T42" fmla="*/ 470 w 501"/>
                <a:gd name="T43" fmla="*/ 420 h 429"/>
                <a:gd name="T44" fmla="*/ 405 w 501"/>
                <a:gd name="T45" fmla="*/ 367 h 429"/>
                <a:gd name="T46" fmla="*/ 380 w 501"/>
                <a:gd name="T47" fmla="*/ 398 h 429"/>
                <a:gd name="T48" fmla="*/ 333 w 501"/>
                <a:gd name="T49" fmla="*/ 428 h 429"/>
                <a:gd name="T50" fmla="*/ 333 w 501"/>
                <a:gd name="T51" fmla="*/ 429 h 429"/>
                <a:gd name="T52" fmla="*/ 501 w 501"/>
                <a:gd name="T53" fmla="*/ 429 h 429"/>
                <a:gd name="T54" fmla="*/ 501 w 501"/>
                <a:gd name="T55" fmla="*/ 428 h 429"/>
                <a:gd name="T56" fmla="*/ 496 w 501"/>
                <a:gd name="T57" fmla="*/ 427 h 4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01" h="429">
                  <a:moveTo>
                    <a:pt x="359" y="313"/>
                  </a:moveTo>
                  <a:cubicBezTo>
                    <a:pt x="353" y="305"/>
                    <a:pt x="350" y="300"/>
                    <a:pt x="339" y="287"/>
                  </a:cubicBezTo>
                  <a:cubicBezTo>
                    <a:pt x="336" y="283"/>
                    <a:pt x="335" y="282"/>
                    <a:pt x="331" y="277"/>
                  </a:cubicBezTo>
                  <a:cubicBezTo>
                    <a:pt x="320" y="265"/>
                    <a:pt x="306" y="257"/>
                    <a:pt x="288" y="257"/>
                  </a:cubicBezTo>
                  <a:cubicBezTo>
                    <a:pt x="257" y="257"/>
                    <a:pt x="232" y="282"/>
                    <a:pt x="232" y="313"/>
                  </a:cubicBezTo>
                  <a:cubicBezTo>
                    <a:pt x="232" y="343"/>
                    <a:pt x="257" y="368"/>
                    <a:pt x="288" y="368"/>
                  </a:cubicBezTo>
                  <a:cubicBezTo>
                    <a:pt x="306" y="368"/>
                    <a:pt x="320" y="360"/>
                    <a:pt x="331" y="348"/>
                  </a:cubicBezTo>
                  <a:cubicBezTo>
                    <a:pt x="335" y="343"/>
                    <a:pt x="336" y="342"/>
                    <a:pt x="339" y="338"/>
                  </a:cubicBezTo>
                  <a:cubicBezTo>
                    <a:pt x="350" y="325"/>
                    <a:pt x="353" y="320"/>
                    <a:pt x="359" y="313"/>
                  </a:cubicBezTo>
                  <a:moveTo>
                    <a:pt x="162" y="312"/>
                  </a:moveTo>
                  <a:cubicBezTo>
                    <a:pt x="162" y="243"/>
                    <a:pt x="218" y="188"/>
                    <a:pt x="288" y="188"/>
                  </a:cubicBezTo>
                  <a:cubicBezTo>
                    <a:pt x="322" y="188"/>
                    <a:pt x="357" y="201"/>
                    <a:pt x="384" y="232"/>
                  </a:cubicBezTo>
                  <a:cubicBezTo>
                    <a:pt x="385" y="234"/>
                    <a:pt x="385" y="234"/>
                    <a:pt x="385" y="234"/>
                  </a:cubicBezTo>
                  <a:cubicBezTo>
                    <a:pt x="387" y="233"/>
                    <a:pt x="387" y="233"/>
                    <a:pt x="387" y="233"/>
                  </a:cubicBezTo>
                  <a:cubicBezTo>
                    <a:pt x="250" y="0"/>
                    <a:pt x="250" y="0"/>
                    <a:pt x="250" y="0"/>
                  </a:cubicBezTo>
                  <a:cubicBezTo>
                    <a:pt x="0" y="429"/>
                    <a:pt x="0" y="429"/>
                    <a:pt x="0" y="429"/>
                  </a:cubicBezTo>
                  <a:cubicBezTo>
                    <a:pt x="244" y="429"/>
                    <a:pt x="244" y="429"/>
                    <a:pt x="244" y="429"/>
                  </a:cubicBezTo>
                  <a:cubicBezTo>
                    <a:pt x="245" y="428"/>
                    <a:pt x="245" y="428"/>
                    <a:pt x="245" y="428"/>
                  </a:cubicBezTo>
                  <a:cubicBezTo>
                    <a:pt x="234" y="425"/>
                    <a:pt x="224" y="419"/>
                    <a:pt x="220" y="417"/>
                  </a:cubicBezTo>
                  <a:cubicBezTo>
                    <a:pt x="185" y="395"/>
                    <a:pt x="162" y="357"/>
                    <a:pt x="162" y="312"/>
                  </a:cubicBezTo>
                  <a:moveTo>
                    <a:pt x="496" y="427"/>
                  </a:moveTo>
                  <a:cubicBezTo>
                    <a:pt x="485" y="425"/>
                    <a:pt x="476" y="422"/>
                    <a:pt x="470" y="420"/>
                  </a:cubicBezTo>
                  <a:cubicBezTo>
                    <a:pt x="444" y="409"/>
                    <a:pt x="423" y="389"/>
                    <a:pt x="405" y="367"/>
                  </a:cubicBezTo>
                  <a:cubicBezTo>
                    <a:pt x="405" y="367"/>
                    <a:pt x="392" y="385"/>
                    <a:pt x="380" y="398"/>
                  </a:cubicBezTo>
                  <a:cubicBezTo>
                    <a:pt x="362" y="417"/>
                    <a:pt x="343" y="425"/>
                    <a:pt x="333" y="428"/>
                  </a:cubicBezTo>
                  <a:cubicBezTo>
                    <a:pt x="333" y="429"/>
                    <a:pt x="333" y="429"/>
                    <a:pt x="333" y="429"/>
                  </a:cubicBezTo>
                  <a:cubicBezTo>
                    <a:pt x="501" y="429"/>
                    <a:pt x="501" y="429"/>
                    <a:pt x="501" y="429"/>
                  </a:cubicBezTo>
                  <a:cubicBezTo>
                    <a:pt x="501" y="428"/>
                    <a:pt x="501" y="428"/>
                    <a:pt x="501" y="428"/>
                  </a:cubicBezTo>
                  <a:cubicBezTo>
                    <a:pt x="501" y="428"/>
                    <a:pt x="499" y="427"/>
                    <a:pt x="496" y="427"/>
                  </a:cubicBezTo>
                </a:path>
              </a:pathLst>
            </a:custGeom>
            <a:solidFill>
              <a:srgbClr val="005BA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solidFill>
                  <a:srgbClr val="000000"/>
                </a:solidFill>
              </a:endParaRPr>
            </a:p>
          </p:txBody>
        </p:sp>
        <p:sp>
          <p:nvSpPr>
            <p:cNvPr id="14" name="Freeform 10"/>
            <p:cNvSpPr>
              <a:spLocks noEditPoints="1"/>
            </p:cNvSpPr>
            <p:nvPr userDrawn="1"/>
          </p:nvSpPr>
          <p:spPr bwMode="auto">
            <a:xfrm>
              <a:off x="2540" y="1904"/>
              <a:ext cx="2214" cy="770"/>
            </a:xfrm>
            <a:custGeom>
              <a:avLst/>
              <a:gdLst>
                <a:gd name="T0" fmla="*/ 171 w 937"/>
                <a:gd name="T1" fmla="*/ 136 h 326"/>
                <a:gd name="T2" fmla="*/ 78 w 937"/>
                <a:gd name="T3" fmla="*/ 89 h 326"/>
                <a:gd name="T4" fmla="*/ 125 w 937"/>
                <a:gd name="T5" fmla="*/ 53 h 326"/>
                <a:gd name="T6" fmla="*/ 186 w 937"/>
                <a:gd name="T7" fmla="*/ 100 h 326"/>
                <a:gd name="T8" fmla="*/ 253 w 937"/>
                <a:gd name="T9" fmla="*/ 100 h 326"/>
                <a:gd name="T10" fmla="*/ 128 w 937"/>
                <a:gd name="T11" fmla="*/ 0 h 326"/>
                <a:gd name="T12" fmla="*/ 12 w 937"/>
                <a:gd name="T13" fmla="*/ 94 h 326"/>
                <a:gd name="T14" fmla="*/ 104 w 937"/>
                <a:gd name="T15" fmla="*/ 183 h 326"/>
                <a:gd name="T16" fmla="*/ 197 w 937"/>
                <a:gd name="T17" fmla="*/ 234 h 326"/>
                <a:gd name="T18" fmla="*/ 136 w 937"/>
                <a:gd name="T19" fmla="*/ 273 h 326"/>
                <a:gd name="T20" fmla="*/ 67 w 937"/>
                <a:gd name="T21" fmla="*/ 215 h 326"/>
                <a:gd name="T22" fmla="*/ 1 w 937"/>
                <a:gd name="T23" fmla="*/ 215 h 326"/>
                <a:gd name="T24" fmla="*/ 134 w 937"/>
                <a:gd name="T25" fmla="*/ 326 h 326"/>
                <a:gd name="T26" fmla="*/ 263 w 937"/>
                <a:gd name="T27" fmla="*/ 226 h 326"/>
                <a:gd name="T28" fmla="*/ 171 w 937"/>
                <a:gd name="T29" fmla="*/ 136 h 326"/>
                <a:gd name="T30" fmla="*/ 541 w 937"/>
                <a:gd name="T31" fmla="*/ 121 h 326"/>
                <a:gd name="T32" fmla="*/ 541 w 937"/>
                <a:gd name="T33" fmla="*/ 121 h 326"/>
                <a:gd name="T34" fmla="*/ 473 w 937"/>
                <a:gd name="T35" fmla="*/ 87 h 326"/>
                <a:gd name="T36" fmla="*/ 374 w 937"/>
                <a:gd name="T37" fmla="*/ 204 h 326"/>
                <a:gd name="T38" fmla="*/ 475 w 937"/>
                <a:gd name="T39" fmla="*/ 325 h 326"/>
                <a:gd name="T40" fmla="*/ 543 w 937"/>
                <a:gd name="T41" fmla="*/ 290 h 326"/>
                <a:gd name="T42" fmla="*/ 544 w 937"/>
                <a:gd name="T43" fmla="*/ 290 h 326"/>
                <a:gd name="T44" fmla="*/ 544 w 937"/>
                <a:gd name="T45" fmla="*/ 319 h 326"/>
                <a:gd name="T46" fmla="*/ 603 w 937"/>
                <a:gd name="T47" fmla="*/ 319 h 326"/>
                <a:gd name="T48" fmla="*/ 603 w 937"/>
                <a:gd name="T49" fmla="*/ 8 h 326"/>
                <a:gd name="T50" fmla="*/ 541 w 937"/>
                <a:gd name="T51" fmla="*/ 8 h 326"/>
                <a:gd name="T52" fmla="*/ 541 w 937"/>
                <a:gd name="T53" fmla="*/ 121 h 326"/>
                <a:gd name="T54" fmla="*/ 490 w 937"/>
                <a:gd name="T55" fmla="*/ 278 h 326"/>
                <a:gd name="T56" fmla="*/ 436 w 937"/>
                <a:gd name="T57" fmla="*/ 206 h 326"/>
                <a:gd name="T58" fmla="*/ 490 w 937"/>
                <a:gd name="T59" fmla="*/ 134 h 326"/>
                <a:gd name="T60" fmla="*/ 543 w 937"/>
                <a:gd name="T61" fmla="*/ 205 h 326"/>
                <a:gd name="T62" fmla="*/ 490 w 937"/>
                <a:gd name="T63" fmla="*/ 278 h 326"/>
                <a:gd name="T64" fmla="*/ 741 w 937"/>
                <a:gd name="T65" fmla="*/ 87 h 326"/>
                <a:gd name="T66" fmla="*/ 626 w 937"/>
                <a:gd name="T67" fmla="*/ 206 h 326"/>
                <a:gd name="T68" fmla="*/ 741 w 937"/>
                <a:gd name="T69" fmla="*/ 325 h 326"/>
                <a:gd name="T70" fmla="*/ 846 w 937"/>
                <a:gd name="T71" fmla="*/ 249 h 326"/>
                <a:gd name="T72" fmla="*/ 792 w 937"/>
                <a:gd name="T73" fmla="*/ 249 h 326"/>
                <a:gd name="T74" fmla="*/ 743 w 937"/>
                <a:gd name="T75" fmla="*/ 278 h 326"/>
                <a:gd name="T76" fmla="*/ 687 w 937"/>
                <a:gd name="T77" fmla="*/ 221 h 326"/>
                <a:gd name="T78" fmla="*/ 850 w 937"/>
                <a:gd name="T79" fmla="*/ 221 h 326"/>
                <a:gd name="T80" fmla="*/ 741 w 937"/>
                <a:gd name="T81" fmla="*/ 87 h 326"/>
                <a:gd name="T82" fmla="*/ 687 w 937"/>
                <a:gd name="T83" fmla="*/ 182 h 326"/>
                <a:gd name="T84" fmla="*/ 739 w 937"/>
                <a:gd name="T85" fmla="*/ 134 h 326"/>
                <a:gd name="T86" fmla="*/ 788 w 937"/>
                <a:gd name="T87" fmla="*/ 182 h 326"/>
                <a:gd name="T88" fmla="*/ 687 w 937"/>
                <a:gd name="T89" fmla="*/ 182 h 326"/>
                <a:gd name="T90" fmla="*/ 875 w 937"/>
                <a:gd name="T91" fmla="*/ 319 h 326"/>
                <a:gd name="T92" fmla="*/ 937 w 937"/>
                <a:gd name="T93" fmla="*/ 319 h 326"/>
                <a:gd name="T94" fmla="*/ 937 w 937"/>
                <a:gd name="T95" fmla="*/ 8 h 326"/>
                <a:gd name="T96" fmla="*/ 875 w 937"/>
                <a:gd name="T97" fmla="*/ 8 h 326"/>
                <a:gd name="T98" fmla="*/ 875 w 937"/>
                <a:gd name="T99" fmla="*/ 319 h 326"/>
                <a:gd name="T100" fmla="*/ 286 w 937"/>
                <a:gd name="T101" fmla="*/ 319 h 326"/>
                <a:gd name="T102" fmla="*/ 348 w 937"/>
                <a:gd name="T103" fmla="*/ 319 h 326"/>
                <a:gd name="T104" fmla="*/ 348 w 937"/>
                <a:gd name="T105" fmla="*/ 93 h 326"/>
                <a:gd name="T106" fmla="*/ 286 w 937"/>
                <a:gd name="T107" fmla="*/ 93 h 326"/>
                <a:gd name="T108" fmla="*/ 286 w 937"/>
                <a:gd name="T109" fmla="*/ 319 h 326"/>
                <a:gd name="T110" fmla="*/ 286 w 937"/>
                <a:gd name="T111" fmla="*/ 59 h 326"/>
                <a:gd name="T112" fmla="*/ 348 w 937"/>
                <a:gd name="T113" fmla="*/ 59 h 326"/>
                <a:gd name="T114" fmla="*/ 348 w 937"/>
                <a:gd name="T115" fmla="*/ 8 h 326"/>
                <a:gd name="T116" fmla="*/ 286 w 937"/>
                <a:gd name="T117" fmla="*/ 8 h 326"/>
                <a:gd name="T118" fmla="*/ 286 w 937"/>
                <a:gd name="T119" fmla="*/ 59 h 3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937" h="326">
                  <a:moveTo>
                    <a:pt x="171" y="136"/>
                  </a:moveTo>
                  <a:cubicBezTo>
                    <a:pt x="93" y="116"/>
                    <a:pt x="78" y="113"/>
                    <a:pt x="78" y="89"/>
                  </a:cubicBezTo>
                  <a:cubicBezTo>
                    <a:pt x="78" y="63"/>
                    <a:pt x="103" y="53"/>
                    <a:pt x="125" y="53"/>
                  </a:cubicBezTo>
                  <a:cubicBezTo>
                    <a:pt x="158" y="53"/>
                    <a:pt x="184" y="63"/>
                    <a:pt x="186" y="100"/>
                  </a:cubicBezTo>
                  <a:cubicBezTo>
                    <a:pt x="253" y="100"/>
                    <a:pt x="253" y="100"/>
                    <a:pt x="253" y="100"/>
                  </a:cubicBezTo>
                  <a:cubicBezTo>
                    <a:pt x="253" y="29"/>
                    <a:pt x="193" y="0"/>
                    <a:pt x="128" y="0"/>
                  </a:cubicBezTo>
                  <a:cubicBezTo>
                    <a:pt x="72" y="0"/>
                    <a:pt x="12" y="31"/>
                    <a:pt x="12" y="94"/>
                  </a:cubicBezTo>
                  <a:cubicBezTo>
                    <a:pt x="12" y="153"/>
                    <a:pt x="58" y="171"/>
                    <a:pt x="104" y="183"/>
                  </a:cubicBezTo>
                  <a:cubicBezTo>
                    <a:pt x="150" y="195"/>
                    <a:pt x="197" y="201"/>
                    <a:pt x="197" y="234"/>
                  </a:cubicBezTo>
                  <a:cubicBezTo>
                    <a:pt x="197" y="266"/>
                    <a:pt x="160" y="273"/>
                    <a:pt x="136" y="273"/>
                  </a:cubicBezTo>
                  <a:cubicBezTo>
                    <a:pt x="100" y="273"/>
                    <a:pt x="67" y="257"/>
                    <a:pt x="67" y="215"/>
                  </a:cubicBezTo>
                  <a:cubicBezTo>
                    <a:pt x="1" y="215"/>
                    <a:pt x="1" y="215"/>
                    <a:pt x="1" y="215"/>
                  </a:cubicBezTo>
                  <a:cubicBezTo>
                    <a:pt x="0" y="292"/>
                    <a:pt x="65" y="326"/>
                    <a:pt x="134" y="326"/>
                  </a:cubicBezTo>
                  <a:cubicBezTo>
                    <a:pt x="218" y="326"/>
                    <a:pt x="263" y="283"/>
                    <a:pt x="263" y="226"/>
                  </a:cubicBezTo>
                  <a:cubicBezTo>
                    <a:pt x="263" y="156"/>
                    <a:pt x="193" y="141"/>
                    <a:pt x="171" y="136"/>
                  </a:cubicBezTo>
                  <a:moveTo>
                    <a:pt x="541" y="121"/>
                  </a:moveTo>
                  <a:cubicBezTo>
                    <a:pt x="541" y="121"/>
                    <a:pt x="541" y="121"/>
                    <a:pt x="541" y="121"/>
                  </a:cubicBezTo>
                  <a:cubicBezTo>
                    <a:pt x="526" y="99"/>
                    <a:pt x="500" y="87"/>
                    <a:pt x="473" y="87"/>
                  </a:cubicBezTo>
                  <a:cubicBezTo>
                    <a:pt x="407" y="87"/>
                    <a:pt x="374" y="144"/>
                    <a:pt x="374" y="204"/>
                  </a:cubicBezTo>
                  <a:cubicBezTo>
                    <a:pt x="374" y="266"/>
                    <a:pt x="407" y="325"/>
                    <a:pt x="475" y="325"/>
                  </a:cubicBezTo>
                  <a:cubicBezTo>
                    <a:pt x="504" y="325"/>
                    <a:pt x="529" y="314"/>
                    <a:pt x="543" y="290"/>
                  </a:cubicBezTo>
                  <a:cubicBezTo>
                    <a:pt x="544" y="290"/>
                    <a:pt x="544" y="290"/>
                    <a:pt x="544" y="290"/>
                  </a:cubicBezTo>
                  <a:cubicBezTo>
                    <a:pt x="544" y="319"/>
                    <a:pt x="544" y="319"/>
                    <a:pt x="544" y="319"/>
                  </a:cubicBezTo>
                  <a:cubicBezTo>
                    <a:pt x="603" y="319"/>
                    <a:pt x="603" y="319"/>
                    <a:pt x="603" y="319"/>
                  </a:cubicBezTo>
                  <a:cubicBezTo>
                    <a:pt x="603" y="8"/>
                    <a:pt x="603" y="8"/>
                    <a:pt x="603" y="8"/>
                  </a:cubicBezTo>
                  <a:cubicBezTo>
                    <a:pt x="541" y="8"/>
                    <a:pt x="541" y="8"/>
                    <a:pt x="541" y="8"/>
                  </a:cubicBezTo>
                  <a:lnTo>
                    <a:pt x="541" y="121"/>
                  </a:lnTo>
                  <a:close/>
                  <a:moveTo>
                    <a:pt x="490" y="278"/>
                  </a:moveTo>
                  <a:cubicBezTo>
                    <a:pt x="452" y="278"/>
                    <a:pt x="436" y="241"/>
                    <a:pt x="436" y="206"/>
                  </a:cubicBezTo>
                  <a:cubicBezTo>
                    <a:pt x="436" y="169"/>
                    <a:pt x="449" y="134"/>
                    <a:pt x="490" y="134"/>
                  </a:cubicBezTo>
                  <a:cubicBezTo>
                    <a:pt x="530" y="134"/>
                    <a:pt x="543" y="169"/>
                    <a:pt x="543" y="205"/>
                  </a:cubicBezTo>
                  <a:cubicBezTo>
                    <a:pt x="543" y="242"/>
                    <a:pt x="531" y="278"/>
                    <a:pt x="490" y="278"/>
                  </a:cubicBezTo>
                  <a:moveTo>
                    <a:pt x="741" y="87"/>
                  </a:moveTo>
                  <a:cubicBezTo>
                    <a:pt x="672" y="87"/>
                    <a:pt x="626" y="139"/>
                    <a:pt x="626" y="206"/>
                  </a:cubicBezTo>
                  <a:cubicBezTo>
                    <a:pt x="626" y="276"/>
                    <a:pt x="670" y="325"/>
                    <a:pt x="741" y="325"/>
                  </a:cubicBezTo>
                  <a:cubicBezTo>
                    <a:pt x="792" y="325"/>
                    <a:pt x="829" y="302"/>
                    <a:pt x="846" y="249"/>
                  </a:cubicBezTo>
                  <a:cubicBezTo>
                    <a:pt x="792" y="249"/>
                    <a:pt x="792" y="249"/>
                    <a:pt x="792" y="249"/>
                  </a:cubicBezTo>
                  <a:cubicBezTo>
                    <a:pt x="788" y="263"/>
                    <a:pt x="768" y="278"/>
                    <a:pt x="743" y="278"/>
                  </a:cubicBezTo>
                  <a:cubicBezTo>
                    <a:pt x="708" y="278"/>
                    <a:pt x="689" y="260"/>
                    <a:pt x="687" y="221"/>
                  </a:cubicBezTo>
                  <a:cubicBezTo>
                    <a:pt x="850" y="221"/>
                    <a:pt x="850" y="221"/>
                    <a:pt x="850" y="221"/>
                  </a:cubicBezTo>
                  <a:cubicBezTo>
                    <a:pt x="854" y="152"/>
                    <a:pt x="817" y="87"/>
                    <a:pt x="741" y="87"/>
                  </a:cubicBezTo>
                  <a:moveTo>
                    <a:pt x="687" y="182"/>
                  </a:moveTo>
                  <a:cubicBezTo>
                    <a:pt x="688" y="164"/>
                    <a:pt x="700" y="134"/>
                    <a:pt x="739" y="134"/>
                  </a:cubicBezTo>
                  <a:cubicBezTo>
                    <a:pt x="769" y="134"/>
                    <a:pt x="782" y="151"/>
                    <a:pt x="788" y="182"/>
                  </a:cubicBezTo>
                  <a:lnTo>
                    <a:pt x="687" y="182"/>
                  </a:lnTo>
                  <a:close/>
                  <a:moveTo>
                    <a:pt x="875" y="319"/>
                  </a:moveTo>
                  <a:cubicBezTo>
                    <a:pt x="937" y="319"/>
                    <a:pt x="937" y="319"/>
                    <a:pt x="937" y="319"/>
                  </a:cubicBezTo>
                  <a:cubicBezTo>
                    <a:pt x="937" y="8"/>
                    <a:pt x="937" y="8"/>
                    <a:pt x="937" y="8"/>
                  </a:cubicBezTo>
                  <a:cubicBezTo>
                    <a:pt x="875" y="8"/>
                    <a:pt x="875" y="8"/>
                    <a:pt x="875" y="8"/>
                  </a:cubicBezTo>
                  <a:lnTo>
                    <a:pt x="875" y="319"/>
                  </a:lnTo>
                  <a:close/>
                  <a:moveTo>
                    <a:pt x="286" y="319"/>
                  </a:moveTo>
                  <a:cubicBezTo>
                    <a:pt x="348" y="319"/>
                    <a:pt x="348" y="319"/>
                    <a:pt x="348" y="319"/>
                  </a:cubicBezTo>
                  <a:cubicBezTo>
                    <a:pt x="348" y="93"/>
                    <a:pt x="348" y="93"/>
                    <a:pt x="348" y="93"/>
                  </a:cubicBezTo>
                  <a:cubicBezTo>
                    <a:pt x="286" y="93"/>
                    <a:pt x="286" y="93"/>
                    <a:pt x="286" y="93"/>
                  </a:cubicBezTo>
                  <a:lnTo>
                    <a:pt x="286" y="319"/>
                  </a:lnTo>
                  <a:close/>
                  <a:moveTo>
                    <a:pt x="286" y="59"/>
                  </a:moveTo>
                  <a:cubicBezTo>
                    <a:pt x="348" y="59"/>
                    <a:pt x="348" y="59"/>
                    <a:pt x="348" y="59"/>
                  </a:cubicBezTo>
                  <a:cubicBezTo>
                    <a:pt x="348" y="8"/>
                    <a:pt x="348" y="8"/>
                    <a:pt x="348" y="8"/>
                  </a:cubicBezTo>
                  <a:cubicBezTo>
                    <a:pt x="286" y="8"/>
                    <a:pt x="286" y="8"/>
                    <a:pt x="286" y="8"/>
                  </a:cubicBezTo>
                  <a:lnTo>
                    <a:pt x="286" y="59"/>
                  </a:lnTo>
                  <a:close/>
                </a:path>
              </a:pathLst>
            </a:custGeom>
            <a:solidFill>
              <a:srgbClr val="005BA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solidFill>
                  <a:srgbClr val="000000"/>
                </a:solidFill>
              </a:endParaRPr>
            </a:p>
          </p:txBody>
        </p:sp>
      </p:grpSp>
      <p:sp>
        <p:nvSpPr>
          <p:cNvPr id="16" name="Footer Placeholder 3"/>
          <p:cNvSpPr txBox="1">
            <a:spLocks/>
          </p:cNvSpPr>
          <p:nvPr/>
        </p:nvSpPr>
        <p:spPr>
          <a:xfrm>
            <a:off x="1341438" y="6626225"/>
            <a:ext cx="2442563" cy="138499"/>
          </a:xfrm>
          <a:prstGeom prst="rect">
            <a:avLst/>
          </a:prstGeom>
        </p:spPr>
        <p:txBody>
          <a:bodyPr wrap="none" lIns="0" tIns="0" rIns="0" bIns="0">
            <a:spAutoFit/>
          </a:bodyPr>
          <a:lstStyle>
            <a:lvl1pPr marL="0" algn="l" rtl="0" latinLnBrk="0">
              <a:defRPr sz="900" kern="1200">
                <a:solidFill>
                  <a:schemeClr val="tx2"/>
                </a:solidFill>
                <a:latin typeface="+mn-lt"/>
                <a:ea typeface="+mn-ea"/>
                <a:cs typeface="+mn-cs"/>
              </a:defRPr>
            </a:lvl1pPr>
            <a:lvl2pPr marL="457200" algn="l" rtl="0" latinLnBrk="0">
              <a:defRPr sz="1800" kern="1200">
                <a:solidFill>
                  <a:schemeClr val="tx1"/>
                </a:solidFill>
                <a:latin typeface="+mn-lt"/>
                <a:ea typeface="+mn-ea"/>
                <a:cs typeface="+mn-cs"/>
              </a:defRPr>
            </a:lvl2pPr>
            <a:lvl3pPr marL="914400" algn="l" rtl="0" latinLnBrk="0">
              <a:defRPr sz="1800" kern="1200">
                <a:solidFill>
                  <a:schemeClr val="tx1"/>
                </a:solidFill>
                <a:latin typeface="+mn-lt"/>
                <a:ea typeface="+mn-ea"/>
                <a:cs typeface="+mn-cs"/>
              </a:defRPr>
            </a:lvl3pPr>
            <a:lvl4pPr marL="1371600" algn="l" rtl="0" latinLnBrk="0">
              <a:defRPr sz="1800" kern="1200">
                <a:solidFill>
                  <a:schemeClr val="tx1"/>
                </a:solidFill>
                <a:latin typeface="+mn-lt"/>
                <a:ea typeface="+mn-ea"/>
                <a:cs typeface="+mn-cs"/>
              </a:defRPr>
            </a:lvl4pPr>
            <a:lvl5pPr marL="1828800" algn="l" rtl="0" latinLnBrk="0">
              <a:defRPr sz="1800" kern="1200">
                <a:solidFill>
                  <a:schemeClr val="tx1"/>
                </a:solidFill>
                <a:latin typeface="+mn-lt"/>
                <a:ea typeface="+mn-ea"/>
                <a:cs typeface="+mn-cs"/>
              </a:defRPr>
            </a:lvl5pPr>
            <a:lvl6pPr marL="2286000" algn="l" rtl="0" latinLnBrk="0">
              <a:defRPr sz="1800" kern="1200">
                <a:solidFill>
                  <a:schemeClr val="tx1"/>
                </a:solidFill>
                <a:latin typeface="+mn-lt"/>
                <a:ea typeface="+mn-ea"/>
                <a:cs typeface="+mn-cs"/>
              </a:defRPr>
            </a:lvl6pPr>
            <a:lvl7pPr marL="2743200" algn="l" rtl="0" latinLnBrk="0">
              <a:defRPr sz="1800" kern="1200">
                <a:solidFill>
                  <a:schemeClr val="tx1"/>
                </a:solidFill>
                <a:latin typeface="+mn-lt"/>
                <a:ea typeface="+mn-ea"/>
                <a:cs typeface="+mn-cs"/>
              </a:defRPr>
            </a:lvl7pPr>
            <a:lvl8pPr marL="3200400" algn="l" rtl="0" latinLnBrk="0">
              <a:defRPr sz="1800" kern="1200">
                <a:solidFill>
                  <a:schemeClr val="tx1"/>
                </a:solidFill>
                <a:latin typeface="+mn-lt"/>
                <a:ea typeface="+mn-ea"/>
                <a:cs typeface="+mn-cs"/>
              </a:defRPr>
            </a:lvl8pPr>
            <a:lvl9pPr marL="3657600" algn="l" rtl="0" latinLnBrk="0">
              <a:defRPr sz="1800" kern="1200">
                <a:solidFill>
                  <a:schemeClr val="tx1"/>
                </a:solidFill>
                <a:latin typeface="+mn-lt"/>
                <a:ea typeface="+mn-ea"/>
                <a:cs typeface="+mn-cs"/>
              </a:defRPr>
            </a:lvl9pPr>
            <a:extLst/>
          </a:lstStyle>
          <a:p>
            <a:r>
              <a:rPr lang="en-GB">
                <a:solidFill>
                  <a:srgbClr val="7F7F7F"/>
                </a:solidFill>
              </a:rPr>
              <a:t>Sidel Template 2013, </a:t>
            </a:r>
            <a:fld id="{74360A6C-0130-475B-8B37-F39CE4E35109}" type="datetime4">
              <a:rPr lang="en-GB" smtClean="0">
                <a:solidFill>
                  <a:srgbClr val="7F7F7F"/>
                </a:solidFill>
              </a:rPr>
              <a:pPr/>
              <a:t>Thu, 14 March</a:t>
            </a:fld>
            <a:r>
              <a:rPr lang="en-GB">
                <a:solidFill>
                  <a:srgbClr val="7F7F7F"/>
                </a:solidFill>
              </a:rPr>
              <a:t> – Confidential</a:t>
            </a:r>
            <a:endParaRPr lang="en-GB" dirty="0">
              <a:solidFill>
                <a:srgbClr val="7F7F7F"/>
              </a:solidFill>
            </a:endParaRPr>
          </a:p>
        </p:txBody>
      </p:sp>
      <p:sp>
        <p:nvSpPr>
          <p:cNvPr id="17" name="Slide Number Placeholder 4"/>
          <p:cNvSpPr txBox="1">
            <a:spLocks/>
          </p:cNvSpPr>
          <p:nvPr/>
        </p:nvSpPr>
        <p:spPr>
          <a:xfrm>
            <a:off x="652780" y="6626225"/>
            <a:ext cx="448841" cy="138499"/>
          </a:xfrm>
          <a:prstGeom prst="rect">
            <a:avLst/>
          </a:prstGeom>
        </p:spPr>
        <p:txBody>
          <a:bodyPr wrap="none" lIns="0" tIns="0" rIns="0" bIns="0">
            <a:spAutoFit/>
          </a:bodyPr>
          <a:lstStyle>
            <a:lvl1pPr marL="0" algn="l" rtl="0" latinLnBrk="0">
              <a:defRPr sz="900" kern="1200">
                <a:solidFill>
                  <a:schemeClr val="tx2"/>
                </a:solidFill>
                <a:latin typeface="+mn-lt"/>
                <a:ea typeface="+mn-ea"/>
                <a:cs typeface="+mn-cs"/>
              </a:defRPr>
            </a:lvl1pPr>
            <a:lvl2pPr marL="457200" algn="l" rtl="0" latinLnBrk="0">
              <a:defRPr sz="1800" kern="1200">
                <a:solidFill>
                  <a:schemeClr val="tx1"/>
                </a:solidFill>
                <a:latin typeface="+mn-lt"/>
                <a:ea typeface="+mn-ea"/>
                <a:cs typeface="+mn-cs"/>
              </a:defRPr>
            </a:lvl2pPr>
            <a:lvl3pPr marL="914400" algn="l" rtl="0" latinLnBrk="0">
              <a:defRPr sz="1800" kern="1200">
                <a:solidFill>
                  <a:schemeClr val="tx1"/>
                </a:solidFill>
                <a:latin typeface="+mn-lt"/>
                <a:ea typeface="+mn-ea"/>
                <a:cs typeface="+mn-cs"/>
              </a:defRPr>
            </a:lvl3pPr>
            <a:lvl4pPr marL="1371600" algn="l" rtl="0" latinLnBrk="0">
              <a:defRPr sz="1800" kern="1200">
                <a:solidFill>
                  <a:schemeClr val="tx1"/>
                </a:solidFill>
                <a:latin typeface="+mn-lt"/>
                <a:ea typeface="+mn-ea"/>
                <a:cs typeface="+mn-cs"/>
              </a:defRPr>
            </a:lvl4pPr>
            <a:lvl5pPr marL="1828800" algn="l" rtl="0" latinLnBrk="0">
              <a:defRPr sz="1800" kern="1200">
                <a:solidFill>
                  <a:schemeClr val="tx1"/>
                </a:solidFill>
                <a:latin typeface="+mn-lt"/>
                <a:ea typeface="+mn-ea"/>
                <a:cs typeface="+mn-cs"/>
              </a:defRPr>
            </a:lvl5pPr>
            <a:lvl6pPr marL="2286000" algn="l" rtl="0" latinLnBrk="0">
              <a:defRPr sz="1800" kern="1200">
                <a:solidFill>
                  <a:schemeClr val="tx1"/>
                </a:solidFill>
                <a:latin typeface="+mn-lt"/>
                <a:ea typeface="+mn-ea"/>
                <a:cs typeface="+mn-cs"/>
              </a:defRPr>
            </a:lvl6pPr>
            <a:lvl7pPr marL="2743200" algn="l" rtl="0" latinLnBrk="0">
              <a:defRPr sz="1800" kern="1200">
                <a:solidFill>
                  <a:schemeClr val="tx1"/>
                </a:solidFill>
                <a:latin typeface="+mn-lt"/>
                <a:ea typeface="+mn-ea"/>
                <a:cs typeface="+mn-cs"/>
              </a:defRPr>
            </a:lvl7pPr>
            <a:lvl8pPr marL="3200400" algn="l" rtl="0" latinLnBrk="0">
              <a:defRPr sz="1800" kern="1200">
                <a:solidFill>
                  <a:schemeClr val="tx1"/>
                </a:solidFill>
                <a:latin typeface="+mn-lt"/>
                <a:ea typeface="+mn-ea"/>
                <a:cs typeface="+mn-cs"/>
              </a:defRPr>
            </a:lvl8pPr>
            <a:lvl9pPr marL="3657600" algn="l" rtl="0" latinLnBrk="0">
              <a:defRPr sz="1800" kern="1200">
                <a:solidFill>
                  <a:schemeClr val="tx1"/>
                </a:solidFill>
                <a:latin typeface="+mn-lt"/>
                <a:ea typeface="+mn-ea"/>
                <a:cs typeface="+mn-cs"/>
              </a:defRPr>
            </a:lvl9pPr>
            <a:extLst/>
          </a:lstStyle>
          <a:p>
            <a:r>
              <a:rPr lang="en-GB" dirty="0">
                <a:solidFill>
                  <a:srgbClr val="7F7F7F"/>
                </a:solidFill>
              </a:rPr>
              <a:t>Page </a:t>
            </a:r>
            <a:fld id="{7873E190-40CF-412D-9604-1EFCEB1508B2}" type="slidenum">
              <a:rPr lang="en-GB" smtClean="0">
                <a:solidFill>
                  <a:srgbClr val="7F7F7F"/>
                </a:solidFill>
              </a:rPr>
              <a:pPr/>
              <a:t>‹#›</a:t>
            </a:fld>
            <a:endParaRPr lang="en-GB" dirty="0">
              <a:solidFill>
                <a:srgbClr val="7F7F7F"/>
              </a:solidFill>
            </a:endParaRPr>
          </a:p>
        </p:txBody>
      </p:sp>
      <p:sp>
        <p:nvSpPr>
          <p:cNvPr id="4" name="Text Placeholder 3"/>
          <p:cNvSpPr>
            <a:spLocks noGrp="1"/>
          </p:cNvSpPr>
          <p:nvPr>
            <p:ph type="body" idx="1"/>
          </p:nvPr>
        </p:nvSpPr>
        <p:spPr>
          <a:xfrm>
            <a:off x="648000" y="1485900"/>
            <a:ext cx="7997525" cy="4762500"/>
          </a:xfrm>
          <a:prstGeom prst="rect">
            <a:avLst/>
          </a:prstGeom>
        </p:spPr>
        <p:txBody>
          <a:bodyPr vert="horz" lIns="0" tIns="0" rIns="0" bIns="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B" dirty="0"/>
          </a:p>
        </p:txBody>
      </p:sp>
    </p:spTree>
    <p:extLst>
      <p:ext uri="{BB962C8B-B14F-4D97-AF65-F5344CB8AC3E}">
        <p14:creationId xmlns:p14="http://schemas.microsoft.com/office/powerpoint/2010/main" val="2510932959"/>
      </p:ext>
    </p:extLst>
  </p:cSld>
  <p:clrMap bg1="dk1" tx1="lt1" bg2="dk2" tx2="lt2" accent1="accent1" accent2="accent2" accent3="accent3" accent4="accent4" accent5="accent5" accent6="accent6" hlink="hlink" folHlink="folHlink"/>
  <p:sldLayoutIdLst>
    <p:sldLayoutId id="2147483859" r:id="rId1"/>
    <p:sldLayoutId id="2147483860" r:id="rId2"/>
    <p:sldLayoutId id="2147483861" r:id="rId3"/>
    <p:sldLayoutId id="2147483862" r:id="rId4"/>
    <p:sldLayoutId id="2147483863" r:id="rId5"/>
    <p:sldLayoutId id="2147483864" r:id="rId6"/>
    <p:sldLayoutId id="2147483865" r:id="rId7"/>
    <p:sldLayoutId id="2147483866" r:id="rId8"/>
  </p:sldLayoutIdLst>
  <p:txStyles>
    <p:titleStyle>
      <a:lvl1pPr algn="l" rtl="0" eaLnBrk="1" latinLnBrk="0" hangingPunct="1">
        <a:spcBef>
          <a:spcPct val="0"/>
        </a:spcBef>
        <a:buNone/>
        <a:defRPr lang="en-US" sz="3000" b="1" cap="none" baseline="0" noProof="1" dirty="0">
          <a:solidFill>
            <a:schemeClr val="accent4"/>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extLst/>
    </p:titleStyle>
    <p:bodyStyle>
      <a:lvl1pPr marL="0" indent="0" algn="l" rtl="0" eaLnBrk="1" latinLnBrk="0" hangingPunct="1">
        <a:spcBef>
          <a:spcPct val="20000"/>
        </a:spcBef>
        <a:buNone/>
        <a:defRPr lang="en-US" sz="2000" noProof="1" smtClean="0">
          <a:solidFill>
            <a:schemeClr val="tx1"/>
          </a:solidFill>
          <a:latin typeface="+mn-lt"/>
          <a:ea typeface="+mn-ea"/>
          <a:cs typeface="+mn-cs"/>
        </a:defRPr>
      </a:lvl1pPr>
      <a:lvl2pPr marL="182563" indent="-182563" algn="l" rtl="0" eaLnBrk="1" latinLnBrk="0" hangingPunct="1">
        <a:spcBef>
          <a:spcPts val="1200"/>
        </a:spcBef>
        <a:buClr>
          <a:schemeClr val="accent4"/>
        </a:buClr>
        <a:buFont typeface="Wingdings" pitchFamily="2" charset="2"/>
        <a:buChar char="§"/>
        <a:defRPr lang="en-US" sz="1800" noProof="1" smtClean="0">
          <a:solidFill>
            <a:schemeClr val="tx1"/>
          </a:solidFill>
          <a:latin typeface="+mn-lt"/>
          <a:ea typeface="+mn-ea"/>
          <a:cs typeface="+mn-cs"/>
        </a:defRPr>
      </a:lvl2pPr>
      <a:lvl3pPr marL="357188" indent="-174625" algn="l" rtl="0" eaLnBrk="1" latinLnBrk="0" hangingPunct="1">
        <a:spcBef>
          <a:spcPts val="0"/>
        </a:spcBef>
        <a:buClr>
          <a:schemeClr val="accent4"/>
        </a:buClr>
        <a:buFont typeface="Wingdings" pitchFamily="2" charset="2"/>
        <a:buChar char="§"/>
        <a:defRPr lang="en-US" sz="1600" noProof="1" smtClean="0">
          <a:solidFill>
            <a:schemeClr val="tx1"/>
          </a:solidFill>
          <a:latin typeface="+mn-lt"/>
          <a:ea typeface="+mn-ea"/>
          <a:cs typeface="+mn-cs"/>
        </a:defRPr>
      </a:lvl3pPr>
      <a:lvl4pPr marL="539750" indent="-182563" algn="l" rtl="0" eaLnBrk="1" latinLnBrk="0" hangingPunct="1">
        <a:spcBef>
          <a:spcPts val="0"/>
        </a:spcBef>
        <a:buFont typeface="Wingdings" pitchFamily="2" charset="2"/>
        <a:buChar char="§"/>
        <a:defRPr lang="en-US" sz="1600" noProof="1" smtClean="0">
          <a:solidFill>
            <a:schemeClr val="tx1"/>
          </a:solidFill>
          <a:latin typeface="+mn-lt"/>
          <a:ea typeface="+mn-ea"/>
          <a:cs typeface="+mn-cs"/>
        </a:defRPr>
      </a:lvl4pPr>
      <a:lvl5pPr marL="714375" indent="-174625" algn="l" rtl="0" eaLnBrk="1" latinLnBrk="0" hangingPunct="1">
        <a:spcBef>
          <a:spcPts val="0"/>
        </a:spcBef>
        <a:buFont typeface="Wingdings" pitchFamily="2" charset="2"/>
        <a:buChar char="§"/>
        <a:defRPr lang="en-US" sz="1600" noProof="1" dirty="0">
          <a:solidFill>
            <a:schemeClr val="tx1"/>
          </a:solidFill>
          <a:latin typeface="+mn-lt"/>
          <a:ea typeface="+mn-ea"/>
          <a:cs typeface="+mn-cs"/>
        </a:defRPr>
      </a:lvl5pPr>
      <a:lvl6pPr marL="2514600" indent="-228600" algn="l" rtl="0" eaLnBrk="1" latinLnBrk="0" hangingPunct="1">
        <a:spcBef>
          <a:spcPct val="20000"/>
        </a:spcBef>
        <a:buChar char="•"/>
        <a:defRPr sz="2000">
          <a:solidFill>
            <a:schemeClr val="tx1"/>
          </a:solidFill>
          <a:latin typeface="+mn-lt"/>
          <a:ea typeface="+mn-ea"/>
          <a:cs typeface="+mn-cs"/>
        </a:defRPr>
      </a:lvl6pPr>
      <a:lvl7pPr marL="2971800" indent="-228600" algn="l" rtl="0" eaLnBrk="1" latinLnBrk="0" hangingPunct="1">
        <a:spcBef>
          <a:spcPct val="20000"/>
        </a:spcBef>
        <a:buChar char="•"/>
        <a:defRPr sz="2000">
          <a:solidFill>
            <a:schemeClr val="tx1"/>
          </a:solidFill>
          <a:latin typeface="+mn-lt"/>
          <a:ea typeface="+mn-ea"/>
          <a:cs typeface="+mn-cs"/>
        </a:defRPr>
      </a:lvl7pPr>
      <a:lvl8pPr marL="3429000" indent="-228600" algn="l" rtl="0" eaLnBrk="1" latinLnBrk="0" hangingPunct="1">
        <a:spcBef>
          <a:spcPct val="20000"/>
        </a:spcBef>
        <a:buChar char="•"/>
        <a:defRPr sz="2000">
          <a:solidFill>
            <a:schemeClr val="tx1"/>
          </a:solidFill>
          <a:latin typeface="+mn-lt"/>
          <a:ea typeface="+mn-ea"/>
          <a:cs typeface="+mn-cs"/>
        </a:defRPr>
      </a:lvl8pPr>
      <a:lvl9pPr marL="3886200" indent="-228600" algn="l" rtl="0" eaLnBrk="1" latinLnBrk="0" hangingPunct="1">
        <a:spcBef>
          <a:spcPct val="20000"/>
        </a:spcBef>
        <a:buChar char="•"/>
        <a:defRPr sz="2000">
          <a:solidFill>
            <a:schemeClr val="tx1"/>
          </a:solidFill>
          <a:latin typeface="+mn-lt"/>
          <a:ea typeface="+mn-ea"/>
          <a:cs typeface="+mn-cs"/>
        </a:defRPr>
      </a:lvl9pPr>
      <a:extLst/>
    </p:bodyStyle>
    <p:otherStyle>
      <a:lvl1pPr marL="0" algn="l" rtl="0" eaLnBrk="1" hangingPunct="1">
        <a:defRPr>
          <a:solidFill>
            <a:schemeClr val="tx1"/>
          </a:solidFill>
          <a:latin typeface="+mn-lt"/>
          <a:ea typeface="+mn-ea"/>
          <a:cs typeface="+mn-cs"/>
        </a:defRPr>
      </a:lvl1pPr>
      <a:lvl2pPr marL="457200" algn="l" rtl="0" eaLnBrk="1" hangingPunct="1">
        <a:defRPr>
          <a:solidFill>
            <a:schemeClr val="tx1"/>
          </a:solidFill>
          <a:latin typeface="+mn-lt"/>
          <a:ea typeface="+mn-ea"/>
          <a:cs typeface="+mn-cs"/>
        </a:defRPr>
      </a:lvl2pPr>
      <a:lvl3pPr marL="914400" algn="l" rtl="0" eaLnBrk="1" hangingPunct="1">
        <a:defRPr>
          <a:solidFill>
            <a:schemeClr val="tx1"/>
          </a:solidFill>
          <a:latin typeface="+mn-lt"/>
          <a:ea typeface="+mn-ea"/>
          <a:cs typeface="+mn-cs"/>
        </a:defRPr>
      </a:lvl3pPr>
      <a:lvl4pPr marL="1371600" algn="l" rtl="0" eaLnBrk="1" hangingPunct="1">
        <a:defRPr>
          <a:solidFill>
            <a:schemeClr val="tx1"/>
          </a:solidFill>
          <a:latin typeface="+mn-lt"/>
          <a:ea typeface="+mn-ea"/>
          <a:cs typeface="+mn-cs"/>
        </a:defRPr>
      </a:lvl4pPr>
      <a:lvl5pPr marL="1828800" algn="l" rtl="0" eaLnBrk="1" hangingPunct="1">
        <a:defRPr>
          <a:solidFill>
            <a:schemeClr val="tx1"/>
          </a:solidFill>
          <a:latin typeface="+mn-lt"/>
          <a:ea typeface="+mn-ea"/>
          <a:cs typeface="+mn-cs"/>
        </a:defRPr>
      </a:lvl5pPr>
      <a:lvl6pPr marL="2286000" algn="l" rtl="0" eaLnBrk="1" hangingPunct="1">
        <a:defRPr>
          <a:solidFill>
            <a:schemeClr val="tx1"/>
          </a:solidFill>
          <a:latin typeface="+mn-lt"/>
          <a:ea typeface="+mn-ea"/>
          <a:cs typeface="+mn-cs"/>
        </a:defRPr>
      </a:lvl6pPr>
      <a:lvl7pPr marL="2743200" algn="l" rtl="0" eaLnBrk="1" hangingPunct="1">
        <a:defRPr>
          <a:solidFill>
            <a:schemeClr val="tx1"/>
          </a:solidFill>
          <a:latin typeface="+mn-lt"/>
          <a:ea typeface="+mn-ea"/>
          <a:cs typeface="+mn-cs"/>
        </a:defRPr>
      </a:lvl7pPr>
      <a:lvl8pPr marL="3200400" algn="l" rtl="0" eaLnBrk="1" hangingPunct="1">
        <a:defRPr>
          <a:solidFill>
            <a:schemeClr val="tx1"/>
          </a:solidFill>
          <a:latin typeface="+mn-lt"/>
          <a:ea typeface="+mn-ea"/>
          <a:cs typeface="+mn-cs"/>
        </a:defRPr>
      </a:lvl8pPr>
      <a:lvl9pPr marL="3657600" algn="l" rtl="0" eaLnBrk="1" hangingPunct="1">
        <a:defRPr>
          <a:solidFill>
            <a:schemeClr val="tx1"/>
          </a:solidFill>
          <a:latin typeface="+mn-lt"/>
          <a:ea typeface="+mn-ea"/>
          <a:cs typeface="+mn-cs"/>
        </a:defRPr>
      </a:lvl9pPr>
      <a:extLst/>
    </p:otherStyle>
  </p:txStyles>
</p:sldMaster>
</file>

<file path=ppt/slideMasters/slideMaster24.xml><?xml version="1.0" encoding="utf-8"?>
<p:sldMaster xmlns:a="http://schemas.openxmlformats.org/drawingml/2006/main" xmlns:r="http://schemas.openxmlformats.org/officeDocument/2006/relationships" xmlns:p="http://schemas.openxmlformats.org/presentationml/2006/main" preserve="1">
  <p:cSld>
    <p:bg bwMode="gray">
      <p:bgPr>
        <a:solidFill>
          <a:schemeClr val="tx1"/>
        </a:solidFill>
        <a:effectLst/>
      </p:bgPr>
    </p:bg>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p:custDataLst>
              <p:tags r:id="rId11"/>
            </p:custDataLst>
            <p:extLst>
              <p:ext uri="{D42A27DB-BD31-4B8C-83A1-F6EECF244321}">
                <p14:modId xmlns:p14="http://schemas.microsoft.com/office/powerpoint/2010/main" val="1767588706"/>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140320" name="think-cell Folie" r:id="rId12" imgW="270" imgH="270" progId="TCLayout.ActiveDocument.1">
                  <p:embed/>
                </p:oleObj>
              </mc:Choice>
              <mc:Fallback>
                <p:oleObj name="think-cell Folie" r:id="rId12" imgW="270" imgH="270" progId="TCLayout.ActiveDocument.1">
                  <p:embed/>
                  <p:pic>
                    <p:nvPicPr>
                      <p:cNvPr id="0" name=""/>
                      <p:cNvPicPr/>
                      <p:nvPr/>
                    </p:nvPicPr>
                    <p:blipFill>
                      <a:blip r:embed="rId13"/>
                      <a:stretch>
                        <a:fillRect/>
                      </a:stretch>
                    </p:blipFill>
                    <p:spPr>
                      <a:xfrm>
                        <a:off x="1588" y="1588"/>
                        <a:ext cx="1587" cy="1587"/>
                      </a:xfrm>
                      <a:prstGeom prst="rect">
                        <a:avLst/>
                      </a:prstGeom>
                    </p:spPr>
                  </p:pic>
                </p:oleObj>
              </mc:Fallback>
            </mc:AlternateContent>
          </a:graphicData>
        </a:graphic>
      </p:graphicFrame>
      <p:pic>
        <p:nvPicPr>
          <p:cNvPr id="15" name="Picture 3" descr="Hintergrund"/>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pic>
        <p:nvPicPr>
          <p:cNvPr id="9" name="Image 66" descr="shadow-v2.png"/>
          <p:cNvPicPr>
            <a:picLocks noChangeAspect="1"/>
          </p:cNvPicPr>
          <p:nvPr/>
        </p:nvPicPr>
        <p:blipFill>
          <a:blip r:embed="rId15">
            <a:extLst>
              <a:ext uri="{28A0092B-C50C-407E-A947-70E740481C1C}">
                <a14:useLocalDpi xmlns:a14="http://schemas.microsoft.com/office/drawing/2010/main" val="0"/>
              </a:ext>
            </a:extLst>
          </a:blip>
          <a:srcRect t="8528" b="51877"/>
          <a:stretch>
            <a:fillRect/>
          </a:stretch>
        </p:blipFill>
        <p:spPr bwMode="auto">
          <a:xfrm>
            <a:off x="0" y="6381750"/>
            <a:ext cx="8856663" cy="206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6" name="Rectangle 6"/>
          <p:cNvSpPr>
            <a:spLocks noGrp="1"/>
          </p:cNvSpPr>
          <p:nvPr>
            <p:ph type="title"/>
          </p:nvPr>
        </p:nvSpPr>
        <p:spPr>
          <a:xfrm>
            <a:off x="648000" y="334800"/>
            <a:ext cx="7992000" cy="93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fontAlgn="base">
              <a:spcAft>
                <a:spcPct val="0"/>
              </a:spcAft>
            </a:pPr>
            <a:r>
              <a:rPr lang="en-GB" noProof="1"/>
              <a:t>Click to edit master title style</a:t>
            </a:r>
            <a:endParaRPr lang="en-GB" dirty="0"/>
          </a:p>
        </p:txBody>
      </p:sp>
      <p:grpSp>
        <p:nvGrpSpPr>
          <p:cNvPr id="10" name="Group 7"/>
          <p:cNvGrpSpPr>
            <a:grpSpLocks/>
          </p:cNvGrpSpPr>
          <p:nvPr/>
        </p:nvGrpSpPr>
        <p:grpSpPr bwMode="auto">
          <a:xfrm>
            <a:off x="7777163" y="6526213"/>
            <a:ext cx="863600" cy="236537"/>
            <a:chOff x="1005" y="1644"/>
            <a:chExt cx="3749" cy="1030"/>
          </a:xfrm>
        </p:grpSpPr>
        <p:sp>
          <p:nvSpPr>
            <p:cNvPr id="11" name="Freeform 8"/>
            <p:cNvSpPr>
              <a:spLocks/>
            </p:cNvSpPr>
            <p:nvPr userDrawn="1"/>
          </p:nvSpPr>
          <p:spPr bwMode="auto">
            <a:xfrm>
              <a:off x="1962" y="2123"/>
              <a:ext cx="314" cy="256"/>
            </a:xfrm>
            <a:custGeom>
              <a:avLst/>
              <a:gdLst>
                <a:gd name="T0" fmla="*/ 108 w 314"/>
                <a:gd name="T1" fmla="*/ 256 h 256"/>
                <a:gd name="T2" fmla="*/ 314 w 314"/>
                <a:gd name="T3" fmla="*/ 0 h 256"/>
                <a:gd name="T4" fmla="*/ 101 w 314"/>
                <a:gd name="T5" fmla="*/ 0 h 256"/>
                <a:gd name="T6" fmla="*/ 0 w 314"/>
                <a:gd name="T7" fmla="*/ 126 h 256"/>
                <a:gd name="T8" fmla="*/ 108 w 314"/>
                <a:gd name="T9" fmla="*/ 256 h 256"/>
              </a:gdLst>
              <a:ahLst/>
              <a:cxnLst>
                <a:cxn ang="0">
                  <a:pos x="T0" y="T1"/>
                </a:cxn>
                <a:cxn ang="0">
                  <a:pos x="T2" y="T3"/>
                </a:cxn>
                <a:cxn ang="0">
                  <a:pos x="T4" y="T5"/>
                </a:cxn>
                <a:cxn ang="0">
                  <a:pos x="T6" y="T7"/>
                </a:cxn>
                <a:cxn ang="0">
                  <a:pos x="T8" y="T9"/>
                </a:cxn>
              </a:cxnLst>
              <a:rect l="0" t="0" r="r" b="b"/>
              <a:pathLst>
                <a:path w="314" h="256">
                  <a:moveTo>
                    <a:pt x="108" y="256"/>
                  </a:moveTo>
                  <a:lnTo>
                    <a:pt x="314" y="0"/>
                  </a:lnTo>
                  <a:lnTo>
                    <a:pt x="101" y="0"/>
                  </a:lnTo>
                  <a:lnTo>
                    <a:pt x="0" y="126"/>
                  </a:lnTo>
                  <a:lnTo>
                    <a:pt x="108" y="256"/>
                  </a:lnTo>
                  <a:close/>
                </a:path>
              </a:pathLst>
            </a:custGeom>
            <a:solidFill>
              <a:srgbClr val="F15A2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solidFill>
                  <a:srgbClr val="000000"/>
                </a:solidFill>
              </a:endParaRPr>
            </a:p>
          </p:txBody>
        </p:sp>
        <p:sp>
          <p:nvSpPr>
            <p:cNvPr id="12" name="Freeform 9"/>
            <p:cNvSpPr>
              <a:spLocks noEditPoints="1"/>
            </p:cNvSpPr>
            <p:nvPr userDrawn="1"/>
          </p:nvSpPr>
          <p:spPr bwMode="auto">
            <a:xfrm>
              <a:off x="1005" y="1644"/>
              <a:ext cx="1183" cy="1014"/>
            </a:xfrm>
            <a:custGeom>
              <a:avLst/>
              <a:gdLst>
                <a:gd name="T0" fmla="*/ 359 w 501"/>
                <a:gd name="T1" fmla="*/ 313 h 429"/>
                <a:gd name="T2" fmla="*/ 339 w 501"/>
                <a:gd name="T3" fmla="*/ 287 h 429"/>
                <a:gd name="T4" fmla="*/ 331 w 501"/>
                <a:gd name="T5" fmla="*/ 277 h 429"/>
                <a:gd name="T6" fmla="*/ 288 w 501"/>
                <a:gd name="T7" fmla="*/ 257 h 429"/>
                <a:gd name="T8" fmla="*/ 232 w 501"/>
                <a:gd name="T9" fmla="*/ 313 h 429"/>
                <a:gd name="T10" fmla="*/ 288 w 501"/>
                <a:gd name="T11" fmla="*/ 368 h 429"/>
                <a:gd name="T12" fmla="*/ 331 w 501"/>
                <a:gd name="T13" fmla="*/ 348 h 429"/>
                <a:gd name="T14" fmla="*/ 339 w 501"/>
                <a:gd name="T15" fmla="*/ 338 h 429"/>
                <a:gd name="T16" fmla="*/ 359 w 501"/>
                <a:gd name="T17" fmla="*/ 313 h 429"/>
                <a:gd name="T18" fmla="*/ 162 w 501"/>
                <a:gd name="T19" fmla="*/ 312 h 429"/>
                <a:gd name="T20" fmla="*/ 288 w 501"/>
                <a:gd name="T21" fmla="*/ 188 h 429"/>
                <a:gd name="T22" fmla="*/ 384 w 501"/>
                <a:gd name="T23" fmla="*/ 232 h 429"/>
                <a:gd name="T24" fmla="*/ 385 w 501"/>
                <a:gd name="T25" fmla="*/ 234 h 429"/>
                <a:gd name="T26" fmla="*/ 387 w 501"/>
                <a:gd name="T27" fmla="*/ 233 h 429"/>
                <a:gd name="T28" fmla="*/ 250 w 501"/>
                <a:gd name="T29" fmla="*/ 0 h 429"/>
                <a:gd name="T30" fmla="*/ 0 w 501"/>
                <a:gd name="T31" fmla="*/ 429 h 429"/>
                <a:gd name="T32" fmla="*/ 244 w 501"/>
                <a:gd name="T33" fmla="*/ 429 h 429"/>
                <a:gd name="T34" fmla="*/ 245 w 501"/>
                <a:gd name="T35" fmla="*/ 428 h 429"/>
                <a:gd name="T36" fmla="*/ 220 w 501"/>
                <a:gd name="T37" fmla="*/ 417 h 429"/>
                <a:gd name="T38" fmla="*/ 162 w 501"/>
                <a:gd name="T39" fmla="*/ 312 h 429"/>
                <a:gd name="T40" fmla="*/ 496 w 501"/>
                <a:gd name="T41" fmla="*/ 427 h 429"/>
                <a:gd name="T42" fmla="*/ 470 w 501"/>
                <a:gd name="T43" fmla="*/ 420 h 429"/>
                <a:gd name="T44" fmla="*/ 405 w 501"/>
                <a:gd name="T45" fmla="*/ 367 h 429"/>
                <a:gd name="T46" fmla="*/ 380 w 501"/>
                <a:gd name="T47" fmla="*/ 398 h 429"/>
                <a:gd name="T48" fmla="*/ 333 w 501"/>
                <a:gd name="T49" fmla="*/ 428 h 429"/>
                <a:gd name="T50" fmla="*/ 333 w 501"/>
                <a:gd name="T51" fmla="*/ 429 h 429"/>
                <a:gd name="T52" fmla="*/ 501 w 501"/>
                <a:gd name="T53" fmla="*/ 429 h 429"/>
                <a:gd name="T54" fmla="*/ 501 w 501"/>
                <a:gd name="T55" fmla="*/ 428 h 429"/>
                <a:gd name="T56" fmla="*/ 496 w 501"/>
                <a:gd name="T57" fmla="*/ 427 h 4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01" h="429">
                  <a:moveTo>
                    <a:pt x="359" y="313"/>
                  </a:moveTo>
                  <a:cubicBezTo>
                    <a:pt x="353" y="305"/>
                    <a:pt x="350" y="300"/>
                    <a:pt x="339" y="287"/>
                  </a:cubicBezTo>
                  <a:cubicBezTo>
                    <a:pt x="336" y="283"/>
                    <a:pt x="335" y="282"/>
                    <a:pt x="331" y="277"/>
                  </a:cubicBezTo>
                  <a:cubicBezTo>
                    <a:pt x="320" y="265"/>
                    <a:pt x="306" y="257"/>
                    <a:pt x="288" y="257"/>
                  </a:cubicBezTo>
                  <a:cubicBezTo>
                    <a:pt x="257" y="257"/>
                    <a:pt x="232" y="282"/>
                    <a:pt x="232" y="313"/>
                  </a:cubicBezTo>
                  <a:cubicBezTo>
                    <a:pt x="232" y="343"/>
                    <a:pt x="257" y="368"/>
                    <a:pt x="288" y="368"/>
                  </a:cubicBezTo>
                  <a:cubicBezTo>
                    <a:pt x="306" y="368"/>
                    <a:pt x="320" y="360"/>
                    <a:pt x="331" y="348"/>
                  </a:cubicBezTo>
                  <a:cubicBezTo>
                    <a:pt x="335" y="343"/>
                    <a:pt x="336" y="342"/>
                    <a:pt x="339" y="338"/>
                  </a:cubicBezTo>
                  <a:cubicBezTo>
                    <a:pt x="350" y="325"/>
                    <a:pt x="353" y="320"/>
                    <a:pt x="359" y="313"/>
                  </a:cubicBezTo>
                  <a:moveTo>
                    <a:pt x="162" y="312"/>
                  </a:moveTo>
                  <a:cubicBezTo>
                    <a:pt x="162" y="243"/>
                    <a:pt x="218" y="188"/>
                    <a:pt x="288" y="188"/>
                  </a:cubicBezTo>
                  <a:cubicBezTo>
                    <a:pt x="322" y="188"/>
                    <a:pt x="357" y="201"/>
                    <a:pt x="384" y="232"/>
                  </a:cubicBezTo>
                  <a:cubicBezTo>
                    <a:pt x="385" y="234"/>
                    <a:pt x="385" y="234"/>
                    <a:pt x="385" y="234"/>
                  </a:cubicBezTo>
                  <a:cubicBezTo>
                    <a:pt x="387" y="233"/>
                    <a:pt x="387" y="233"/>
                    <a:pt x="387" y="233"/>
                  </a:cubicBezTo>
                  <a:cubicBezTo>
                    <a:pt x="250" y="0"/>
                    <a:pt x="250" y="0"/>
                    <a:pt x="250" y="0"/>
                  </a:cubicBezTo>
                  <a:cubicBezTo>
                    <a:pt x="0" y="429"/>
                    <a:pt x="0" y="429"/>
                    <a:pt x="0" y="429"/>
                  </a:cubicBezTo>
                  <a:cubicBezTo>
                    <a:pt x="244" y="429"/>
                    <a:pt x="244" y="429"/>
                    <a:pt x="244" y="429"/>
                  </a:cubicBezTo>
                  <a:cubicBezTo>
                    <a:pt x="245" y="428"/>
                    <a:pt x="245" y="428"/>
                    <a:pt x="245" y="428"/>
                  </a:cubicBezTo>
                  <a:cubicBezTo>
                    <a:pt x="234" y="425"/>
                    <a:pt x="224" y="419"/>
                    <a:pt x="220" y="417"/>
                  </a:cubicBezTo>
                  <a:cubicBezTo>
                    <a:pt x="185" y="395"/>
                    <a:pt x="162" y="357"/>
                    <a:pt x="162" y="312"/>
                  </a:cubicBezTo>
                  <a:moveTo>
                    <a:pt x="496" y="427"/>
                  </a:moveTo>
                  <a:cubicBezTo>
                    <a:pt x="485" y="425"/>
                    <a:pt x="476" y="422"/>
                    <a:pt x="470" y="420"/>
                  </a:cubicBezTo>
                  <a:cubicBezTo>
                    <a:pt x="444" y="409"/>
                    <a:pt x="423" y="389"/>
                    <a:pt x="405" y="367"/>
                  </a:cubicBezTo>
                  <a:cubicBezTo>
                    <a:pt x="405" y="367"/>
                    <a:pt x="392" y="385"/>
                    <a:pt x="380" y="398"/>
                  </a:cubicBezTo>
                  <a:cubicBezTo>
                    <a:pt x="362" y="417"/>
                    <a:pt x="343" y="425"/>
                    <a:pt x="333" y="428"/>
                  </a:cubicBezTo>
                  <a:cubicBezTo>
                    <a:pt x="333" y="429"/>
                    <a:pt x="333" y="429"/>
                    <a:pt x="333" y="429"/>
                  </a:cubicBezTo>
                  <a:cubicBezTo>
                    <a:pt x="501" y="429"/>
                    <a:pt x="501" y="429"/>
                    <a:pt x="501" y="429"/>
                  </a:cubicBezTo>
                  <a:cubicBezTo>
                    <a:pt x="501" y="428"/>
                    <a:pt x="501" y="428"/>
                    <a:pt x="501" y="428"/>
                  </a:cubicBezTo>
                  <a:cubicBezTo>
                    <a:pt x="501" y="428"/>
                    <a:pt x="499" y="427"/>
                    <a:pt x="496" y="427"/>
                  </a:cubicBezTo>
                </a:path>
              </a:pathLst>
            </a:custGeom>
            <a:solidFill>
              <a:srgbClr val="005BA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solidFill>
                  <a:srgbClr val="000000"/>
                </a:solidFill>
              </a:endParaRPr>
            </a:p>
          </p:txBody>
        </p:sp>
        <p:sp>
          <p:nvSpPr>
            <p:cNvPr id="14" name="Freeform 10"/>
            <p:cNvSpPr>
              <a:spLocks noEditPoints="1"/>
            </p:cNvSpPr>
            <p:nvPr userDrawn="1"/>
          </p:nvSpPr>
          <p:spPr bwMode="auto">
            <a:xfrm>
              <a:off x="2540" y="1904"/>
              <a:ext cx="2214" cy="770"/>
            </a:xfrm>
            <a:custGeom>
              <a:avLst/>
              <a:gdLst>
                <a:gd name="T0" fmla="*/ 171 w 937"/>
                <a:gd name="T1" fmla="*/ 136 h 326"/>
                <a:gd name="T2" fmla="*/ 78 w 937"/>
                <a:gd name="T3" fmla="*/ 89 h 326"/>
                <a:gd name="T4" fmla="*/ 125 w 937"/>
                <a:gd name="T5" fmla="*/ 53 h 326"/>
                <a:gd name="T6" fmla="*/ 186 w 937"/>
                <a:gd name="T7" fmla="*/ 100 h 326"/>
                <a:gd name="T8" fmla="*/ 253 w 937"/>
                <a:gd name="T9" fmla="*/ 100 h 326"/>
                <a:gd name="T10" fmla="*/ 128 w 937"/>
                <a:gd name="T11" fmla="*/ 0 h 326"/>
                <a:gd name="T12" fmla="*/ 12 w 937"/>
                <a:gd name="T13" fmla="*/ 94 h 326"/>
                <a:gd name="T14" fmla="*/ 104 w 937"/>
                <a:gd name="T15" fmla="*/ 183 h 326"/>
                <a:gd name="T16" fmla="*/ 197 w 937"/>
                <a:gd name="T17" fmla="*/ 234 h 326"/>
                <a:gd name="T18" fmla="*/ 136 w 937"/>
                <a:gd name="T19" fmla="*/ 273 h 326"/>
                <a:gd name="T20" fmla="*/ 67 w 937"/>
                <a:gd name="T21" fmla="*/ 215 h 326"/>
                <a:gd name="T22" fmla="*/ 1 w 937"/>
                <a:gd name="T23" fmla="*/ 215 h 326"/>
                <a:gd name="T24" fmla="*/ 134 w 937"/>
                <a:gd name="T25" fmla="*/ 326 h 326"/>
                <a:gd name="T26" fmla="*/ 263 w 937"/>
                <a:gd name="T27" fmla="*/ 226 h 326"/>
                <a:gd name="T28" fmla="*/ 171 w 937"/>
                <a:gd name="T29" fmla="*/ 136 h 326"/>
                <a:gd name="T30" fmla="*/ 541 w 937"/>
                <a:gd name="T31" fmla="*/ 121 h 326"/>
                <a:gd name="T32" fmla="*/ 541 w 937"/>
                <a:gd name="T33" fmla="*/ 121 h 326"/>
                <a:gd name="T34" fmla="*/ 473 w 937"/>
                <a:gd name="T35" fmla="*/ 87 h 326"/>
                <a:gd name="T36" fmla="*/ 374 w 937"/>
                <a:gd name="T37" fmla="*/ 204 h 326"/>
                <a:gd name="T38" fmla="*/ 475 w 937"/>
                <a:gd name="T39" fmla="*/ 325 h 326"/>
                <a:gd name="T40" fmla="*/ 543 w 937"/>
                <a:gd name="T41" fmla="*/ 290 h 326"/>
                <a:gd name="T42" fmla="*/ 544 w 937"/>
                <a:gd name="T43" fmla="*/ 290 h 326"/>
                <a:gd name="T44" fmla="*/ 544 w 937"/>
                <a:gd name="T45" fmla="*/ 319 h 326"/>
                <a:gd name="T46" fmla="*/ 603 w 937"/>
                <a:gd name="T47" fmla="*/ 319 h 326"/>
                <a:gd name="T48" fmla="*/ 603 w 937"/>
                <a:gd name="T49" fmla="*/ 8 h 326"/>
                <a:gd name="T50" fmla="*/ 541 w 937"/>
                <a:gd name="T51" fmla="*/ 8 h 326"/>
                <a:gd name="T52" fmla="*/ 541 w 937"/>
                <a:gd name="T53" fmla="*/ 121 h 326"/>
                <a:gd name="T54" fmla="*/ 490 w 937"/>
                <a:gd name="T55" fmla="*/ 278 h 326"/>
                <a:gd name="T56" fmla="*/ 436 w 937"/>
                <a:gd name="T57" fmla="*/ 206 h 326"/>
                <a:gd name="T58" fmla="*/ 490 w 937"/>
                <a:gd name="T59" fmla="*/ 134 h 326"/>
                <a:gd name="T60" fmla="*/ 543 w 937"/>
                <a:gd name="T61" fmla="*/ 205 h 326"/>
                <a:gd name="T62" fmla="*/ 490 w 937"/>
                <a:gd name="T63" fmla="*/ 278 h 326"/>
                <a:gd name="T64" fmla="*/ 741 w 937"/>
                <a:gd name="T65" fmla="*/ 87 h 326"/>
                <a:gd name="T66" fmla="*/ 626 w 937"/>
                <a:gd name="T67" fmla="*/ 206 h 326"/>
                <a:gd name="T68" fmla="*/ 741 w 937"/>
                <a:gd name="T69" fmla="*/ 325 h 326"/>
                <a:gd name="T70" fmla="*/ 846 w 937"/>
                <a:gd name="T71" fmla="*/ 249 h 326"/>
                <a:gd name="T72" fmla="*/ 792 w 937"/>
                <a:gd name="T73" fmla="*/ 249 h 326"/>
                <a:gd name="T74" fmla="*/ 743 w 937"/>
                <a:gd name="T75" fmla="*/ 278 h 326"/>
                <a:gd name="T76" fmla="*/ 687 w 937"/>
                <a:gd name="T77" fmla="*/ 221 h 326"/>
                <a:gd name="T78" fmla="*/ 850 w 937"/>
                <a:gd name="T79" fmla="*/ 221 h 326"/>
                <a:gd name="T80" fmla="*/ 741 w 937"/>
                <a:gd name="T81" fmla="*/ 87 h 326"/>
                <a:gd name="T82" fmla="*/ 687 w 937"/>
                <a:gd name="T83" fmla="*/ 182 h 326"/>
                <a:gd name="T84" fmla="*/ 739 w 937"/>
                <a:gd name="T85" fmla="*/ 134 h 326"/>
                <a:gd name="T86" fmla="*/ 788 w 937"/>
                <a:gd name="T87" fmla="*/ 182 h 326"/>
                <a:gd name="T88" fmla="*/ 687 w 937"/>
                <a:gd name="T89" fmla="*/ 182 h 326"/>
                <a:gd name="T90" fmla="*/ 875 w 937"/>
                <a:gd name="T91" fmla="*/ 319 h 326"/>
                <a:gd name="T92" fmla="*/ 937 w 937"/>
                <a:gd name="T93" fmla="*/ 319 h 326"/>
                <a:gd name="T94" fmla="*/ 937 w 937"/>
                <a:gd name="T95" fmla="*/ 8 h 326"/>
                <a:gd name="T96" fmla="*/ 875 w 937"/>
                <a:gd name="T97" fmla="*/ 8 h 326"/>
                <a:gd name="T98" fmla="*/ 875 w 937"/>
                <a:gd name="T99" fmla="*/ 319 h 326"/>
                <a:gd name="T100" fmla="*/ 286 w 937"/>
                <a:gd name="T101" fmla="*/ 319 h 326"/>
                <a:gd name="T102" fmla="*/ 348 w 937"/>
                <a:gd name="T103" fmla="*/ 319 h 326"/>
                <a:gd name="T104" fmla="*/ 348 w 937"/>
                <a:gd name="T105" fmla="*/ 93 h 326"/>
                <a:gd name="T106" fmla="*/ 286 w 937"/>
                <a:gd name="T107" fmla="*/ 93 h 326"/>
                <a:gd name="T108" fmla="*/ 286 w 937"/>
                <a:gd name="T109" fmla="*/ 319 h 326"/>
                <a:gd name="T110" fmla="*/ 286 w 937"/>
                <a:gd name="T111" fmla="*/ 59 h 326"/>
                <a:gd name="T112" fmla="*/ 348 w 937"/>
                <a:gd name="T113" fmla="*/ 59 h 326"/>
                <a:gd name="T114" fmla="*/ 348 w 937"/>
                <a:gd name="T115" fmla="*/ 8 h 326"/>
                <a:gd name="T116" fmla="*/ 286 w 937"/>
                <a:gd name="T117" fmla="*/ 8 h 326"/>
                <a:gd name="T118" fmla="*/ 286 w 937"/>
                <a:gd name="T119" fmla="*/ 59 h 3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937" h="326">
                  <a:moveTo>
                    <a:pt x="171" y="136"/>
                  </a:moveTo>
                  <a:cubicBezTo>
                    <a:pt x="93" y="116"/>
                    <a:pt x="78" y="113"/>
                    <a:pt x="78" y="89"/>
                  </a:cubicBezTo>
                  <a:cubicBezTo>
                    <a:pt x="78" y="63"/>
                    <a:pt x="103" y="53"/>
                    <a:pt x="125" y="53"/>
                  </a:cubicBezTo>
                  <a:cubicBezTo>
                    <a:pt x="158" y="53"/>
                    <a:pt x="184" y="63"/>
                    <a:pt x="186" y="100"/>
                  </a:cubicBezTo>
                  <a:cubicBezTo>
                    <a:pt x="253" y="100"/>
                    <a:pt x="253" y="100"/>
                    <a:pt x="253" y="100"/>
                  </a:cubicBezTo>
                  <a:cubicBezTo>
                    <a:pt x="253" y="29"/>
                    <a:pt x="193" y="0"/>
                    <a:pt x="128" y="0"/>
                  </a:cubicBezTo>
                  <a:cubicBezTo>
                    <a:pt x="72" y="0"/>
                    <a:pt x="12" y="31"/>
                    <a:pt x="12" y="94"/>
                  </a:cubicBezTo>
                  <a:cubicBezTo>
                    <a:pt x="12" y="153"/>
                    <a:pt x="58" y="171"/>
                    <a:pt x="104" y="183"/>
                  </a:cubicBezTo>
                  <a:cubicBezTo>
                    <a:pt x="150" y="195"/>
                    <a:pt x="197" y="201"/>
                    <a:pt x="197" y="234"/>
                  </a:cubicBezTo>
                  <a:cubicBezTo>
                    <a:pt x="197" y="266"/>
                    <a:pt x="160" y="273"/>
                    <a:pt x="136" y="273"/>
                  </a:cubicBezTo>
                  <a:cubicBezTo>
                    <a:pt x="100" y="273"/>
                    <a:pt x="67" y="257"/>
                    <a:pt x="67" y="215"/>
                  </a:cubicBezTo>
                  <a:cubicBezTo>
                    <a:pt x="1" y="215"/>
                    <a:pt x="1" y="215"/>
                    <a:pt x="1" y="215"/>
                  </a:cubicBezTo>
                  <a:cubicBezTo>
                    <a:pt x="0" y="292"/>
                    <a:pt x="65" y="326"/>
                    <a:pt x="134" y="326"/>
                  </a:cubicBezTo>
                  <a:cubicBezTo>
                    <a:pt x="218" y="326"/>
                    <a:pt x="263" y="283"/>
                    <a:pt x="263" y="226"/>
                  </a:cubicBezTo>
                  <a:cubicBezTo>
                    <a:pt x="263" y="156"/>
                    <a:pt x="193" y="141"/>
                    <a:pt x="171" y="136"/>
                  </a:cubicBezTo>
                  <a:moveTo>
                    <a:pt x="541" y="121"/>
                  </a:moveTo>
                  <a:cubicBezTo>
                    <a:pt x="541" y="121"/>
                    <a:pt x="541" y="121"/>
                    <a:pt x="541" y="121"/>
                  </a:cubicBezTo>
                  <a:cubicBezTo>
                    <a:pt x="526" y="99"/>
                    <a:pt x="500" y="87"/>
                    <a:pt x="473" y="87"/>
                  </a:cubicBezTo>
                  <a:cubicBezTo>
                    <a:pt x="407" y="87"/>
                    <a:pt x="374" y="144"/>
                    <a:pt x="374" y="204"/>
                  </a:cubicBezTo>
                  <a:cubicBezTo>
                    <a:pt x="374" y="266"/>
                    <a:pt x="407" y="325"/>
                    <a:pt x="475" y="325"/>
                  </a:cubicBezTo>
                  <a:cubicBezTo>
                    <a:pt x="504" y="325"/>
                    <a:pt x="529" y="314"/>
                    <a:pt x="543" y="290"/>
                  </a:cubicBezTo>
                  <a:cubicBezTo>
                    <a:pt x="544" y="290"/>
                    <a:pt x="544" y="290"/>
                    <a:pt x="544" y="290"/>
                  </a:cubicBezTo>
                  <a:cubicBezTo>
                    <a:pt x="544" y="319"/>
                    <a:pt x="544" y="319"/>
                    <a:pt x="544" y="319"/>
                  </a:cubicBezTo>
                  <a:cubicBezTo>
                    <a:pt x="603" y="319"/>
                    <a:pt x="603" y="319"/>
                    <a:pt x="603" y="319"/>
                  </a:cubicBezTo>
                  <a:cubicBezTo>
                    <a:pt x="603" y="8"/>
                    <a:pt x="603" y="8"/>
                    <a:pt x="603" y="8"/>
                  </a:cubicBezTo>
                  <a:cubicBezTo>
                    <a:pt x="541" y="8"/>
                    <a:pt x="541" y="8"/>
                    <a:pt x="541" y="8"/>
                  </a:cubicBezTo>
                  <a:lnTo>
                    <a:pt x="541" y="121"/>
                  </a:lnTo>
                  <a:close/>
                  <a:moveTo>
                    <a:pt x="490" y="278"/>
                  </a:moveTo>
                  <a:cubicBezTo>
                    <a:pt x="452" y="278"/>
                    <a:pt x="436" y="241"/>
                    <a:pt x="436" y="206"/>
                  </a:cubicBezTo>
                  <a:cubicBezTo>
                    <a:pt x="436" y="169"/>
                    <a:pt x="449" y="134"/>
                    <a:pt x="490" y="134"/>
                  </a:cubicBezTo>
                  <a:cubicBezTo>
                    <a:pt x="530" y="134"/>
                    <a:pt x="543" y="169"/>
                    <a:pt x="543" y="205"/>
                  </a:cubicBezTo>
                  <a:cubicBezTo>
                    <a:pt x="543" y="242"/>
                    <a:pt x="531" y="278"/>
                    <a:pt x="490" y="278"/>
                  </a:cubicBezTo>
                  <a:moveTo>
                    <a:pt x="741" y="87"/>
                  </a:moveTo>
                  <a:cubicBezTo>
                    <a:pt x="672" y="87"/>
                    <a:pt x="626" y="139"/>
                    <a:pt x="626" y="206"/>
                  </a:cubicBezTo>
                  <a:cubicBezTo>
                    <a:pt x="626" y="276"/>
                    <a:pt x="670" y="325"/>
                    <a:pt x="741" y="325"/>
                  </a:cubicBezTo>
                  <a:cubicBezTo>
                    <a:pt x="792" y="325"/>
                    <a:pt x="829" y="302"/>
                    <a:pt x="846" y="249"/>
                  </a:cubicBezTo>
                  <a:cubicBezTo>
                    <a:pt x="792" y="249"/>
                    <a:pt x="792" y="249"/>
                    <a:pt x="792" y="249"/>
                  </a:cubicBezTo>
                  <a:cubicBezTo>
                    <a:pt x="788" y="263"/>
                    <a:pt x="768" y="278"/>
                    <a:pt x="743" y="278"/>
                  </a:cubicBezTo>
                  <a:cubicBezTo>
                    <a:pt x="708" y="278"/>
                    <a:pt x="689" y="260"/>
                    <a:pt x="687" y="221"/>
                  </a:cubicBezTo>
                  <a:cubicBezTo>
                    <a:pt x="850" y="221"/>
                    <a:pt x="850" y="221"/>
                    <a:pt x="850" y="221"/>
                  </a:cubicBezTo>
                  <a:cubicBezTo>
                    <a:pt x="854" y="152"/>
                    <a:pt x="817" y="87"/>
                    <a:pt x="741" y="87"/>
                  </a:cubicBezTo>
                  <a:moveTo>
                    <a:pt x="687" y="182"/>
                  </a:moveTo>
                  <a:cubicBezTo>
                    <a:pt x="688" y="164"/>
                    <a:pt x="700" y="134"/>
                    <a:pt x="739" y="134"/>
                  </a:cubicBezTo>
                  <a:cubicBezTo>
                    <a:pt x="769" y="134"/>
                    <a:pt x="782" y="151"/>
                    <a:pt x="788" y="182"/>
                  </a:cubicBezTo>
                  <a:lnTo>
                    <a:pt x="687" y="182"/>
                  </a:lnTo>
                  <a:close/>
                  <a:moveTo>
                    <a:pt x="875" y="319"/>
                  </a:moveTo>
                  <a:cubicBezTo>
                    <a:pt x="937" y="319"/>
                    <a:pt x="937" y="319"/>
                    <a:pt x="937" y="319"/>
                  </a:cubicBezTo>
                  <a:cubicBezTo>
                    <a:pt x="937" y="8"/>
                    <a:pt x="937" y="8"/>
                    <a:pt x="937" y="8"/>
                  </a:cubicBezTo>
                  <a:cubicBezTo>
                    <a:pt x="875" y="8"/>
                    <a:pt x="875" y="8"/>
                    <a:pt x="875" y="8"/>
                  </a:cubicBezTo>
                  <a:lnTo>
                    <a:pt x="875" y="319"/>
                  </a:lnTo>
                  <a:close/>
                  <a:moveTo>
                    <a:pt x="286" y="319"/>
                  </a:moveTo>
                  <a:cubicBezTo>
                    <a:pt x="348" y="319"/>
                    <a:pt x="348" y="319"/>
                    <a:pt x="348" y="319"/>
                  </a:cubicBezTo>
                  <a:cubicBezTo>
                    <a:pt x="348" y="93"/>
                    <a:pt x="348" y="93"/>
                    <a:pt x="348" y="93"/>
                  </a:cubicBezTo>
                  <a:cubicBezTo>
                    <a:pt x="286" y="93"/>
                    <a:pt x="286" y="93"/>
                    <a:pt x="286" y="93"/>
                  </a:cubicBezTo>
                  <a:lnTo>
                    <a:pt x="286" y="319"/>
                  </a:lnTo>
                  <a:close/>
                  <a:moveTo>
                    <a:pt x="286" y="59"/>
                  </a:moveTo>
                  <a:cubicBezTo>
                    <a:pt x="348" y="59"/>
                    <a:pt x="348" y="59"/>
                    <a:pt x="348" y="59"/>
                  </a:cubicBezTo>
                  <a:cubicBezTo>
                    <a:pt x="348" y="8"/>
                    <a:pt x="348" y="8"/>
                    <a:pt x="348" y="8"/>
                  </a:cubicBezTo>
                  <a:cubicBezTo>
                    <a:pt x="286" y="8"/>
                    <a:pt x="286" y="8"/>
                    <a:pt x="286" y="8"/>
                  </a:cubicBezTo>
                  <a:lnTo>
                    <a:pt x="286" y="59"/>
                  </a:lnTo>
                  <a:close/>
                </a:path>
              </a:pathLst>
            </a:custGeom>
            <a:solidFill>
              <a:srgbClr val="005BA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solidFill>
                  <a:srgbClr val="000000"/>
                </a:solidFill>
              </a:endParaRPr>
            </a:p>
          </p:txBody>
        </p:sp>
      </p:grpSp>
      <p:sp>
        <p:nvSpPr>
          <p:cNvPr id="16" name="Footer Placeholder 3"/>
          <p:cNvSpPr txBox="1">
            <a:spLocks/>
          </p:cNvSpPr>
          <p:nvPr/>
        </p:nvSpPr>
        <p:spPr>
          <a:xfrm>
            <a:off x="1341438" y="6626225"/>
            <a:ext cx="2442563" cy="138499"/>
          </a:xfrm>
          <a:prstGeom prst="rect">
            <a:avLst/>
          </a:prstGeom>
        </p:spPr>
        <p:txBody>
          <a:bodyPr wrap="none" lIns="0" tIns="0" rIns="0" bIns="0">
            <a:spAutoFit/>
          </a:bodyPr>
          <a:lstStyle>
            <a:lvl1pPr marL="0" algn="l" rtl="0" latinLnBrk="0">
              <a:defRPr sz="900" kern="1200">
                <a:solidFill>
                  <a:schemeClr val="tx2"/>
                </a:solidFill>
                <a:latin typeface="+mn-lt"/>
                <a:ea typeface="+mn-ea"/>
                <a:cs typeface="+mn-cs"/>
              </a:defRPr>
            </a:lvl1pPr>
            <a:lvl2pPr marL="457200" algn="l" rtl="0" latinLnBrk="0">
              <a:defRPr sz="1800" kern="1200">
                <a:solidFill>
                  <a:schemeClr val="tx1"/>
                </a:solidFill>
                <a:latin typeface="+mn-lt"/>
                <a:ea typeface="+mn-ea"/>
                <a:cs typeface="+mn-cs"/>
              </a:defRPr>
            </a:lvl2pPr>
            <a:lvl3pPr marL="914400" algn="l" rtl="0" latinLnBrk="0">
              <a:defRPr sz="1800" kern="1200">
                <a:solidFill>
                  <a:schemeClr val="tx1"/>
                </a:solidFill>
                <a:latin typeface="+mn-lt"/>
                <a:ea typeface="+mn-ea"/>
                <a:cs typeface="+mn-cs"/>
              </a:defRPr>
            </a:lvl3pPr>
            <a:lvl4pPr marL="1371600" algn="l" rtl="0" latinLnBrk="0">
              <a:defRPr sz="1800" kern="1200">
                <a:solidFill>
                  <a:schemeClr val="tx1"/>
                </a:solidFill>
                <a:latin typeface="+mn-lt"/>
                <a:ea typeface="+mn-ea"/>
                <a:cs typeface="+mn-cs"/>
              </a:defRPr>
            </a:lvl4pPr>
            <a:lvl5pPr marL="1828800" algn="l" rtl="0" latinLnBrk="0">
              <a:defRPr sz="1800" kern="1200">
                <a:solidFill>
                  <a:schemeClr val="tx1"/>
                </a:solidFill>
                <a:latin typeface="+mn-lt"/>
                <a:ea typeface="+mn-ea"/>
                <a:cs typeface="+mn-cs"/>
              </a:defRPr>
            </a:lvl5pPr>
            <a:lvl6pPr marL="2286000" algn="l" rtl="0" latinLnBrk="0">
              <a:defRPr sz="1800" kern="1200">
                <a:solidFill>
                  <a:schemeClr val="tx1"/>
                </a:solidFill>
                <a:latin typeface="+mn-lt"/>
                <a:ea typeface="+mn-ea"/>
                <a:cs typeface="+mn-cs"/>
              </a:defRPr>
            </a:lvl6pPr>
            <a:lvl7pPr marL="2743200" algn="l" rtl="0" latinLnBrk="0">
              <a:defRPr sz="1800" kern="1200">
                <a:solidFill>
                  <a:schemeClr val="tx1"/>
                </a:solidFill>
                <a:latin typeface="+mn-lt"/>
                <a:ea typeface="+mn-ea"/>
                <a:cs typeface="+mn-cs"/>
              </a:defRPr>
            </a:lvl7pPr>
            <a:lvl8pPr marL="3200400" algn="l" rtl="0" latinLnBrk="0">
              <a:defRPr sz="1800" kern="1200">
                <a:solidFill>
                  <a:schemeClr val="tx1"/>
                </a:solidFill>
                <a:latin typeface="+mn-lt"/>
                <a:ea typeface="+mn-ea"/>
                <a:cs typeface="+mn-cs"/>
              </a:defRPr>
            </a:lvl8pPr>
            <a:lvl9pPr marL="3657600" algn="l" rtl="0" latinLnBrk="0">
              <a:defRPr sz="1800" kern="1200">
                <a:solidFill>
                  <a:schemeClr val="tx1"/>
                </a:solidFill>
                <a:latin typeface="+mn-lt"/>
                <a:ea typeface="+mn-ea"/>
                <a:cs typeface="+mn-cs"/>
              </a:defRPr>
            </a:lvl9pPr>
            <a:extLst/>
          </a:lstStyle>
          <a:p>
            <a:r>
              <a:rPr lang="en-GB">
                <a:solidFill>
                  <a:srgbClr val="7F7F7F"/>
                </a:solidFill>
              </a:rPr>
              <a:t>Sidel Template 2013, </a:t>
            </a:r>
            <a:fld id="{74360A6C-0130-475B-8B37-F39CE4E35109}" type="datetime4">
              <a:rPr lang="en-GB" smtClean="0">
                <a:solidFill>
                  <a:srgbClr val="7F7F7F"/>
                </a:solidFill>
              </a:rPr>
              <a:pPr/>
              <a:t>Thu, 14 March</a:t>
            </a:fld>
            <a:r>
              <a:rPr lang="en-GB">
                <a:solidFill>
                  <a:srgbClr val="7F7F7F"/>
                </a:solidFill>
              </a:rPr>
              <a:t> – Confidential</a:t>
            </a:r>
            <a:endParaRPr lang="en-GB" dirty="0">
              <a:solidFill>
                <a:srgbClr val="7F7F7F"/>
              </a:solidFill>
            </a:endParaRPr>
          </a:p>
        </p:txBody>
      </p:sp>
      <p:sp>
        <p:nvSpPr>
          <p:cNvPr id="17" name="Slide Number Placeholder 4"/>
          <p:cNvSpPr txBox="1">
            <a:spLocks/>
          </p:cNvSpPr>
          <p:nvPr/>
        </p:nvSpPr>
        <p:spPr>
          <a:xfrm>
            <a:off x="652780" y="6626225"/>
            <a:ext cx="448841" cy="138499"/>
          </a:xfrm>
          <a:prstGeom prst="rect">
            <a:avLst/>
          </a:prstGeom>
        </p:spPr>
        <p:txBody>
          <a:bodyPr wrap="none" lIns="0" tIns="0" rIns="0" bIns="0">
            <a:spAutoFit/>
          </a:bodyPr>
          <a:lstStyle>
            <a:lvl1pPr marL="0" algn="l" rtl="0" latinLnBrk="0">
              <a:defRPr sz="900" kern="1200">
                <a:solidFill>
                  <a:schemeClr val="tx2"/>
                </a:solidFill>
                <a:latin typeface="+mn-lt"/>
                <a:ea typeface="+mn-ea"/>
                <a:cs typeface="+mn-cs"/>
              </a:defRPr>
            </a:lvl1pPr>
            <a:lvl2pPr marL="457200" algn="l" rtl="0" latinLnBrk="0">
              <a:defRPr sz="1800" kern="1200">
                <a:solidFill>
                  <a:schemeClr val="tx1"/>
                </a:solidFill>
                <a:latin typeface="+mn-lt"/>
                <a:ea typeface="+mn-ea"/>
                <a:cs typeface="+mn-cs"/>
              </a:defRPr>
            </a:lvl2pPr>
            <a:lvl3pPr marL="914400" algn="l" rtl="0" latinLnBrk="0">
              <a:defRPr sz="1800" kern="1200">
                <a:solidFill>
                  <a:schemeClr val="tx1"/>
                </a:solidFill>
                <a:latin typeface="+mn-lt"/>
                <a:ea typeface="+mn-ea"/>
                <a:cs typeface="+mn-cs"/>
              </a:defRPr>
            </a:lvl3pPr>
            <a:lvl4pPr marL="1371600" algn="l" rtl="0" latinLnBrk="0">
              <a:defRPr sz="1800" kern="1200">
                <a:solidFill>
                  <a:schemeClr val="tx1"/>
                </a:solidFill>
                <a:latin typeface="+mn-lt"/>
                <a:ea typeface="+mn-ea"/>
                <a:cs typeface="+mn-cs"/>
              </a:defRPr>
            </a:lvl4pPr>
            <a:lvl5pPr marL="1828800" algn="l" rtl="0" latinLnBrk="0">
              <a:defRPr sz="1800" kern="1200">
                <a:solidFill>
                  <a:schemeClr val="tx1"/>
                </a:solidFill>
                <a:latin typeface="+mn-lt"/>
                <a:ea typeface="+mn-ea"/>
                <a:cs typeface="+mn-cs"/>
              </a:defRPr>
            </a:lvl5pPr>
            <a:lvl6pPr marL="2286000" algn="l" rtl="0" latinLnBrk="0">
              <a:defRPr sz="1800" kern="1200">
                <a:solidFill>
                  <a:schemeClr val="tx1"/>
                </a:solidFill>
                <a:latin typeface="+mn-lt"/>
                <a:ea typeface="+mn-ea"/>
                <a:cs typeface="+mn-cs"/>
              </a:defRPr>
            </a:lvl6pPr>
            <a:lvl7pPr marL="2743200" algn="l" rtl="0" latinLnBrk="0">
              <a:defRPr sz="1800" kern="1200">
                <a:solidFill>
                  <a:schemeClr val="tx1"/>
                </a:solidFill>
                <a:latin typeface="+mn-lt"/>
                <a:ea typeface="+mn-ea"/>
                <a:cs typeface="+mn-cs"/>
              </a:defRPr>
            </a:lvl7pPr>
            <a:lvl8pPr marL="3200400" algn="l" rtl="0" latinLnBrk="0">
              <a:defRPr sz="1800" kern="1200">
                <a:solidFill>
                  <a:schemeClr val="tx1"/>
                </a:solidFill>
                <a:latin typeface="+mn-lt"/>
                <a:ea typeface="+mn-ea"/>
                <a:cs typeface="+mn-cs"/>
              </a:defRPr>
            </a:lvl8pPr>
            <a:lvl9pPr marL="3657600" algn="l" rtl="0" latinLnBrk="0">
              <a:defRPr sz="1800" kern="1200">
                <a:solidFill>
                  <a:schemeClr val="tx1"/>
                </a:solidFill>
                <a:latin typeface="+mn-lt"/>
                <a:ea typeface="+mn-ea"/>
                <a:cs typeface="+mn-cs"/>
              </a:defRPr>
            </a:lvl9pPr>
            <a:extLst/>
          </a:lstStyle>
          <a:p>
            <a:r>
              <a:rPr lang="en-GB" dirty="0">
                <a:solidFill>
                  <a:srgbClr val="7F7F7F"/>
                </a:solidFill>
              </a:rPr>
              <a:t>Page </a:t>
            </a:r>
            <a:fld id="{7873E190-40CF-412D-9604-1EFCEB1508B2}" type="slidenum">
              <a:rPr lang="en-GB" smtClean="0">
                <a:solidFill>
                  <a:srgbClr val="7F7F7F"/>
                </a:solidFill>
              </a:rPr>
              <a:pPr/>
              <a:t>‹#›</a:t>
            </a:fld>
            <a:endParaRPr lang="en-GB" dirty="0">
              <a:solidFill>
                <a:srgbClr val="7F7F7F"/>
              </a:solidFill>
            </a:endParaRPr>
          </a:p>
        </p:txBody>
      </p:sp>
      <p:sp>
        <p:nvSpPr>
          <p:cNvPr id="4" name="Text Placeholder 3"/>
          <p:cNvSpPr>
            <a:spLocks noGrp="1"/>
          </p:cNvSpPr>
          <p:nvPr>
            <p:ph type="body" idx="1"/>
          </p:nvPr>
        </p:nvSpPr>
        <p:spPr>
          <a:xfrm>
            <a:off x="648000" y="1485900"/>
            <a:ext cx="7997525" cy="4762500"/>
          </a:xfrm>
          <a:prstGeom prst="rect">
            <a:avLst/>
          </a:prstGeom>
        </p:spPr>
        <p:txBody>
          <a:bodyPr vert="horz" lIns="0" tIns="0" rIns="0" bIns="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B" dirty="0"/>
          </a:p>
        </p:txBody>
      </p:sp>
    </p:spTree>
    <p:extLst>
      <p:ext uri="{BB962C8B-B14F-4D97-AF65-F5344CB8AC3E}">
        <p14:creationId xmlns:p14="http://schemas.microsoft.com/office/powerpoint/2010/main" val="3832158159"/>
      </p:ext>
    </p:extLst>
  </p:cSld>
  <p:clrMap bg1="dk1" tx1="lt1" bg2="dk2" tx2="lt2" accent1="accent1" accent2="accent2" accent3="accent3" accent4="accent4" accent5="accent5" accent6="accent6" hlink="hlink" folHlink="folHlink"/>
  <p:sldLayoutIdLst>
    <p:sldLayoutId id="2147483868" r:id="rId1"/>
    <p:sldLayoutId id="2147483869" r:id="rId2"/>
    <p:sldLayoutId id="2147483870" r:id="rId3"/>
    <p:sldLayoutId id="2147483871" r:id="rId4"/>
    <p:sldLayoutId id="2147483872" r:id="rId5"/>
    <p:sldLayoutId id="2147483873" r:id="rId6"/>
    <p:sldLayoutId id="2147483874" r:id="rId7"/>
    <p:sldLayoutId id="2147483875" r:id="rId8"/>
  </p:sldLayoutIdLst>
  <p:txStyles>
    <p:titleStyle>
      <a:lvl1pPr algn="l" rtl="0" eaLnBrk="1" latinLnBrk="0" hangingPunct="1">
        <a:spcBef>
          <a:spcPct val="0"/>
        </a:spcBef>
        <a:buNone/>
        <a:defRPr lang="en-US" sz="3000" b="1" cap="none" baseline="0" noProof="1" dirty="0">
          <a:solidFill>
            <a:schemeClr val="accent4"/>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extLst/>
    </p:titleStyle>
    <p:bodyStyle>
      <a:lvl1pPr marL="0" indent="0" algn="l" rtl="0" eaLnBrk="1" latinLnBrk="0" hangingPunct="1">
        <a:spcBef>
          <a:spcPct val="20000"/>
        </a:spcBef>
        <a:buNone/>
        <a:defRPr lang="en-US" sz="2000" noProof="1" smtClean="0">
          <a:solidFill>
            <a:schemeClr val="tx1"/>
          </a:solidFill>
          <a:latin typeface="+mn-lt"/>
          <a:ea typeface="+mn-ea"/>
          <a:cs typeface="+mn-cs"/>
        </a:defRPr>
      </a:lvl1pPr>
      <a:lvl2pPr marL="182563" indent="-182563" algn="l" rtl="0" eaLnBrk="1" latinLnBrk="0" hangingPunct="1">
        <a:spcBef>
          <a:spcPts val="1200"/>
        </a:spcBef>
        <a:buClr>
          <a:schemeClr val="accent4"/>
        </a:buClr>
        <a:buFont typeface="Wingdings" pitchFamily="2" charset="2"/>
        <a:buChar char="§"/>
        <a:defRPr lang="en-US" sz="1800" noProof="1" smtClean="0">
          <a:solidFill>
            <a:schemeClr val="tx1"/>
          </a:solidFill>
          <a:latin typeface="+mn-lt"/>
          <a:ea typeface="+mn-ea"/>
          <a:cs typeface="+mn-cs"/>
        </a:defRPr>
      </a:lvl2pPr>
      <a:lvl3pPr marL="357188" indent="-174625" algn="l" rtl="0" eaLnBrk="1" latinLnBrk="0" hangingPunct="1">
        <a:spcBef>
          <a:spcPts val="0"/>
        </a:spcBef>
        <a:buClr>
          <a:schemeClr val="accent4"/>
        </a:buClr>
        <a:buFont typeface="Wingdings" pitchFamily="2" charset="2"/>
        <a:buChar char="§"/>
        <a:defRPr lang="en-US" sz="1600" noProof="1" smtClean="0">
          <a:solidFill>
            <a:schemeClr val="tx1"/>
          </a:solidFill>
          <a:latin typeface="+mn-lt"/>
          <a:ea typeface="+mn-ea"/>
          <a:cs typeface="+mn-cs"/>
        </a:defRPr>
      </a:lvl3pPr>
      <a:lvl4pPr marL="539750" indent="-182563" algn="l" rtl="0" eaLnBrk="1" latinLnBrk="0" hangingPunct="1">
        <a:spcBef>
          <a:spcPts val="0"/>
        </a:spcBef>
        <a:buFont typeface="Wingdings" pitchFamily="2" charset="2"/>
        <a:buChar char="§"/>
        <a:defRPr lang="en-US" sz="1600" noProof="1" smtClean="0">
          <a:solidFill>
            <a:schemeClr val="tx1"/>
          </a:solidFill>
          <a:latin typeface="+mn-lt"/>
          <a:ea typeface="+mn-ea"/>
          <a:cs typeface="+mn-cs"/>
        </a:defRPr>
      </a:lvl4pPr>
      <a:lvl5pPr marL="714375" indent="-174625" algn="l" rtl="0" eaLnBrk="1" latinLnBrk="0" hangingPunct="1">
        <a:spcBef>
          <a:spcPts val="0"/>
        </a:spcBef>
        <a:buFont typeface="Wingdings" pitchFamily="2" charset="2"/>
        <a:buChar char="§"/>
        <a:defRPr lang="en-US" sz="1600" noProof="1" dirty="0">
          <a:solidFill>
            <a:schemeClr val="tx1"/>
          </a:solidFill>
          <a:latin typeface="+mn-lt"/>
          <a:ea typeface="+mn-ea"/>
          <a:cs typeface="+mn-cs"/>
        </a:defRPr>
      </a:lvl5pPr>
      <a:lvl6pPr marL="2514600" indent="-228600" algn="l" rtl="0" eaLnBrk="1" latinLnBrk="0" hangingPunct="1">
        <a:spcBef>
          <a:spcPct val="20000"/>
        </a:spcBef>
        <a:buChar char="•"/>
        <a:defRPr sz="2000">
          <a:solidFill>
            <a:schemeClr val="tx1"/>
          </a:solidFill>
          <a:latin typeface="+mn-lt"/>
          <a:ea typeface="+mn-ea"/>
          <a:cs typeface="+mn-cs"/>
        </a:defRPr>
      </a:lvl6pPr>
      <a:lvl7pPr marL="2971800" indent="-228600" algn="l" rtl="0" eaLnBrk="1" latinLnBrk="0" hangingPunct="1">
        <a:spcBef>
          <a:spcPct val="20000"/>
        </a:spcBef>
        <a:buChar char="•"/>
        <a:defRPr sz="2000">
          <a:solidFill>
            <a:schemeClr val="tx1"/>
          </a:solidFill>
          <a:latin typeface="+mn-lt"/>
          <a:ea typeface="+mn-ea"/>
          <a:cs typeface="+mn-cs"/>
        </a:defRPr>
      </a:lvl7pPr>
      <a:lvl8pPr marL="3429000" indent="-228600" algn="l" rtl="0" eaLnBrk="1" latinLnBrk="0" hangingPunct="1">
        <a:spcBef>
          <a:spcPct val="20000"/>
        </a:spcBef>
        <a:buChar char="•"/>
        <a:defRPr sz="2000">
          <a:solidFill>
            <a:schemeClr val="tx1"/>
          </a:solidFill>
          <a:latin typeface="+mn-lt"/>
          <a:ea typeface="+mn-ea"/>
          <a:cs typeface="+mn-cs"/>
        </a:defRPr>
      </a:lvl8pPr>
      <a:lvl9pPr marL="3886200" indent="-228600" algn="l" rtl="0" eaLnBrk="1" latinLnBrk="0" hangingPunct="1">
        <a:spcBef>
          <a:spcPct val="20000"/>
        </a:spcBef>
        <a:buChar char="•"/>
        <a:defRPr sz="2000">
          <a:solidFill>
            <a:schemeClr val="tx1"/>
          </a:solidFill>
          <a:latin typeface="+mn-lt"/>
          <a:ea typeface="+mn-ea"/>
          <a:cs typeface="+mn-cs"/>
        </a:defRPr>
      </a:lvl9pPr>
      <a:extLst/>
    </p:bodyStyle>
    <p:otherStyle>
      <a:lvl1pPr marL="0" algn="l" rtl="0" eaLnBrk="1" hangingPunct="1">
        <a:defRPr>
          <a:solidFill>
            <a:schemeClr val="tx1"/>
          </a:solidFill>
          <a:latin typeface="+mn-lt"/>
          <a:ea typeface="+mn-ea"/>
          <a:cs typeface="+mn-cs"/>
        </a:defRPr>
      </a:lvl1pPr>
      <a:lvl2pPr marL="457200" algn="l" rtl="0" eaLnBrk="1" hangingPunct="1">
        <a:defRPr>
          <a:solidFill>
            <a:schemeClr val="tx1"/>
          </a:solidFill>
          <a:latin typeface="+mn-lt"/>
          <a:ea typeface="+mn-ea"/>
          <a:cs typeface="+mn-cs"/>
        </a:defRPr>
      </a:lvl2pPr>
      <a:lvl3pPr marL="914400" algn="l" rtl="0" eaLnBrk="1" hangingPunct="1">
        <a:defRPr>
          <a:solidFill>
            <a:schemeClr val="tx1"/>
          </a:solidFill>
          <a:latin typeface="+mn-lt"/>
          <a:ea typeface="+mn-ea"/>
          <a:cs typeface="+mn-cs"/>
        </a:defRPr>
      </a:lvl3pPr>
      <a:lvl4pPr marL="1371600" algn="l" rtl="0" eaLnBrk="1" hangingPunct="1">
        <a:defRPr>
          <a:solidFill>
            <a:schemeClr val="tx1"/>
          </a:solidFill>
          <a:latin typeface="+mn-lt"/>
          <a:ea typeface="+mn-ea"/>
          <a:cs typeface="+mn-cs"/>
        </a:defRPr>
      </a:lvl4pPr>
      <a:lvl5pPr marL="1828800" algn="l" rtl="0" eaLnBrk="1" hangingPunct="1">
        <a:defRPr>
          <a:solidFill>
            <a:schemeClr val="tx1"/>
          </a:solidFill>
          <a:latin typeface="+mn-lt"/>
          <a:ea typeface="+mn-ea"/>
          <a:cs typeface="+mn-cs"/>
        </a:defRPr>
      </a:lvl5pPr>
      <a:lvl6pPr marL="2286000" algn="l" rtl="0" eaLnBrk="1" hangingPunct="1">
        <a:defRPr>
          <a:solidFill>
            <a:schemeClr val="tx1"/>
          </a:solidFill>
          <a:latin typeface="+mn-lt"/>
          <a:ea typeface="+mn-ea"/>
          <a:cs typeface="+mn-cs"/>
        </a:defRPr>
      </a:lvl6pPr>
      <a:lvl7pPr marL="2743200" algn="l" rtl="0" eaLnBrk="1" hangingPunct="1">
        <a:defRPr>
          <a:solidFill>
            <a:schemeClr val="tx1"/>
          </a:solidFill>
          <a:latin typeface="+mn-lt"/>
          <a:ea typeface="+mn-ea"/>
          <a:cs typeface="+mn-cs"/>
        </a:defRPr>
      </a:lvl7pPr>
      <a:lvl8pPr marL="3200400" algn="l" rtl="0" eaLnBrk="1" hangingPunct="1">
        <a:defRPr>
          <a:solidFill>
            <a:schemeClr val="tx1"/>
          </a:solidFill>
          <a:latin typeface="+mn-lt"/>
          <a:ea typeface="+mn-ea"/>
          <a:cs typeface="+mn-cs"/>
        </a:defRPr>
      </a:lvl8pPr>
      <a:lvl9pPr marL="3657600" algn="l" rtl="0" eaLnBrk="1" hangingPunct="1">
        <a:defRPr>
          <a:solidFill>
            <a:schemeClr val="tx1"/>
          </a:solidFill>
          <a:latin typeface="+mn-lt"/>
          <a:ea typeface="+mn-ea"/>
          <a:cs typeface="+mn-cs"/>
        </a:defRPr>
      </a:lvl9pPr>
      <a:extLst/>
    </p:otherStyle>
  </p:txStyles>
</p:sldMaster>
</file>

<file path=ppt/slideMasters/slideMaster25.xml><?xml version="1.0" encoding="utf-8"?>
<p:sldMaster xmlns:a="http://schemas.openxmlformats.org/drawingml/2006/main" xmlns:r="http://schemas.openxmlformats.org/officeDocument/2006/relationships" xmlns:p="http://schemas.openxmlformats.org/presentationml/2006/main" preserve="1">
  <p:cSld>
    <p:bg bwMode="gray">
      <p:bgPr>
        <a:solidFill>
          <a:schemeClr val="tx1"/>
        </a:solidFill>
        <a:effectLst/>
      </p:bgPr>
    </p:bg>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p:custDataLst>
              <p:tags r:id="rId11"/>
            </p:custDataLst>
            <p:extLst>
              <p:ext uri="{D42A27DB-BD31-4B8C-83A1-F6EECF244321}">
                <p14:modId xmlns:p14="http://schemas.microsoft.com/office/powerpoint/2010/main" val="127894629"/>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146463" name="think-cell Folie" r:id="rId12" imgW="270" imgH="270" progId="TCLayout.ActiveDocument.1">
                  <p:embed/>
                </p:oleObj>
              </mc:Choice>
              <mc:Fallback>
                <p:oleObj name="think-cell Folie" r:id="rId12" imgW="270" imgH="270" progId="TCLayout.ActiveDocument.1">
                  <p:embed/>
                  <p:pic>
                    <p:nvPicPr>
                      <p:cNvPr id="0" name=""/>
                      <p:cNvPicPr/>
                      <p:nvPr/>
                    </p:nvPicPr>
                    <p:blipFill>
                      <a:blip r:embed="rId13"/>
                      <a:stretch>
                        <a:fillRect/>
                      </a:stretch>
                    </p:blipFill>
                    <p:spPr>
                      <a:xfrm>
                        <a:off x="1588" y="1588"/>
                        <a:ext cx="1587" cy="1587"/>
                      </a:xfrm>
                      <a:prstGeom prst="rect">
                        <a:avLst/>
                      </a:prstGeom>
                    </p:spPr>
                  </p:pic>
                </p:oleObj>
              </mc:Fallback>
            </mc:AlternateContent>
          </a:graphicData>
        </a:graphic>
      </p:graphicFrame>
      <p:pic>
        <p:nvPicPr>
          <p:cNvPr id="15" name="Picture 3" descr="Hintergrund"/>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pic>
        <p:nvPicPr>
          <p:cNvPr id="9" name="Image 66" descr="shadow-v2.png"/>
          <p:cNvPicPr>
            <a:picLocks noChangeAspect="1"/>
          </p:cNvPicPr>
          <p:nvPr/>
        </p:nvPicPr>
        <p:blipFill>
          <a:blip r:embed="rId15">
            <a:extLst>
              <a:ext uri="{28A0092B-C50C-407E-A947-70E740481C1C}">
                <a14:useLocalDpi xmlns:a14="http://schemas.microsoft.com/office/drawing/2010/main" val="0"/>
              </a:ext>
            </a:extLst>
          </a:blip>
          <a:srcRect t="8528" b="51877"/>
          <a:stretch>
            <a:fillRect/>
          </a:stretch>
        </p:blipFill>
        <p:spPr bwMode="auto">
          <a:xfrm>
            <a:off x="0" y="6381750"/>
            <a:ext cx="8856663" cy="206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6" name="Rectangle 6"/>
          <p:cNvSpPr>
            <a:spLocks noGrp="1"/>
          </p:cNvSpPr>
          <p:nvPr>
            <p:ph type="title"/>
          </p:nvPr>
        </p:nvSpPr>
        <p:spPr>
          <a:xfrm>
            <a:off x="648000" y="334800"/>
            <a:ext cx="7992000" cy="93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fontAlgn="base">
              <a:spcAft>
                <a:spcPct val="0"/>
              </a:spcAft>
            </a:pPr>
            <a:r>
              <a:rPr lang="en-GB" noProof="1"/>
              <a:t>Click to edit master title style</a:t>
            </a:r>
            <a:endParaRPr lang="en-GB" dirty="0"/>
          </a:p>
        </p:txBody>
      </p:sp>
      <p:grpSp>
        <p:nvGrpSpPr>
          <p:cNvPr id="10" name="Group 7"/>
          <p:cNvGrpSpPr>
            <a:grpSpLocks/>
          </p:cNvGrpSpPr>
          <p:nvPr/>
        </p:nvGrpSpPr>
        <p:grpSpPr bwMode="auto">
          <a:xfrm>
            <a:off x="7777163" y="6526213"/>
            <a:ext cx="863600" cy="236537"/>
            <a:chOff x="1005" y="1644"/>
            <a:chExt cx="3749" cy="1030"/>
          </a:xfrm>
        </p:grpSpPr>
        <p:sp>
          <p:nvSpPr>
            <p:cNvPr id="11" name="Freeform 8"/>
            <p:cNvSpPr>
              <a:spLocks/>
            </p:cNvSpPr>
            <p:nvPr userDrawn="1"/>
          </p:nvSpPr>
          <p:spPr bwMode="auto">
            <a:xfrm>
              <a:off x="1962" y="2123"/>
              <a:ext cx="314" cy="256"/>
            </a:xfrm>
            <a:custGeom>
              <a:avLst/>
              <a:gdLst>
                <a:gd name="T0" fmla="*/ 108 w 314"/>
                <a:gd name="T1" fmla="*/ 256 h 256"/>
                <a:gd name="T2" fmla="*/ 314 w 314"/>
                <a:gd name="T3" fmla="*/ 0 h 256"/>
                <a:gd name="T4" fmla="*/ 101 w 314"/>
                <a:gd name="T5" fmla="*/ 0 h 256"/>
                <a:gd name="T6" fmla="*/ 0 w 314"/>
                <a:gd name="T7" fmla="*/ 126 h 256"/>
                <a:gd name="T8" fmla="*/ 108 w 314"/>
                <a:gd name="T9" fmla="*/ 256 h 256"/>
              </a:gdLst>
              <a:ahLst/>
              <a:cxnLst>
                <a:cxn ang="0">
                  <a:pos x="T0" y="T1"/>
                </a:cxn>
                <a:cxn ang="0">
                  <a:pos x="T2" y="T3"/>
                </a:cxn>
                <a:cxn ang="0">
                  <a:pos x="T4" y="T5"/>
                </a:cxn>
                <a:cxn ang="0">
                  <a:pos x="T6" y="T7"/>
                </a:cxn>
                <a:cxn ang="0">
                  <a:pos x="T8" y="T9"/>
                </a:cxn>
              </a:cxnLst>
              <a:rect l="0" t="0" r="r" b="b"/>
              <a:pathLst>
                <a:path w="314" h="256">
                  <a:moveTo>
                    <a:pt x="108" y="256"/>
                  </a:moveTo>
                  <a:lnTo>
                    <a:pt x="314" y="0"/>
                  </a:lnTo>
                  <a:lnTo>
                    <a:pt x="101" y="0"/>
                  </a:lnTo>
                  <a:lnTo>
                    <a:pt x="0" y="126"/>
                  </a:lnTo>
                  <a:lnTo>
                    <a:pt x="108" y="256"/>
                  </a:lnTo>
                  <a:close/>
                </a:path>
              </a:pathLst>
            </a:custGeom>
            <a:solidFill>
              <a:srgbClr val="F15A2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solidFill>
                  <a:srgbClr val="000000"/>
                </a:solidFill>
              </a:endParaRPr>
            </a:p>
          </p:txBody>
        </p:sp>
        <p:sp>
          <p:nvSpPr>
            <p:cNvPr id="12" name="Freeform 9"/>
            <p:cNvSpPr>
              <a:spLocks noEditPoints="1"/>
            </p:cNvSpPr>
            <p:nvPr userDrawn="1"/>
          </p:nvSpPr>
          <p:spPr bwMode="auto">
            <a:xfrm>
              <a:off x="1005" y="1644"/>
              <a:ext cx="1183" cy="1014"/>
            </a:xfrm>
            <a:custGeom>
              <a:avLst/>
              <a:gdLst>
                <a:gd name="T0" fmla="*/ 359 w 501"/>
                <a:gd name="T1" fmla="*/ 313 h 429"/>
                <a:gd name="T2" fmla="*/ 339 w 501"/>
                <a:gd name="T3" fmla="*/ 287 h 429"/>
                <a:gd name="T4" fmla="*/ 331 w 501"/>
                <a:gd name="T5" fmla="*/ 277 h 429"/>
                <a:gd name="T6" fmla="*/ 288 w 501"/>
                <a:gd name="T7" fmla="*/ 257 h 429"/>
                <a:gd name="T8" fmla="*/ 232 w 501"/>
                <a:gd name="T9" fmla="*/ 313 h 429"/>
                <a:gd name="T10" fmla="*/ 288 w 501"/>
                <a:gd name="T11" fmla="*/ 368 h 429"/>
                <a:gd name="T12" fmla="*/ 331 w 501"/>
                <a:gd name="T13" fmla="*/ 348 h 429"/>
                <a:gd name="T14" fmla="*/ 339 w 501"/>
                <a:gd name="T15" fmla="*/ 338 h 429"/>
                <a:gd name="T16" fmla="*/ 359 w 501"/>
                <a:gd name="T17" fmla="*/ 313 h 429"/>
                <a:gd name="T18" fmla="*/ 162 w 501"/>
                <a:gd name="T19" fmla="*/ 312 h 429"/>
                <a:gd name="T20" fmla="*/ 288 w 501"/>
                <a:gd name="T21" fmla="*/ 188 h 429"/>
                <a:gd name="T22" fmla="*/ 384 w 501"/>
                <a:gd name="T23" fmla="*/ 232 h 429"/>
                <a:gd name="T24" fmla="*/ 385 w 501"/>
                <a:gd name="T25" fmla="*/ 234 h 429"/>
                <a:gd name="T26" fmla="*/ 387 w 501"/>
                <a:gd name="T27" fmla="*/ 233 h 429"/>
                <a:gd name="T28" fmla="*/ 250 w 501"/>
                <a:gd name="T29" fmla="*/ 0 h 429"/>
                <a:gd name="T30" fmla="*/ 0 w 501"/>
                <a:gd name="T31" fmla="*/ 429 h 429"/>
                <a:gd name="T32" fmla="*/ 244 w 501"/>
                <a:gd name="T33" fmla="*/ 429 h 429"/>
                <a:gd name="T34" fmla="*/ 245 w 501"/>
                <a:gd name="T35" fmla="*/ 428 h 429"/>
                <a:gd name="T36" fmla="*/ 220 w 501"/>
                <a:gd name="T37" fmla="*/ 417 h 429"/>
                <a:gd name="T38" fmla="*/ 162 w 501"/>
                <a:gd name="T39" fmla="*/ 312 h 429"/>
                <a:gd name="T40" fmla="*/ 496 w 501"/>
                <a:gd name="T41" fmla="*/ 427 h 429"/>
                <a:gd name="T42" fmla="*/ 470 w 501"/>
                <a:gd name="T43" fmla="*/ 420 h 429"/>
                <a:gd name="T44" fmla="*/ 405 w 501"/>
                <a:gd name="T45" fmla="*/ 367 h 429"/>
                <a:gd name="T46" fmla="*/ 380 w 501"/>
                <a:gd name="T47" fmla="*/ 398 h 429"/>
                <a:gd name="T48" fmla="*/ 333 w 501"/>
                <a:gd name="T49" fmla="*/ 428 h 429"/>
                <a:gd name="T50" fmla="*/ 333 w 501"/>
                <a:gd name="T51" fmla="*/ 429 h 429"/>
                <a:gd name="T52" fmla="*/ 501 w 501"/>
                <a:gd name="T53" fmla="*/ 429 h 429"/>
                <a:gd name="T54" fmla="*/ 501 w 501"/>
                <a:gd name="T55" fmla="*/ 428 h 429"/>
                <a:gd name="T56" fmla="*/ 496 w 501"/>
                <a:gd name="T57" fmla="*/ 427 h 4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01" h="429">
                  <a:moveTo>
                    <a:pt x="359" y="313"/>
                  </a:moveTo>
                  <a:cubicBezTo>
                    <a:pt x="353" y="305"/>
                    <a:pt x="350" y="300"/>
                    <a:pt x="339" y="287"/>
                  </a:cubicBezTo>
                  <a:cubicBezTo>
                    <a:pt x="336" y="283"/>
                    <a:pt x="335" y="282"/>
                    <a:pt x="331" y="277"/>
                  </a:cubicBezTo>
                  <a:cubicBezTo>
                    <a:pt x="320" y="265"/>
                    <a:pt x="306" y="257"/>
                    <a:pt x="288" y="257"/>
                  </a:cubicBezTo>
                  <a:cubicBezTo>
                    <a:pt x="257" y="257"/>
                    <a:pt x="232" y="282"/>
                    <a:pt x="232" y="313"/>
                  </a:cubicBezTo>
                  <a:cubicBezTo>
                    <a:pt x="232" y="343"/>
                    <a:pt x="257" y="368"/>
                    <a:pt x="288" y="368"/>
                  </a:cubicBezTo>
                  <a:cubicBezTo>
                    <a:pt x="306" y="368"/>
                    <a:pt x="320" y="360"/>
                    <a:pt x="331" y="348"/>
                  </a:cubicBezTo>
                  <a:cubicBezTo>
                    <a:pt x="335" y="343"/>
                    <a:pt x="336" y="342"/>
                    <a:pt x="339" y="338"/>
                  </a:cubicBezTo>
                  <a:cubicBezTo>
                    <a:pt x="350" y="325"/>
                    <a:pt x="353" y="320"/>
                    <a:pt x="359" y="313"/>
                  </a:cubicBezTo>
                  <a:moveTo>
                    <a:pt x="162" y="312"/>
                  </a:moveTo>
                  <a:cubicBezTo>
                    <a:pt x="162" y="243"/>
                    <a:pt x="218" y="188"/>
                    <a:pt x="288" y="188"/>
                  </a:cubicBezTo>
                  <a:cubicBezTo>
                    <a:pt x="322" y="188"/>
                    <a:pt x="357" y="201"/>
                    <a:pt x="384" y="232"/>
                  </a:cubicBezTo>
                  <a:cubicBezTo>
                    <a:pt x="385" y="234"/>
                    <a:pt x="385" y="234"/>
                    <a:pt x="385" y="234"/>
                  </a:cubicBezTo>
                  <a:cubicBezTo>
                    <a:pt x="387" y="233"/>
                    <a:pt x="387" y="233"/>
                    <a:pt x="387" y="233"/>
                  </a:cubicBezTo>
                  <a:cubicBezTo>
                    <a:pt x="250" y="0"/>
                    <a:pt x="250" y="0"/>
                    <a:pt x="250" y="0"/>
                  </a:cubicBezTo>
                  <a:cubicBezTo>
                    <a:pt x="0" y="429"/>
                    <a:pt x="0" y="429"/>
                    <a:pt x="0" y="429"/>
                  </a:cubicBezTo>
                  <a:cubicBezTo>
                    <a:pt x="244" y="429"/>
                    <a:pt x="244" y="429"/>
                    <a:pt x="244" y="429"/>
                  </a:cubicBezTo>
                  <a:cubicBezTo>
                    <a:pt x="245" y="428"/>
                    <a:pt x="245" y="428"/>
                    <a:pt x="245" y="428"/>
                  </a:cubicBezTo>
                  <a:cubicBezTo>
                    <a:pt x="234" y="425"/>
                    <a:pt x="224" y="419"/>
                    <a:pt x="220" y="417"/>
                  </a:cubicBezTo>
                  <a:cubicBezTo>
                    <a:pt x="185" y="395"/>
                    <a:pt x="162" y="357"/>
                    <a:pt x="162" y="312"/>
                  </a:cubicBezTo>
                  <a:moveTo>
                    <a:pt x="496" y="427"/>
                  </a:moveTo>
                  <a:cubicBezTo>
                    <a:pt x="485" y="425"/>
                    <a:pt x="476" y="422"/>
                    <a:pt x="470" y="420"/>
                  </a:cubicBezTo>
                  <a:cubicBezTo>
                    <a:pt x="444" y="409"/>
                    <a:pt x="423" y="389"/>
                    <a:pt x="405" y="367"/>
                  </a:cubicBezTo>
                  <a:cubicBezTo>
                    <a:pt x="405" y="367"/>
                    <a:pt x="392" y="385"/>
                    <a:pt x="380" y="398"/>
                  </a:cubicBezTo>
                  <a:cubicBezTo>
                    <a:pt x="362" y="417"/>
                    <a:pt x="343" y="425"/>
                    <a:pt x="333" y="428"/>
                  </a:cubicBezTo>
                  <a:cubicBezTo>
                    <a:pt x="333" y="429"/>
                    <a:pt x="333" y="429"/>
                    <a:pt x="333" y="429"/>
                  </a:cubicBezTo>
                  <a:cubicBezTo>
                    <a:pt x="501" y="429"/>
                    <a:pt x="501" y="429"/>
                    <a:pt x="501" y="429"/>
                  </a:cubicBezTo>
                  <a:cubicBezTo>
                    <a:pt x="501" y="428"/>
                    <a:pt x="501" y="428"/>
                    <a:pt x="501" y="428"/>
                  </a:cubicBezTo>
                  <a:cubicBezTo>
                    <a:pt x="501" y="428"/>
                    <a:pt x="499" y="427"/>
                    <a:pt x="496" y="427"/>
                  </a:cubicBezTo>
                </a:path>
              </a:pathLst>
            </a:custGeom>
            <a:solidFill>
              <a:srgbClr val="005BA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solidFill>
                  <a:srgbClr val="000000"/>
                </a:solidFill>
              </a:endParaRPr>
            </a:p>
          </p:txBody>
        </p:sp>
        <p:sp>
          <p:nvSpPr>
            <p:cNvPr id="14" name="Freeform 10"/>
            <p:cNvSpPr>
              <a:spLocks noEditPoints="1"/>
            </p:cNvSpPr>
            <p:nvPr userDrawn="1"/>
          </p:nvSpPr>
          <p:spPr bwMode="auto">
            <a:xfrm>
              <a:off x="2540" y="1904"/>
              <a:ext cx="2214" cy="770"/>
            </a:xfrm>
            <a:custGeom>
              <a:avLst/>
              <a:gdLst>
                <a:gd name="T0" fmla="*/ 171 w 937"/>
                <a:gd name="T1" fmla="*/ 136 h 326"/>
                <a:gd name="T2" fmla="*/ 78 w 937"/>
                <a:gd name="T3" fmla="*/ 89 h 326"/>
                <a:gd name="T4" fmla="*/ 125 w 937"/>
                <a:gd name="T5" fmla="*/ 53 h 326"/>
                <a:gd name="T6" fmla="*/ 186 w 937"/>
                <a:gd name="T7" fmla="*/ 100 h 326"/>
                <a:gd name="T8" fmla="*/ 253 w 937"/>
                <a:gd name="T9" fmla="*/ 100 h 326"/>
                <a:gd name="T10" fmla="*/ 128 w 937"/>
                <a:gd name="T11" fmla="*/ 0 h 326"/>
                <a:gd name="T12" fmla="*/ 12 w 937"/>
                <a:gd name="T13" fmla="*/ 94 h 326"/>
                <a:gd name="T14" fmla="*/ 104 w 937"/>
                <a:gd name="T15" fmla="*/ 183 h 326"/>
                <a:gd name="T16" fmla="*/ 197 w 937"/>
                <a:gd name="T17" fmla="*/ 234 h 326"/>
                <a:gd name="T18" fmla="*/ 136 w 937"/>
                <a:gd name="T19" fmla="*/ 273 h 326"/>
                <a:gd name="T20" fmla="*/ 67 w 937"/>
                <a:gd name="T21" fmla="*/ 215 h 326"/>
                <a:gd name="T22" fmla="*/ 1 w 937"/>
                <a:gd name="T23" fmla="*/ 215 h 326"/>
                <a:gd name="T24" fmla="*/ 134 w 937"/>
                <a:gd name="T25" fmla="*/ 326 h 326"/>
                <a:gd name="T26" fmla="*/ 263 w 937"/>
                <a:gd name="T27" fmla="*/ 226 h 326"/>
                <a:gd name="T28" fmla="*/ 171 w 937"/>
                <a:gd name="T29" fmla="*/ 136 h 326"/>
                <a:gd name="T30" fmla="*/ 541 w 937"/>
                <a:gd name="T31" fmla="*/ 121 h 326"/>
                <a:gd name="T32" fmla="*/ 541 w 937"/>
                <a:gd name="T33" fmla="*/ 121 h 326"/>
                <a:gd name="T34" fmla="*/ 473 w 937"/>
                <a:gd name="T35" fmla="*/ 87 h 326"/>
                <a:gd name="T36" fmla="*/ 374 w 937"/>
                <a:gd name="T37" fmla="*/ 204 h 326"/>
                <a:gd name="T38" fmla="*/ 475 w 937"/>
                <a:gd name="T39" fmla="*/ 325 h 326"/>
                <a:gd name="T40" fmla="*/ 543 w 937"/>
                <a:gd name="T41" fmla="*/ 290 h 326"/>
                <a:gd name="T42" fmla="*/ 544 w 937"/>
                <a:gd name="T43" fmla="*/ 290 h 326"/>
                <a:gd name="T44" fmla="*/ 544 w 937"/>
                <a:gd name="T45" fmla="*/ 319 h 326"/>
                <a:gd name="T46" fmla="*/ 603 w 937"/>
                <a:gd name="T47" fmla="*/ 319 h 326"/>
                <a:gd name="T48" fmla="*/ 603 w 937"/>
                <a:gd name="T49" fmla="*/ 8 h 326"/>
                <a:gd name="T50" fmla="*/ 541 w 937"/>
                <a:gd name="T51" fmla="*/ 8 h 326"/>
                <a:gd name="T52" fmla="*/ 541 w 937"/>
                <a:gd name="T53" fmla="*/ 121 h 326"/>
                <a:gd name="T54" fmla="*/ 490 w 937"/>
                <a:gd name="T55" fmla="*/ 278 h 326"/>
                <a:gd name="T56" fmla="*/ 436 w 937"/>
                <a:gd name="T57" fmla="*/ 206 h 326"/>
                <a:gd name="T58" fmla="*/ 490 w 937"/>
                <a:gd name="T59" fmla="*/ 134 h 326"/>
                <a:gd name="T60" fmla="*/ 543 w 937"/>
                <a:gd name="T61" fmla="*/ 205 h 326"/>
                <a:gd name="T62" fmla="*/ 490 w 937"/>
                <a:gd name="T63" fmla="*/ 278 h 326"/>
                <a:gd name="T64" fmla="*/ 741 w 937"/>
                <a:gd name="T65" fmla="*/ 87 h 326"/>
                <a:gd name="T66" fmla="*/ 626 w 937"/>
                <a:gd name="T67" fmla="*/ 206 h 326"/>
                <a:gd name="T68" fmla="*/ 741 w 937"/>
                <a:gd name="T69" fmla="*/ 325 h 326"/>
                <a:gd name="T70" fmla="*/ 846 w 937"/>
                <a:gd name="T71" fmla="*/ 249 h 326"/>
                <a:gd name="T72" fmla="*/ 792 w 937"/>
                <a:gd name="T73" fmla="*/ 249 h 326"/>
                <a:gd name="T74" fmla="*/ 743 w 937"/>
                <a:gd name="T75" fmla="*/ 278 h 326"/>
                <a:gd name="T76" fmla="*/ 687 w 937"/>
                <a:gd name="T77" fmla="*/ 221 h 326"/>
                <a:gd name="T78" fmla="*/ 850 w 937"/>
                <a:gd name="T79" fmla="*/ 221 h 326"/>
                <a:gd name="T80" fmla="*/ 741 w 937"/>
                <a:gd name="T81" fmla="*/ 87 h 326"/>
                <a:gd name="T82" fmla="*/ 687 w 937"/>
                <a:gd name="T83" fmla="*/ 182 h 326"/>
                <a:gd name="T84" fmla="*/ 739 w 937"/>
                <a:gd name="T85" fmla="*/ 134 h 326"/>
                <a:gd name="T86" fmla="*/ 788 w 937"/>
                <a:gd name="T87" fmla="*/ 182 h 326"/>
                <a:gd name="T88" fmla="*/ 687 w 937"/>
                <a:gd name="T89" fmla="*/ 182 h 326"/>
                <a:gd name="T90" fmla="*/ 875 w 937"/>
                <a:gd name="T91" fmla="*/ 319 h 326"/>
                <a:gd name="T92" fmla="*/ 937 w 937"/>
                <a:gd name="T93" fmla="*/ 319 h 326"/>
                <a:gd name="T94" fmla="*/ 937 w 937"/>
                <a:gd name="T95" fmla="*/ 8 h 326"/>
                <a:gd name="T96" fmla="*/ 875 w 937"/>
                <a:gd name="T97" fmla="*/ 8 h 326"/>
                <a:gd name="T98" fmla="*/ 875 w 937"/>
                <a:gd name="T99" fmla="*/ 319 h 326"/>
                <a:gd name="T100" fmla="*/ 286 w 937"/>
                <a:gd name="T101" fmla="*/ 319 h 326"/>
                <a:gd name="T102" fmla="*/ 348 w 937"/>
                <a:gd name="T103" fmla="*/ 319 h 326"/>
                <a:gd name="T104" fmla="*/ 348 w 937"/>
                <a:gd name="T105" fmla="*/ 93 h 326"/>
                <a:gd name="T106" fmla="*/ 286 w 937"/>
                <a:gd name="T107" fmla="*/ 93 h 326"/>
                <a:gd name="T108" fmla="*/ 286 w 937"/>
                <a:gd name="T109" fmla="*/ 319 h 326"/>
                <a:gd name="T110" fmla="*/ 286 w 937"/>
                <a:gd name="T111" fmla="*/ 59 h 326"/>
                <a:gd name="T112" fmla="*/ 348 w 937"/>
                <a:gd name="T113" fmla="*/ 59 h 326"/>
                <a:gd name="T114" fmla="*/ 348 w 937"/>
                <a:gd name="T115" fmla="*/ 8 h 326"/>
                <a:gd name="T116" fmla="*/ 286 w 937"/>
                <a:gd name="T117" fmla="*/ 8 h 326"/>
                <a:gd name="T118" fmla="*/ 286 w 937"/>
                <a:gd name="T119" fmla="*/ 59 h 3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937" h="326">
                  <a:moveTo>
                    <a:pt x="171" y="136"/>
                  </a:moveTo>
                  <a:cubicBezTo>
                    <a:pt x="93" y="116"/>
                    <a:pt x="78" y="113"/>
                    <a:pt x="78" y="89"/>
                  </a:cubicBezTo>
                  <a:cubicBezTo>
                    <a:pt x="78" y="63"/>
                    <a:pt x="103" y="53"/>
                    <a:pt x="125" y="53"/>
                  </a:cubicBezTo>
                  <a:cubicBezTo>
                    <a:pt x="158" y="53"/>
                    <a:pt x="184" y="63"/>
                    <a:pt x="186" y="100"/>
                  </a:cubicBezTo>
                  <a:cubicBezTo>
                    <a:pt x="253" y="100"/>
                    <a:pt x="253" y="100"/>
                    <a:pt x="253" y="100"/>
                  </a:cubicBezTo>
                  <a:cubicBezTo>
                    <a:pt x="253" y="29"/>
                    <a:pt x="193" y="0"/>
                    <a:pt x="128" y="0"/>
                  </a:cubicBezTo>
                  <a:cubicBezTo>
                    <a:pt x="72" y="0"/>
                    <a:pt x="12" y="31"/>
                    <a:pt x="12" y="94"/>
                  </a:cubicBezTo>
                  <a:cubicBezTo>
                    <a:pt x="12" y="153"/>
                    <a:pt x="58" y="171"/>
                    <a:pt x="104" y="183"/>
                  </a:cubicBezTo>
                  <a:cubicBezTo>
                    <a:pt x="150" y="195"/>
                    <a:pt x="197" y="201"/>
                    <a:pt x="197" y="234"/>
                  </a:cubicBezTo>
                  <a:cubicBezTo>
                    <a:pt x="197" y="266"/>
                    <a:pt x="160" y="273"/>
                    <a:pt x="136" y="273"/>
                  </a:cubicBezTo>
                  <a:cubicBezTo>
                    <a:pt x="100" y="273"/>
                    <a:pt x="67" y="257"/>
                    <a:pt x="67" y="215"/>
                  </a:cubicBezTo>
                  <a:cubicBezTo>
                    <a:pt x="1" y="215"/>
                    <a:pt x="1" y="215"/>
                    <a:pt x="1" y="215"/>
                  </a:cubicBezTo>
                  <a:cubicBezTo>
                    <a:pt x="0" y="292"/>
                    <a:pt x="65" y="326"/>
                    <a:pt x="134" y="326"/>
                  </a:cubicBezTo>
                  <a:cubicBezTo>
                    <a:pt x="218" y="326"/>
                    <a:pt x="263" y="283"/>
                    <a:pt x="263" y="226"/>
                  </a:cubicBezTo>
                  <a:cubicBezTo>
                    <a:pt x="263" y="156"/>
                    <a:pt x="193" y="141"/>
                    <a:pt x="171" y="136"/>
                  </a:cubicBezTo>
                  <a:moveTo>
                    <a:pt x="541" y="121"/>
                  </a:moveTo>
                  <a:cubicBezTo>
                    <a:pt x="541" y="121"/>
                    <a:pt x="541" y="121"/>
                    <a:pt x="541" y="121"/>
                  </a:cubicBezTo>
                  <a:cubicBezTo>
                    <a:pt x="526" y="99"/>
                    <a:pt x="500" y="87"/>
                    <a:pt x="473" y="87"/>
                  </a:cubicBezTo>
                  <a:cubicBezTo>
                    <a:pt x="407" y="87"/>
                    <a:pt x="374" y="144"/>
                    <a:pt x="374" y="204"/>
                  </a:cubicBezTo>
                  <a:cubicBezTo>
                    <a:pt x="374" y="266"/>
                    <a:pt x="407" y="325"/>
                    <a:pt x="475" y="325"/>
                  </a:cubicBezTo>
                  <a:cubicBezTo>
                    <a:pt x="504" y="325"/>
                    <a:pt x="529" y="314"/>
                    <a:pt x="543" y="290"/>
                  </a:cubicBezTo>
                  <a:cubicBezTo>
                    <a:pt x="544" y="290"/>
                    <a:pt x="544" y="290"/>
                    <a:pt x="544" y="290"/>
                  </a:cubicBezTo>
                  <a:cubicBezTo>
                    <a:pt x="544" y="319"/>
                    <a:pt x="544" y="319"/>
                    <a:pt x="544" y="319"/>
                  </a:cubicBezTo>
                  <a:cubicBezTo>
                    <a:pt x="603" y="319"/>
                    <a:pt x="603" y="319"/>
                    <a:pt x="603" y="319"/>
                  </a:cubicBezTo>
                  <a:cubicBezTo>
                    <a:pt x="603" y="8"/>
                    <a:pt x="603" y="8"/>
                    <a:pt x="603" y="8"/>
                  </a:cubicBezTo>
                  <a:cubicBezTo>
                    <a:pt x="541" y="8"/>
                    <a:pt x="541" y="8"/>
                    <a:pt x="541" y="8"/>
                  </a:cubicBezTo>
                  <a:lnTo>
                    <a:pt x="541" y="121"/>
                  </a:lnTo>
                  <a:close/>
                  <a:moveTo>
                    <a:pt x="490" y="278"/>
                  </a:moveTo>
                  <a:cubicBezTo>
                    <a:pt x="452" y="278"/>
                    <a:pt x="436" y="241"/>
                    <a:pt x="436" y="206"/>
                  </a:cubicBezTo>
                  <a:cubicBezTo>
                    <a:pt x="436" y="169"/>
                    <a:pt x="449" y="134"/>
                    <a:pt x="490" y="134"/>
                  </a:cubicBezTo>
                  <a:cubicBezTo>
                    <a:pt x="530" y="134"/>
                    <a:pt x="543" y="169"/>
                    <a:pt x="543" y="205"/>
                  </a:cubicBezTo>
                  <a:cubicBezTo>
                    <a:pt x="543" y="242"/>
                    <a:pt x="531" y="278"/>
                    <a:pt x="490" y="278"/>
                  </a:cubicBezTo>
                  <a:moveTo>
                    <a:pt x="741" y="87"/>
                  </a:moveTo>
                  <a:cubicBezTo>
                    <a:pt x="672" y="87"/>
                    <a:pt x="626" y="139"/>
                    <a:pt x="626" y="206"/>
                  </a:cubicBezTo>
                  <a:cubicBezTo>
                    <a:pt x="626" y="276"/>
                    <a:pt x="670" y="325"/>
                    <a:pt x="741" y="325"/>
                  </a:cubicBezTo>
                  <a:cubicBezTo>
                    <a:pt x="792" y="325"/>
                    <a:pt x="829" y="302"/>
                    <a:pt x="846" y="249"/>
                  </a:cubicBezTo>
                  <a:cubicBezTo>
                    <a:pt x="792" y="249"/>
                    <a:pt x="792" y="249"/>
                    <a:pt x="792" y="249"/>
                  </a:cubicBezTo>
                  <a:cubicBezTo>
                    <a:pt x="788" y="263"/>
                    <a:pt x="768" y="278"/>
                    <a:pt x="743" y="278"/>
                  </a:cubicBezTo>
                  <a:cubicBezTo>
                    <a:pt x="708" y="278"/>
                    <a:pt x="689" y="260"/>
                    <a:pt x="687" y="221"/>
                  </a:cubicBezTo>
                  <a:cubicBezTo>
                    <a:pt x="850" y="221"/>
                    <a:pt x="850" y="221"/>
                    <a:pt x="850" y="221"/>
                  </a:cubicBezTo>
                  <a:cubicBezTo>
                    <a:pt x="854" y="152"/>
                    <a:pt x="817" y="87"/>
                    <a:pt x="741" y="87"/>
                  </a:cubicBezTo>
                  <a:moveTo>
                    <a:pt x="687" y="182"/>
                  </a:moveTo>
                  <a:cubicBezTo>
                    <a:pt x="688" y="164"/>
                    <a:pt x="700" y="134"/>
                    <a:pt x="739" y="134"/>
                  </a:cubicBezTo>
                  <a:cubicBezTo>
                    <a:pt x="769" y="134"/>
                    <a:pt x="782" y="151"/>
                    <a:pt x="788" y="182"/>
                  </a:cubicBezTo>
                  <a:lnTo>
                    <a:pt x="687" y="182"/>
                  </a:lnTo>
                  <a:close/>
                  <a:moveTo>
                    <a:pt x="875" y="319"/>
                  </a:moveTo>
                  <a:cubicBezTo>
                    <a:pt x="937" y="319"/>
                    <a:pt x="937" y="319"/>
                    <a:pt x="937" y="319"/>
                  </a:cubicBezTo>
                  <a:cubicBezTo>
                    <a:pt x="937" y="8"/>
                    <a:pt x="937" y="8"/>
                    <a:pt x="937" y="8"/>
                  </a:cubicBezTo>
                  <a:cubicBezTo>
                    <a:pt x="875" y="8"/>
                    <a:pt x="875" y="8"/>
                    <a:pt x="875" y="8"/>
                  </a:cubicBezTo>
                  <a:lnTo>
                    <a:pt x="875" y="319"/>
                  </a:lnTo>
                  <a:close/>
                  <a:moveTo>
                    <a:pt x="286" y="319"/>
                  </a:moveTo>
                  <a:cubicBezTo>
                    <a:pt x="348" y="319"/>
                    <a:pt x="348" y="319"/>
                    <a:pt x="348" y="319"/>
                  </a:cubicBezTo>
                  <a:cubicBezTo>
                    <a:pt x="348" y="93"/>
                    <a:pt x="348" y="93"/>
                    <a:pt x="348" y="93"/>
                  </a:cubicBezTo>
                  <a:cubicBezTo>
                    <a:pt x="286" y="93"/>
                    <a:pt x="286" y="93"/>
                    <a:pt x="286" y="93"/>
                  </a:cubicBezTo>
                  <a:lnTo>
                    <a:pt x="286" y="319"/>
                  </a:lnTo>
                  <a:close/>
                  <a:moveTo>
                    <a:pt x="286" y="59"/>
                  </a:moveTo>
                  <a:cubicBezTo>
                    <a:pt x="348" y="59"/>
                    <a:pt x="348" y="59"/>
                    <a:pt x="348" y="59"/>
                  </a:cubicBezTo>
                  <a:cubicBezTo>
                    <a:pt x="348" y="8"/>
                    <a:pt x="348" y="8"/>
                    <a:pt x="348" y="8"/>
                  </a:cubicBezTo>
                  <a:cubicBezTo>
                    <a:pt x="286" y="8"/>
                    <a:pt x="286" y="8"/>
                    <a:pt x="286" y="8"/>
                  </a:cubicBezTo>
                  <a:lnTo>
                    <a:pt x="286" y="59"/>
                  </a:lnTo>
                  <a:close/>
                </a:path>
              </a:pathLst>
            </a:custGeom>
            <a:solidFill>
              <a:srgbClr val="005BA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solidFill>
                  <a:srgbClr val="000000"/>
                </a:solidFill>
              </a:endParaRPr>
            </a:p>
          </p:txBody>
        </p:sp>
      </p:grpSp>
      <p:sp>
        <p:nvSpPr>
          <p:cNvPr id="16" name="Footer Placeholder 3"/>
          <p:cNvSpPr txBox="1">
            <a:spLocks/>
          </p:cNvSpPr>
          <p:nvPr/>
        </p:nvSpPr>
        <p:spPr>
          <a:xfrm>
            <a:off x="1341438" y="6626225"/>
            <a:ext cx="2442563" cy="138499"/>
          </a:xfrm>
          <a:prstGeom prst="rect">
            <a:avLst/>
          </a:prstGeom>
        </p:spPr>
        <p:txBody>
          <a:bodyPr wrap="none" lIns="0" tIns="0" rIns="0" bIns="0">
            <a:spAutoFit/>
          </a:bodyPr>
          <a:lstStyle>
            <a:lvl1pPr marL="0" algn="l" rtl="0" latinLnBrk="0">
              <a:defRPr sz="900" kern="1200">
                <a:solidFill>
                  <a:schemeClr val="tx2"/>
                </a:solidFill>
                <a:latin typeface="+mn-lt"/>
                <a:ea typeface="+mn-ea"/>
                <a:cs typeface="+mn-cs"/>
              </a:defRPr>
            </a:lvl1pPr>
            <a:lvl2pPr marL="457200" algn="l" rtl="0" latinLnBrk="0">
              <a:defRPr sz="1800" kern="1200">
                <a:solidFill>
                  <a:schemeClr val="tx1"/>
                </a:solidFill>
                <a:latin typeface="+mn-lt"/>
                <a:ea typeface="+mn-ea"/>
                <a:cs typeface="+mn-cs"/>
              </a:defRPr>
            </a:lvl2pPr>
            <a:lvl3pPr marL="914400" algn="l" rtl="0" latinLnBrk="0">
              <a:defRPr sz="1800" kern="1200">
                <a:solidFill>
                  <a:schemeClr val="tx1"/>
                </a:solidFill>
                <a:latin typeface="+mn-lt"/>
                <a:ea typeface="+mn-ea"/>
                <a:cs typeface="+mn-cs"/>
              </a:defRPr>
            </a:lvl3pPr>
            <a:lvl4pPr marL="1371600" algn="l" rtl="0" latinLnBrk="0">
              <a:defRPr sz="1800" kern="1200">
                <a:solidFill>
                  <a:schemeClr val="tx1"/>
                </a:solidFill>
                <a:latin typeface="+mn-lt"/>
                <a:ea typeface="+mn-ea"/>
                <a:cs typeface="+mn-cs"/>
              </a:defRPr>
            </a:lvl4pPr>
            <a:lvl5pPr marL="1828800" algn="l" rtl="0" latinLnBrk="0">
              <a:defRPr sz="1800" kern="1200">
                <a:solidFill>
                  <a:schemeClr val="tx1"/>
                </a:solidFill>
                <a:latin typeface="+mn-lt"/>
                <a:ea typeface="+mn-ea"/>
                <a:cs typeface="+mn-cs"/>
              </a:defRPr>
            </a:lvl5pPr>
            <a:lvl6pPr marL="2286000" algn="l" rtl="0" latinLnBrk="0">
              <a:defRPr sz="1800" kern="1200">
                <a:solidFill>
                  <a:schemeClr val="tx1"/>
                </a:solidFill>
                <a:latin typeface="+mn-lt"/>
                <a:ea typeface="+mn-ea"/>
                <a:cs typeface="+mn-cs"/>
              </a:defRPr>
            </a:lvl6pPr>
            <a:lvl7pPr marL="2743200" algn="l" rtl="0" latinLnBrk="0">
              <a:defRPr sz="1800" kern="1200">
                <a:solidFill>
                  <a:schemeClr val="tx1"/>
                </a:solidFill>
                <a:latin typeface="+mn-lt"/>
                <a:ea typeface="+mn-ea"/>
                <a:cs typeface="+mn-cs"/>
              </a:defRPr>
            </a:lvl7pPr>
            <a:lvl8pPr marL="3200400" algn="l" rtl="0" latinLnBrk="0">
              <a:defRPr sz="1800" kern="1200">
                <a:solidFill>
                  <a:schemeClr val="tx1"/>
                </a:solidFill>
                <a:latin typeface="+mn-lt"/>
                <a:ea typeface="+mn-ea"/>
                <a:cs typeface="+mn-cs"/>
              </a:defRPr>
            </a:lvl8pPr>
            <a:lvl9pPr marL="3657600" algn="l" rtl="0" latinLnBrk="0">
              <a:defRPr sz="1800" kern="1200">
                <a:solidFill>
                  <a:schemeClr val="tx1"/>
                </a:solidFill>
                <a:latin typeface="+mn-lt"/>
                <a:ea typeface="+mn-ea"/>
                <a:cs typeface="+mn-cs"/>
              </a:defRPr>
            </a:lvl9pPr>
            <a:extLst/>
          </a:lstStyle>
          <a:p>
            <a:r>
              <a:rPr lang="en-GB">
                <a:solidFill>
                  <a:srgbClr val="7F7F7F"/>
                </a:solidFill>
              </a:rPr>
              <a:t>Sidel Template 2013, </a:t>
            </a:r>
            <a:fld id="{74360A6C-0130-475B-8B37-F39CE4E35109}" type="datetime4">
              <a:rPr lang="en-GB" smtClean="0">
                <a:solidFill>
                  <a:srgbClr val="7F7F7F"/>
                </a:solidFill>
              </a:rPr>
              <a:pPr/>
              <a:t>Thu, 14 March</a:t>
            </a:fld>
            <a:r>
              <a:rPr lang="en-GB">
                <a:solidFill>
                  <a:srgbClr val="7F7F7F"/>
                </a:solidFill>
              </a:rPr>
              <a:t> – Confidential</a:t>
            </a:r>
            <a:endParaRPr lang="en-GB" dirty="0">
              <a:solidFill>
                <a:srgbClr val="7F7F7F"/>
              </a:solidFill>
            </a:endParaRPr>
          </a:p>
        </p:txBody>
      </p:sp>
      <p:sp>
        <p:nvSpPr>
          <p:cNvPr id="17" name="Slide Number Placeholder 4"/>
          <p:cNvSpPr txBox="1">
            <a:spLocks/>
          </p:cNvSpPr>
          <p:nvPr/>
        </p:nvSpPr>
        <p:spPr>
          <a:xfrm>
            <a:off x="652780" y="6626225"/>
            <a:ext cx="448841" cy="138499"/>
          </a:xfrm>
          <a:prstGeom prst="rect">
            <a:avLst/>
          </a:prstGeom>
        </p:spPr>
        <p:txBody>
          <a:bodyPr wrap="none" lIns="0" tIns="0" rIns="0" bIns="0">
            <a:spAutoFit/>
          </a:bodyPr>
          <a:lstStyle>
            <a:lvl1pPr marL="0" algn="l" rtl="0" latinLnBrk="0">
              <a:defRPr sz="900" kern="1200">
                <a:solidFill>
                  <a:schemeClr val="tx2"/>
                </a:solidFill>
                <a:latin typeface="+mn-lt"/>
                <a:ea typeface="+mn-ea"/>
                <a:cs typeface="+mn-cs"/>
              </a:defRPr>
            </a:lvl1pPr>
            <a:lvl2pPr marL="457200" algn="l" rtl="0" latinLnBrk="0">
              <a:defRPr sz="1800" kern="1200">
                <a:solidFill>
                  <a:schemeClr val="tx1"/>
                </a:solidFill>
                <a:latin typeface="+mn-lt"/>
                <a:ea typeface="+mn-ea"/>
                <a:cs typeface="+mn-cs"/>
              </a:defRPr>
            </a:lvl2pPr>
            <a:lvl3pPr marL="914400" algn="l" rtl="0" latinLnBrk="0">
              <a:defRPr sz="1800" kern="1200">
                <a:solidFill>
                  <a:schemeClr val="tx1"/>
                </a:solidFill>
                <a:latin typeface="+mn-lt"/>
                <a:ea typeface="+mn-ea"/>
                <a:cs typeface="+mn-cs"/>
              </a:defRPr>
            </a:lvl3pPr>
            <a:lvl4pPr marL="1371600" algn="l" rtl="0" latinLnBrk="0">
              <a:defRPr sz="1800" kern="1200">
                <a:solidFill>
                  <a:schemeClr val="tx1"/>
                </a:solidFill>
                <a:latin typeface="+mn-lt"/>
                <a:ea typeface="+mn-ea"/>
                <a:cs typeface="+mn-cs"/>
              </a:defRPr>
            </a:lvl4pPr>
            <a:lvl5pPr marL="1828800" algn="l" rtl="0" latinLnBrk="0">
              <a:defRPr sz="1800" kern="1200">
                <a:solidFill>
                  <a:schemeClr val="tx1"/>
                </a:solidFill>
                <a:latin typeface="+mn-lt"/>
                <a:ea typeface="+mn-ea"/>
                <a:cs typeface="+mn-cs"/>
              </a:defRPr>
            </a:lvl5pPr>
            <a:lvl6pPr marL="2286000" algn="l" rtl="0" latinLnBrk="0">
              <a:defRPr sz="1800" kern="1200">
                <a:solidFill>
                  <a:schemeClr val="tx1"/>
                </a:solidFill>
                <a:latin typeface="+mn-lt"/>
                <a:ea typeface="+mn-ea"/>
                <a:cs typeface="+mn-cs"/>
              </a:defRPr>
            </a:lvl6pPr>
            <a:lvl7pPr marL="2743200" algn="l" rtl="0" latinLnBrk="0">
              <a:defRPr sz="1800" kern="1200">
                <a:solidFill>
                  <a:schemeClr val="tx1"/>
                </a:solidFill>
                <a:latin typeface="+mn-lt"/>
                <a:ea typeface="+mn-ea"/>
                <a:cs typeface="+mn-cs"/>
              </a:defRPr>
            </a:lvl7pPr>
            <a:lvl8pPr marL="3200400" algn="l" rtl="0" latinLnBrk="0">
              <a:defRPr sz="1800" kern="1200">
                <a:solidFill>
                  <a:schemeClr val="tx1"/>
                </a:solidFill>
                <a:latin typeface="+mn-lt"/>
                <a:ea typeface="+mn-ea"/>
                <a:cs typeface="+mn-cs"/>
              </a:defRPr>
            </a:lvl8pPr>
            <a:lvl9pPr marL="3657600" algn="l" rtl="0" latinLnBrk="0">
              <a:defRPr sz="1800" kern="1200">
                <a:solidFill>
                  <a:schemeClr val="tx1"/>
                </a:solidFill>
                <a:latin typeface="+mn-lt"/>
                <a:ea typeface="+mn-ea"/>
                <a:cs typeface="+mn-cs"/>
              </a:defRPr>
            </a:lvl9pPr>
            <a:extLst/>
          </a:lstStyle>
          <a:p>
            <a:r>
              <a:rPr lang="en-GB" dirty="0">
                <a:solidFill>
                  <a:srgbClr val="7F7F7F"/>
                </a:solidFill>
              </a:rPr>
              <a:t>Page </a:t>
            </a:r>
            <a:fld id="{7873E190-40CF-412D-9604-1EFCEB1508B2}" type="slidenum">
              <a:rPr lang="en-GB" smtClean="0">
                <a:solidFill>
                  <a:srgbClr val="7F7F7F"/>
                </a:solidFill>
              </a:rPr>
              <a:pPr/>
              <a:t>‹#›</a:t>
            </a:fld>
            <a:endParaRPr lang="en-GB" dirty="0">
              <a:solidFill>
                <a:srgbClr val="7F7F7F"/>
              </a:solidFill>
            </a:endParaRPr>
          </a:p>
        </p:txBody>
      </p:sp>
      <p:sp>
        <p:nvSpPr>
          <p:cNvPr id="4" name="Text Placeholder 3"/>
          <p:cNvSpPr>
            <a:spLocks noGrp="1"/>
          </p:cNvSpPr>
          <p:nvPr>
            <p:ph type="body" idx="1"/>
          </p:nvPr>
        </p:nvSpPr>
        <p:spPr>
          <a:xfrm>
            <a:off x="648000" y="1485900"/>
            <a:ext cx="7997525" cy="4762500"/>
          </a:xfrm>
          <a:prstGeom prst="rect">
            <a:avLst/>
          </a:prstGeom>
        </p:spPr>
        <p:txBody>
          <a:bodyPr vert="horz" lIns="0" tIns="0" rIns="0" bIns="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B" dirty="0"/>
          </a:p>
        </p:txBody>
      </p:sp>
    </p:spTree>
    <p:extLst>
      <p:ext uri="{BB962C8B-B14F-4D97-AF65-F5344CB8AC3E}">
        <p14:creationId xmlns:p14="http://schemas.microsoft.com/office/powerpoint/2010/main" val="2433697809"/>
      </p:ext>
    </p:extLst>
  </p:cSld>
  <p:clrMap bg1="dk1" tx1="lt1" bg2="dk2" tx2="lt2" accent1="accent1" accent2="accent2" accent3="accent3" accent4="accent4" accent5="accent5" accent6="accent6" hlink="hlink" folHlink="folHlink"/>
  <p:sldLayoutIdLst>
    <p:sldLayoutId id="2147483877" r:id="rId1"/>
    <p:sldLayoutId id="2147483878" r:id="rId2"/>
    <p:sldLayoutId id="2147483879" r:id="rId3"/>
    <p:sldLayoutId id="2147483880" r:id="rId4"/>
    <p:sldLayoutId id="2147483881" r:id="rId5"/>
    <p:sldLayoutId id="2147483882" r:id="rId6"/>
    <p:sldLayoutId id="2147483883" r:id="rId7"/>
    <p:sldLayoutId id="2147483884" r:id="rId8"/>
  </p:sldLayoutIdLst>
  <p:txStyles>
    <p:titleStyle>
      <a:lvl1pPr algn="l" rtl="0" eaLnBrk="1" latinLnBrk="0" hangingPunct="1">
        <a:spcBef>
          <a:spcPct val="0"/>
        </a:spcBef>
        <a:buNone/>
        <a:defRPr lang="en-US" sz="3000" b="1" cap="none" baseline="0" noProof="1" dirty="0">
          <a:solidFill>
            <a:schemeClr val="accent4"/>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extLst/>
    </p:titleStyle>
    <p:bodyStyle>
      <a:lvl1pPr marL="0" indent="0" algn="l" rtl="0" eaLnBrk="1" latinLnBrk="0" hangingPunct="1">
        <a:spcBef>
          <a:spcPct val="20000"/>
        </a:spcBef>
        <a:buNone/>
        <a:defRPr lang="en-US" sz="2000" noProof="1" smtClean="0">
          <a:solidFill>
            <a:schemeClr val="tx1"/>
          </a:solidFill>
          <a:latin typeface="+mn-lt"/>
          <a:ea typeface="+mn-ea"/>
          <a:cs typeface="+mn-cs"/>
        </a:defRPr>
      </a:lvl1pPr>
      <a:lvl2pPr marL="182563" indent="-182563" algn="l" rtl="0" eaLnBrk="1" latinLnBrk="0" hangingPunct="1">
        <a:spcBef>
          <a:spcPts val="1200"/>
        </a:spcBef>
        <a:buClr>
          <a:schemeClr val="accent4"/>
        </a:buClr>
        <a:buFont typeface="Wingdings" pitchFamily="2" charset="2"/>
        <a:buChar char="§"/>
        <a:defRPr lang="en-US" sz="1800" noProof="1" smtClean="0">
          <a:solidFill>
            <a:schemeClr val="tx1"/>
          </a:solidFill>
          <a:latin typeface="+mn-lt"/>
          <a:ea typeface="+mn-ea"/>
          <a:cs typeface="+mn-cs"/>
        </a:defRPr>
      </a:lvl2pPr>
      <a:lvl3pPr marL="357188" indent="-174625" algn="l" rtl="0" eaLnBrk="1" latinLnBrk="0" hangingPunct="1">
        <a:spcBef>
          <a:spcPts val="0"/>
        </a:spcBef>
        <a:buClr>
          <a:schemeClr val="accent4"/>
        </a:buClr>
        <a:buFont typeface="Wingdings" pitchFamily="2" charset="2"/>
        <a:buChar char="§"/>
        <a:defRPr lang="en-US" sz="1600" noProof="1" smtClean="0">
          <a:solidFill>
            <a:schemeClr val="tx1"/>
          </a:solidFill>
          <a:latin typeface="+mn-lt"/>
          <a:ea typeface="+mn-ea"/>
          <a:cs typeface="+mn-cs"/>
        </a:defRPr>
      </a:lvl3pPr>
      <a:lvl4pPr marL="539750" indent="-182563" algn="l" rtl="0" eaLnBrk="1" latinLnBrk="0" hangingPunct="1">
        <a:spcBef>
          <a:spcPts val="0"/>
        </a:spcBef>
        <a:buFont typeface="Wingdings" pitchFamily="2" charset="2"/>
        <a:buChar char="§"/>
        <a:defRPr lang="en-US" sz="1600" noProof="1" smtClean="0">
          <a:solidFill>
            <a:schemeClr val="tx1"/>
          </a:solidFill>
          <a:latin typeface="+mn-lt"/>
          <a:ea typeface="+mn-ea"/>
          <a:cs typeface="+mn-cs"/>
        </a:defRPr>
      </a:lvl4pPr>
      <a:lvl5pPr marL="714375" indent="-174625" algn="l" rtl="0" eaLnBrk="1" latinLnBrk="0" hangingPunct="1">
        <a:spcBef>
          <a:spcPts val="0"/>
        </a:spcBef>
        <a:buFont typeface="Wingdings" pitchFamily="2" charset="2"/>
        <a:buChar char="§"/>
        <a:defRPr lang="en-US" sz="1600" noProof="1" dirty="0">
          <a:solidFill>
            <a:schemeClr val="tx1"/>
          </a:solidFill>
          <a:latin typeface="+mn-lt"/>
          <a:ea typeface="+mn-ea"/>
          <a:cs typeface="+mn-cs"/>
        </a:defRPr>
      </a:lvl5pPr>
      <a:lvl6pPr marL="2514600" indent="-228600" algn="l" rtl="0" eaLnBrk="1" latinLnBrk="0" hangingPunct="1">
        <a:spcBef>
          <a:spcPct val="20000"/>
        </a:spcBef>
        <a:buChar char="•"/>
        <a:defRPr sz="2000">
          <a:solidFill>
            <a:schemeClr val="tx1"/>
          </a:solidFill>
          <a:latin typeface="+mn-lt"/>
          <a:ea typeface="+mn-ea"/>
          <a:cs typeface="+mn-cs"/>
        </a:defRPr>
      </a:lvl6pPr>
      <a:lvl7pPr marL="2971800" indent="-228600" algn="l" rtl="0" eaLnBrk="1" latinLnBrk="0" hangingPunct="1">
        <a:spcBef>
          <a:spcPct val="20000"/>
        </a:spcBef>
        <a:buChar char="•"/>
        <a:defRPr sz="2000">
          <a:solidFill>
            <a:schemeClr val="tx1"/>
          </a:solidFill>
          <a:latin typeface="+mn-lt"/>
          <a:ea typeface="+mn-ea"/>
          <a:cs typeface="+mn-cs"/>
        </a:defRPr>
      </a:lvl7pPr>
      <a:lvl8pPr marL="3429000" indent="-228600" algn="l" rtl="0" eaLnBrk="1" latinLnBrk="0" hangingPunct="1">
        <a:spcBef>
          <a:spcPct val="20000"/>
        </a:spcBef>
        <a:buChar char="•"/>
        <a:defRPr sz="2000">
          <a:solidFill>
            <a:schemeClr val="tx1"/>
          </a:solidFill>
          <a:latin typeface="+mn-lt"/>
          <a:ea typeface="+mn-ea"/>
          <a:cs typeface="+mn-cs"/>
        </a:defRPr>
      </a:lvl8pPr>
      <a:lvl9pPr marL="3886200" indent="-228600" algn="l" rtl="0" eaLnBrk="1" latinLnBrk="0" hangingPunct="1">
        <a:spcBef>
          <a:spcPct val="20000"/>
        </a:spcBef>
        <a:buChar char="•"/>
        <a:defRPr sz="2000">
          <a:solidFill>
            <a:schemeClr val="tx1"/>
          </a:solidFill>
          <a:latin typeface="+mn-lt"/>
          <a:ea typeface="+mn-ea"/>
          <a:cs typeface="+mn-cs"/>
        </a:defRPr>
      </a:lvl9pPr>
      <a:extLst/>
    </p:bodyStyle>
    <p:otherStyle>
      <a:lvl1pPr marL="0" algn="l" rtl="0" eaLnBrk="1" hangingPunct="1">
        <a:defRPr>
          <a:solidFill>
            <a:schemeClr val="tx1"/>
          </a:solidFill>
          <a:latin typeface="+mn-lt"/>
          <a:ea typeface="+mn-ea"/>
          <a:cs typeface="+mn-cs"/>
        </a:defRPr>
      </a:lvl1pPr>
      <a:lvl2pPr marL="457200" algn="l" rtl="0" eaLnBrk="1" hangingPunct="1">
        <a:defRPr>
          <a:solidFill>
            <a:schemeClr val="tx1"/>
          </a:solidFill>
          <a:latin typeface="+mn-lt"/>
          <a:ea typeface="+mn-ea"/>
          <a:cs typeface="+mn-cs"/>
        </a:defRPr>
      </a:lvl2pPr>
      <a:lvl3pPr marL="914400" algn="l" rtl="0" eaLnBrk="1" hangingPunct="1">
        <a:defRPr>
          <a:solidFill>
            <a:schemeClr val="tx1"/>
          </a:solidFill>
          <a:latin typeface="+mn-lt"/>
          <a:ea typeface="+mn-ea"/>
          <a:cs typeface="+mn-cs"/>
        </a:defRPr>
      </a:lvl3pPr>
      <a:lvl4pPr marL="1371600" algn="l" rtl="0" eaLnBrk="1" hangingPunct="1">
        <a:defRPr>
          <a:solidFill>
            <a:schemeClr val="tx1"/>
          </a:solidFill>
          <a:latin typeface="+mn-lt"/>
          <a:ea typeface="+mn-ea"/>
          <a:cs typeface="+mn-cs"/>
        </a:defRPr>
      </a:lvl4pPr>
      <a:lvl5pPr marL="1828800" algn="l" rtl="0" eaLnBrk="1" hangingPunct="1">
        <a:defRPr>
          <a:solidFill>
            <a:schemeClr val="tx1"/>
          </a:solidFill>
          <a:latin typeface="+mn-lt"/>
          <a:ea typeface="+mn-ea"/>
          <a:cs typeface="+mn-cs"/>
        </a:defRPr>
      </a:lvl5pPr>
      <a:lvl6pPr marL="2286000" algn="l" rtl="0" eaLnBrk="1" hangingPunct="1">
        <a:defRPr>
          <a:solidFill>
            <a:schemeClr val="tx1"/>
          </a:solidFill>
          <a:latin typeface="+mn-lt"/>
          <a:ea typeface="+mn-ea"/>
          <a:cs typeface="+mn-cs"/>
        </a:defRPr>
      </a:lvl6pPr>
      <a:lvl7pPr marL="2743200" algn="l" rtl="0" eaLnBrk="1" hangingPunct="1">
        <a:defRPr>
          <a:solidFill>
            <a:schemeClr val="tx1"/>
          </a:solidFill>
          <a:latin typeface="+mn-lt"/>
          <a:ea typeface="+mn-ea"/>
          <a:cs typeface="+mn-cs"/>
        </a:defRPr>
      </a:lvl7pPr>
      <a:lvl8pPr marL="3200400" algn="l" rtl="0" eaLnBrk="1" hangingPunct="1">
        <a:defRPr>
          <a:solidFill>
            <a:schemeClr val="tx1"/>
          </a:solidFill>
          <a:latin typeface="+mn-lt"/>
          <a:ea typeface="+mn-ea"/>
          <a:cs typeface="+mn-cs"/>
        </a:defRPr>
      </a:lvl8pPr>
      <a:lvl9pPr marL="3657600" algn="l" rtl="0" eaLnBrk="1" hangingPunct="1">
        <a:defRPr>
          <a:solidFill>
            <a:schemeClr val="tx1"/>
          </a:solidFill>
          <a:latin typeface="+mn-lt"/>
          <a:ea typeface="+mn-ea"/>
          <a:cs typeface="+mn-cs"/>
        </a:defRPr>
      </a:lvl9pPr>
      <a:extLst/>
    </p:otherStyle>
  </p:txStyles>
</p:sldMaster>
</file>

<file path=ppt/slideMasters/slideMaster26.xml><?xml version="1.0" encoding="utf-8"?>
<p:sldMaster xmlns:a="http://schemas.openxmlformats.org/drawingml/2006/main" xmlns:r="http://schemas.openxmlformats.org/officeDocument/2006/relationships" xmlns:p="http://schemas.openxmlformats.org/presentationml/2006/main" preserve="1">
  <p:cSld>
    <p:bg bwMode="gray">
      <p:bgPr>
        <a:solidFill>
          <a:schemeClr val="tx1"/>
        </a:solidFill>
        <a:effectLst/>
      </p:bgPr>
    </p:bg>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p:custDataLst>
              <p:tags r:id="rId11"/>
            </p:custDataLst>
            <p:extLst>
              <p:ext uri="{D42A27DB-BD31-4B8C-83A1-F6EECF244321}">
                <p14:modId xmlns:p14="http://schemas.microsoft.com/office/powerpoint/2010/main" val="1527064513"/>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152606" name="think-cell Folie" r:id="rId12" imgW="270" imgH="270" progId="TCLayout.ActiveDocument.1">
                  <p:embed/>
                </p:oleObj>
              </mc:Choice>
              <mc:Fallback>
                <p:oleObj name="think-cell Folie" r:id="rId12" imgW="270" imgH="270" progId="TCLayout.ActiveDocument.1">
                  <p:embed/>
                  <p:pic>
                    <p:nvPicPr>
                      <p:cNvPr id="0" name=""/>
                      <p:cNvPicPr/>
                      <p:nvPr/>
                    </p:nvPicPr>
                    <p:blipFill>
                      <a:blip r:embed="rId13"/>
                      <a:stretch>
                        <a:fillRect/>
                      </a:stretch>
                    </p:blipFill>
                    <p:spPr>
                      <a:xfrm>
                        <a:off x="1588" y="1588"/>
                        <a:ext cx="1587" cy="1587"/>
                      </a:xfrm>
                      <a:prstGeom prst="rect">
                        <a:avLst/>
                      </a:prstGeom>
                    </p:spPr>
                  </p:pic>
                </p:oleObj>
              </mc:Fallback>
            </mc:AlternateContent>
          </a:graphicData>
        </a:graphic>
      </p:graphicFrame>
      <p:pic>
        <p:nvPicPr>
          <p:cNvPr id="15" name="Picture 3" descr="Hintergrund"/>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pic>
        <p:nvPicPr>
          <p:cNvPr id="9" name="Image 66" descr="shadow-v2.png"/>
          <p:cNvPicPr>
            <a:picLocks noChangeAspect="1"/>
          </p:cNvPicPr>
          <p:nvPr/>
        </p:nvPicPr>
        <p:blipFill>
          <a:blip r:embed="rId15">
            <a:extLst>
              <a:ext uri="{28A0092B-C50C-407E-A947-70E740481C1C}">
                <a14:useLocalDpi xmlns:a14="http://schemas.microsoft.com/office/drawing/2010/main" val="0"/>
              </a:ext>
            </a:extLst>
          </a:blip>
          <a:srcRect t="8528" b="51877"/>
          <a:stretch>
            <a:fillRect/>
          </a:stretch>
        </p:blipFill>
        <p:spPr bwMode="auto">
          <a:xfrm>
            <a:off x="0" y="6381750"/>
            <a:ext cx="8856663" cy="206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6" name="Rectangle 6"/>
          <p:cNvSpPr>
            <a:spLocks noGrp="1"/>
          </p:cNvSpPr>
          <p:nvPr>
            <p:ph type="title"/>
          </p:nvPr>
        </p:nvSpPr>
        <p:spPr>
          <a:xfrm>
            <a:off x="648000" y="334800"/>
            <a:ext cx="7992000" cy="93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fontAlgn="base">
              <a:spcAft>
                <a:spcPct val="0"/>
              </a:spcAft>
            </a:pPr>
            <a:r>
              <a:rPr lang="en-GB" noProof="1"/>
              <a:t>Click to edit master title style</a:t>
            </a:r>
            <a:endParaRPr lang="en-GB" dirty="0"/>
          </a:p>
        </p:txBody>
      </p:sp>
      <p:grpSp>
        <p:nvGrpSpPr>
          <p:cNvPr id="10" name="Group 7"/>
          <p:cNvGrpSpPr>
            <a:grpSpLocks/>
          </p:cNvGrpSpPr>
          <p:nvPr/>
        </p:nvGrpSpPr>
        <p:grpSpPr bwMode="auto">
          <a:xfrm>
            <a:off x="7777163" y="6526213"/>
            <a:ext cx="863600" cy="236537"/>
            <a:chOff x="1005" y="1644"/>
            <a:chExt cx="3749" cy="1030"/>
          </a:xfrm>
        </p:grpSpPr>
        <p:sp>
          <p:nvSpPr>
            <p:cNvPr id="11" name="Freeform 8"/>
            <p:cNvSpPr>
              <a:spLocks/>
            </p:cNvSpPr>
            <p:nvPr userDrawn="1"/>
          </p:nvSpPr>
          <p:spPr bwMode="auto">
            <a:xfrm>
              <a:off x="1962" y="2123"/>
              <a:ext cx="314" cy="256"/>
            </a:xfrm>
            <a:custGeom>
              <a:avLst/>
              <a:gdLst>
                <a:gd name="T0" fmla="*/ 108 w 314"/>
                <a:gd name="T1" fmla="*/ 256 h 256"/>
                <a:gd name="T2" fmla="*/ 314 w 314"/>
                <a:gd name="T3" fmla="*/ 0 h 256"/>
                <a:gd name="T4" fmla="*/ 101 w 314"/>
                <a:gd name="T5" fmla="*/ 0 h 256"/>
                <a:gd name="T6" fmla="*/ 0 w 314"/>
                <a:gd name="T7" fmla="*/ 126 h 256"/>
                <a:gd name="T8" fmla="*/ 108 w 314"/>
                <a:gd name="T9" fmla="*/ 256 h 256"/>
              </a:gdLst>
              <a:ahLst/>
              <a:cxnLst>
                <a:cxn ang="0">
                  <a:pos x="T0" y="T1"/>
                </a:cxn>
                <a:cxn ang="0">
                  <a:pos x="T2" y="T3"/>
                </a:cxn>
                <a:cxn ang="0">
                  <a:pos x="T4" y="T5"/>
                </a:cxn>
                <a:cxn ang="0">
                  <a:pos x="T6" y="T7"/>
                </a:cxn>
                <a:cxn ang="0">
                  <a:pos x="T8" y="T9"/>
                </a:cxn>
              </a:cxnLst>
              <a:rect l="0" t="0" r="r" b="b"/>
              <a:pathLst>
                <a:path w="314" h="256">
                  <a:moveTo>
                    <a:pt x="108" y="256"/>
                  </a:moveTo>
                  <a:lnTo>
                    <a:pt x="314" y="0"/>
                  </a:lnTo>
                  <a:lnTo>
                    <a:pt x="101" y="0"/>
                  </a:lnTo>
                  <a:lnTo>
                    <a:pt x="0" y="126"/>
                  </a:lnTo>
                  <a:lnTo>
                    <a:pt x="108" y="256"/>
                  </a:lnTo>
                  <a:close/>
                </a:path>
              </a:pathLst>
            </a:custGeom>
            <a:solidFill>
              <a:srgbClr val="F15A2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solidFill>
                  <a:srgbClr val="000000"/>
                </a:solidFill>
              </a:endParaRPr>
            </a:p>
          </p:txBody>
        </p:sp>
        <p:sp>
          <p:nvSpPr>
            <p:cNvPr id="12" name="Freeform 9"/>
            <p:cNvSpPr>
              <a:spLocks noEditPoints="1"/>
            </p:cNvSpPr>
            <p:nvPr userDrawn="1"/>
          </p:nvSpPr>
          <p:spPr bwMode="auto">
            <a:xfrm>
              <a:off x="1005" y="1644"/>
              <a:ext cx="1183" cy="1014"/>
            </a:xfrm>
            <a:custGeom>
              <a:avLst/>
              <a:gdLst>
                <a:gd name="T0" fmla="*/ 359 w 501"/>
                <a:gd name="T1" fmla="*/ 313 h 429"/>
                <a:gd name="T2" fmla="*/ 339 w 501"/>
                <a:gd name="T3" fmla="*/ 287 h 429"/>
                <a:gd name="T4" fmla="*/ 331 w 501"/>
                <a:gd name="T5" fmla="*/ 277 h 429"/>
                <a:gd name="T6" fmla="*/ 288 w 501"/>
                <a:gd name="T7" fmla="*/ 257 h 429"/>
                <a:gd name="T8" fmla="*/ 232 w 501"/>
                <a:gd name="T9" fmla="*/ 313 h 429"/>
                <a:gd name="T10" fmla="*/ 288 w 501"/>
                <a:gd name="T11" fmla="*/ 368 h 429"/>
                <a:gd name="T12" fmla="*/ 331 w 501"/>
                <a:gd name="T13" fmla="*/ 348 h 429"/>
                <a:gd name="T14" fmla="*/ 339 w 501"/>
                <a:gd name="T15" fmla="*/ 338 h 429"/>
                <a:gd name="T16" fmla="*/ 359 w 501"/>
                <a:gd name="T17" fmla="*/ 313 h 429"/>
                <a:gd name="T18" fmla="*/ 162 w 501"/>
                <a:gd name="T19" fmla="*/ 312 h 429"/>
                <a:gd name="T20" fmla="*/ 288 w 501"/>
                <a:gd name="T21" fmla="*/ 188 h 429"/>
                <a:gd name="T22" fmla="*/ 384 w 501"/>
                <a:gd name="T23" fmla="*/ 232 h 429"/>
                <a:gd name="T24" fmla="*/ 385 w 501"/>
                <a:gd name="T25" fmla="*/ 234 h 429"/>
                <a:gd name="T26" fmla="*/ 387 w 501"/>
                <a:gd name="T27" fmla="*/ 233 h 429"/>
                <a:gd name="T28" fmla="*/ 250 w 501"/>
                <a:gd name="T29" fmla="*/ 0 h 429"/>
                <a:gd name="T30" fmla="*/ 0 w 501"/>
                <a:gd name="T31" fmla="*/ 429 h 429"/>
                <a:gd name="T32" fmla="*/ 244 w 501"/>
                <a:gd name="T33" fmla="*/ 429 h 429"/>
                <a:gd name="T34" fmla="*/ 245 w 501"/>
                <a:gd name="T35" fmla="*/ 428 h 429"/>
                <a:gd name="T36" fmla="*/ 220 w 501"/>
                <a:gd name="T37" fmla="*/ 417 h 429"/>
                <a:gd name="T38" fmla="*/ 162 w 501"/>
                <a:gd name="T39" fmla="*/ 312 h 429"/>
                <a:gd name="T40" fmla="*/ 496 w 501"/>
                <a:gd name="T41" fmla="*/ 427 h 429"/>
                <a:gd name="T42" fmla="*/ 470 w 501"/>
                <a:gd name="T43" fmla="*/ 420 h 429"/>
                <a:gd name="T44" fmla="*/ 405 w 501"/>
                <a:gd name="T45" fmla="*/ 367 h 429"/>
                <a:gd name="T46" fmla="*/ 380 w 501"/>
                <a:gd name="T47" fmla="*/ 398 h 429"/>
                <a:gd name="T48" fmla="*/ 333 w 501"/>
                <a:gd name="T49" fmla="*/ 428 h 429"/>
                <a:gd name="T50" fmla="*/ 333 w 501"/>
                <a:gd name="T51" fmla="*/ 429 h 429"/>
                <a:gd name="T52" fmla="*/ 501 w 501"/>
                <a:gd name="T53" fmla="*/ 429 h 429"/>
                <a:gd name="T54" fmla="*/ 501 w 501"/>
                <a:gd name="T55" fmla="*/ 428 h 429"/>
                <a:gd name="T56" fmla="*/ 496 w 501"/>
                <a:gd name="T57" fmla="*/ 427 h 4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01" h="429">
                  <a:moveTo>
                    <a:pt x="359" y="313"/>
                  </a:moveTo>
                  <a:cubicBezTo>
                    <a:pt x="353" y="305"/>
                    <a:pt x="350" y="300"/>
                    <a:pt x="339" y="287"/>
                  </a:cubicBezTo>
                  <a:cubicBezTo>
                    <a:pt x="336" y="283"/>
                    <a:pt x="335" y="282"/>
                    <a:pt x="331" y="277"/>
                  </a:cubicBezTo>
                  <a:cubicBezTo>
                    <a:pt x="320" y="265"/>
                    <a:pt x="306" y="257"/>
                    <a:pt x="288" y="257"/>
                  </a:cubicBezTo>
                  <a:cubicBezTo>
                    <a:pt x="257" y="257"/>
                    <a:pt x="232" y="282"/>
                    <a:pt x="232" y="313"/>
                  </a:cubicBezTo>
                  <a:cubicBezTo>
                    <a:pt x="232" y="343"/>
                    <a:pt x="257" y="368"/>
                    <a:pt x="288" y="368"/>
                  </a:cubicBezTo>
                  <a:cubicBezTo>
                    <a:pt x="306" y="368"/>
                    <a:pt x="320" y="360"/>
                    <a:pt x="331" y="348"/>
                  </a:cubicBezTo>
                  <a:cubicBezTo>
                    <a:pt x="335" y="343"/>
                    <a:pt x="336" y="342"/>
                    <a:pt x="339" y="338"/>
                  </a:cubicBezTo>
                  <a:cubicBezTo>
                    <a:pt x="350" y="325"/>
                    <a:pt x="353" y="320"/>
                    <a:pt x="359" y="313"/>
                  </a:cubicBezTo>
                  <a:moveTo>
                    <a:pt x="162" y="312"/>
                  </a:moveTo>
                  <a:cubicBezTo>
                    <a:pt x="162" y="243"/>
                    <a:pt x="218" y="188"/>
                    <a:pt x="288" y="188"/>
                  </a:cubicBezTo>
                  <a:cubicBezTo>
                    <a:pt x="322" y="188"/>
                    <a:pt x="357" y="201"/>
                    <a:pt x="384" y="232"/>
                  </a:cubicBezTo>
                  <a:cubicBezTo>
                    <a:pt x="385" y="234"/>
                    <a:pt x="385" y="234"/>
                    <a:pt x="385" y="234"/>
                  </a:cubicBezTo>
                  <a:cubicBezTo>
                    <a:pt x="387" y="233"/>
                    <a:pt x="387" y="233"/>
                    <a:pt x="387" y="233"/>
                  </a:cubicBezTo>
                  <a:cubicBezTo>
                    <a:pt x="250" y="0"/>
                    <a:pt x="250" y="0"/>
                    <a:pt x="250" y="0"/>
                  </a:cubicBezTo>
                  <a:cubicBezTo>
                    <a:pt x="0" y="429"/>
                    <a:pt x="0" y="429"/>
                    <a:pt x="0" y="429"/>
                  </a:cubicBezTo>
                  <a:cubicBezTo>
                    <a:pt x="244" y="429"/>
                    <a:pt x="244" y="429"/>
                    <a:pt x="244" y="429"/>
                  </a:cubicBezTo>
                  <a:cubicBezTo>
                    <a:pt x="245" y="428"/>
                    <a:pt x="245" y="428"/>
                    <a:pt x="245" y="428"/>
                  </a:cubicBezTo>
                  <a:cubicBezTo>
                    <a:pt x="234" y="425"/>
                    <a:pt x="224" y="419"/>
                    <a:pt x="220" y="417"/>
                  </a:cubicBezTo>
                  <a:cubicBezTo>
                    <a:pt x="185" y="395"/>
                    <a:pt x="162" y="357"/>
                    <a:pt x="162" y="312"/>
                  </a:cubicBezTo>
                  <a:moveTo>
                    <a:pt x="496" y="427"/>
                  </a:moveTo>
                  <a:cubicBezTo>
                    <a:pt x="485" y="425"/>
                    <a:pt x="476" y="422"/>
                    <a:pt x="470" y="420"/>
                  </a:cubicBezTo>
                  <a:cubicBezTo>
                    <a:pt x="444" y="409"/>
                    <a:pt x="423" y="389"/>
                    <a:pt x="405" y="367"/>
                  </a:cubicBezTo>
                  <a:cubicBezTo>
                    <a:pt x="405" y="367"/>
                    <a:pt x="392" y="385"/>
                    <a:pt x="380" y="398"/>
                  </a:cubicBezTo>
                  <a:cubicBezTo>
                    <a:pt x="362" y="417"/>
                    <a:pt x="343" y="425"/>
                    <a:pt x="333" y="428"/>
                  </a:cubicBezTo>
                  <a:cubicBezTo>
                    <a:pt x="333" y="429"/>
                    <a:pt x="333" y="429"/>
                    <a:pt x="333" y="429"/>
                  </a:cubicBezTo>
                  <a:cubicBezTo>
                    <a:pt x="501" y="429"/>
                    <a:pt x="501" y="429"/>
                    <a:pt x="501" y="429"/>
                  </a:cubicBezTo>
                  <a:cubicBezTo>
                    <a:pt x="501" y="428"/>
                    <a:pt x="501" y="428"/>
                    <a:pt x="501" y="428"/>
                  </a:cubicBezTo>
                  <a:cubicBezTo>
                    <a:pt x="501" y="428"/>
                    <a:pt x="499" y="427"/>
                    <a:pt x="496" y="427"/>
                  </a:cubicBezTo>
                </a:path>
              </a:pathLst>
            </a:custGeom>
            <a:solidFill>
              <a:srgbClr val="005BA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solidFill>
                  <a:srgbClr val="000000"/>
                </a:solidFill>
              </a:endParaRPr>
            </a:p>
          </p:txBody>
        </p:sp>
        <p:sp>
          <p:nvSpPr>
            <p:cNvPr id="14" name="Freeform 10"/>
            <p:cNvSpPr>
              <a:spLocks noEditPoints="1"/>
            </p:cNvSpPr>
            <p:nvPr userDrawn="1"/>
          </p:nvSpPr>
          <p:spPr bwMode="auto">
            <a:xfrm>
              <a:off x="2540" y="1904"/>
              <a:ext cx="2214" cy="770"/>
            </a:xfrm>
            <a:custGeom>
              <a:avLst/>
              <a:gdLst>
                <a:gd name="T0" fmla="*/ 171 w 937"/>
                <a:gd name="T1" fmla="*/ 136 h 326"/>
                <a:gd name="T2" fmla="*/ 78 w 937"/>
                <a:gd name="T3" fmla="*/ 89 h 326"/>
                <a:gd name="T4" fmla="*/ 125 w 937"/>
                <a:gd name="T5" fmla="*/ 53 h 326"/>
                <a:gd name="T6" fmla="*/ 186 w 937"/>
                <a:gd name="T7" fmla="*/ 100 h 326"/>
                <a:gd name="T8" fmla="*/ 253 w 937"/>
                <a:gd name="T9" fmla="*/ 100 h 326"/>
                <a:gd name="T10" fmla="*/ 128 w 937"/>
                <a:gd name="T11" fmla="*/ 0 h 326"/>
                <a:gd name="T12" fmla="*/ 12 w 937"/>
                <a:gd name="T13" fmla="*/ 94 h 326"/>
                <a:gd name="T14" fmla="*/ 104 w 937"/>
                <a:gd name="T15" fmla="*/ 183 h 326"/>
                <a:gd name="T16" fmla="*/ 197 w 937"/>
                <a:gd name="T17" fmla="*/ 234 h 326"/>
                <a:gd name="T18" fmla="*/ 136 w 937"/>
                <a:gd name="T19" fmla="*/ 273 h 326"/>
                <a:gd name="T20" fmla="*/ 67 w 937"/>
                <a:gd name="T21" fmla="*/ 215 h 326"/>
                <a:gd name="T22" fmla="*/ 1 w 937"/>
                <a:gd name="T23" fmla="*/ 215 h 326"/>
                <a:gd name="T24" fmla="*/ 134 w 937"/>
                <a:gd name="T25" fmla="*/ 326 h 326"/>
                <a:gd name="T26" fmla="*/ 263 w 937"/>
                <a:gd name="T27" fmla="*/ 226 h 326"/>
                <a:gd name="T28" fmla="*/ 171 w 937"/>
                <a:gd name="T29" fmla="*/ 136 h 326"/>
                <a:gd name="T30" fmla="*/ 541 w 937"/>
                <a:gd name="T31" fmla="*/ 121 h 326"/>
                <a:gd name="T32" fmla="*/ 541 w 937"/>
                <a:gd name="T33" fmla="*/ 121 h 326"/>
                <a:gd name="T34" fmla="*/ 473 w 937"/>
                <a:gd name="T35" fmla="*/ 87 h 326"/>
                <a:gd name="T36" fmla="*/ 374 w 937"/>
                <a:gd name="T37" fmla="*/ 204 h 326"/>
                <a:gd name="T38" fmla="*/ 475 w 937"/>
                <a:gd name="T39" fmla="*/ 325 h 326"/>
                <a:gd name="T40" fmla="*/ 543 w 937"/>
                <a:gd name="T41" fmla="*/ 290 h 326"/>
                <a:gd name="T42" fmla="*/ 544 w 937"/>
                <a:gd name="T43" fmla="*/ 290 h 326"/>
                <a:gd name="T44" fmla="*/ 544 w 937"/>
                <a:gd name="T45" fmla="*/ 319 h 326"/>
                <a:gd name="T46" fmla="*/ 603 w 937"/>
                <a:gd name="T47" fmla="*/ 319 h 326"/>
                <a:gd name="T48" fmla="*/ 603 w 937"/>
                <a:gd name="T49" fmla="*/ 8 h 326"/>
                <a:gd name="T50" fmla="*/ 541 w 937"/>
                <a:gd name="T51" fmla="*/ 8 h 326"/>
                <a:gd name="T52" fmla="*/ 541 w 937"/>
                <a:gd name="T53" fmla="*/ 121 h 326"/>
                <a:gd name="T54" fmla="*/ 490 w 937"/>
                <a:gd name="T55" fmla="*/ 278 h 326"/>
                <a:gd name="T56" fmla="*/ 436 w 937"/>
                <a:gd name="T57" fmla="*/ 206 h 326"/>
                <a:gd name="T58" fmla="*/ 490 w 937"/>
                <a:gd name="T59" fmla="*/ 134 h 326"/>
                <a:gd name="T60" fmla="*/ 543 w 937"/>
                <a:gd name="T61" fmla="*/ 205 h 326"/>
                <a:gd name="T62" fmla="*/ 490 w 937"/>
                <a:gd name="T63" fmla="*/ 278 h 326"/>
                <a:gd name="T64" fmla="*/ 741 w 937"/>
                <a:gd name="T65" fmla="*/ 87 h 326"/>
                <a:gd name="T66" fmla="*/ 626 w 937"/>
                <a:gd name="T67" fmla="*/ 206 h 326"/>
                <a:gd name="T68" fmla="*/ 741 w 937"/>
                <a:gd name="T69" fmla="*/ 325 h 326"/>
                <a:gd name="T70" fmla="*/ 846 w 937"/>
                <a:gd name="T71" fmla="*/ 249 h 326"/>
                <a:gd name="T72" fmla="*/ 792 w 937"/>
                <a:gd name="T73" fmla="*/ 249 h 326"/>
                <a:gd name="T74" fmla="*/ 743 w 937"/>
                <a:gd name="T75" fmla="*/ 278 h 326"/>
                <a:gd name="T76" fmla="*/ 687 w 937"/>
                <a:gd name="T77" fmla="*/ 221 h 326"/>
                <a:gd name="T78" fmla="*/ 850 w 937"/>
                <a:gd name="T79" fmla="*/ 221 h 326"/>
                <a:gd name="T80" fmla="*/ 741 w 937"/>
                <a:gd name="T81" fmla="*/ 87 h 326"/>
                <a:gd name="T82" fmla="*/ 687 w 937"/>
                <a:gd name="T83" fmla="*/ 182 h 326"/>
                <a:gd name="T84" fmla="*/ 739 w 937"/>
                <a:gd name="T85" fmla="*/ 134 h 326"/>
                <a:gd name="T86" fmla="*/ 788 w 937"/>
                <a:gd name="T87" fmla="*/ 182 h 326"/>
                <a:gd name="T88" fmla="*/ 687 w 937"/>
                <a:gd name="T89" fmla="*/ 182 h 326"/>
                <a:gd name="T90" fmla="*/ 875 w 937"/>
                <a:gd name="T91" fmla="*/ 319 h 326"/>
                <a:gd name="T92" fmla="*/ 937 w 937"/>
                <a:gd name="T93" fmla="*/ 319 h 326"/>
                <a:gd name="T94" fmla="*/ 937 w 937"/>
                <a:gd name="T95" fmla="*/ 8 h 326"/>
                <a:gd name="T96" fmla="*/ 875 w 937"/>
                <a:gd name="T97" fmla="*/ 8 h 326"/>
                <a:gd name="T98" fmla="*/ 875 w 937"/>
                <a:gd name="T99" fmla="*/ 319 h 326"/>
                <a:gd name="T100" fmla="*/ 286 w 937"/>
                <a:gd name="T101" fmla="*/ 319 h 326"/>
                <a:gd name="T102" fmla="*/ 348 w 937"/>
                <a:gd name="T103" fmla="*/ 319 h 326"/>
                <a:gd name="T104" fmla="*/ 348 w 937"/>
                <a:gd name="T105" fmla="*/ 93 h 326"/>
                <a:gd name="T106" fmla="*/ 286 w 937"/>
                <a:gd name="T107" fmla="*/ 93 h 326"/>
                <a:gd name="T108" fmla="*/ 286 w 937"/>
                <a:gd name="T109" fmla="*/ 319 h 326"/>
                <a:gd name="T110" fmla="*/ 286 w 937"/>
                <a:gd name="T111" fmla="*/ 59 h 326"/>
                <a:gd name="T112" fmla="*/ 348 w 937"/>
                <a:gd name="T113" fmla="*/ 59 h 326"/>
                <a:gd name="T114" fmla="*/ 348 w 937"/>
                <a:gd name="T115" fmla="*/ 8 h 326"/>
                <a:gd name="T116" fmla="*/ 286 w 937"/>
                <a:gd name="T117" fmla="*/ 8 h 326"/>
                <a:gd name="T118" fmla="*/ 286 w 937"/>
                <a:gd name="T119" fmla="*/ 59 h 3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937" h="326">
                  <a:moveTo>
                    <a:pt x="171" y="136"/>
                  </a:moveTo>
                  <a:cubicBezTo>
                    <a:pt x="93" y="116"/>
                    <a:pt x="78" y="113"/>
                    <a:pt x="78" y="89"/>
                  </a:cubicBezTo>
                  <a:cubicBezTo>
                    <a:pt x="78" y="63"/>
                    <a:pt x="103" y="53"/>
                    <a:pt x="125" y="53"/>
                  </a:cubicBezTo>
                  <a:cubicBezTo>
                    <a:pt x="158" y="53"/>
                    <a:pt x="184" y="63"/>
                    <a:pt x="186" y="100"/>
                  </a:cubicBezTo>
                  <a:cubicBezTo>
                    <a:pt x="253" y="100"/>
                    <a:pt x="253" y="100"/>
                    <a:pt x="253" y="100"/>
                  </a:cubicBezTo>
                  <a:cubicBezTo>
                    <a:pt x="253" y="29"/>
                    <a:pt x="193" y="0"/>
                    <a:pt x="128" y="0"/>
                  </a:cubicBezTo>
                  <a:cubicBezTo>
                    <a:pt x="72" y="0"/>
                    <a:pt x="12" y="31"/>
                    <a:pt x="12" y="94"/>
                  </a:cubicBezTo>
                  <a:cubicBezTo>
                    <a:pt x="12" y="153"/>
                    <a:pt x="58" y="171"/>
                    <a:pt x="104" y="183"/>
                  </a:cubicBezTo>
                  <a:cubicBezTo>
                    <a:pt x="150" y="195"/>
                    <a:pt x="197" y="201"/>
                    <a:pt x="197" y="234"/>
                  </a:cubicBezTo>
                  <a:cubicBezTo>
                    <a:pt x="197" y="266"/>
                    <a:pt x="160" y="273"/>
                    <a:pt x="136" y="273"/>
                  </a:cubicBezTo>
                  <a:cubicBezTo>
                    <a:pt x="100" y="273"/>
                    <a:pt x="67" y="257"/>
                    <a:pt x="67" y="215"/>
                  </a:cubicBezTo>
                  <a:cubicBezTo>
                    <a:pt x="1" y="215"/>
                    <a:pt x="1" y="215"/>
                    <a:pt x="1" y="215"/>
                  </a:cubicBezTo>
                  <a:cubicBezTo>
                    <a:pt x="0" y="292"/>
                    <a:pt x="65" y="326"/>
                    <a:pt x="134" y="326"/>
                  </a:cubicBezTo>
                  <a:cubicBezTo>
                    <a:pt x="218" y="326"/>
                    <a:pt x="263" y="283"/>
                    <a:pt x="263" y="226"/>
                  </a:cubicBezTo>
                  <a:cubicBezTo>
                    <a:pt x="263" y="156"/>
                    <a:pt x="193" y="141"/>
                    <a:pt x="171" y="136"/>
                  </a:cubicBezTo>
                  <a:moveTo>
                    <a:pt x="541" y="121"/>
                  </a:moveTo>
                  <a:cubicBezTo>
                    <a:pt x="541" y="121"/>
                    <a:pt x="541" y="121"/>
                    <a:pt x="541" y="121"/>
                  </a:cubicBezTo>
                  <a:cubicBezTo>
                    <a:pt x="526" y="99"/>
                    <a:pt x="500" y="87"/>
                    <a:pt x="473" y="87"/>
                  </a:cubicBezTo>
                  <a:cubicBezTo>
                    <a:pt x="407" y="87"/>
                    <a:pt x="374" y="144"/>
                    <a:pt x="374" y="204"/>
                  </a:cubicBezTo>
                  <a:cubicBezTo>
                    <a:pt x="374" y="266"/>
                    <a:pt x="407" y="325"/>
                    <a:pt x="475" y="325"/>
                  </a:cubicBezTo>
                  <a:cubicBezTo>
                    <a:pt x="504" y="325"/>
                    <a:pt x="529" y="314"/>
                    <a:pt x="543" y="290"/>
                  </a:cubicBezTo>
                  <a:cubicBezTo>
                    <a:pt x="544" y="290"/>
                    <a:pt x="544" y="290"/>
                    <a:pt x="544" y="290"/>
                  </a:cubicBezTo>
                  <a:cubicBezTo>
                    <a:pt x="544" y="319"/>
                    <a:pt x="544" y="319"/>
                    <a:pt x="544" y="319"/>
                  </a:cubicBezTo>
                  <a:cubicBezTo>
                    <a:pt x="603" y="319"/>
                    <a:pt x="603" y="319"/>
                    <a:pt x="603" y="319"/>
                  </a:cubicBezTo>
                  <a:cubicBezTo>
                    <a:pt x="603" y="8"/>
                    <a:pt x="603" y="8"/>
                    <a:pt x="603" y="8"/>
                  </a:cubicBezTo>
                  <a:cubicBezTo>
                    <a:pt x="541" y="8"/>
                    <a:pt x="541" y="8"/>
                    <a:pt x="541" y="8"/>
                  </a:cubicBezTo>
                  <a:lnTo>
                    <a:pt x="541" y="121"/>
                  </a:lnTo>
                  <a:close/>
                  <a:moveTo>
                    <a:pt x="490" y="278"/>
                  </a:moveTo>
                  <a:cubicBezTo>
                    <a:pt x="452" y="278"/>
                    <a:pt x="436" y="241"/>
                    <a:pt x="436" y="206"/>
                  </a:cubicBezTo>
                  <a:cubicBezTo>
                    <a:pt x="436" y="169"/>
                    <a:pt x="449" y="134"/>
                    <a:pt x="490" y="134"/>
                  </a:cubicBezTo>
                  <a:cubicBezTo>
                    <a:pt x="530" y="134"/>
                    <a:pt x="543" y="169"/>
                    <a:pt x="543" y="205"/>
                  </a:cubicBezTo>
                  <a:cubicBezTo>
                    <a:pt x="543" y="242"/>
                    <a:pt x="531" y="278"/>
                    <a:pt x="490" y="278"/>
                  </a:cubicBezTo>
                  <a:moveTo>
                    <a:pt x="741" y="87"/>
                  </a:moveTo>
                  <a:cubicBezTo>
                    <a:pt x="672" y="87"/>
                    <a:pt x="626" y="139"/>
                    <a:pt x="626" y="206"/>
                  </a:cubicBezTo>
                  <a:cubicBezTo>
                    <a:pt x="626" y="276"/>
                    <a:pt x="670" y="325"/>
                    <a:pt x="741" y="325"/>
                  </a:cubicBezTo>
                  <a:cubicBezTo>
                    <a:pt x="792" y="325"/>
                    <a:pt x="829" y="302"/>
                    <a:pt x="846" y="249"/>
                  </a:cubicBezTo>
                  <a:cubicBezTo>
                    <a:pt x="792" y="249"/>
                    <a:pt x="792" y="249"/>
                    <a:pt x="792" y="249"/>
                  </a:cubicBezTo>
                  <a:cubicBezTo>
                    <a:pt x="788" y="263"/>
                    <a:pt x="768" y="278"/>
                    <a:pt x="743" y="278"/>
                  </a:cubicBezTo>
                  <a:cubicBezTo>
                    <a:pt x="708" y="278"/>
                    <a:pt x="689" y="260"/>
                    <a:pt x="687" y="221"/>
                  </a:cubicBezTo>
                  <a:cubicBezTo>
                    <a:pt x="850" y="221"/>
                    <a:pt x="850" y="221"/>
                    <a:pt x="850" y="221"/>
                  </a:cubicBezTo>
                  <a:cubicBezTo>
                    <a:pt x="854" y="152"/>
                    <a:pt x="817" y="87"/>
                    <a:pt x="741" y="87"/>
                  </a:cubicBezTo>
                  <a:moveTo>
                    <a:pt x="687" y="182"/>
                  </a:moveTo>
                  <a:cubicBezTo>
                    <a:pt x="688" y="164"/>
                    <a:pt x="700" y="134"/>
                    <a:pt x="739" y="134"/>
                  </a:cubicBezTo>
                  <a:cubicBezTo>
                    <a:pt x="769" y="134"/>
                    <a:pt x="782" y="151"/>
                    <a:pt x="788" y="182"/>
                  </a:cubicBezTo>
                  <a:lnTo>
                    <a:pt x="687" y="182"/>
                  </a:lnTo>
                  <a:close/>
                  <a:moveTo>
                    <a:pt x="875" y="319"/>
                  </a:moveTo>
                  <a:cubicBezTo>
                    <a:pt x="937" y="319"/>
                    <a:pt x="937" y="319"/>
                    <a:pt x="937" y="319"/>
                  </a:cubicBezTo>
                  <a:cubicBezTo>
                    <a:pt x="937" y="8"/>
                    <a:pt x="937" y="8"/>
                    <a:pt x="937" y="8"/>
                  </a:cubicBezTo>
                  <a:cubicBezTo>
                    <a:pt x="875" y="8"/>
                    <a:pt x="875" y="8"/>
                    <a:pt x="875" y="8"/>
                  </a:cubicBezTo>
                  <a:lnTo>
                    <a:pt x="875" y="319"/>
                  </a:lnTo>
                  <a:close/>
                  <a:moveTo>
                    <a:pt x="286" y="319"/>
                  </a:moveTo>
                  <a:cubicBezTo>
                    <a:pt x="348" y="319"/>
                    <a:pt x="348" y="319"/>
                    <a:pt x="348" y="319"/>
                  </a:cubicBezTo>
                  <a:cubicBezTo>
                    <a:pt x="348" y="93"/>
                    <a:pt x="348" y="93"/>
                    <a:pt x="348" y="93"/>
                  </a:cubicBezTo>
                  <a:cubicBezTo>
                    <a:pt x="286" y="93"/>
                    <a:pt x="286" y="93"/>
                    <a:pt x="286" y="93"/>
                  </a:cubicBezTo>
                  <a:lnTo>
                    <a:pt x="286" y="319"/>
                  </a:lnTo>
                  <a:close/>
                  <a:moveTo>
                    <a:pt x="286" y="59"/>
                  </a:moveTo>
                  <a:cubicBezTo>
                    <a:pt x="348" y="59"/>
                    <a:pt x="348" y="59"/>
                    <a:pt x="348" y="59"/>
                  </a:cubicBezTo>
                  <a:cubicBezTo>
                    <a:pt x="348" y="8"/>
                    <a:pt x="348" y="8"/>
                    <a:pt x="348" y="8"/>
                  </a:cubicBezTo>
                  <a:cubicBezTo>
                    <a:pt x="286" y="8"/>
                    <a:pt x="286" y="8"/>
                    <a:pt x="286" y="8"/>
                  </a:cubicBezTo>
                  <a:lnTo>
                    <a:pt x="286" y="59"/>
                  </a:lnTo>
                  <a:close/>
                </a:path>
              </a:pathLst>
            </a:custGeom>
            <a:solidFill>
              <a:srgbClr val="005BA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solidFill>
                  <a:srgbClr val="000000"/>
                </a:solidFill>
              </a:endParaRPr>
            </a:p>
          </p:txBody>
        </p:sp>
      </p:grpSp>
      <p:sp>
        <p:nvSpPr>
          <p:cNvPr id="16" name="Footer Placeholder 3"/>
          <p:cNvSpPr txBox="1">
            <a:spLocks/>
          </p:cNvSpPr>
          <p:nvPr/>
        </p:nvSpPr>
        <p:spPr>
          <a:xfrm>
            <a:off x="1341438" y="6626225"/>
            <a:ext cx="2442563" cy="138499"/>
          </a:xfrm>
          <a:prstGeom prst="rect">
            <a:avLst/>
          </a:prstGeom>
        </p:spPr>
        <p:txBody>
          <a:bodyPr wrap="none" lIns="0" tIns="0" rIns="0" bIns="0">
            <a:spAutoFit/>
          </a:bodyPr>
          <a:lstStyle>
            <a:lvl1pPr marL="0" algn="l" rtl="0" latinLnBrk="0">
              <a:defRPr sz="900" kern="1200">
                <a:solidFill>
                  <a:schemeClr val="tx2"/>
                </a:solidFill>
                <a:latin typeface="+mn-lt"/>
                <a:ea typeface="+mn-ea"/>
                <a:cs typeface="+mn-cs"/>
              </a:defRPr>
            </a:lvl1pPr>
            <a:lvl2pPr marL="457200" algn="l" rtl="0" latinLnBrk="0">
              <a:defRPr sz="1800" kern="1200">
                <a:solidFill>
                  <a:schemeClr val="tx1"/>
                </a:solidFill>
                <a:latin typeface="+mn-lt"/>
                <a:ea typeface="+mn-ea"/>
                <a:cs typeface="+mn-cs"/>
              </a:defRPr>
            </a:lvl2pPr>
            <a:lvl3pPr marL="914400" algn="l" rtl="0" latinLnBrk="0">
              <a:defRPr sz="1800" kern="1200">
                <a:solidFill>
                  <a:schemeClr val="tx1"/>
                </a:solidFill>
                <a:latin typeface="+mn-lt"/>
                <a:ea typeface="+mn-ea"/>
                <a:cs typeface="+mn-cs"/>
              </a:defRPr>
            </a:lvl3pPr>
            <a:lvl4pPr marL="1371600" algn="l" rtl="0" latinLnBrk="0">
              <a:defRPr sz="1800" kern="1200">
                <a:solidFill>
                  <a:schemeClr val="tx1"/>
                </a:solidFill>
                <a:latin typeface="+mn-lt"/>
                <a:ea typeface="+mn-ea"/>
                <a:cs typeface="+mn-cs"/>
              </a:defRPr>
            </a:lvl4pPr>
            <a:lvl5pPr marL="1828800" algn="l" rtl="0" latinLnBrk="0">
              <a:defRPr sz="1800" kern="1200">
                <a:solidFill>
                  <a:schemeClr val="tx1"/>
                </a:solidFill>
                <a:latin typeface="+mn-lt"/>
                <a:ea typeface="+mn-ea"/>
                <a:cs typeface="+mn-cs"/>
              </a:defRPr>
            </a:lvl5pPr>
            <a:lvl6pPr marL="2286000" algn="l" rtl="0" latinLnBrk="0">
              <a:defRPr sz="1800" kern="1200">
                <a:solidFill>
                  <a:schemeClr val="tx1"/>
                </a:solidFill>
                <a:latin typeface="+mn-lt"/>
                <a:ea typeface="+mn-ea"/>
                <a:cs typeface="+mn-cs"/>
              </a:defRPr>
            </a:lvl6pPr>
            <a:lvl7pPr marL="2743200" algn="l" rtl="0" latinLnBrk="0">
              <a:defRPr sz="1800" kern="1200">
                <a:solidFill>
                  <a:schemeClr val="tx1"/>
                </a:solidFill>
                <a:latin typeface="+mn-lt"/>
                <a:ea typeface="+mn-ea"/>
                <a:cs typeface="+mn-cs"/>
              </a:defRPr>
            </a:lvl7pPr>
            <a:lvl8pPr marL="3200400" algn="l" rtl="0" latinLnBrk="0">
              <a:defRPr sz="1800" kern="1200">
                <a:solidFill>
                  <a:schemeClr val="tx1"/>
                </a:solidFill>
                <a:latin typeface="+mn-lt"/>
                <a:ea typeface="+mn-ea"/>
                <a:cs typeface="+mn-cs"/>
              </a:defRPr>
            </a:lvl8pPr>
            <a:lvl9pPr marL="3657600" algn="l" rtl="0" latinLnBrk="0">
              <a:defRPr sz="1800" kern="1200">
                <a:solidFill>
                  <a:schemeClr val="tx1"/>
                </a:solidFill>
                <a:latin typeface="+mn-lt"/>
                <a:ea typeface="+mn-ea"/>
                <a:cs typeface="+mn-cs"/>
              </a:defRPr>
            </a:lvl9pPr>
            <a:extLst/>
          </a:lstStyle>
          <a:p>
            <a:r>
              <a:rPr lang="en-GB">
                <a:solidFill>
                  <a:srgbClr val="7F7F7F"/>
                </a:solidFill>
              </a:rPr>
              <a:t>Sidel Template 2013, </a:t>
            </a:r>
            <a:fld id="{74360A6C-0130-475B-8B37-F39CE4E35109}" type="datetime4">
              <a:rPr lang="en-GB" smtClean="0">
                <a:solidFill>
                  <a:srgbClr val="7F7F7F"/>
                </a:solidFill>
              </a:rPr>
              <a:pPr/>
              <a:t>Thu, 14 March</a:t>
            </a:fld>
            <a:r>
              <a:rPr lang="en-GB">
                <a:solidFill>
                  <a:srgbClr val="7F7F7F"/>
                </a:solidFill>
              </a:rPr>
              <a:t> – Confidential</a:t>
            </a:r>
            <a:endParaRPr lang="en-GB" dirty="0">
              <a:solidFill>
                <a:srgbClr val="7F7F7F"/>
              </a:solidFill>
            </a:endParaRPr>
          </a:p>
        </p:txBody>
      </p:sp>
      <p:sp>
        <p:nvSpPr>
          <p:cNvPr id="17" name="Slide Number Placeholder 4"/>
          <p:cNvSpPr txBox="1">
            <a:spLocks/>
          </p:cNvSpPr>
          <p:nvPr/>
        </p:nvSpPr>
        <p:spPr>
          <a:xfrm>
            <a:off x="652780" y="6626225"/>
            <a:ext cx="448841" cy="138499"/>
          </a:xfrm>
          <a:prstGeom prst="rect">
            <a:avLst/>
          </a:prstGeom>
        </p:spPr>
        <p:txBody>
          <a:bodyPr wrap="none" lIns="0" tIns="0" rIns="0" bIns="0">
            <a:spAutoFit/>
          </a:bodyPr>
          <a:lstStyle>
            <a:lvl1pPr marL="0" algn="l" rtl="0" latinLnBrk="0">
              <a:defRPr sz="900" kern="1200">
                <a:solidFill>
                  <a:schemeClr val="tx2"/>
                </a:solidFill>
                <a:latin typeface="+mn-lt"/>
                <a:ea typeface="+mn-ea"/>
                <a:cs typeface="+mn-cs"/>
              </a:defRPr>
            </a:lvl1pPr>
            <a:lvl2pPr marL="457200" algn="l" rtl="0" latinLnBrk="0">
              <a:defRPr sz="1800" kern="1200">
                <a:solidFill>
                  <a:schemeClr val="tx1"/>
                </a:solidFill>
                <a:latin typeface="+mn-lt"/>
                <a:ea typeface="+mn-ea"/>
                <a:cs typeface="+mn-cs"/>
              </a:defRPr>
            </a:lvl2pPr>
            <a:lvl3pPr marL="914400" algn="l" rtl="0" latinLnBrk="0">
              <a:defRPr sz="1800" kern="1200">
                <a:solidFill>
                  <a:schemeClr val="tx1"/>
                </a:solidFill>
                <a:latin typeface="+mn-lt"/>
                <a:ea typeface="+mn-ea"/>
                <a:cs typeface="+mn-cs"/>
              </a:defRPr>
            </a:lvl3pPr>
            <a:lvl4pPr marL="1371600" algn="l" rtl="0" latinLnBrk="0">
              <a:defRPr sz="1800" kern="1200">
                <a:solidFill>
                  <a:schemeClr val="tx1"/>
                </a:solidFill>
                <a:latin typeface="+mn-lt"/>
                <a:ea typeface="+mn-ea"/>
                <a:cs typeface="+mn-cs"/>
              </a:defRPr>
            </a:lvl4pPr>
            <a:lvl5pPr marL="1828800" algn="l" rtl="0" latinLnBrk="0">
              <a:defRPr sz="1800" kern="1200">
                <a:solidFill>
                  <a:schemeClr val="tx1"/>
                </a:solidFill>
                <a:latin typeface="+mn-lt"/>
                <a:ea typeface="+mn-ea"/>
                <a:cs typeface="+mn-cs"/>
              </a:defRPr>
            </a:lvl5pPr>
            <a:lvl6pPr marL="2286000" algn="l" rtl="0" latinLnBrk="0">
              <a:defRPr sz="1800" kern="1200">
                <a:solidFill>
                  <a:schemeClr val="tx1"/>
                </a:solidFill>
                <a:latin typeface="+mn-lt"/>
                <a:ea typeface="+mn-ea"/>
                <a:cs typeface="+mn-cs"/>
              </a:defRPr>
            </a:lvl6pPr>
            <a:lvl7pPr marL="2743200" algn="l" rtl="0" latinLnBrk="0">
              <a:defRPr sz="1800" kern="1200">
                <a:solidFill>
                  <a:schemeClr val="tx1"/>
                </a:solidFill>
                <a:latin typeface="+mn-lt"/>
                <a:ea typeface="+mn-ea"/>
                <a:cs typeface="+mn-cs"/>
              </a:defRPr>
            </a:lvl7pPr>
            <a:lvl8pPr marL="3200400" algn="l" rtl="0" latinLnBrk="0">
              <a:defRPr sz="1800" kern="1200">
                <a:solidFill>
                  <a:schemeClr val="tx1"/>
                </a:solidFill>
                <a:latin typeface="+mn-lt"/>
                <a:ea typeface="+mn-ea"/>
                <a:cs typeface="+mn-cs"/>
              </a:defRPr>
            </a:lvl8pPr>
            <a:lvl9pPr marL="3657600" algn="l" rtl="0" latinLnBrk="0">
              <a:defRPr sz="1800" kern="1200">
                <a:solidFill>
                  <a:schemeClr val="tx1"/>
                </a:solidFill>
                <a:latin typeface="+mn-lt"/>
                <a:ea typeface="+mn-ea"/>
                <a:cs typeface="+mn-cs"/>
              </a:defRPr>
            </a:lvl9pPr>
            <a:extLst/>
          </a:lstStyle>
          <a:p>
            <a:r>
              <a:rPr lang="en-GB" dirty="0">
                <a:solidFill>
                  <a:srgbClr val="7F7F7F"/>
                </a:solidFill>
              </a:rPr>
              <a:t>Page </a:t>
            </a:r>
            <a:fld id="{7873E190-40CF-412D-9604-1EFCEB1508B2}" type="slidenum">
              <a:rPr lang="en-GB" smtClean="0">
                <a:solidFill>
                  <a:srgbClr val="7F7F7F"/>
                </a:solidFill>
              </a:rPr>
              <a:pPr/>
              <a:t>‹#›</a:t>
            </a:fld>
            <a:endParaRPr lang="en-GB" dirty="0">
              <a:solidFill>
                <a:srgbClr val="7F7F7F"/>
              </a:solidFill>
            </a:endParaRPr>
          </a:p>
        </p:txBody>
      </p:sp>
      <p:sp>
        <p:nvSpPr>
          <p:cNvPr id="4" name="Text Placeholder 3"/>
          <p:cNvSpPr>
            <a:spLocks noGrp="1"/>
          </p:cNvSpPr>
          <p:nvPr>
            <p:ph type="body" idx="1"/>
          </p:nvPr>
        </p:nvSpPr>
        <p:spPr>
          <a:xfrm>
            <a:off x="648000" y="1485900"/>
            <a:ext cx="7997525" cy="4762500"/>
          </a:xfrm>
          <a:prstGeom prst="rect">
            <a:avLst/>
          </a:prstGeom>
        </p:spPr>
        <p:txBody>
          <a:bodyPr vert="horz" lIns="0" tIns="0" rIns="0" bIns="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B" dirty="0"/>
          </a:p>
        </p:txBody>
      </p:sp>
    </p:spTree>
    <p:extLst>
      <p:ext uri="{BB962C8B-B14F-4D97-AF65-F5344CB8AC3E}">
        <p14:creationId xmlns:p14="http://schemas.microsoft.com/office/powerpoint/2010/main" val="582122410"/>
      </p:ext>
    </p:extLst>
  </p:cSld>
  <p:clrMap bg1="dk1" tx1="lt1" bg2="dk2" tx2="lt2" accent1="accent1" accent2="accent2" accent3="accent3" accent4="accent4" accent5="accent5" accent6="accent6" hlink="hlink" folHlink="folHlink"/>
  <p:sldLayoutIdLst>
    <p:sldLayoutId id="2147483886" r:id="rId1"/>
    <p:sldLayoutId id="2147483887" r:id="rId2"/>
    <p:sldLayoutId id="2147483888" r:id="rId3"/>
    <p:sldLayoutId id="2147483889" r:id="rId4"/>
    <p:sldLayoutId id="2147483890" r:id="rId5"/>
    <p:sldLayoutId id="2147483891" r:id="rId6"/>
    <p:sldLayoutId id="2147483892" r:id="rId7"/>
    <p:sldLayoutId id="2147483893" r:id="rId8"/>
  </p:sldLayoutIdLst>
  <p:txStyles>
    <p:titleStyle>
      <a:lvl1pPr algn="l" rtl="0" eaLnBrk="1" latinLnBrk="0" hangingPunct="1">
        <a:spcBef>
          <a:spcPct val="0"/>
        </a:spcBef>
        <a:buNone/>
        <a:defRPr lang="en-US" sz="3000" b="1" cap="none" baseline="0" noProof="1" dirty="0">
          <a:solidFill>
            <a:schemeClr val="accent4"/>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extLst/>
    </p:titleStyle>
    <p:bodyStyle>
      <a:lvl1pPr marL="0" indent="0" algn="l" rtl="0" eaLnBrk="1" latinLnBrk="0" hangingPunct="1">
        <a:spcBef>
          <a:spcPct val="20000"/>
        </a:spcBef>
        <a:buNone/>
        <a:defRPr lang="en-US" sz="2000" noProof="1" smtClean="0">
          <a:solidFill>
            <a:schemeClr val="tx1"/>
          </a:solidFill>
          <a:latin typeface="+mn-lt"/>
          <a:ea typeface="+mn-ea"/>
          <a:cs typeface="+mn-cs"/>
        </a:defRPr>
      </a:lvl1pPr>
      <a:lvl2pPr marL="182563" indent="-182563" algn="l" rtl="0" eaLnBrk="1" latinLnBrk="0" hangingPunct="1">
        <a:spcBef>
          <a:spcPts val="1200"/>
        </a:spcBef>
        <a:buClr>
          <a:schemeClr val="accent4"/>
        </a:buClr>
        <a:buFont typeface="Wingdings" pitchFamily="2" charset="2"/>
        <a:buChar char="§"/>
        <a:defRPr lang="en-US" sz="1800" noProof="1" smtClean="0">
          <a:solidFill>
            <a:schemeClr val="tx1"/>
          </a:solidFill>
          <a:latin typeface="+mn-lt"/>
          <a:ea typeface="+mn-ea"/>
          <a:cs typeface="+mn-cs"/>
        </a:defRPr>
      </a:lvl2pPr>
      <a:lvl3pPr marL="357188" indent="-174625" algn="l" rtl="0" eaLnBrk="1" latinLnBrk="0" hangingPunct="1">
        <a:spcBef>
          <a:spcPts val="0"/>
        </a:spcBef>
        <a:buClr>
          <a:schemeClr val="accent4"/>
        </a:buClr>
        <a:buFont typeface="Wingdings" pitchFamily="2" charset="2"/>
        <a:buChar char="§"/>
        <a:defRPr lang="en-US" sz="1600" noProof="1" smtClean="0">
          <a:solidFill>
            <a:schemeClr val="tx1"/>
          </a:solidFill>
          <a:latin typeface="+mn-lt"/>
          <a:ea typeface="+mn-ea"/>
          <a:cs typeface="+mn-cs"/>
        </a:defRPr>
      </a:lvl3pPr>
      <a:lvl4pPr marL="539750" indent="-182563" algn="l" rtl="0" eaLnBrk="1" latinLnBrk="0" hangingPunct="1">
        <a:spcBef>
          <a:spcPts val="0"/>
        </a:spcBef>
        <a:buFont typeface="Wingdings" pitchFamily="2" charset="2"/>
        <a:buChar char="§"/>
        <a:defRPr lang="en-US" sz="1600" noProof="1" smtClean="0">
          <a:solidFill>
            <a:schemeClr val="tx1"/>
          </a:solidFill>
          <a:latin typeface="+mn-lt"/>
          <a:ea typeface="+mn-ea"/>
          <a:cs typeface="+mn-cs"/>
        </a:defRPr>
      </a:lvl4pPr>
      <a:lvl5pPr marL="714375" indent="-174625" algn="l" rtl="0" eaLnBrk="1" latinLnBrk="0" hangingPunct="1">
        <a:spcBef>
          <a:spcPts val="0"/>
        </a:spcBef>
        <a:buFont typeface="Wingdings" pitchFamily="2" charset="2"/>
        <a:buChar char="§"/>
        <a:defRPr lang="en-US" sz="1600" noProof="1" dirty="0">
          <a:solidFill>
            <a:schemeClr val="tx1"/>
          </a:solidFill>
          <a:latin typeface="+mn-lt"/>
          <a:ea typeface="+mn-ea"/>
          <a:cs typeface="+mn-cs"/>
        </a:defRPr>
      </a:lvl5pPr>
      <a:lvl6pPr marL="2514600" indent="-228600" algn="l" rtl="0" eaLnBrk="1" latinLnBrk="0" hangingPunct="1">
        <a:spcBef>
          <a:spcPct val="20000"/>
        </a:spcBef>
        <a:buChar char="•"/>
        <a:defRPr sz="2000">
          <a:solidFill>
            <a:schemeClr val="tx1"/>
          </a:solidFill>
          <a:latin typeface="+mn-lt"/>
          <a:ea typeface="+mn-ea"/>
          <a:cs typeface="+mn-cs"/>
        </a:defRPr>
      </a:lvl6pPr>
      <a:lvl7pPr marL="2971800" indent="-228600" algn="l" rtl="0" eaLnBrk="1" latinLnBrk="0" hangingPunct="1">
        <a:spcBef>
          <a:spcPct val="20000"/>
        </a:spcBef>
        <a:buChar char="•"/>
        <a:defRPr sz="2000">
          <a:solidFill>
            <a:schemeClr val="tx1"/>
          </a:solidFill>
          <a:latin typeface="+mn-lt"/>
          <a:ea typeface="+mn-ea"/>
          <a:cs typeface="+mn-cs"/>
        </a:defRPr>
      </a:lvl7pPr>
      <a:lvl8pPr marL="3429000" indent="-228600" algn="l" rtl="0" eaLnBrk="1" latinLnBrk="0" hangingPunct="1">
        <a:spcBef>
          <a:spcPct val="20000"/>
        </a:spcBef>
        <a:buChar char="•"/>
        <a:defRPr sz="2000">
          <a:solidFill>
            <a:schemeClr val="tx1"/>
          </a:solidFill>
          <a:latin typeface="+mn-lt"/>
          <a:ea typeface="+mn-ea"/>
          <a:cs typeface="+mn-cs"/>
        </a:defRPr>
      </a:lvl8pPr>
      <a:lvl9pPr marL="3886200" indent="-228600" algn="l" rtl="0" eaLnBrk="1" latinLnBrk="0" hangingPunct="1">
        <a:spcBef>
          <a:spcPct val="20000"/>
        </a:spcBef>
        <a:buChar char="•"/>
        <a:defRPr sz="2000">
          <a:solidFill>
            <a:schemeClr val="tx1"/>
          </a:solidFill>
          <a:latin typeface="+mn-lt"/>
          <a:ea typeface="+mn-ea"/>
          <a:cs typeface="+mn-cs"/>
        </a:defRPr>
      </a:lvl9pPr>
      <a:extLst/>
    </p:bodyStyle>
    <p:otherStyle>
      <a:lvl1pPr marL="0" algn="l" rtl="0" eaLnBrk="1" hangingPunct="1">
        <a:defRPr>
          <a:solidFill>
            <a:schemeClr val="tx1"/>
          </a:solidFill>
          <a:latin typeface="+mn-lt"/>
          <a:ea typeface="+mn-ea"/>
          <a:cs typeface="+mn-cs"/>
        </a:defRPr>
      </a:lvl1pPr>
      <a:lvl2pPr marL="457200" algn="l" rtl="0" eaLnBrk="1" hangingPunct="1">
        <a:defRPr>
          <a:solidFill>
            <a:schemeClr val="tx1"/>
          </a:solidFill>
          <a:latin typeface="+mn-lt"/>
          <a:ea typeface="+mn-ea"/>
          <a:cs typeface="+mn-cs"/>
        </a:defRPr>
      </a:lvl2pPr>
      <a:lvl3pPr marL="914400" algn="l" rtl="0" eaLnBrk="1" hangingPunct="1">
        <a:defRPr>
          <a:solidFill>
            <a:schemeClr val="tx1"/>
          </a:solidFill>
          <a:latin typeface="+mn-lt"/>
          <a:ea typeface="+mn-ea"/>
          <a:cs typeface="+mn-cs"/>
        </a:defRPr>
      </a:lvl3pPr>
      <a:lvl4pPr marL="1371600" algn="l" rtl="0" eaLnBrk="1" hangingPunct="1">
        <a:defRPr>
          <a:solidFill>
            <a:schemeClr val="tx1"/>
          </a:solidFill>
          <a:latin typeface="+mn-lt"/>
          <a:ea typeface="+mn-ea"/>
          <a:cs typeface="+mn-cs"/>
        </a:defRPr>
      </a:lvl4pPr>
      <a:lvl5pPr marL="1828800" algn="l" rtl="0" eaLnBrk="1" hangingPunct="1">
        <a:defRPr>
          <a:solidFill>
            <a:schemeClr val="tx1"/>
          </a:solidFill>
          <a:latin typeface="+mn-lt"/>
          <a:ea typeface="+mn-ea"/>
          <a:cs typeface="+mn-cs"/>
        </a:defRPr>
      </a:lvl5pPr>
      <a:lvl6pPr marL="2286000" algn="l" rtl="0" eaLnBrk="1" hangingPunct="1">
        <a:defRPr>
          <a:solidFill>
            <a:schemeClr val="tx1"/>
          </a:solidFill>
          <a:latin typeface="+mn-lt"/>
          <a:ea typeface="+mn-ea"/>
          <a:cs typeface="+mn-cs"/>
        </a:defRPr>
      </a:lvl6pPr>
      <a:lvl7pPr marL="2743200" algn="l" rtl="0" eaLnBrk="1" hangingPunct="1">
        <a:defRPr>
          <a:solidFill>
            <a:schemeClr val="tx1"/>
          </a:solidFill>
          <a:latin typeface="+mn-lt"/>
          <a:ea typeface="+mn-ea"/>
          <a:cs typeface="+mn-cs"/>
        </a:defRPr>
      </a:lvl7pPr>
      <a:lvl8pPr marL="3200400" algn="l" rtl="0" eaLnBrk="1" hangingPunct="1">
        <a:defRPr>
          <a:solidFill>
            <a:schemeClr val="tx1"/>
          </a:solidFill>
          <a:latin typeface="+mn-lt"/>
          <a:ea typeface="+mn-ea"/>
          <a:cs typeface="+mn-cs"/>
        </a:defRPr>
      </a:lvl8pPr>
      <a:lvl9pPr marL="3657600" algn="l" rtl="0" eaLnBrk="1" hangingPunct="1">
        <a:defRPr>
          <a:solidFill>
            <a:schemeClr val="tx1"/>
          </a:solidFill>
          <a:latin typeface="+mn-lt"/>
          <a:ea typeface="+mn-ea"/>
          <a:cs typeface="+mn-cs"/>
        </a:defRPr>
      </a:lvl9pPr>
      <a:extLst/>
    </p:otherStyle>
  </p:txStyles>
</p:sldMaster>
</file>

<file path=ppt/slideMasters/slideMaster27.xml><?xml version="1.0" encoding="utf-8"?>
<p:sldMaster xmlns:a="http://schemas.openxmlformats.org/drawingml/2006/main" xmlns:r="http://schemas.openxmlformats.org/officeDocument/2006/relationships" xmlns:p="http://schemas.openxmlformats.org/presentationml/2006/main" preserve="1">
  <p:cSld>
    <p:bg bwMode="gray">
      <p:bgPr>
        <a:solidFill>
          <a:schemeClr val="tx1"/>
        </a:solidFill>
        <a:effectLst/>
      </p:bgPr>
    </p:bg>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p:custDataLst>
              <p:tags r:id="rId11"/>
            </p:custDataLst>
            <p:extLst>
              <p:ext uri="{D42A27DB-BD31-4B8C-83A1-F6EECF244321}">
                <p14:modId xmlns:p14="http://schemas.microsoft.com/office/powerpoint/2010/main" val="2592740424"/>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158749" name="think-cell Folie" r:id="rId12" imgW="270" imgH="270" progId="TCLayout.ActiveDocument.1">
                  <p:embed/>
                </p:oleObj>
              </mc:Choice>
              <mc:Fallback>
                <p:oleObj name="think-cell Folie" r:id="rId12" imgW="270" imgH="270" progId="TCLayout.ActiveDocument.1">
                  <p:embed/>
                  <p:pic>
                    <p:nvPicPr>
                      <p:cNvPr id="0" name=""/>
                      <p:cNvPicPr/>
                      <p:nvPr/>
                    </p:nvPicPr>
                    <p:blipFill>
                      <a:blip r:embed="rId13"/>
                      <a:stretch>
                        <a:fillRect/>
                      </a:stretch>
                    </p:blipFill>
                    <p:spPr>
                      <a:xfrm>
                        <a:off x="1588" y="1588"/>
                        <a:ext cx="1587" cy="1587"/>
                      </a:xfrm>
                      <a:prstGeom prst="rect">
                        <a:avLst/>
                      </a:prstGeom>
                    </p:spPr>
                  </p:pic>
                </p:oleObj>
              </mc:Fallback>
            </mc:AlternateContent>
          </a:graphicData>
        </a:graphic>
      </p:graphicFrame>
      <p:pic>
        <p:nvPicPr>
          <p:cNvPr id="15" name="Picture 3" descr="Hintergrund"/>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pic>
        <p:nvPicPr>
          <p:cNvPr id="9" name="Image 66" descr="shadow-v2.png"/>
          <p:cNvPicPr>
            <a:picLocks noChangeAspect="1"/>
          </p:cNvPicPr>
          <p:nvPr/>
        </p:nvPicPr>
        <p:blipFill>
          <a:blip r:embed="rId15">
            <a:extLst>
              <a:ext uri="{28A0092B-C50C-407E-A947-70E740481C1C}">
                <a14:useLocalDpi xmlns:a14="http://schemas.microsoft.com/office/drawing/2010/main" val="0"/>
              </a:ext>
            </a:extLst>
          </a:blip>
          <a:srcRect t="8528" b="51877"/>
          <a:stretch>
            <a:fillRect/>
          </a:stretch>
        </p:blipFill>
        <p:spPr bwMode="auto">
          <a:xfrm>
            <a:off x="0" y="6381750"/>
            <a:ext cx="8856663" cy="206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6" name="Rectangle 6"/>
          <p:cNvSpPr>
            <a:spLocks noGrp="1"/>
          </p:cNvSpPr>
          <p:nvPr>
            <p:ph type="title"/>
          </p:nvPr>
        </p:nvSpPr>
        <p:spPr>
          <a:xfrm>
            <a:off x="648000" y="334800"/>
            <a:ext cx="7992000" cy="93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fontAlgn="base">
              <a:spcAft>
                <a:spcPct val="0"/>
              </a:spcAft>
            </a:pPr>
            <a:r>
              <a:rPr lang="en-GB" noProof="1"/>
              <a:t>Click to edit master title style</a:t>
            </a:r>
            <a:endParaRPr lang="en-GB" dirty="0"/>
          </a:p>
        </p:txBody>
      </p:sp>
      <p:grpSp>
        <p:nvGrpSpPr>
          <p:cNvPr id="10" name="Group 7"/>
          <p:cNvGrpSpPr>
            <a:grpSpLocks/>
          </p:cNvGrpSpPr>
          <p:nvPr/>
        </p:nvGrpSpPr>
        <p:grpSpPr bwMode="auto">
          <a:xfrm>
            <a:off x="7777163" y="6526213"/>
            <a:ext cx="863600" cy="236537"/>
            <a:chOff x="1005" y="1644"/>
            <a:chExt cx="3749" cy="1030"/>
          </a:xfrm>
        </p:grpSpPr>
        <p:sp>
          <p:nvSpPr>
            <p:cNvPr id="11" name="Freeform 8"/>
            <p:cNvSpPr>
              <a:spLocks/>
            </p:cNvSpPr>
            <p:nvPr userDrawn="1"/>
          </p:nvSpPr>
          <p:spPr bwMode="auto">
            <a:xfrm>
              <a:off x="1962" y="2123"/>
              <a:ext cx="314" cy="256"/>
            </a:xfrm>
            <a:custGeom>
              <a:avLst/>
              <a:gdLst>
                <a:gd name="T0" fmla="*/ 108 w 314"/>
                <a:gd name="T1" fmla="*/ 256 h 256"/>
                <a:gd name="T2" fmla="*/ 314 w 314"/>
                <a:gd name="T3" fmla="*/ 0 h 256"/>
                <a:gd name="T4" fmla="*/ 101 w 314"/>
                <a:gd name="T5" fmla="*/ 0 h 256"/>
                <a:gd name="T6" fmla="*/ 0 w 314"/>
                <a:gd name="T7" fmla="*/ 126 h 256"/>
                <a:gd name="T8" fmla="*/ 108 w 314"/>
                <a:gd name="T9" fmla="*/ 256 h 256"/>
              </a:gdLst>
              <a:ahLst/>
              <a:cxnLst>
                <a:cxn ang="0">
                  <a:pos x="T0" y="T1"/>
                </a:cxn>
                <a:cxn ang="0">
                  <a:pos x="T2" y="T3"/>
                </a:cxn>
                <a:cxn ang="0">
                  <a:pos x="T4" y="T5"/>
                </a:cxn>
                <a:cxn ang="0">
                  <a:pos x="T6" y="T7"/>
                </a:cxn>
                <a:cxn ang="0">
                  <a:pos x="T8" y="T9"/>
                </a:cxn>
              </a:cxnLst>
              <a:rect l="0" t="0" r="r" b="b"/>
              <a:pathLst>
                <a:path w="314" h="256">
                  <a:moveTo>
                    <a:pt x="108" y="256"/>
                  </a:moveTo>
                  <a:lnTo>
                    <a:pt x="314" y="0"/>
                  </a:lnTo>
                  <a:lnTo>
                    <a:pt x="101" y="0"/>
                  </a:lnTo>
                  <a:lnTo>
                    <a:pt x="0" y="126"/>
                  </a:lnTo>
                  <a:lnTo>
                    <a:pt x="108" y="256"/>
                  </a:lnTo>
                  <a:close/>
                </a:path>
              </a:pathLst>
            </a:custGeom>
            <a:solidFill>
              <a:srgbClr val="F15A2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solidFill>
                  <a:srgbClr val="000000"/>
                </a:solidFill>
              </a:endParaRPr>
            </a:p>
          </p:txBody>
        </p:sp>
        <p:sp>
          <p:nvSpPr>
            <p:cNvPr id="12" name="Freeform 9"/>
            <p:cNvSpPr>
              <a:spLocks noEditPoints="1"/>
            </p:cNvSpPr>
            <p:nvPr userDrawn="1"/>
          </p:nvSpPr>
          <p:spPr bwMode="auto">
            <a:xfrm>
              <a:off x="1005" y="1644"/>
              <a:ext cx="1183" cy="1014"/>
            </a:xfrm>
            <a:custGeom>
              <a:avLst/>
              <a:gdLst>
                <a:gd name="T0" fmla="*/ 359 w 501"/>
                <a:gd name="T1" fmla="*/ 313 h 429"/>
                <a:gd name="T2" fmla="*/ 339 w 501"/>
                <a:gd name="T3" fmla="*/ 287 h 429"/>
                <a:gd name="T4" fmla="*/ 331 w 501"/>
                <a:gd name="T5" fmla="*/ 277 h 429"/>
                <a:gd name="T6" fmla="*/ 288 w 501"/>
                <a:gd name="T7" fmla="*/ 257 h 429"/>
                <a:gd name="T8" fmla="*/ 232 w 501"/>
                <a:gd name="T9" fmla="*/ 313 h 429"/>
                <a:gd name="T10" fmla="*/ 288 w 501"/>
                <a:gd name="T11" fmla="*/ 368 h 429"/>
                <a:gd name="T12" fmla="*/ 331 w 501"/>
                <a:gd name="T13" fmla="*/ 348 h 429"/>
                <a:gd name="T14" fmla="*/ 339 w 501"/>
                <a:gd name="T15" fmla="*/ 338 h 429"/>
                <a:gd name="T16" fmla="*/ 359 w 501"/>
                <a:gd name="T17" fmla="*/ 313 h 429"/>
                <a:gd name="T18" fmla="*/ 162 w 501"/>
                <a:gd name="T19" fmla="*/ 312 h 429"/>
                <a:gd name="T20" fmla="*/ 288 w 501"/>
                <a:gd name="T21" fmla="*/ 188 h 429"/>
                <a:gd name="T22" fmla="*/ 384 w 501"/>
                <a:gd name="T23" fmla="*/ 232 h 429"/>
                <a:gd name="T24" fmla="*/ 385 w 501"/>
                <a:gd name="T25" fmla="*/ 234 h 429"/>
                <a:gd name="T26" fmla="*/ 387 w 501"/>
                <a:gd name="T27" fmla="*/ 233 h 429"/>
                <a:gd name="T28" fmla="*/ 250 w 501"/>
                <a:gd name="T29" fmla="*/ 0 h 429"/>
                <a:gd name="T30" fmla="*/ 0 w 501"/>
                <a:gd name="T31" fmla="*/ 429 h 429"/>
                <a:gd name="T32" fmla="*/ 244 w 501"/>
                <a:gd name="T33" fmla="*/ 429 h 429"/>
                <a:gd name="T34" fmla="*/ 245 w 501"/>
                <a:gd name="T35" fmla="*/ 428 h 429"/>
                <a:gd name="T36" fmla="*/ 220 w 501"/>
                <a:gd name="T37" fmla="*/ 417 h 429"/>
                <a:gd name="T38" fmla="*/ 162 w 501"/>
                <a:gd name="T39" fmla="*/ 312 h 429"/>
                <a:gd name="T40" fmla="*/ 496 w 501"/>
                <a:gd name="T41" fmla="*/ 427 h 429"/>
                <a:gd name="T42" fmla="*/ 470 w 501"/>
                <a:gd name="T43" fmla="*/ 420 h 429"/>
                <a:gd name="T44" fmla="*/ 405 w 501"/>
                <a:gd name="T45" fmla="*/ 367 h 429"/>
                <a:gd name="T46" fmla="*/ 380 w 501"/>
                <a:gd name="T47" fmla="*/ 398 h 429"/>
                <a:gd name="T48" fmla="*/ 333 w 501"/>
                <a:gd name="T49" fmla="*/ 428 h 429"/>
                <a:gd name="T50" fmla="*/ 333 w 501"/>
                <a:gd name="T51" fmla="*/ 429 h 429"/>
                <a:gd name="T52" fmla="*/ 501 w 501"/>
                <a:gd name="T53" fmla="*/ 429 h 429"/>
                <a:gd name="T54" fmla="*/ 501 w 501"/>
                <a:gd name="T55" fmla="*/ 428 h 429"/>
                <a:gd name="T56" fmla="*/ 496 w 501"/>
                <a:gd name="T57" fmla="*/ 427 h 4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01" h="429">
                  <a:moveTo>
                    <a:pt x="359" y="313"/>
                  </a:moveTo>
                  <a:cubicBezTo>
                    <a:pt x="353" y="305"/>
                    <a:pt x="350" y="300"/>
                    <a:pt x="339" y="287"/>
                  </a:cubicBezTo>
                  <a:cubicBezTo>
                    <a:pt x="336" y="283"/>
                    <a:pt x="335" y="282"/>
                    <a:pt x="331" y="277"/>
                  </a:cubicBezTo>
                  <a:cubicBezTo>
                    <a:pt x="320" y="265"/>
                    <a:pt x="306" y="257"/>
                    <a:pt x="288" y="257"/>
                  </a:cubicBezTo>
                  <a:cubicBezTo>
                    <a:pt x="257" y="257"/>
                    <a:pt x="232" y="282"/>
                    <a:pt x="232" y="313"/>
                  </a:cubicBezTo>
                  <a:cubicBezTo>
                    <a:pt x="232" y="343"/>
                    <a:pt x="257" y="368"/>
                    <a:pt x="288" y="368"/>
                  </a:cubicBezTo>
                  <a:cubicBezTo>
                    <a:pt x="306" y="368"/>
                    <a:pt x="320" y="360"/>
                    <a:pt x="331" y="348"/>
                  </a:cubicBezTo>
                  <a:cubicBezTo>
                    <a:pt x="335" y="343"/>
                    <a:pt x="336" y="342"/>
                    <a:pt x="339" y="338"/>
                  </a:cubicBezTo>
                  <a:cubicBezTo>
                    <a:pt x="350" y="325"/>
                    <a:pt x="353" y="320"/>
                    <a:pt x="359" y="313"/>
                  </a:cubicBezTo>
                  <a:moveTo>
                    <a:pt x="162" y="312"/>
                  </a:moveTo>
                  <a:cubicBezTo>
                    <a:pt x="162" y="243"/>
                    <a:pt x="218" y="188"/>
                    <a:pt x="288" y="188"/>
                  </a:cubicBezTo>
                  <a:cubicBezTo>
                    <a:pt x="322" y="188"/>
                    <a:pt x="357" y="201"/>
                    <a:pt x="384" y="232"/>
                  </a:cubicBezTo>
                  <a:cubicBezTo>
                    <a:pt x="385" y="234"/>
                    <a:pt x="385" y="234"/>
                    <a:pt x="385" y="234"/>
                  </a:cubicBezTo>
                  <a:cubicBezTo>
                    <a:pt x="387" y="233"/>
                    <a:pt x="387" y="233"/>
                    <a:pt x="387" y="233"/>
                  </a:cubicBezTo>
                  <a:cubicBezTo>
                    <a:pt x="250" y="0"/>
                    <a:pt x="250" y="0"/>
                    <a:pt x="250" y="0"/>
                  </a:cubicBezTo>
                  <a:cubicBezTo>
                    <a:pt x="0" y="429"/>
                    <a:pt x="0" y="429"/>
                    <a:pt x="0" y="429"/>
                  </a:cubicBezTo>
                  <a:cubicBezTo>
                    <a:pt x="244" y="429"/>
                    <a:pt x="244" y="429"/>
                    <a:pt x="244" y="429"/>
                  </a:cubicBezTo>
                  <a:cubicBezTo>
                    <a:pt x="245" y="428"/>
                    <a:pt x="245" y="428"/>
                    <a:pt x="245" y="428"/>
                  </a:cubicBezTo>
                  <a:cubicBezTo>
                    <a:pt x="234" y="425"/>
                    <a:pt x="224" y="419"/>
                    <a:pt x="220" y="417"/>
                  </a:cubicBezTo>
                  <a:cubicBezTo>
                    <a:pt x="185" y="395"/>
                    <a:pt x="162" y="357"/>
                    <a:pt x="162" y="312"/>
                  </a:cubicBezTo>
                  <a:moveTo>
                    <a:pt x="496" y="427"/>
                  </a:moveTo>
                  <a:cubicBezTo>
                    <a:pt x="485" y="425"/>
                    <a:pt x="476" y="422"/>
                    <a:pt x="470" y="420"/>
                  </a:cubicBezTo>
                  <a:cubicBezTo>
                    <a:pt x="444" y="409"/>
                    <a:pt x="423" y="389"/>
                    <a:pt x="405" y="367"/>
                  </a:cubicBezTo>
                  <a:cubicBezTo>
                    <a:pt x="405" y="367"/>
                    <a:pt x="392" y="385"/>
                    <a:pt x="380" y="398"/>
                  </a:cubicBezTo>
                  <a:cubicBezTo>
                    <a:pt x="362" y="417"/>
                    <a:pt x="343" y="425"/>
                    <a:pt x="333" y="428"/>
                  </a:cubicBezTo>
                  <a:cubicBezTo>
                    <a:pt x="333" y="429"/>
                    <a:pt x="333" y="429"/>
                    <a:pt x="333" y="429"/>
                  </a:cubicBezTo>
                  <a:cubicBezTo>
                    <a:pt x="501" y="429"/>
                    <a:pt x="501" y="429"/>
                    <a:pt x="501" y="429"/>
                  </a:cubicBezTo>
                  <a:cubicBezTo>
                    <a:pt x="501" y="428"/>
                    <a:pt x="501" y="428"/>
                    <a:pt x="501" y="428"/>
                  </a:cubicBezTo>
                  <a:cubicBezTo>
                    <a:pt x="501" y="428"/>
                    <a:pt x="499" y="427"/>
                    <a:pt x="496" y="427"/>
                  </a:cubicBezTo>
                </a:path>
              </a:pathLst>
            </a:custGeom>
            <a:solidFill>
              <a:srgbClr val="005BA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solidFill>
                  <a:srgbClr val="000000"/>
                </a:solidFill>
              </a:endParaRPr>
            </a:p>
          </p:txBody>
        </p:sp>
        <p:sp>
          <p:nvSpPr>
            <p:cNvPr id="14" name="Freeform 10"/>
            <p:cNvSpPr>
              <a:spLocks noEditPoints="1"/>
            </p:cNvSpPr>
            <p:nvPr userDrawn="1"/>
          </p:nvSpPr>
          <p:spPr bwMode="auto">
            <a:xfrm>
              <a:off x="2540" y="1904"/>
              <a:ext cx="2214" cy="770"/>
            </a:xfrm>
            <a:custGeom>
              <a:avLst/>
              <a:gdLst>
                <a:gd name="T0" fmla="*/ 171 w 937"/>
                <a:gd name="T1" fmla="*/ 136 h 326"/>
                <a:gd name="T2" fmla="*/ 78 w 937"/>
                <a:gd name="T3" fmla="*/ 89 h 326"/>
                <a:gd name="T4" fmla="*/ 125 w 937"/>
                <a:gd name="T5" fmla="*/ 53 h 326"/>
                <a:gd name="T6" fmla="*/ 186 w 937"/>
                <a:gd name="T7" fmla="*/ 100 h 326"/>
                <a:gd name="T8" fmla="*/ 253 w 937"/>
                <a:gd name="T9" fmla="*/ 100 h 326"/>
                <a:gd name="T10" fmla="*/ 128 w 937"/>
                <a:gd name="T11" fmla="*/ 0 h 326"/>
                <a:gd name="T12" fmla="*/ 12 w 937"/>
                <a:gd name="T13" fmla="*/ 94 h 326"/>
                <a:gd name="T14" fmla="*/ 104 w 937"/>
                <a:gd name="T15" fmla="*/ 183 h 326"/>
                <a:gd name="T16" fmla="*/ 197 w 937"/>
                <a:gd name="T17" fmla="*/ 234 h 326"/>
                <a:gd name="T18" fmla="*/ 136 w 937"/>
                <a:gd name="T19" fmla="*/ 273 h 326"/>
                <a:gd name="T20" fmla="*/ 67 w 937"/>
                <a:gd name="T21" fmla="*/ 215 h 326"/>
                <a:gd name="T22" fmla="*/ 1 w 937"/>
                <a:gd name="T23" fmla="*/ 215 h 326"/>
                <a:gd name="T24" fmla="*/ 134 w 937"/>
                <a:gd name="T25" fmla="*/ 326 h 326"/>
                <a:gd name="T26" fmla="*/ 263 w 937"/>
                <a:gd name="T27" fmla="*/ 226 h 326"/>
                <a:gd name="T28" fmla="*/ 171 w 937"/>
                <a:gd name="T29" fmla="*/ 136 h 326"/>
                <a:gd name="T30" fmla="*/ 541 w 937"/>
                <a:gd name="T31" fmla="*/ 121 h 326"/>
                <a:gd name="T32" fmla="*/ 541 w 937"/>
                <a:gd name="T33" fmla="*/ 121 h 326"/>
                <a:gd name="T34" fmla="*/ 473 w 937"/>
                <a:gd name="T35" fmla="*/ 87 h 326"/>
                <a:gd name="T36" fmla="*/ 374 w 937"/>
                <a:gd name="T37" fmla="*/ 204 h 326"/>
                <a:gd name="T38" fmla="*/ 475 w 937"/>
                <a:gd name="T39" fmla="*/ 325 h 326"/>
                <a:gd name="T40" fmla="*/ 543 w 937"/>
                <a:gd name="T41" fmla="*/ 290 h 326"/>
                <a:gd name="T42" fmla="*/ 544 w 937"/>
                <a:gd name="T43" fmla="*/ 290 h 326"/>
                <a:gd name="T44" fmla="*/ 544 w 937"/>
                <a:gd name="T45" fmla="*/ 319 h 326"/>
                <a:gd name="T46" fmla="*/ 603 w 937"/>
                <a:gd name="T47" fmla="*/ 319 h 326"/>
                <a:gd name="T48" fmla="*/ 603 w 937"/>
                <a:gd name="T49" fmla="*/ 8 h 326"/>
                <a:gd name="T50" fmla="*/ 541 w 937"/>
                <a:gd name="T51" fmla="*/ 8 h 326"/>
                <a:gd name="T52" fmla="*/ 541 w 937"/>
                <a:gd name="T53" fmla="*/ 121 h 326"/>
                <a:gd name="T54" fmla="*/ 490 w 937"/>
                <a:gd name="T55" fmla="*/ 278 h 326"/>
                <a:gd name="T56" fmla="*/ 436 w 937"/>
                <a:gd name="T57" fmla="*/ 206 h 326"/>
                <a:gd name="T58" fmla="*/ 490 w 937"/>
                <a:gd name="T59" fmla="*/ 134 h 326"/>
                <a:gd name="T60" fmla="*/ 543 w 937"/>
                <a:gd name="T61" fmla="*/ 205 h 326"/>
                <a:gd name="T62" fmla="*/ 490 w 937"/>
                <a:gd name="T63" fmla="*/ 278 h 326"/>
                <a:gd name="T64" fmla="*/ 741 w 937"/>
                <a:gd name="T65" fmla="*/ 87 h 326"/>
                <a:gd name="T66" fmla="*/ 626 w 937"/>
                <a:gd name="T67" fmla="*/ 206 h 326"/>
                <a:gd name="T68" fmla="*/ 741 w 937"/>
                <a:gd name="T69" fmla="*/ 325 h 326"/>
                <a:gd name="T70" fmla="*/ 846 w 937"/>
                <a:gd name="T71" fmla="*/ 249 h 326"/>
                <a:gd name="T72" fmla="*/ 792 w 937"/>
                <a:gd name="T73" fmla="*/ 249 h 326"/>
                <a:gd name="T74" fmla="*/ 743 w 937"/>
                <a:gd name="T75" fmla="*/ 278 h 326"/>
                <a:gd name="T76" fmla="*/ 687 w 937"/>
                <a:gd name="T77" fmla="*/ 221 h 326"/>
                <a:gd name="T78" fmla="*/ 850 w 937"/>
                <a:gd name="T79" fmla="*/ 221 h 326"/>
                <a:gd name="T80" fmla="*/ 741 w 937"/>
                <a:gd name="T81" fmla="*/ 87 h 326"/>
                <a:gd name="T82" fmla="*/ 687 w 937"/>
                <a:gd name="T83" fmla="*/ 182 h 326"/>
                <a:gd name="T84" fmla="*/ 739 w 937"/>
                <a:gd name="T85" fmla="*/ 134 h 326"/>
                <a:gd name="T86" fmla="*/ 788 w 937"/>
                <a:gd name="T87" fmla="*/ 182 h 326"/>
                <a:gd name="T88" fmla="*/ 687 w 937"/>
                <a:gd name="T89" fmla="*/ 182 h 326"/>
                <a:gd name="T90" fmla="*/ 875 w 937"/>
                <a:gd name="T91" fmla="*/ 319 h 326"/>
                <a:gd name="T92" fmla="*/ 937 w 937"/>
                <a:gd name="T93" fmla="*/ 319 h 326"/>
                <a:gd name="T94" fmla="*/ 937 w 937"/>
                <a:gd name="T95" fmla="*/ 8 h 326"/>
                <a:gd name="T96" fmla="*/ 875 w 937"/>
                <a:gd name="T97" fmla="*/ 8 h 326"/>
                <a:gd name="T98" fmla="*/ 875 w 937"/>
                <a:gd name="T99" fmla="*/ 319 h 326"/>
                <a:gd name="T100" fmla="*/ 286 w 937"/>
                <a:gd name="T101" fmla="*/ 319 h 326"/>
                <a:gd name="T102" fmla="*/ 348 w 937"/>
                <a:gd name="T103" fmla="*/ 319 h 326"/>
                <a:gd name="T104" fmla="*/ 348 w 937"/>
                <a:gd name="T105" fmla="*/ 93 h 326"/>
                <a:gd name="T106" fmla="*/ 286 w 937"/>
                <a:gd name="T107" fmla="*/ 93 h 326"/>
                <a:gd name="T108" fmla="*/ 286 w 937"/>
                <a:gd name="T109" fmla="*/ 319 h 326"/>
                <a:gd name="T110" fmla="*/ 286 w 937"/>
                <a:gd name="T111" fmla="*/ 59 h 326"/>
                <a:gd name="T112" fmla="*/ 348 w 937"/>
                <a:gd name="T113" fmla="*/ 59 h 326"/>
                <a:gd name="T114" fmla="*/ 348 w 937"/>
                <a:gd name="T115" fmla="*/ 8 h 326"/>
                <a:gd name="T116" fmla="*/ 286 w 937"/>
                <a:gd name="T117" fmla="*/ 8 h 326"/>
                <a:gd name="T118" fmla="*/ 286 w 937"/>
                <a:gd name="T119" fmla="*/ 59 h 3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937" h="326">
                  <a:moveTo>
                    <a:pt x="171" y="136"/>
                  </a:moveTo>
                  <a:cubicBezTo>
                    <a:pt x="93" y="116"/>
                    <a:pt x="78" y="113"/>
                    <a:pt x="78" y="89"/>
                  </a:cubicBezTo>
                  <a:cubicBezTo>
                    <a:pt x="78" y="63"/>
                    <a:pt x="103" y="53"/>
                    <a:pt x="125" y="53"/>
                  </a:cubicBezTo>
                  <a:cubicBezTo>
                    <a:pt x="158" y="53"/>
                    <a:pt x="184" y="63"/>
                    <a:pt x="186" y="100"/>
                  </a:cubicBezTo>
                  <a:cubicBezTo>
                    <a:pt x="253" y="100"/>
                    <a:pt x="253" y="100"/>
                    <a:pt x="253" y="100"/>
                  </a:cubicBezTo>
                  <a:cubicBezTo>
                    <a:pt x="253" y="29"/>
                    <a:pt x="193" y="0"/>
                    <a:pt x="128" y="0"/>
                  </a:cubicBezTo>
                  <a:cubicBezTo>
                    <a:pt x="72" y="0"/>
                    <a:pt x="12" y="31"/>
                    <a:pt x="12" y="94"/>
                  </a:cubicBezTo>
                  <a:cubicBezTo>
                    <a:pt x="12" y="153"/>
                    <a:pt x="58" y="171"/>
                    <a:pt x="104" y="183"/>
                  </a:cubicBezTo>
                  <a:cubicBezTo>
                    <a:pt x="150" y="195"/>
                    <a:pt x="197" y="201"/>
                    <a:pt x="197" y="234"/>
                  </a:cubicBezTo>
                  <a:cubicBezTo>
                    <a:pt x="197" y="266"/>
                    <a:pt x="160" y="273"/>
                    <a:pt x="136" y="273"/>
                  </a:cubicBezTo>
                  <a:cubicBezTo>
                    <a:pt x="100" y="273"/>
                    <a:pt x="67" y="257"/>
                    <a:pt x="67" y="215"/>
                  </a:cubicBezTo>
                  <a:cubicBezTo>
                    <a:pt x="1" y="215"/>
                    <a:pt x="1" y="215"/>
                    <a:pt x="1" y="215"/>
                  </a:cubicBezTo>
                  <a:cubicBezTo>
                    <a:pt x="0" y="292"/>
                    <a:pt x="65" y="326"/>
                    <a:pt x="134" y="326"/>
                  </a:cubicBezTo>
                  <a:cubicBezTo>
                    <a:pt x="218" y="326"/>
                    <a:pt x="263" y="283"/>
                    <a:pt x="263" y="226"/>
                  </a:cubicBezTo>
                  <a:cubicBezTo>
                    <a:pt x="263" y="156"/>
                    <a:pt x="193" y="141"/>
                    <a:pt x="171" y="136"/>
                  </a:cubicBezTo>
                  <a:moveTo>
                    <a:pt x="541" y="121"/>
                  </a:moveTo>
                  <a:cubicBezTo>
                    <a:pt x="541" y="121"/>
                    <a:pt x="541" y="121"/>
                    <a:pt x="541" y="121"/>
                  </a:cubicBezTo>
                  <a:cubicBezTo>
                    <a:pt x="526" y="99"/>
                    <a:pt x="500" y="87"/>
                    <a:pt x="473" y="87"/>
                  </a:cubicBezTo>
                  <a:cubicBezTo>
                    <a:pt x="407" y="87"/>
                    <a:pt x="374" y="144"/>
                    <a:pt x="374" y="204"/>
                  </a:cubicBezTo>
                  <a:cubicBezTo>
                    <a:pt x="374" y="266"/>
                    <a:pt x="407" y="325"/>
                    <a:pt x="475" y="325"/>
                  </a:cubicBezTo>
                  <a:cubicBezTo>
                    <a:pt x="504" y="325"/>
                    <a:pt x="529" y="314"/>
                    <a:pt x="543" y="290"/>
                  </a:cubicBezTo>
                  <a:cubicBezTo>
                    <a:pt x="544" y="290"/>
                    <a:pt x="544" y="290"/>
                    <a:pt x="544" y="290"/>
                  </a:cubicBezTo>
                  <a:cubicBezTo>
                    <a:pt x="544" y="319"/>
                    <a:pt x="544" y="319"/>
                    <a:pt x="544" y="319"/>
                  </a:cubicBezTo>
                  <a:cubicBezTo>
                    <a:pt x="603" y="319"/>
                    <a:pt x="603" y="319"/>
                    <a:pt x="603" y="319"/>
                  </a:cubicBezTo>
                  <a:cubicBezTo>
                    <a:pt x="603" y="8"/>
                    <a:pt x="603" y="8"/>
                    <a:pt x="603" y="8"/>
                  </a:cubicBezTo>
                  <a:cubicBezTo>
                    <a:pt x="541" y="8"/>
                    <a:pt x="541" y="8"/>
                    <a:pt x="541" y="8"/>
                  </a:cubicBezTo>
                  <a:lnTo>
                    <a:pt x="541" y="121"/>
                  </a:lnTo>
                  <a:close/>
                  <a:moveTo>
                    <a:pt x="490" y="278"/>
                  </a:moveTo>
                  <a:cubicBezTo>
                    <a:pt x="452" y="278"/>
                    <a:pt x="436" y="241"/>
                    <a:pt x="436" y="206"/>
                  </a:cubicBezTo>
                  <a:cubicBezTo>
                    <a:pt x="436" y="169"/>
                    <a:pt x="449" y="134"/>
                    <a:pt x="490" y="134"/>
                  </a:cubicBezTo>
                  <a:cubicBezTo>
                    <a:pt x="530" y="134"/>
                    <a:pt x="543" y="169"/>
                    <a:pt x="543" y="205"/>
                  </a:cubicBezTo>
                  <a:cubicBezTo>
                    <a:pt x="543" y="242"/>
                    <a:pt x="531" y="278"/>
                    <a:pt x="490" y="278"/>
                  </a:cubicBezTo>
                  <a:moveTo>
                    <a:pt x="741" y="87"/>
                  </a:moveTo>
                  <a:cubicBezTo>
                    <a:pt x="672" y="87"/>
                    <a:pt x="626" y="139"/>
                    <a:pt x="626" y="206"/>
                  </a:cubicBezTo>
                  <a:cubicBezTo>
                    <a:pt x="626" y="276"/>
                    <a:pt x="670" y="325"/>
                    <a:pt x="741" y="325"/>
                  </a:cubicBezTo>
                  <a:cubicBezTo>
                    <a:pt x="792" y="325"/>
                    <a:pt x="829" y="302"/>
                    <a:pt x="846" y="249"/>
                  </a:cubicBezTo>
                  <a:cubicBezTo>
                    <a:pt x="792" y="249"/>
                    <a:pt x="792" y="249"/>
                    <a:pt x="792" y="249"/>
                  </a:cubicBezTo>
                  <a:cubicBezTo>
                    <a:pt x="788" y="263"/>
                    <a:pt x="768" y="278"/>
                    <a:pt x="743" y="278"/>
                  </a:cubicBezTo>
                  <a:cubicBezTo>
                    <a:pt x="708" y="278"/>
                    <a:pt x="689" y="260"/>
                    <a:pt x="687" y="221"/>
                  </a:cubicBezTo>
                  <a:cubicBezTo>
                    <a:pt x="850" y="221"/>
                    <a:pt x="850" y="221"/>
                    <a:pt x="850" y="221"/>
                  </a:cubicBezTo>
                  <a:cubicBezTo>
                    <a:pt x="854" y="152"/>
                    <a:pt x="817" y="87"/>
                    <a:pt x="741" y="87"/>
                  </a:cubicBezTo>
                  <a:moveTo>
                    <a:pt x="687" y="182"/>
                  </a:moveTo>
                  <a:cubicBezTo>
                    <a:pt x="688" y="164"/>
                    <a:pt x="700" y="134"/>
                    <a:pt x="739" y="134"/>
                  </a:cubicBezTo>
                  <a:cubicBezTo>
                    <a:pt x="769" y="134"/>
                    <a:pt x="782" y="151"/>
                    <a:pt x="788" y="182"/>
                  </a:cubicBezTo>
                  <a:lnTo>
                    <a:pt x="687" y="182"/>
                  </a:lnTo>
                  <a:close/>
                  <a:moveTo>
                    <a:pt x="875" y="319"/>
                  </a:moveTo>
                  <a:cubicBezTo>
                    <a:pt x="937" y="319"/>
                    <a:pt x="937" y="319"/>
                    <a:pt x="937" y="319"/>
                  </a:cubicBezTo>
                  <a:cubicBezTo>
                    <a:pt x="937" y="8"/>
                    <a:pt x="937" y="8"/>
                    <a:pt x="937" y="8"/>
                  </a:cubicBezTo>
                  <a:cubicBezTo>
                    <a:pt x="875" y="8"/>
                    <a:pt x="875" y="8"/>
                    <a:pt x="875" y="8"/>
                  </a:cubicBezTo>
                  <a:lnTo>
                    <a:pt x="875" y="319"/>
                  </a:lnTo>
                  <a:close/>
                  <a:moveTo>
                    <a:pt x="286" y="319"/>
                  </a:moveTo>
                  <a:cubicBezTo>
                    <a:pt x="348" y="319"/>
                    <a:pt x="348" y="319"/>
                    <a:pt x="348" y="319"/>
                  </a:cubicBezTo>
                  <a:cubicBezTo>
                    <a:pt x="348" y="93"/>
                    <a:pt x="348" y="93"/>
                    <a:pt x="348" y="93"/>
                  </a:cubicBezTo>
                  <a:cubicBezTo>
                    <a:pt x="286" y="93"/>
                    <a:pt x="286" y="93"/>
                    <a:pt x="286" y="93"/>
                  </a:cubicBezTo>
                  <a:lnTo>
                    <a:pt x="286" y="319"/>
                  </a:lnTo>
                  <a:close/>
                  <a:moveTo>
                    <a:pt x="286" y="59"/>
                  </a:moveTo>
                  <a:cubicBezTo>
                    <a:pt x="348" y="59"/>
                    <a:pt x="348" y="59"/>
                    <a:pt x="348" y="59"/>
                  </a:cubicBezTo>
                  <a:cubicBezTo>
                    <a:pt x="348" y="8"/>
                    <a:pt x="348" y="8"/>
                    <a:pt x="348" y="8"/>
                  </a:cubicBezTo>
                  <a:cubicBezTo>
                    <a:pt x="286" y="8"/>
                    <a:pt x="286" y="8"/>
                    <a:pt x="286" y="8"/>
                  </a:cubicBezTo>
                  <a:lnTo>
                    <a:pt x="286" y="59"/>
                  </a:lnTo>
                  <a:close/>
                </a:path>
              </a:pathLst>
            </a:custGeom>
            <a:solidFill>
              <a:srgbClr val="005BA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solidFill>
                  <a:srgbClr val="000000"/>
                </a:solidFill>
              </a:endParaRPr>
            </a:p>
          </p:txBody>
        </p:sp>
      </p:grpSp>
      <p:sp>
        <p:nvSpPr>
          <p:cNvPr id="16" name="Footer Placeholder 3"/>
          <p:cNvSpPr txBox="1">
            <a:spLocks/>
          </p:cNvSpPr>
          <p:nvPr/>
        </p:nvSpPr>
        <p:spPr>
          <a:xfrm>
            <a:off x="1341438" y="6626225"/>
            <a:ext cx="2442563" cy="138499"/>
          </a:xfrm>
          <a:prstGeom prst="rect">
            <a:avLst/>
          </a:prstGeom>
        </p:spPr>
        <p:txBody>
          <a:bodyPr wrap="none" lIns="0" tIns="0" rIns="0" bIns="0">
            <a:spAutoFit/>
          </a:bodyPr>
          <a:lstStyle>
            <a:lvl1pPr marL="0" algn="l" rtl="0" latinLnBrk="0">
              <a:defRPr sz="900" kern="1200">
                <a:solidFill>
                  <a:schemeClr val="tx2"/>
                </a:solidFill>
                <a:latin typeface="+mn-lt"/>
                <a:ea typeface="+mn-ea"/>
                <a:cs typeface="+mn-cs"/>
              </a:defRPr>
            </a:lvl1pPr>
            <a:lvl2pPr marL="457200" algn="l" rtl="0" latinLnBrk="0">
              <a:defRPr sz="1800" kern="1200">
                <a:solidFill>
                  <a:schemeClr val="tx1"/>
                </a:solidFill>
                <a:latin typeface="+mn-lt"/>
                <a:ea typeface="+mn-ea"/>
                <a:cs typeface="+mn-cs"/>
              </a:defRPr>
            </a:lvl2pPr>
            <a:lvl3pPr marL="914400" algn="l" rtl="0" latinLnBrk="0">
              <a:defRPr sz="1800" kern="1200">
                <a:solidFill>
                  <a:schemeClr val="tx1"/>
                </a:solidFill>
                <a:latin typeface="+mn-lt"/>
                <a:ea typeface="+mn-ea"/>
                <a:cs typeface="+mn-cs"/>
              </a:defRPr>
            </a:lvl3pPr>
            <a:lvl4pPr marL="1371600" algn="l" rtl="0" latinLnBrk="0">
              <a:defRPr sz="1800" kern="1200">
                <a:solidFill>
                  <a:schemeClr val="tx1"/>
                </a:solidFill>
                <a:latin typeface="+mn-lt"/>
                <a:ea typeface="+mn-ea"/>
                <a:cs typeface="+mn-cs"/>
              </a:defRPr>
            </a:lvl4pPr>
            <a:lvl5pPr marL="1828800" algn="l" rtl="0" latinLnBrk="0">
              <a:defRPr sz="1800" kern="1200">
                <a:solidFill>
                  <a:schemeClr val="tx1"/>
                </a:solidFill>
                <a:latin typeface="+mn-lt"/>
                <a:ea typeface="+mn-ea"/>
                <a:cs typeface="+mn-cs"/>
              </a:defRPr>
            </a:lvl5pPr>
            <a:lvl6pPr marL="2286000" algn="l" rtl="0" latinLnBrk="0">
              <a:defRPr sz="1800" kern="1200">
                <a:solidFill>
                  <a:schemeClr val="tx1"/>
                </a:solidFill>
                <a:latin typeface="+mn-lt"/>
                <a:ea typeface="+mn-ea"/>
                <a:cs typeface="+mn-cs"/>
              </a:defRPr>
            </a:lvl6pPr>
            <a:lvl7pPr marL="2743200" algn="l" rtl="0" latinLnBrk="0">
              <a:defRPr sz="1800" kern="1200">
                <a:solidFill>
                  <a:schemeClr val="tx1"/>
                </a:solidFill>
                <a:latin typeface="+mn-lt"/>
                <a:ea typeface="+mn-ea"/>
                <a:cs typeface="+mn-cs"/>
              </a:defRPr>
            </a:lvl7pPr>
            <a:lvl8pPr marL="3200400" algn="l" rtl="0" latinLnBrk="0">
              <a:defRPr sz="1800" kern="1200">
                <a:solidFill>
                  <a:schemeClr val="tx1"/>
                </a:solidFill>
                <a:latin typeface="+mn-lt"/>
                <a:ea typeface="+mn-ea"/>
                <a:cs typeface="+mn-cs"/>
              </a:defRPr>
            </a:lvl8pPr>
            <a:lvl9pPr marL="3657600" algn="l" rtl="0" latinLnBrk="0">
              <a:defRPr sz="1800" kern="1200">
                <a:solidFill>
                  <a:schemeClr val="tx1"/>
                </a:solidFill>
                <a:latin typeface="+mn-lt"/>
                <a:ea typeface="+mn-ea"/>
                <a:cs typeface="+mn-cs"/>
              </a:defRPr>
            </a:lvl9pPr>
            <a:extLst/>
          </a:lstStyle>
          <a:p>
            <a:r>
              <a:rPr lang="en-GB">
                <a:solidFill>
                  <a:srgbClr val="7F7F7F"/>
                </a:solidFill>
              </a:rPr>
              <a:t>Sidel Template 2013, </a:t>
            </a:r>
            <a:fld id="{74360A6C-0130-475B-8B37-F39CE4E35109}" type="datetime4">
              <a:rPr lang="en-GB" smtClean="0">
                <a:solidFill>
                  <a:srgbClr val="7F7F7F"/>
                </a:solidFill>
              </a:rPr>
              <a:pPr/>
              <a:t>Thu, 14 March</a:t>
            </a:fld>
            <a:r>
              <a:rPr lang="en-GB">
                <a:solidFill>
                  <a:srgbClr val="7F7F7F"/>
                </a:solidFill>
              </a:rPr>
              <a:t> – Confidential</a:t>
            </a:r>
            <a:endParaRPr lang="en-GB" dirty="0">
              <a:solidFill>
                <a:srgbClr val="7F7F7F"/>
              </a:solidFill>
            </a:endParaRPr>
          </a:p>
        </p:txBody>
      </p:sp>
      <p:sp>
        <p:nvSpPr>
          <p:cNvPr id="17" name="Slide Number Placeholder 4"/>
          <p:cNvSpPr txBox="1">
            <a:spLocks/>
          </p:cNvSpPr>
          <p:nvPr/>
        </p:nvSpPr>
        <p:spPr>
          <a:xfrm>
            <a:off x="652780" y="6626225"/>
            <a:ext cx="448841" cy="138499"/>
          </a:xfrm>
          <a:prstGeom prst="rect">
            <a:avLst/>
          </a:prstGeom>
        </p:spPr>
        <p:txBody>
          <a:bodyPr wrap="none" lIns="0" tIns="0" rIns="0" bIns="0">
            <a:spAutoFit/>
          </a:bodyPr>
          <a:lstStyle>
            <a:lvl1pPr marL="0" algn="l" rtl="0" latinLnBrk="0">
              <a:defRPr sz="900" kern="1200">
                <a:solidFill>
                  <a:schemeClr val="tx2"/>
                </a:solidFill>
                <a:latin typeface="+mn-lt"/>
                <a:ea typeface="+mn-ea"/>
                <a:cs typeface="+mn-cs"/>
              </a:defRPr>
            </a:lvl1pPr>
            <a:lvl2pPr marL="457200" algn="l" rtl="0" latinLnBrk="0">
              <a:defRPr sz="1800" kern="1200">
                <a:solidFill>
                  <a:schemeClr val="tx1"/>
                </a:solidFill>
                <a:latin typeface="+mn-lt"/>
                <a:ea typeface="+mn-ea"/>
                <a:cs typeface="+mn-cs"/>
              </a:defRPr>
            </a:lvl2pPr>
            <a:lvl3pPr marL="914400" algn="l" rtl="0" latinLnBrk="0">
              <a:defRPr sz="1800" kern="1200">
                <a:solidFill>
                  <a:schemeClr val="tx1"/>
                </a:solidFill>
                <a:latin typeface="+mn-lt"/>
                <a:ea typeface="+mn-ea"/>
                <a:cs typeface="+mn-cs"/>
              </a:defRPr>
            </a:lvl3pPr>
            <a:lvl4pPr marL="1371600" algn="l" rtl="0" latinLnBrk="0">
              <a:defRPr sz="1800" kern="1200">
                <a:solidFill>
                  <a:schemeClr val="tx1"/>
                </a:solidFill>
                <a:latin typeface="+mn-lt"/>
                <a:ea typeface="+mn-ea"/>
                <a:cs typeface="+mn-cs"/>
              </a:defRPr>
            </a:lvl4pPr>
            <a:lvl5pPr marL="1828800" algn="l" rtl="0" latinLnBrk="0">
              <a:defRPr sz="1800" kern="1200">
                <a:solidFill>
                  <a:schemeClr val="tx1"/>
                </a:solidFill>
                <a:latin typeface="+mn-lt"/>
                <a:ea typeface="+mn-ea"/>
                <a:cs typeface="+mn-cs"/>
              </a:defRPr>
            </a:lvl5pPr>
            <a:lvl6pPr marL="2286000" algn="l" rtl="0" latinLnBrk="0">
              <a:defRPr sz="1800" kern="1200">
                <a:solidFill>
                  <a:schemeClr val="tx1"/>
                </a:solidFill>
                <a:latin typeface="+mn-lt"/>
                <a:ea typeface="+mn-ea"/>
                <a:cs typeface="+mn-cs"/>
              </a:defRPr>
            </a:lvl6pPr>
            <a:lvl7pPr marL="2743200" algn="l" rtl="0" latinLnBrk="0">
              <a:defRPr sz="1800" kern="1200">
                <a:solidFill>
                  <a:schemeClr val="tx1"/>
                </a:solidFill>
                <a:latin typeface="+mn-lt"/>
                <a:ea typeface="+mn-ea"/>
                <a:cs typeface="+mn-cs"/>
              </a:defRPr>
            </a:lvl7pPr>
            <a:lvl8pPr marL="3200400" algn="l" rtl="0" latinLnBrk="0">
              <a:defRPr sz="1800" kern="1200">
                <a:solidFill>
                  <a:schemeClr val="tx1"/>
                </a:solidFill>
                <a:latin typeface="+mn-lt"/>
                <a:ea typeface="+mn-ea"/>
                <a:cs typeface="+mn-cs"/>
              </a:defRPr>
            </a:lvl8pPr>
            <a:lvl9pPr marL="3657600" algn="l" rtl="0" latinLnBrk="0">
              <a:defRPr sz="1800" kern="1200">
                <a:solidFill>
                  <a:schemeClr val="tx1"/>
                </a:solidFill>
                <a:latin typeface="+mn-lt"/>
                <a:ea typeface="+mn-ea"/>
                <a:cs typeface="+mn-cs"/>
              </a:defRPr>
            </a:lvl9pPr>
            <a:extLst/>
          </a:lstStyle>
          <a:p>
            <a:r>
              <a:rPr lang="en-GB" dirty="0">
                <a:solidFill>
                  <a:srgbClr val="7F7F7F"/>
                </a:solidFill>
              </a:rPr>
              <a:t>Page </a:t>
            </a:r>
            <a:fld id="{7873E190-40CF-412D-9604-1EFCEB1508B2}" type="slidenum">
              <a:rPr lang="en-GB" smtClean="0">
                <a:solidFill>
                  <a:srgbClr val="7F7F7F"/>
                </a:solidFill>
              </a:rPr>
              <a:pPr/>
              <a:t>‹#›</a:t>
            </a:fld>
            <a:endParaRPr lang="en-GB" dirty="0">
              <a:solidFill>
                <a:srgbClr val="7F7F7F"/>
              </a:solidFill>
            </a:endParaRPr>
          </a:p>
        </p:txBody>
      </p:sp>
      <p:sp>
        <p:nvSpPr>
          <p:cNvPr id="4" name="Text Placeholder 3"/>
          <p:cNvSpPr>
            <a:spLocks noGrp="1"/>
          </p:cNvSpPr>
          <p:nvPr>
            <p:ph type="body" idx="1"/>
          </p:nvPr>
        </p:nvSpPr>
        <p:spPr>
          <a:xfrm>
            <a:off x="648000" y="1485900"/>
            <a:ext cx="7997525" cy="4762500"/>
          </a:xfrm>
          <a:prstGeom prst="rect">
            <a:avLst/>
          </a:prstGeom>
        </p:spPr>
        <p:txBody>
          <a:bodyPr vert="horz" lIns="0" tIns="0" rIns="0" bIns="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B" dirty="0"/>
          </a:p>
        </p:txBody>
      </p:sp>
    </p:spTree>
    <p:extLst>
      <p:ext uri="{BB962C8B-B14F-4D97-AF65-F5344CB8AC3E}">
        <p14:creationId xmlns:p14="http://schemas.microsoft.com/office/powerpoint/2010/main" val="2222842582"/>
      </p:ext>
    </p:extLst>
  </p:cSld>
  <p:clrMap bg1="dk1" tx1="lt1" bg2="dk2" tx2="lt2" accent1="accent1" accent2="accent2" accent3="accent3" accent4="accent4" accent5="accent5" accent6="accent6" hlink="hlink" folHlink="folHlink"/>
  <p:sldLayoutIdLst>
    <p:sldLayoutId id="2147483895" r:id="rId1"/>
    <p:sldLayoutId id="2147483896" r:id="rId2"/>
    <p:sldLayoutId id="2147483897" r:id="rId3"/>
    <p:sldLayoutId id="2147483898" r:id="rId4"/>
    <p:sldLayoutId id="2147483899" r:id="rId5"/>
    <p:sldLayoutId id="2147483900" r:id="rId6"/>
    <p:sldLayoutId id="2147483901" r:id="rId7"/>
    <p:sldLayoutId id="2147483902" r:id="rId8"/>
  </p:sldLayoutIdLst>
  <p:txStyles>
    <p:titleStyle>
      <a:lvl1pPr algn="l" rtl="0" eaLnBrk="1" latinLnBrk="0" hangingPunct="1">
        <a:spcBef>
          <a:spcPct val="0"/>
        </a:spcBef>
        <a:buNone/>
        <a:defRPr lang="en-US" sz="3000" b="1" cap="none" baseline="0" noProof="1" dirty="0">
          <a:solidFill>
            <a:schemeClr val="accent4"/>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extLst/>
    </p:titleStyle>
    <p:bodyStyle>
      <a:lvl1pPr marL="0" indent="0" algn="l" rtl="0" eaLnBrk="1" latinLnBrk="0" hangingPunct="1">
        <a:spcBef>
          <a:spcPct val="20000"/>
        </a:spcBef>
        <a:buNone/>
        <a:defRPr lang="en-US" sz="2000" noProof="1" smtClean="0">
          <a:solidFill>
            <a:schemeClr val="tx1"/>
          </a:solidFill>
          <a:latin typeface="+mn-lt"/>
          <a:ea typeface="+mn-ea"/>
          <a:cs typeface="+mn-cs"/>
        </a:defRPr>
      </a:lvl1pPr>
      <a:lvl2pPr marL="182563" indent="-182563" algn="l" rtl="0" eaLnBrk="1" latinLnBrk="0" hangingPunct="1">
        <a:spcBef>
          <a:spcPts val="1200"/>
        </a:spcBef>
        <a:buClr>
          <a:schemeClr val="accent4"/>
        </a:buClr>
        <a:buFont typeface="Wingdings" pitchFamily="2" charset="2"/>
        <a:buChar char="§"/>
        <a:defRPr lang="en-US" sz="1800" noProof="1" smtClean="0">
          <a:solidFill>
            <a:schemeClr val="tx1"/>
          </a:solidFill>
          <a:latin typeface="+mn-lt"/>
          <a:ea typeface="+mn-ea"/>
          <a:cs typeface="+mn-cs"/>
        </a:defRPr>
      </a:lvl2pPr>
      <a:lvl3pPr marL="357188" indent="-174625" algn="l" rtl="0" eaLnBrk="1" latinLnBrk="0" hangingPunct="1">
        <a:spcBef>
          <a:spcPts val="0"/>
        </a:spcBef>
        <a:buClr>
          <a:schemeClr val="accent4"/>
        </a:buClr>
        <a:buFont typeface="Wingdings" pitchFamily="2" charset="2"/>
        <a:buChar char="§"/>
        <a:defRPr lang="en-US" sz="1600" noProof="1" smtClean="0">
          <a:solidFill>
            <a:schemeClr val="tx1"/>
          </a:solidFill>
          <a:latin typeface="+mn-lt"/>
          <a:ea typeface="+mn-ea"/>
          <a:cs typeface="+mn-cs"/>
        </a:defRPr>
      </a:lvl3pPr>
      <a:lvl4pPr marL="539750" indent="-182563" algn="l" rtl="0" eaLnBrk="1" latinLnBrk="0" hangingPunct="1">
        <a:spcBef>
          <a:spcPts val="0"/>
        </a:spcBef>
        <a:buFont typeface="Wingdings" pitchFamily="2" charset="2"/>
        <a:buChar char="§"/>
        <a:defRPr lang="en-US" sz="1600" noProof="1" smtClean="0">
          <a:solidFill>
            <a:schemeClr val="tx1"/>
          </a:solidFill>
          <a:latin typeface="+mn-lt"/>
          <a:ea typeface="+mn-ea"/>
          <a:cs typeface="+mn-cs"/>
        </a:defRPr>
      </a:lvl4pPr>
      <a:lvl5pPr marL="714375" indent="-174625" algn="l" rtl="0" eaLnBrk="1" latinLnBrk="0" hangingPunct="1">
        <a:spcBef>
          <a:spcPts val="0"/>
        </a:spcBef>
        <a:buFont typeface="Wingdings" pitchFamily="2" charset="2"/>
        <a:buChar char="§"/>
        <a:defRPr lang="en-US" sz="1600" noProof="1" dirty="0">
          <a:solidFill>
            <a:schemeClr val="tx1"/>
          </a:solidFill>
          <a:latin typeface="+mn-lt"/>
          <a:ea typeface="+mn-ea"/>
          <a:cs typeface="+mn-cs"/>
        </a:defRPr>
      </a:lvl5pPr>
      <a:lvl6pPr marL="2514600" indent="-228600" algn="l" rtl="0" eaLnBrk="1" latinLnBrk="0" hangingPunct="1">
        <a:spcBef>
          <a:spcPct val="20000"/>
        </a:spcBef>
        <a:buChar char="•"/>
        <a:defRPr sz="2000">
          <a:solidFill>
            <a:schemeClr val="tx1"/>
          </a:solidFill>
          <a:latin typeface="+mn-lt"/>
          <a:ea typeface="+mn-ea"/>
          <a:cs typeface="+mn-cs"/>
        </a:defRPr>
      </a:lvl6pPr>
      <a:lvl7pPr marL="2971800" indent="-228600" algn="l" rtl="0" eaLnBrk="1" latinLnBrk="0" hangingPunct="1">
        <a:spcBef>
          <a:spcPct val="20000"/>
        </a:spcBef>
        <a:buChar char="•"/>
        <a:defRPr sz="2000">
          <a:solidFill>
            <a:schemeClr val="tx1"/>
          </a:solidFill>
          <a:latin typeface="+mn-lt"/>
          <a:ea typeface="+mn-ea"/>
          <a:cs typeface="+mn-cs"/>
        </a:defRPr>
      </a:lvl7pPr>
      <a:lvl8pPr marL="3429000" indent="-228600" algn="l" rtl="0" eaLnBrk="1" latinLnBrk="0" hangingPunct="1">
        <a:spcBef>
          <a:spcPct val="20000"/>
        </a:spcBef>
        <a:buChar char="•"/>
        <a:defRPr sz="2000">
          <a:solidFill>
            <a:schemeClr val="tx1"/>
          </a:solidFill>
          <a:latin typeface="+mn-lt"/>
          <a:ea typeface="+mn-ea"/>
          <a:cs typeface="+mn-cs"/>
        </a:defRPr>
      </a:lvl8pPr>
      <a:lvl9pPr marL="3886200" indent="-228600" algn="l" rtl="0" eaLnBrk="1" latinLnBrk="0" hangingPunct="1">
        <a:spcBef>
          <a:spcPct val="20000"/>
        </a:spcBef>
        <a:buChar char="•"/>
        <a:defRPr sz="2000">
          <a:solidFill>
            <a:schemeClr val="tx1"/>
          </a:solidFill>
          <a:latin typeface="+mn-lt"/>
          <a:ea typeface="+mn-ea"/>
          <a:cs typeface="+mn-cs"/>
        </a:defRPr>
      </a:lvl9pPr>
      <a:extLst/>
    </p:bodyStyle>
    <p:otherStyle>
      <a:lvl1pPr marL="0" algn="l" rtl="0" eaLnBrk="1" hangingPunct="1">
        <a:defRPr>
          <a:solidFill>
            <a:schemeClr val="tx1"/>
          </a:solidFill>
          <a:latin typeface="+mn-lt"/>
          <a:ea typeface="+mn-ea"/>
          <a:cs typeface="+mn-cs"/>
        </a:defRPr>
      </a:lvl1pPr>
      <a:lvl2pPr marL="457200" algn="l" rtl="0" eaLnBrk="1" hangingPunct="1">
        <a:defRPr>
          <a:solidFill>
            <a:schemeClr val="tx1"/>
          </a:solidFill>
          <a:latin typeface="+mn-lt"/>
          <a:ea typeface="+mn-ea"/>
          <a:cs typeface="+mn-cs"/>
        </a:defRPr>
      </a:lvl2pPr>
      <a:lvl3pPr marL="914400" algn="l" rtl="0" eaLnBrk="1" hangingPunct="1">
        <a:defRPr>
          <a:solidFill>
            <a:schemeClr val="tx1"/>
          </a:solidFill>
          <a:latin typeface="+mn-lt"/>
          <a:ea typeface="+mn-ea"/>
          <a:cs typeface="+mn-cs"/>
        </a:defRPr>
      </a:lvl3pPr>
      <a:lvl4pPr marL="1371600" algn="l" rtl="0" eaLnBrk="1" hangingPunct="1">
        <a:defRPr>
          <a:solidFill>
            <a:schemeClr val="tx1"/>
          </a:solidFill>
          <a:latin typeface="+mn-lt"/>
          <a:ea typeface="+mn-ea"/>
          <a:cs typeface="+mn-cs"/>
        </a:defRPr>
      </a:lvl4pPr>
      <a:lvl5pPr marL="1828800" algn="l" rtl="0" eaLnBrk="1" hangingPunct="1">
        <a:defRPr>
          <a:solidFill>
            <a:schemeClr val="tx1"/>
          </a:solidFill>
          <a:latin typeface="+mn-lt"/>
          <a:ea typeface="+mn-ea"/>
          <a:cs typeface="+mn-cs"/>
        </a:defRPr>
      </a:lvl5pPr>
      <a:lvl6pPr marL="2286000" algn="l" rtl="0" eaLnBrk="1" hangingPunct="1">
        <a:defRPr>
          <a:solidFill>
            <a:schemeClr val="tx1"/>
          </a:solidFill>
          <a:latin typeface="+mn-lt"/>
          <a:ea typeface="+mn-ea"/>
          <a:cs typeface="+mn-cs"/>
        </a:defRPr>
      </a:lvl6pPr>
      <a:lvl7pPr marL="2743200" algn="l" rtl="0" eaLnBrk="1" hangingPunct="1">
        <a:defRPr>
          <a:solidFill>
            <a:schemeClr val="tx1"/>
          </a:solidFill>
          <a:latin typeface="+mn-lt"/>
          <a:ea typeface="+mn-ea"/>
          <a:cs typeface="+mn-cs"/>
        </a:defRPr>
      </a:lvl7pPr>
      <a:lvl8pPr marL="3200400" algn="l" rtl="0" eaLnBrk="1" hangingPunct="1">
        <a:defRPr>
          <a:solidFill>
            <a:schemeClr val="tx1"/>
          </a:solidFill>
          <a:latin typeface="+mn-lt"/>
          <a:ea typeface="+mn-ea"/>
          <a:cs typeface="+mn-cs"/>
        </a:defRPr>
      </a:lvl8pPr>
      <a:lvl9pPr marL="3657600" algn="l" rtl="0" eaLnBrk="1" hangingPunct="1">
        <a:defRPr>
          <a:solidFill>
            <a:schemeClr val="tx1"/>
          </a:solidFill>
          <a:latin typeface="+mn-lt"/>
          <a:ea typeface="+mn-ea"/>
          <a:cs typeface="+mn-cs"/>
        </a:defRPr>
      </a:lvl9pPr>
      <a:extLst/>
    </p:otherStyle>
  </p:txStyles>
</p:sldMaster>
</file>

<file path=ppt/slideMasters/slideMaster28.xml><?xml version="1.0" encoding="utf-8"?>
<p:sldMaster xmlns:a="http://schemas.openxmlformats.org/drawingml/2006/main" xmlns:r="http://schemas.openxmlformats.org/officeDocument/2006/relationships" xmlns:p="http://schemas.openxmlformats.org/presentationml/2006/main" preserve="1">
  <p:cSld>
    <p:bg bwMode="gray">
      <p:bgPr>
        <a:solidFill>
          <a:schemeClr val="tx1"/>
        </a:solidFill>
        <a:effectLst/>
      </p:bgPr>
    </p:bg>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p:custDataLst>
              <p:tags r:id="rId11"/>
            </p:custDataLst>
            <p:extLst>
              <p:ext uri="{D42A27DB-BD31-4B8C-83A1-F6EECF244321}">
                <p14:modId xmlns:p14="http://schemas.microsoft.com/office/powerpoint/2010/main" val="4277182326"/>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164892" name="think-cell Folie" r:id="rId12" imgW="270" imgH="270" progId="TCLayout.ActiveDocument.1">
                  <p:embed/>
                </p:oleObj>
              </mc:Choice>
              <mc:Fallback>
                <p:oleObj name="think-cell Folie" r:id="rId12" imgW="270" imgH="270" progId="TCLayout.ActiveDocument.1">
                  <p:embed/>
                  <p:pic>
                    <p:nvPicPr>
                      <p:cNvPr id="0" name=""/>
                      <p:cNvPicPr/>
                      <p:nvPr/>
                    </p:nvPicPr>
                    <p:blipFill>
                      <a:blip r:embed="rId13"/>
                      <a:stretch>
                        <a:fillRect/>
                      </a:stretch>
                    </p:blipFill>
                    <p:spPr>
                      <a:xfrm>
                        <a:off x="1588" y="1588"/>
                        <a:ext cx="1587" cy="1587"/>
                      </a:xfrm>
                      <a:prstGeom prst="rect">
                        <a:avLst/>
                      </a:prstGeom>
                    </p:spPr>
                  </p:pic>
                </p:oleObj>
              </mc:Fallback>
            </mc:AlternateContent>
          </a:graphicData>
        </a:graphic>
      </p:graphicFrame>
      <p:pic>
        <p:nvPicPr>
          <p:cNvPr id="15" name="Picture 3" descr="Hintergrund"/>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pic>
        <p:nvPicPr>
          <p:cNvPr id="9" name="Image 66" descr="shadow-v2.png"/>
          <p:cNvPicPr>
            <a:picLocks noChangeAspect="1"/>
          </p:cNvPicPr>
          <p:nvPr/>
        </p:nvPicPr>
        <p:blipFill>
          <a:blip r:embed="rId15">
            <a:extLst>
              <a:ext uri="{28A0092B-C50C-407E-A947-70E740481C1C}">
                <a14:useLocalDpi xmlns:a14="http://schemas.microsoft.com/office/drawing/2010/main" val="0"/>
              </a:ext>
            </a:extLst>
          </a:blip>
          <a:srcRect t="8528" b="51877"/>
          <a:stretch>
            <a:fillRect/>
          </a:stretch>
        </p:blipFill>
        <p:spPr bwMode="auto">
          <a:xfrm>
            <a:off x="0" y="6381750"/>
            <a:ext cx="8856663" cy="206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6" name="Rectangle 6"/>
          <p:cNvSpPr>
            <a:spLocks noGrp="1"/>
          </p:cNvSpPr>
          <p:nvPr>
            <p:ph type="title"/>
          </p:nvPr>
        </p:nvSpPr>
        <p:spPr>
          <a:xfrm>
            <a:off x="648000" y="334800"/>
            <a:ext cx="7992000" cy="93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fontAlgn="base">
              <a:spcAft>
                <a:spcPct val="0"/>
              </a:spcAft>
            </a:pPr>
            <a:r>
              <a:rPr lang="en-GB" noProof="1"/>
              <a:t>Click to edit master title style</a:t>
            </a:r>
            <a:endParaRPr lang="en-GB" dirty="0"/>
          </a:p>
        </p:txBody>
      </p:sp>
      <p:grpSp>
        <p:nvGrpSpPr>
          <p:cNvPr id="10" name="Group 7"/>
          <p:cNvGrpSpPr>
            <a:grpSpLocks/>
          </p:cNvGrpSpPr>
          <p:nvPr/>
        </p:nvGrpSpPr>
        <p:grpSpPr bwMode="auto">
          <a:xfrm>
            <a:off x="7777163" y="6526213"/>
            <a:ext cx="863600" cy="236537"/>
            <a:chOff x="1005" y="1644"/>
            <a:chExt cx="3749" cy="1030"/>
          </a:xfrm>
        </p:grpSpPr>
        <p:sp>
          <p:nvSpPr>
            <p:cNvPr id="11" name="Freeform 8"/>
            <p:cNvSpPr>
              <a:spLocks/>
            </p:cNvSpPr>
            <p:nvPr userDrawn="1"/>
          </p:nvSpPr>
          <p:spPr bwMode="auto">
            <a:xfrm>
              <a:off x="1962" y="2123"/>
              <a:ext cx="314" cy="256"/>
            </a:xfrm>
            <a:custGeom>
              <a:avLst/>
              <a:gdLst>
                <a:gd name="T0" fmla="*/ 108 w 314"/>
                <a:gd name="T1" fmla="*/ 256 h 256"/>
                <a:gd name="T2" fmla="*/ 314 w 314"/>
                <a:gd name="T3" fmla="*/ 0 h 256"/>
                <a:gd name="T4" fmla="*/ 101 w 314"/>
                <a:gd name="T5" fmla="*/ 0 h 256"/>
                <a:gd name="T6" fmla="*/ 0 w 314"/>
                <a:gd name="T7" fmla="*/ 126 h 256"/>
                <a:gd name="T8" fmla="*/ 108 w 314"/>
                <a:gd name="T9" fmla="*/ 256 h 256"/>
              </a:gdLst>
              <a:ahLst/>
              <a:cxnLst>
                <a:cxn ang="0">
                  <a:pos x="T0" y="T1"/>
                </a:cxn>
                <a:cxn ang="0">
                  <a:pos x="T2" y="T3"/>
                </a:cxn>
                <a:cxn ang="0">
                  <a:pos x="T4" y="T5"/>
                </a:cxn>
                <a:cxn ang="0">
                  <a:pos x="T6" y="T7"/>
                </a:cxn>
                <a:cxn ang="0">
                  <a:pos x="T8" y="T9"/>
                </a:cxn>
              </a:cxnLst>
              <a:rect l="0" t="0" r="r" b="b"/>
              <a:pathLst>
                <a:path w="314" h="256">
                  <a:moveTo>
                    <a:pt x="108" y="256"/>
                  </a:moveTo>
                  <a:lnTo>
                    <a:pt x="314" y="0"/>
                  </a:lnTo>
                  <a:lnTo>
                    <a:pt x="101" y="0"/>
                  </a:lnTo>
                  <a:lnTo>
                    <a:pt x="0" y="126"/>
                  </a:lnTo>
                  <a:lnTo>
                    <a:pt x="108" y="256"/>
                  </a:lnTo>
                  <a:close/>
                </a:path>
              </a:pathLst>
            </a:custGeom>
            <a:solidFill>
              <a:srgbClr val="F15A2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solidFill>
                  <a:srgbClr val="000000"/>
                </a:solidFill>
              </a:endParaRPr>
            </a:p>
          </p:txBody>
        </p:sp>
        <p:sp>
          <p:nvSpPr>
            <p:cNvPr id="12" name="Freeform 9"/>
            <p:cNvSpPr>
              <a:spLocks noEditPoints="1"/>
            </p:cNvSpPr>
            <p:nvPr userDrawn="1"/>
          </p:nvSpPr>
          <p:spPr bwMode="auto">
            <a:xfrm>
              <a:off x="1005" y="1644"/>
              <a:ext cx="1183" cy="1014"/>
            </a:xfrm>
            <a:custGeom>
              <a:avLst/>
              <a:gdLst>
                <a:gd name="T0" fmla="*/ 359 w 501"/>
                <a:gd name="T1" fmla="*/ 313 h 429"/>
                <a:gd name="T2" fmla="*/ 339 w 501"/>
                <a:gd name="T3" fmla="*/ 287 h 429"/>
                <a:gd name="T4" fmla="*/ 331 w 501"/>
                <a:gd name="T5" fmla="*/ 277 h 429"/>
                <a:gd name="T6" fmla="*/ 288 w 501"/>
                <a:gd name="T7" fmla="*/ 257 h 429"/>
                <a:gd name="T8" fmla="*/ 232 w 501"/>
                <a:gd name="T9" fmla="*/ 313 h 429"/>
                <a:gd name="T10" fmla="*/ 288 w 501"/>
                <a:gd name="T11" fmla="*/ 368 h 429"/>
                <a:gd name="T12" fmla="*/ 331 w 501"/>
                <a:gd name="T13" fmla="*/ 348 h 429"/>
                <a:gd name="T14" fmla="*/ 339 w 501"/>
                <a:gd name="T15" fmla="*/ 338 h 429"/>
                <a:gd name="T16" fmla="*/ 359 w 501"/>
                <a:gd name="T17" fmla="*/ 313 h 429"/>
                <a:gd name="T18" fmla="*/ 162 w 501"/>
                <a:gd name="T19" fmla="*/ 312 h 429"/>
                <a:gd name="T20" fmla="*/ 288 w 501"/>
                <a:gd name="T21" fmla="*/ 188 h 429"/>
                <a:gd name="T22" fmla="*/ 384 w 501"/>
                <a:gd name="T23" fmla="*/ 232 h 429"/>
                <a:gd name="T24" fmla="*/ 385 w 501"/>
                <a:gd name="T25" fmla="*/ 234 h 429"/>
                <a:gd name="T26" fmla="*/ 387 w 501"/>
                <a:gd name="T27" fmla="*/ 233 h 429"/>
                <a:gd name="T28" fmla="*/ 250 w 501"/>
                <a:gd name="T29" fmla="*/ 0 h 429"/>
                <a:gd name="T30" fmla="*/ 0 w 501"/>
                <a:gd name="T31" fmla="*/ 429 h 429"/>
                <a:gd name="T32" fmla="*/ 244 w 501"/>
                <a:gd name="T33" fmla="*/ 429 h 429"/>
                <a:gd name="T34" fmla="*/ 245 w 501"/>
                <a:gd name="T35" fmla="*/ 428 h 429"/>
                <a:gd name="T36" fmla="*/ 220 w 501"/>
                <a:gd name="T37" fmla="*/ 417 h 429"/>
                <a:gd name="T38" fmla="*/ 162 w 501"/>
                <a:gd name="T39" fmla="*/ 312 h 429"/>
                <a:gd name="T40" fmla="*/ 496 w 501"/>
                <a:gd name="T41" fmla="*/ 427 h 429"/>
                <a:gd name="T42" fmla="*/ 470 w 501"/>
                <a:gd name="T43" fmla="*/ 420 h 429"/>
                <a:gd name="T44" fmla="*/ 405 w 501"/>
                <a:gd name="T45" fmla="*/ 367 h 429"/>
                <a:gd name="T46" fmla="*/ 380 w 501"/>
                <a:gd name="T47" fmla="*/ 398 h 429"/>
                <a:gd name="T48" fmla="*/ 333 w 501"/>
                <a:gd name="T49" fmla="*/ 428 h 429"/>
                <a:gd name="T50" fmla="*/ 333 w 501"/>
                <a:gd name="T51" fmla="*/ 429 h 429"/>
                <a:gd name="T52" fmla="*/ 501 w 501"/>
                <a:gd name="T53" fmla="*/ 429 h 429"/>
                <a:gd name="T54" fmla="*/ 501 w 501"/>
                <a:gd name="T55" fmla="*/ 428 h 429"/>
                <a:gd name="T56" fmla="*/ 496 w 501"/>
                <a:gd name="T57" fmla="*/ 427 h 4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01" h="429">
                  <a:moveTo>
                    <a:pt x="359" y="313"/>
                  </a:moveTo>
                  <a:cubicBezTo>
                    <a:pt x="353" y="305"/>
                    <a:pt x="350" y="300"/>
                    <a:pt x="339" y="287"/>
                  </a:cubicBezTo>
                  <a:cubicBezTo>
                    <a:pt x="336" y="283"/>
                    <a:pt x="335" y="282"/>
                    <a:pt x="331" y="277"/>
                  </a:cubicBezTo>
                  <a:cubicBezTo>
                    <a:pt x="320" y="265"/>
                    <a:pt x="306" y="257"/>
                    <a:pt x="288" y="257"/>
                  </a:cubicBezTo>
                  <a:cubicBezTo>
                    <a:pt x="257" y="257"/>
                    <a:pt x="232" y="282"/>
                    <a:pt x="232" y="313"/>
                  </a:cubicBezTo>
                  <a:cubicBezTo>
                    <a:pt x="232" y="343"/>
                    <a:pt x="257" y="368"/>
                    <a:pt x="288" y="368"/>
                  </a:cubicBezTo>
                  <a:cubicBezTo>
                    <a:pt x="306" y="368"/>
                    <a:pt x="320" y="360"/>
                    <a:pt x="331" y="348"/>
                  </a:cubicBezTo>
                  <a:cubicBezTo>
                    <a:pt x="335" y="343"/>
                    <a:pt x="336" y="342"/>
                    <a:pt x="339" y="338"/>
                  </a:cubicBezTo>
                  <a:cubicBezTo>
                    <a:pt x="350" y="325"/>
                    <a:pt x="353" y="320"/>
                    <a:pt x="359" y="313"/>
                  </a:cubicBezTo>
                  <a:moveTo>
                    <a:pt x="162" y="312"/>
                  </a:moveTo>
                  <a:cubicBezTo>
                    <a:pt x="162" y="243"/>
                    <a:pt x="218" y="188"/>
                    <a:pt x="288" y="188"/>
                  </a:cubicBezTo>
                  <a:cubicBezTo>
                    <a:pt x="322" y="188"/>
                    <a:pt x="357" y="201"/>
                    <a:pt x="384" y="232"/>
                  </a:cubicBezTo>
                  <a:cubicBezTo>
                    <a:pt x="385" y="234"/>
                    <a:pt x="385" y="234"/>
                    <a:pt x="385" y="234"/>
                  </a:cubicBezTo>
                  <a:cubicBezTo>
                    <a:pt x="387" y="233"/>
                    <a:pt x="387" y="233"/>
                    <a:pt x="387" y="233"/>
                  </a:cubicBezTo>
                  <a:cubicBezTo>
                    <a:pt x="250" y="0"/>
                    <a:pt x="250" y="0"/>
                    <a:pt x="250" y="0"/>
                  </a:cubicBezTo>
                  <a:cubicBezTo>
                    <a:pt x="0" y="429"/>
                    <a:pt x="0" y="429"/>
                    <a:pt x="0" y="429"/>
                  </a:cubicBezTo>
                  <a:cubicBezTo>
                    <a:pt x="244" y="429"/>
                    <a:pt x="244" y="429"/>
                    <a:pt x="244" y="429"/>
                  </a:cubicBezTo>
                  <a:cubicBezTo>
                    <a:pt x="245" y="428"/>
                    <a:pt x="245" y="428"/>
                    <a:pt x="245" y="428"/>
                  </a:cubicBezTo>
                  <a:cubicBezTo>
                    <a:pt x="234" y="425"/>
                    <a:pt x="224" y="419"/>
                    <a:pt x="220" y="417"/>
                  </a:cubicBezTo>
                  <a:cubicBezTo>
                    <a:pt x="185" y="395"/>
                    <a:pt x="162" y="357"/>
                    <a:pt x="162" y="312"/>
                  </a:cubicBezTo>
                  <a:moveTo>
                    <a:pt x="496" y="427"/>
                  </a:moveTo>
                  <a:cubicBezTo>
                    <a:pt x="485" y="425"/>
                    <a:pt x="476" y="422"/>
                    <a:pt x="470" y="420"/>
                  </a:cubicBezTo>
                  <a:cubicBezTo>
                    <a:pt x="444" y="409"/>
                    <a:pt x="423" y="389"/>
                    <a:pt x="405" y="367"/>
                  </a:cubicBezTo>
                  <a:cubicBezTo>
                    <a:pt x="405" y="367"/>
                    <a:pt x="392" y="385"/>
                    <a:pt x="380" y="398"/>
                  </a:cubicBezTo>
                  <a:cubicBezTo>
                    <a:pt x="362" y="417"/>
                    <a:pt x="343" y="425"/>
                    <a:pt x="333" y="428"/>
                  </a:cubicBezTo>
                  <a:cubicBezTo>
                    <a:pt x="333" y="429"/>
                    <a:pt x="333" y="429"/>
                    <a:pt x="333" y="429"/>
                  </a:cubicBezTo>
                  <a:cubicBezTo>
                    <a:pt x="501" y="429"/>
                    <a:pt x="501" y="429"/>
                    <a:pt x="501" y="429"/>
                  </a:cubicBezTo>
                  <a:cubicBezTo>
                    <a:pt x="501" y="428"/>
                    <a:pt x="501" y="428"/>
                    <a:pt x="501" y="428"/>
                  </a:cubicBezTo>
                  <a:cubicBezTo>
                    <a:pt x="501" y="428"/>
                    <a:pt x="499" y="427"/>
                    <a:pt x="496" y="427"/>
                  </a:cubicBezTo>
                </a:path>
              </a:pathLst>
            </a:custGeom>
            <a:solidFill>
              <a:srgbClr val="005BA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solidFill>
                  <a:srgbClr val="000000"/>
                </a:solidFill>
              </a:endParaRPr>
            </a:p>
          </p:txBody>
        </p:sp>
        <p:sp>
          <p:nvSpPr>
            <p:cNvPr id="14" name="Freeform 10"/>
            <p:cNvSpPr>
              <a:spLocks noEditPoints="1"/>
            </p:cNvSpPr>
            <p:nvPr userDrawn="1"/>
          </p:nvSpPr>
          <p:spPr bwMode="auto">
            <a:xfrm>
              <a:off x="2540" y="1904"/>
              <a:ext cx="2214" cy="770"/>
            </a:xfrm>
            <a:custGeom>
              <a:avLst/>
              <a:gdLst>
                <a:gd name="T0" fmla="*/ 171 w 937"/>
                <a:gd name="T1" fmla="*/ 136 h 326"/>
                <a:gd name="T2" fmla="*/ 78 w 937"/>
                <a:gd name="T3" fmla="*/ 89 h 326"/>
                <a:gd name="T4" fmla="*/ 125 w 937"/>
                <a:gd name="T5" fmla="*/ 53 h 326"/>
                <a:gd name="T6" fmla="*/ 186 w 937"/>
                <a:gd name="T7" fmla="*/ 100 h 326"/>
                <a:gd name="T8" fmla="*/ 253 w 937"/>
                <a:gd name="T9" fmla="*/ 100 h 326"/>
                <a:gd name="T10" fmla="*/ 128 w 937"/>
                <a:gd name="T11" fmla="*/ 0 h 326"/>
                <a:gd name="T12" fmla="*/ 12 w 937"/>
                <a:gd name="T13" fmla="*/ 94 h 326"/>
                <a:gd name="T14" fmla="*/ 104 w 937"/>
                <a:gd name="T15" fmla="*/ 183 h 326"/>
                <a:gd name="T16" fmla="*/ 197 w 937"/>
                <a:gd name="T17" fmla="*/ 234 h 326"/>
                <a:gd name="T18" fmla="*/ 136 w 937"/>
                <a:gd name="T19" fmla="*/ 273 h 326"/>
                <a:gd name="T20" fmla="*/ 67 w 937"/>
                <a:gd name="T21" fmla="*/ 215 h 326"/>
                <a:gd name="T22" fmla="*/ 1 w 937"/>
                <a:gd name="T23" fmla="*/ 215 h 326"/>
                <a:gd name="T24" fmla="*/ 134 w 937"/>
                <a:gd name="T25" fmla="*/ 326 h 326"/>
                <a:gd name="T26" fmla="*/ 263 w 937"/>
                <a:gd name="T27" fmla="*/ 226 h 326"/>
                <a:gd name="T28" fmla="*/ 171 w 937"/>
                <a:gd name="T29" fmla="*/ 136 h 326"/>
                <a:gd name="T30" fmla="*/ 541 w 937"/>
                <a:gd name="T31" fmla="*/ 121 h 326"/>
                <a:gd name="T32" fmla="*/ 541 w 937"/>
                <a:gd name="T33" fmla="*/ 121 h 326"/>
                <a:gd name="T34" fmla="*/ 473 w 937"/>
                <a:gd name="T35" fmla="*/ 87 h 326"/>
                <a:gd name="T36" fmla="*/ 374 w 937"/>
                <a:gd name="T37" fmla="*/ 204 h 326"/>
                <a:gd name="T38" fmla="*/ 475 w 937"/>
                <a:gd name="T39" fmla="*/ 325 h 326"/>
                <a:gd name="T40" fmla="*/ 543 w 937"/>
                <a:gd name="T41" fmla="*/ 290 h 326"/>
                <a:gd name="T42" fmla="*/ 544 w 937"/>
                <a:gd name="T43" fmla="*/ 290 h 326"/>
                <a:gd name="T44" fmla="*/ 544 w 937"/>
                <a:gd name="T45" fmla="*/ 319 h 326"/>
                <a:gd name="T46" fmla="*/ 603 w 937"/>
                <a:gd name="T47" fmla="*/ 319 h 326"/>
                <a:gd name="T48" fmla="*/ 603 w 937"/>
                <a:gd name="T49" fmla="*/ 8 h 326"/>
                <a:gd name="T50" fmla="*/ 541 w 937"/>
                <a:gd name="T51" fmla="*/ 8 h 326"/>
                <a:gd name="T52" fmla="*/ 541 w 937"/>
                <a:gd name="T53" fmla="*/ 121 h 326"/>
                <a:gd name="T54" fmla="*/ 490 w 937"/>
                <a:gd name="T55" fmla="*/ 278 h 326"/>
                <a:gd name="T56" fmla="*/ 436 w 937"/>
                <a:gd name="T57" fmla="*/ 206 h 326"/>
                <a:gd name="T58" fmla="*/ 490 w 937"/>
                <a:gd name="T59" fmla="*/ 134 h 326"/>
                <a:gd name="T60" fmla="*/ 543 w 937"/>
                <a:gd name="T61" fmla="*/ 205 h 326"/>
                <a:gd name="T62" fmla="*/ 490 w 937"/>
                <a:gd name="T63" fmla="*/ 278 h 326"/>
                <a:gd name="T64" fmla="*/ 741 w 937"/>
                <a:gd name="T65" fmla="*/ 87 h 326"/>
                <a:gd name="T66" fmla="*/ 626 w 937"/>
                <a:gd name="T67" fmla="*/ 206 h 326"/>
                <a:gd name="T68" fmla="*/ 741 w 937"/>
                <a:gd name="T69" fmla="*/ 325 h 326"/>
                <a:gd name="T70" fmla="*/ 846 w 937"/>
                <a:gd name="T71" fmla="*/ 249 h 326"/>
                <a:gd name="T72" fmla="*/ 792 w 937"/>
                <a:gd name="T73" fmla="*/ 249 h 326"/>
                <a:gd name="T74" fmla="*/ 743 w 937"/>
                <a:gd name="T75" fmla="*/ 278 h 326"/>
                <a:gd name="T76" fmla="*/ 687 w 937"/>
                <a:gd name="T77" fmla="*/ 221 h 326"/>
                <a:gd name="T78" fmla="*/ 850 w 937"/>
                <a:gd name="T79" fmla="*/ 221 h 326"/>
                <a:gd name="T80" fmla="*/ 741 w 937"/>
                <a:gd name="T81" fmla="*/ 87 h 326"/>
                <a:gd name="T82" fmla="*/ 687 w 937"/>
                <a:gd name="T83" fmla="*/ 182 h 326"/>
                <a:gd name="T84" fmla="*/ 739 w 937"/>
                <a:gd name="T85" fmla="*/ 134 h 326"/>
                <a:gd name="T86" fmla="*/ 788 w 937"/>
                <a:gd name="T87" fmla="*/ 182 h 326"/>
                <a:gd name="T88" fmla="*/ 687 w 937"/>
                <a:gd name="T89" fmla="*/ 182 h 326"/>
                <a:gd name="T90" fmla="*/ 875 w 937"/>
                <a:gd name="T91" fmla="*/ 319 h 326"/>
                <a:gd name="T92" fmla="*/ 937 w 937"/>
                <a:gd name="T93" fmla="*/ 319 h 326"/>
                <a:gd name="T94" fmla="*/ 937 w 937"/>
                <a:gd name="T95" fmla="*/ 8 h 326"/>
                <a:gd name="T96" fmla="*/ 875 w 937"/>
                <a:gd name="T97" fmla="*/ 8 h 326"/>
                <a:gd name="T98" fmla="*/ 875 w 937"/>
                <a:gd name="T99" fmla="*/ 319 h 326"/>
                <a:gd name="T100" fmla="*/ 286 w 937"/>
                <a:gd name="T101" fmla="*/ 319 h 326"/>
                <a:gd name="T102" fmla="*/ 348 w 937"/>
                <a:gd name="T103" fmla="*/ 319 h 326"/>
                <a:gd name="T104" fmla="*/ 348 w 937"/>
                <a:gd name="T105" fmla="*/ 93 h 326"/>
                <a:gd name="T106" fmla="*/ 286 w 937"/>
                <a:gd name="T107" fmla="*/ 93 h 326"/>
                <a:gd name="T108" fmla="*/ 286 w 937"/>
                <a:gd name="T109" fmla="*/ 319 h 326"/>
                <a:gd name="T110" fmla="*/ 286 w 937"/>
                <a:gd name="T111" fmla="*/ 59 h 326"/>
                <a:gd name="T112" fmla="*/ 348 w 937"/>
                <a:gd name="T113" fmla="*/ 59 h 326"/>
                <a:gd name="T114" fmla="*/ 348 w 937"/>
                <a:gd name="T115" fmla="*/ 8 h 326"/>
                <a:gd name="T116" fmla="*/ 286 w 937"/>
                <a:gd name="T117" fmla="*/ 8 h 326"/>
                <a:gd name="T118" fmla="*/ 286 w 937"/>
                <a:gd name="T119" fmla="*/ 59 h 3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937" h="326">
                  <a:moveTo>
                    <a:pt x="171" y="136"/>
                  </a:moveTo>
                  <a:cubicBezTo>
                    <a:pt x="93" y="116"/>
                    <a:pt x="78" y="113"/>
                    <a:pt x="78" y="89"/>
                  </a:cubicBezTo>
                  <a:cubicBezTo>
                    <a:pt x="78" y="63"/>
                    <a:pt x="103" y="53"/>
                    <a:pt x="125" y="53"/>
                  </a:cubicBezTo>
                  <a:cubicBezTo>
                    <a:pt x="158" y="53"/>
                    <a:pt x="184" y="63"/>
                    <a:pt x="186" y="100"/>
                  </a:cubicBezTo>
                  <a:cubicBezTo>
                    <a:pt x="253" y="100"/>
                    <a:pt x="253" y="100"/>
                    <a:pt x="253" y="100"/>
                  </a:cubicBezTo>
                  <a:cubicBezTo>
                    <a:pt x="253" y="29"/>
                    <a:pt x="193" y="0"/>
                    <a:pt x="128" y="0"/>
                  </a:cubicBezTo>
                  <a:cubicBezTo>
                    <a:pt x="72" y="0"/>
                    <a:pt x="12" y="31"/>
                    <a:pt x="12" y="94"/>
                  </a:cubicBezTo>
                  <a:cubicBezTo>
                    <a:pt x="12" y="153"/>
                    <a:pt x="58" y="171"/>
                    <a:pt x="104" y="183"/>
                  </a:cubicBezTo>
                  <a:cubicBezTo>
                    <a:pt x="150" y="195"/>
                    <a:pt x="197" y="201"/>
                    <a:pt x="197" y="234"/>
                  </a:cubicBezTo>
                  <a:cubicBezTo>
                    <a:pt x="197" y="266"/>
                    <a:pt x="160" y="273"/>
                    <a:pt x="136" y="273"/>
                  </a:cubicBezTo>
                  <a:cubicBezTo>
                    <a:pt x="100" y="273"/>
                    <a:pt x="67" y="257"/>
                    <a:pt x="67" y="215"/>
                  </a:cubicBezTo>
                  <a:cubicBezTo>
                    <a:pt x="1" y="215"/>
                    <a:pt x="1" y="215"/>
                    <a:pt x="1" y="215"/>
                  </a:cubicBezTo>
                  <a:cubicBezTo>
                    <a:pt x="0" y="292"/>
                    <a:pt x="65" y="326"/>
                    <a:pt x="134" y="326"/>
                  </a:cubicBezTo>
                  <a:cubicBezTo>
                    <a:pt x="218" y="326"/>
                    <a:pt x="263" y="283"/>
                    <a:pt x="263" y="226"/>
                  </a:cubicBezTo>
                  <a:cubicBezTo>
                    <a:pt x="263" y="156"/>
                    <a:pt x="193" y="141"/>
                    <a:pt x="171" y="136"/>
                  </a:cubicBezTo>
                  <a:moveTo>
                    <a:pt x="541" y="121"/>
                  </a:moveTo>
                  <a:cubicBezTo>
                    <a:pt x="541" y="121"/>
                    <a:pt x="541" y="121"/>
                    <a:pt x="541" y="121"/>
                  </a:cubicBezTo>
                  <a:cubicBezTo>
                    <a:pt x="526" y="99"/>
                    <a:pt x="500" y="87"/>
                    <a:pt x="473" y="87"/>
                  </a:cubicBezTo>
                  <a:cubicBezTo>
                    <a:pt x="407" y="87"/>
                    <a:pt x="374" y="144"/>
                    <a:pt x="374" y="204"/>
                  </a:cubicBezTo>
                  <a:cubicBezTo>
                    <a:pt x="374" y="266"/>
                    <a:pt x="407" y="325"/>
                    <a:pt x="475" y="325"/>
                  </a:cubicBezTo>
                  <a:cubicBezTo>
                    <a:pt x="504" y="325"/>
                    <a:pt x="529" y="314"/>
                    <a:pt x="543" y="290"/>
                  </a:cubicBezTo>
                  <a:cubicBezTo>
                    <a:pt x="544" y="290"/>
                    <a:pt x="544" y="290"/>
                    <a:pt x="544" y="290"/>
                  </a:cubicBezTo>
                  <a:cubicBezTo>
                    <a:pt x="544" y="319"/>
                    <a:pt x="544" y="319"/>
                    <a:pt x="544" y="319"/>
                  </a:cubicBezTo>
                  <a:cubicBezTo>
                    <a:pt x="603" y="319"/>
                    <a:pt x="603" y="319"/>
                    <a:pt x="603" y="319"/>
                  </a:cubicBezTo>
                  <a:cubicBezTo>
                    <a:pt x="603" y="8"/>
                    <a:pt x="603" y="8"/>
                    <a:pt x="603" y="8"/>
                  </a:cubicBezTo>
                  <a:cubicBezTo>
                    <a:pt x="541" y="8"/>
                    <a:pt x="541" y="8"/>
                    <a:pt x="541" y="8"/>
                  </a:cubicBezTo>
                  <a:lnTo>
                    <a:pt x="541" y="121"/>
                  </a:lnTo>
                  <a:close/>
                  <a:moveTo>
                    <a:pt x="490" y="278"/>
                  </a:moveTo>
                  <a:cubicBezTo>
                    <a:pt x="452" y="278"/>
                    <a:pt x="436" y="241"/>
                    <a:pt x="436" y="206"/>
                  </a:cubicBezTo>
                  <a:cubicBezTo>
                    <a:pt x="436" y="169"/>
                    <a:pt x="449" y="134"/>
                    <a:pt x="490" y="134"/>
                  </a:cubicBezTo>
                  <a:cubicBezTo>
                    <a:pt x="530" y="134"/>
                    <a:pt x="543" y="169"/>
                    <a:pt x="543" y="205"/>
                  </a:cubicBezTo>
                  <a:cubicBezTo>
                    <a:pt x="543" y="242"/>
                    <a:pt x="531" y="278"/>
                    <a:pt x="490" y="278"/>
                  </a:cubicBezTo>
                  <a:moveTo>
                    <a:pt x="741" y="87"/>
                  </a:moveTo>
                  <a:cubicBezTo>
                    <a:pt x="672" y="87"/>
                    <a:pt x="626" y="139"/>
                    <a:pt x="626" y="206"/>
                  </a:cubicBezTo>
                  <a:cubicBezTo>
                    <a:pt x="626" y="276"/>
                    <a:pt x="670" y="325"/>
                    <a:pt x="741" y="325"/>
                  </a:cubicBezTo>
                  <a:cubicBezTo>
                    <a:pt x="792" y="325"/>
                    <a:pt x="829" y="302"/>
                    <a:pt x="846" y="249"/>
                  </a:cubicBezTo>
                  <a:cubicBezTo>
                    <a:pt x="792" y="249"/>
                    <a:pt x="792" y="249"/>
                    <a:pt x="792" y="249"/>
                  </a:cubicBezTo>
                  <a:cubicBezTo>
                    <a:pt x="788" y="263"/>
                    <a:pt x="768" y="278"/>
                    <a:pt x="743" y="278"/>
                  </a:cubicBezTo>
                  <a:cubicBezTo>
                    <a:pt x="708" y="278"/>
                    <a:pt x="689" y="260"/>
                    <a:pt x="687" y="221"/>
                  </a:cubicBezTo>
                  <a:cubicBezTo>
                    <a:pt x="850" y="221"/>
                    <a:pt x="850" y="221"/>
                    <a:pt x="850" y="221"/>
                  </a:cubicBezTo>
                  <a:cubicBezTo>
                    <a:pt x="854" y="152"/>
                    <a:pt x="817" y="87"/>
                    <a:pt x="741" y="87"/>
                  </a:cubicBezTo>
                  <a:moveTo>
                    <a:pt x="687" y="182"/>
                  </a:moveTo>
                  <a:cubicBezTo>
                    <a:pt x="688" y="164"/>
                    <a:pt x="700" y="134"/>
                    <a:pt x="739" y="134"/>
                  </a:cubicBezTo>
                  <a:cubicBezTo>
                    <a:pt x="769" y="134"/>
                    <a:pt x="782" y="151"/>
                    <a:pt x="788" y="182"/>
                  </a:cubicBezTo>
                  <a:lnTo>
                    <a:pt x="687" y="182"/>
                  </a:lnTo>
                  <a:close/>
                  <a:moveTo>
                    <a:pt x="875" y="319"/>
                  </a:moveTo>
                  <a:cubicBezTo>
                    <a:pt x="937" y="319"/>
                    <a:pt x="937" y="319"/>
                    <a:pt x="937" y="319"/>
                  </a:cubicBezTo>
                  <a:cubicBezTo>
                    <a:pt x="937" y="8"/>
                    <a:pt x="937" y="8"/>
                    <a:pt x="937" y="8"/>
                  </a:cubicBezTo>
                  <a:cubicBezTo>
                    <a:pt x="875" y="8"/>
                    <a:pt x="875" y="8"/>
                    <a:pt x="875" y="8"/>
                  </a:cubicBezTo>
                  <a:lnTo>
                    <a:pt x="875" y="319"/>
                  </a:lnTo>
                  <a:close/>
                  <a:moveTo>
                    <a:pt x="286" y="319"/>
                  </a:moveTo>
                  <a:cubicBezTo>
                    <a:pt x="348" y="319"/>
                    <a:pt x="348" y="319"/>
                    <a:pt x="348" y="319"/>
                  </a:cubicBezTo>
                  <a:cubicBezTo>
                    <a:pt x="348" y="93"/>
                    <a:pt x="348" y="93"/>
                    <a:pt x="348" y="93"/>
                  </a:cubicBezTo>
                  <a:cubicBezTo>
                    <a:pt x="286" y="93"/>
                    <a:pt x="286" y="93"/>
                    <a:pt x="286" y="93"/>
                  </a:cubicBezTo>
                  <a:lnTo>
                    <a:pt x="286" y="319"/>
                  </a:lnTo>
                  <a:close/>
                  <a:moveTo>
                    <a:pt x="286" y="59"/>
                  </a:moveTo>
                  <a:cubicBezTo>
                    <a:pt x="348" y="59"/>
                    <a:pt x="348" y="59"/>
                    <a:pt x="348" y="59"/>
                  </a:cubicBezTo>
                  <a:cubicBezTo>
                    <a:pt x="348" y="8"/>
                    <a:pt x="348" y="8"/>
                    <a:pt x="348" y="8"/>
                  </a:cubicBezTo>
                  <a:cubicBezTo>
                    <a:pt x="286" y="8"/>
                    <a:pt x="286" y="8"/>
                    <a:pt x="286" y="8"/>
                  </a:cubicBezTo>
                  <a:lnTo>
                    <a:pt x="286" y="59"/>
                  </a:lnTo>
                  <a:close/>
                </a:path>
              </a:pathLst>
            </a:custGeom>
            <a:solidFill>
              <a:srgbClr val="005BA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solidFill>
                  <a:srgbClr val="000000"/>
                </a:solidFill>
              </a:endParaRPr>
            </a:p>
          </p:txBody>
        </p:sp>
      </p:grpSp>
      <p:sp>
        <p:nvSpPr>
          <p:cNvPr id="16" name="Footer Placeholder 3"/>
          <p:cNvSpPr txBox="1">
            <a:spLocks/>
          </p:cNvSpPr>
          <p:nvPr/>
        </p:nvSpPr>
        <p:spPr>
          <a:xfrm>
            <a:off x="1341438" y="6626225"/>
            <a:ext cx="2442563" cy="138499"/>
          </a:xfrm>
          <a:prstGeom prst="rect">
            <a:avLst/>
          </a:prstGeom>
        </p:spPr>
        <p:txBody>
          <a:bodyPr wrap="none" lIns="0" tIns="0" rIns="0" bIns="0">
            <a:spAutoFit/>
          </a:bodyPr>
          <a:lstStyle>
            <a:lvl1pPr marL="0" algn="l" rtl="0" latinLnBrk="0">
              <a:defRPr sz="900" kern="1200">
                <a:solidFill>
                  <a:schemeClr val="tx2"/>
                </a:solidFill>
                <a:latin typeface="+mn-lt"/>
                <a:ea typeface="+mn-ea"/>
                <a:cs typeface="+mn-cs"/>
              </a:defRPr>
            </a:lvl1pPr>
            <a:lvl2pPr marL="457200" algn="l" rtl="0" latinLnBrk="0">
              <a:defRPr sz="1800" kern="1200">
                <a:solidFill>
                  <a:schemeClr val="tx1"/>
                </a:solidFill>
                <a:latin typeface="+mn-lt"/>
                <a:ea typeface="+mn-ea"/>
                <a:cs typeface="+mn-cs"/>
              </a:defRPr>
            </a:lvl2pPr>
            <a:lvl3pPr marL="914400" algn="l" rtl="0" latinLnBrk="0">
              <a:defRPr sz="1800" kern="1200">
                <a:solidFill>
                  <a:schemeClr val="tx1"/>
                </a:solidFill>
                <a:latin typeface="+mn-lt"/>
                <a:ea typeface="+mn-ea"/>
                <a:cs typeface="+mn-cs"/>
              </a:defRPr>
            </a:lvl3pPr>
            <a:lvl4pPr marL="1371600" algn="l" rtl="0" latinLnBrk="0">
              <a:defRPr sz="1800" kern="1200">
                <a:solidFill>
                  <a:schemeClr val="tx1"/>
                </a:solidFill>
                <a:latin typeface="+mn-lt"/>
                <a:ea typeface="+mn-ea"/>
                <a:cs typeface="+mn-cs"/>
              </a:defRPr>
            </a:lvl4pPr>
            <a:lvl5pPr marL="1828800" algn="l" rtl="0" latinLnBrk="0">
              <a:defRPr sz="1800" kern="1200">
                <a:solidFill>
                  <a:schemeClr val="tx1"/>
                </a:solidFill>
                <a:latin typeface="+mn-lt"/>
                <a:ea typeface="+mn-ea"/>
                <a:cs typeface="+mn-cs"/>
              </a:defRPr>
            </a:lvl5pPr>
            <a:lvl6pPr marL="2286000" algn="l" rtl="0" latinLnBrk="0">
              <a:defRPr sz="1800" kern="1200">
                <a:solidFill>
                  <a:schemeClr val="tx1"/>
                </a:solidFill>
                <a:latin typeface="+mn-lt"/>
                <a:ea typeface="+mn-ea"/>
                <a:cs typeface="+mn-cs"/>
              </a:defRPr>
            </a:lvl6pPr>
            <a:lvl7pPr marL="2743200" algn="l" rtl="0" latinLnBrk="0">
              <a:defRPr sz="1800" kern="1200">
                <a:solidFill>
                  <a:schemeClr val="tx1"/>
                </a:solidFill>
                <a:latin typeface="+mn-lt"/>
                <a:ea typeface="+mn-ea"/>
                <a:cs typeface="+mn-cs"/>
              </a:defRPr>
            </a:lvl7pPr>
            <a:lvl8pPr marL="3200400" algn="l" rtl="0" latinLnBrk="0">
              <a:defRPr sz="1800" kern="1200">
                <a:solidFill>
                  <a:schemeClr val="tx1"/>
                </a:solidFill>
                <a:latin typeface="+mn-lt"/>
                <a:ea typeface="+mn-ea"/>
                <a:cs typeface="+mn-cs"/>
              </a:defRPr>
            </a:lvl8pPr>
            <a:lvl9pPr marL="3657600" algn="l" rtl="0" latinLnBrk="0">
              <a:defRPr sz="1800" kern="1200">
                <a:solidFill>
                  <a:schemeClr val="tx1"/>
                </a:solidFill>
                <a:latin typeface="+mn-lt"/>
                <a:ea typeface="+mn-ea"/>
                <a:cs typeface="+mn-cs"/>
              </a:defRPr>
            </a:lvl9pPr>
            <a:extLst/>
          </a:lstStyle>
          <a:p>
            <a:r>
              <a:rPr lang="en-GB">
                <a:solidFill>
                  <a:srgbClr val="7F7F7F"/>
                </a:solidFill>
              </a:rPr>
              <a:t>Sidel Template 2013, </a:t>
            </a:r>
            <a:fld id="{74360A6C-0130-475B-8B37-F39CE4E35109}" type="datetime4">
              <a:rPr lang="en-GB" smtClean="0">
                <a:solidFill>
                  <a:srgbClr val="7F7F7F"/>
                </a:solidFill>
              </a:rPr>
              <a:pPr/>
              <a:t>Thu, 14 March</a:t>
            </a:fld>
            <a:r>
              <a:rPr lang="en-GB">
                <a:solidFill>
                  <a:srgbClr val="7F7F7F"/>
                </a:solidFill>
              </a:rPr>
              <a:t> – Confidential</a:t>
            </a:r>
            <a:endParaRPr lang="en-GB" dirty="0">
              <a:solidFill>
                <a:srgbClr val="7F7F7F"/>
              </a:solidFill>
            </a:endParaRPr>
          </a:p>
        </p:txBody>
      </p:sp>
      <p:sp>
        <p:nvSpPr>
          <p:cNvPr id="17" name="Slide Number Placeholder 4"/>
          <p:cNvSpPr txBox="1">
            <a:spLocks/>
          </p:cNvSpPr>
          <p:nvPr/>
        </p:nvSpPr>
        <p:spPr>
          <a:xfrm>
            <a:off x="652780" y="6626225"/>
            <a:ext cx="448841" cy="138499"/>
          </a:xfrm>
          <a:prstGeom prst="rect">
            <a:avLst/>
          </a:prstGeom>
        </p:spPr>
        <p:txBody>
          <a:bodyPr wrap="none" lIns="0" tIns="0" rIns="0" bIns="0">
            <a:spAutoFit/>
          </a:bodyPr>
          <a:lstStyle>
            <a:lvl1pPr marL="0" algn="l" rtl="0" latinLnBrk="0">
              <a:defRPr sz="900" kern="1200">
                <a:solidFill>
                  <a:schemeClr val="tx2"/>
                </a:solidFill>
                <a:latin typeface="+mn-lt"/>
                <a:ea typeface="+mn-ea"/>
                <a:cs typeface="+mn-cs"/>
              </a:defRPr>
            </a:lvl1pPr>
            <a:lvl2pPr marL="457200" algn="l" rtl="0" latinLnBrk="0">
              <a:defRPr sz="1800" kern="1200">
                <a:solidFill>
                  <a:schemeClr val="tx1"/>
                </a:solidFill>
                <a:latin typeface="+mn-lt"/>
                <a:ea typeface="+mn-ea"/>
                <a:cs typeface="+mn-cs"/>
              </a:defRPr>
            </a:lvl2pPr>
            <a:lvl3pPr marL="914400" algn="l" rtl="0" latinLnBrk="0">
              <a:defRPr sz="1800" kern="1200">
                <a:solidFill>
                  <a:schemeClr val="tx1"/>
                </a:solidFill>
                <a:latin typeface="+mn-lt"/>
                <a:ea typeface="+mn-ea"/>
                <a:cs typeface="+mn-cs"/>
              </a:defRPr>
            </a:lvl3pPr>
            <a:lvl4pPr marL="1371600" algn="l" rtl="0" latinLnBrk="0">
              <a:defRPr sz="1800" kern="1200">
                <a:solidFill>
                  <a:schemeClr val="tx1"/>
                </a:solidFill>
                <a:latin typeface="+mn-lt"/>
                <a:ea typeface="+mn-ea"/>
                <a:cs typeface="+mn-cs"/>
              </a:defRPr>
            </a:lvl4pPr>
            <a:lvl5pPr marL="1828800" algn="l" rtl="0" latinLnBrk="0">
              <a:defRPr sz="1800" kern="1200">
                <a:solidFill>
                  <a:schemeClr val="tx1"/>
                </a:solidFill>
                <a:latin typeface="+mn-lt"/>
                <a:ea typeface="+mn-ea"/>
                <a:cs typeface="+mn-cs"/>
              </a:defRPr>
            </a:lvl5pPr>
            <a:lvl6pPr marL="2286000" algn="l" rtl="0" latinLnBrk="0">
              <a:defRPr sz="1800" kern="1200">
                <a:solidFill>
                  <a:schemeClr val="tx1"/>
                </a:solidFill>
                <a:latin typeface="+mn-lt"/>
                <a:ea typeface="+mn-ea"/>
                <a:cs typeface="+mn-cs"/>
              </a:defRPr>
            </a:lvl6pPr>
            <a:lvl7pPr marL="2743200" algn="l" rtl="0" latinLnBrk="0">
              <a:defRPr sz="1800" kern="1200">
                <a:solidFill>
                  <a:schemeClr val="tx1"/>
                </a:solidFill>
                <a:latin typeface="+mn-lt"/>
                <a:ea typeface="+mn-ea"/>
                <a:cs typeface="+mn-cs"/>
              </a:defRPr>
            </a:lvl7pPr>
            <a:lvl8pPr marL="3200400" algn="l" rtl="0" latinLnBrk="0">
              <a:defRPr sz="1800" kern="1200">
                <a:solidFill>
                  <a:schemeClr val="tx1"/>
                </a:solidFill>
                <a:latin typeface="+mn-lt"/>
                <a:ea typeface="+mn-ea"/>
                <a:cs typeface="+mn-cs"/>
              </a:defRPr>
            </a:lvl8pPr>
            <a:lvl9pPr marL="3657600" algn="l" rtl="0" latinLnBrk="0">
              <a:defRPr sz="1800" kern="1200">
                <a:solidFill>
                  <a:schemeClr val="tx1"/>
                </a:solidFill>
                <a:latin typeface="+mn-lt"/>
                <a:ea typeface="+mn-ea"/>
                <a:cs typeface="+mn-cs"/>
              </a:defRPr>
            </a:lvl9pPr>
            <a:extLst/>
          </a:lstStyle>
          <a:p>
            <a:r>
              <a:rPr lang="en-GB" dirty="0">
                <a:solidFill>
                  <a:srgbClr val="7F7F7F"/>
                </a:solidFill>
              </a:rPr>
              <a:t>Page </a:t>
            </a:r>
            <a:fld id="{7873E190-40CF-412D-9604-1EFCEB1508B2}" type="slidenum">
              <a:rPr lang="en-GB" smtClean="0">
                <a:solidFill>
                  <a:srgbClr val="7F7F7F"/>
                </a:solidFill>
              </a:rPr>
              <a:pPr/>
              <a:t>‹#›</a:t>
            </a:fld>
            <a:endParaRPr lang="en-GB" dirty="0">
              <a:solidFill>
                <a:srgbClr val="7F7F7F"/>
              </a:solidFill>
            </a:endParaRPr>
          </a:p>
        </p:txBody>
      </p:sp>
      <p:sp>
        <p:nvSpPr>
          <p:cNvPr id="4" name="Text Placeholder 3"/>
          <p:cNvSpPr>
            <a:spLocks noGrp="1"/>
          </p:cNvSpPr>
          <p:nvPr>
            <p:ph type="body" idx="1"/>
          </p:nvPr>
        </p:nvSpPr>
        <p:spPr>
          <a:xfrm>
            <a:off x="648000" y="1485900"/>
            <a:ext cx="7997525" cy="4762500"/>
          </a:xfrm>
          <a:prstGeom prst="rect">
            <a:avLst/>
          </a:prstGeom>
        </p:spPr>
        <p:txBody>
          <a:bodyPr vert="horz" lIns="0" tIns="0" rIns="0" bIns="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B" dirty="0"/>
          </a:p>
        </p:txBody>
      </p:sp>
    </p:spTree>
    <p:extLst>
      <p:ext uri="{BB962C8B-B14F-4D97-AF65-F5344CB8AC3E}">
        <p14:creationId xmlns:p14="http://schemas.microsoft.com/office/powerpoint/2010/main" val="1048581156"/>
      </p:ext>
    </p:extLst>
  </p:cSld>
  <p:clrMap bg1="dk1" tx1="lt1" bg2="dk2" tx2="lt2" accent1="accent1" accent2="accent2" accent3="accent3" accent4="accent4" accent5="accent5" accent6="accent6" hlink="hlink" folHlink="folHlink"/>
  <p:sldLayoutIdLst>
    <p:sldLayoutId id="2147483904" r:id="rId1"/>
    <p:sldLayoutId id="2147483905" r:id="rId2"/>
    <p:sldLayoutId id="2147483906" r:id="rId3"/>
    <p:sldLayoutId id="2147483907" r:id="rId4"/>
    <p:sldLayoutId id="2147483908" r:id="rId5"/>
    <p:sldLayoutId id="2147483909" r:id="rId6"/>
    <p:sldLayoutId id="2147483910" r:id="rId7"/>
    <p:sldLayoutId id="2147483911" r:id="rId8"/>
  </p:sldLayoutIdLst>
  <p:txStyles>
    <p:titleStyle>
      <a:lvl1pPr algn="l" rtl="0" eaLnBrk="1" latinLnBrk="0" hangingPunct="1">
        <a:spcBef>
          <a:spcPct val="0"/>
        </a:spcBef>
        <a:buNone/>
        <a:defRPr lang="en-US" sz="3000" b="1" cap="none" baseline="0" noProof="1" dirty="0">
          <a:solidFill>
            <a:schemeClr val="accent4"/>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extLst/>
    </p:titleStyle>
    <p:bodyStyle>
      <a:lvl1pPr marL="0" indent="0" algn="l" rtl="0" eaLnBrk="1" latinLnBrk="0" hangingPunct="1">
        <a:spcBef>
          <a:spcPct val="20000"/>
        </a:spcBef>
        <a:buNone/>
        <a:defRPr lang="en-US" sz="2000" noProof="1" smtClean="0">
          <a:solidFill>
            <a:schemeClr val="tx1"/>
          </a:solidFill>
          <a:latin typeface="+mn-lt"/>
          <a:ea typeface="+mn-ea"/>
          <a:cs typeface="+mn-cs"/>
        </a:defRPr>
      </a:lvl1pPr>
      <a:lvl2pPr marL="182563" indent="-182563" algn="l" rtl="0" eaLnBrk="1" latinLnBrk="0" hangingPunct="1">
        <a:spcBef>
          <a:spcPts val="1200"/>
        </a:spcBef>
        <a:buClr>
          <a:schemeClr val="accent4"/>
        </a:buClr>
        <a:buFont typeface="Wingdings" pitchFamily="2" charset="2"/>
        <a:buChar char="§"/>
        <a:defRPr lang="en-US" sz="1800" noProof="1" smtClean="0">
          <a:solidFill>
            <a:schemeClr val="tx1"/>
          </a:solidFill>
          <a:latin typeface="+mn-lt"/>
          <a:ea typeface="+mn-ea"/>
          <a:cs typeface="+mn-cs"/>
        </a:defRPr>
      </a:lvl2pPr>
      <a:lvl3pPr marL="357188" indent="-174625" algn="l" rtl="0" eaLnBrk="1" latinLnBrk="0" hangingPunct="1">
        <a:spcBef>
          <a:spcPts val="0"/>
        </a:spcBef>
        <a:buClr>
          <a:schemeClr val="accent4"/>
        </a:buClr>
        <a:buFont typeface="Wingdings" pitchFamily="2" charset="2"/>
        <a:buChar char="§"/>
        <a:defRPr lang="en-US" sz="1600" noProof="1" smtClean="0">
          <a:solidFill>
            <a:schemeClr val="tx1"/>
          </a:solidFill>
          <a:latin typeface="+mn-lt"/>
          <a:ea typeface="+mn-ea"/>
          <a:cs typeface="+mn-cs"/>
        </a:defRPr>
      </a:lvl3pPr>
      <a:lvl4pPr marL="539750" indent="-182563" algn="l" rtl="0" eaLnBrk="1" latinLnBrk="0" hangingPunct="1">
        <a:spcBef>
          <a:spcPts val="0"/>
        </a:spcBef>
        <a:buFont typeface="Wingdings" pitchFamily="2" charset="2"/>
        <a:buChar char="§"/>
        <a:defRPr lang="en-US" sz="1600" noProof="1" smtClean="0">
          <a:solidFill>
            <a:schemeClr val="tx1"/>
          </a:solidFill>
          <a:latin typeface="+mn-lt"/>
          <a:ea typeface="+mn-ea"/>
          <a:cs typeface="+mn-cs"/>
        </a:defRPr>
      </a:lvl4pPr>
      <a:lvl5pPr marL="714375" indent="-174625" algn="l" rtl="0" eaLnBrk="1" latinLnBrk="0" hangingPunct="1">
        <a:spcBef>
          <a:spcPts val="0"/>
        </a:spcBef>
        <a:buFont typeface="Wingdings" pitchFamily="2" charset="2"/>
        <a:buChar char="§"/>
        <a:defRPr lang="en-US" sz="1600" noProof="1" dirty="0">
          <a:solidFill>
            <a:schemeClr val="tx1"/>
          </a:solidFill>
          <a:latin typeface="+mn-lt"/>
          <a:ea typeface="+mn-ea"/>
          <a:cs typeface="+mn-cs"/>
        </a:defRPr>
      </a:lvl5pPr>
      <a:lvl6pPr marL="2514600" indent="-228600" algn="l" rtl="0" eaLnBrk="1" latinLnBrk="0" hangingPunct="1">
        <a:spcBef>
          <a:spcPct val="20000"/>
        </a:spcBef>
        <a:buChar char="•"/>
        <a:defRPr sz="2000">
          <a:solidFill>
            <a:schemeClr val="tx1"/>
          </a:solidFill>
          <a:latin typeface="+mn-lt"/>
          <a:ea typeface="+mn-ea"/>
          <a:cs typeface="+mn-cs"/>
        </a:defRPr>
      </a:lvl6pPr>
      <a:lvl7pPr marL="2971800" indent="-228600" algn="l" rtl="0" eaLnBrk="1" latinLnBrk="0" hangingPunct="1">
        <a:spcBef>
          <a:spcPct val="20000"/>
        </a:spcBef>
        <a:buChar char="•"/>
        <a:defRPr sz="2000">
          <a:solidFill>
            <a:schemeClr val="tx1"/>
          </a:solidFill>
          <a:latin typeface="+mn-lt"/>
          <a:ea typeface="+mn-ea"/>
          <a:cs typeface="+mn-cs"/>
        </a:defRPr>
      </a:lvl7pPr>
      <a:lvl8pPr marL="3429000" indent="-228600" algn="l" rtl="0" eaLnBrk="1" latinLnBrk="0" hangingPunct="1">
        <a:spcBef>
          <a:spcPct val="20000"/>
        </a:spcBef>
        <a:buChar char="•"/>
        <a:defRPr sz="2000">
          <a:solidFill>
            <a:schemeClr val="tx1"/>
          </a:solidFill>
          <a:latin typeface="+mn-lt"/>
          <a:ea typeface="+mn-ea"/>
          <a:cs typeface="+mn-cs"/>
        </a:defRPr>
      </a:lvl8pPr>
      <a:lvl9pPr marL="3886200" indent="-228600" algn="l" rtl="0" eaLnBrk="1" latinLnBrk="0" hangingPunct="1">
        <a:spcBef>
          <a:spcPct val="20000"/>
        </a:spcBef>
        <a:buChar char="•"/>
        <a:defRPr sz="2000">
          <a:solidFill>
            <a:schemeClr val="tx1"/>
          </a:solidFill>
          <a:latin typeface="+mn-lt"/>
          <a:ea typeface="+mn-ea"/>
          <a:cs typeface="+mn-cs"/>
        </a:defRPr>
      </a:lvl9pPr>
      <a:extLst/>
    </p:bodyStyle>
    <p:otherStyle>
      <a:lvl1pPr marL="0" algn="l" rtl="0" eaLnBrk="1" hangingPunct="1">
        <a:defRPr>
          <a:solidFill>
            <a:schemeClr val="tx1"/>
          </a:solidFill>
          <a:latin typeface="+mn-lt"/>
          <a:ea typeface="+mn-ea"/>
          <a:cs typeface="+mn-cs"/>
        </a:defRPr>
      </a:lvl1pPr>
      <a:lvl2pPr marL="457200" algn="l" rtl="0" eaLnBrk="1" hangingPunct="1">
        <a:defRPr>
          <a:solidFill>
            <a:schemeClr val="tx1"/>
          </a:solidFill>
          <a:latin typeface="+mn-lt"/>
          <a:ea typeface="+mn-ea"/>
          <a:cs typeface="+mn-cs"/>
        </a:defRPr>
      </a:lvl2pPr>
      <a:lvl3pPr marL="914400" algn="l" rtl="0" eaLnBrk="1" hangingPunct="1">
        <a:defRPr>
          <a:solidFill>
            <a:schemeClr val="tx1"/>
          </a:solidFill>
          <a:latin typeface="+mn-lt"/>
          <a:ea typeface="+mn-ea"/>
          <a:cs typeface="+mn-cs"/>
        </a:defRPr>
      </a:lvl3pPr>
      <a:lvl4pPr marL="1371600" algn="l" rtl="0" eaLnBrk="1" hangingPunct="1">
        <a:defRPr>
          <a:solidFill>
            <a:schemeClr val="tx1"/>
          </a:solidFill>
          <a:latin typeface="+mn-lt"/>
          <a:ea typeface="+mn-ea"/>
          <a:cs typeface="+mn-cs"/>
        </a:defRPr>
      </a:lvl4pPr>
      <a:lvl5pPr marL="1828800" algn="l" rtl="0" eaLnBrk="1" hangingPunct="1">
        <a:defRPr>
          <a:solidFill>
            <a:schemeClr val="tx1"/>
          </a:solidFill>
          <a:latin typeface="+mn-lt"/>
          <a:ea typeface="+mn-ea"/>
          <a:cs typeface="+mn-cs"/>
        </a:defRPr>
      </a:lvl5pPr>
      <a:lvl6pPr marL="2286000" algn="l" rtl="0" eaLnBrk="1" hangingPunct="1">
        <a:defRPr>
          <a:solidFill>
            <a:schemeClr val="tx1"/>
          </a:solidFill>
          <a:latin typeface="+mn-lt"/>
          <a:ea typeface="+mn-ea"/>
          <a:cs typeface="+mn-cs"/>
        </a:defRPr>
      </a:lvl6pPr>
      <a:lvl7pPr marL="2743200" algn="l" rtl="0" eaLnBrk="1" hangingPunct="1">
        <a:defRPr>
          <a:solidFill>
            <a:schemeClr val="tx1"/>
          </a:solidFill>
          <a:latin typeface="+mn-lt"/>
          <a:ea typeface="+mn-ea"/>
          <a:cs typeface="+mn-cs"/>
        </a:defRPr>
      </a:lvl7pPr>
      <a:lvl8pPr marL="3200400" algn="l" rtl="0" eaLnBrk="1" hangingPunct="1">
        <a:defRPr>
          <a:solidFill>
            <a:schemeClr val="tx1"/>
          </a:solidFill>
          <a:latin typeface="+mn-lt"/>
          <a:ea typeface="+mn-ea"/>
          <a:cs typeface="+mn-cs"/>
        </a:defRPr>
      </a:lvl8pPr>
      <a:lvl9pPr marL="3657600" algn="l" rtl="0" eaLnBrk="1" hangingPunct="1">
        <a:defRPr>
          <a:solidFill>
            <a:schemeClr val="tx1"/>
          </a:solidFill>
          <a:latin typeface="+mn-lt"/>
          <a:ea typeface="+mn-ea"/>
          <a:cs typeface="+mn-cs"/>
        </a:defRPr>
      </a:lvl9pPr>
      <a:extLst/>
    </p:otherStyle>
  </p:txStyles>
</p:sldMaster>
</file>

<file path=ppt/slideMasters/slideMaster29.xml><?xml version="1.0" encoding="utf-8"?>
<p:sldMaster xmlns:a="http://schemas.openxmlformats.org/drawingml/2006/main" xmlns:r="http://schemas.openxmlformats.org/officeDocument/2006/relationships" xmlns:p="http://schemas.openxmlformats.org/presentationml/2006/main" preserve="1">
  <p:cSld>
    <p:bg bwMode="gray">
      <p:bgPr>
        <a:solidFill>
          <a:schemeClr val="tx1"/>
        </a:solidFill>
        <a:effectLst/>
      </p:bgPr>
    </p:bg>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p:custDataLst>
              <p:tags r:id="rId11"/>
            </p:custDataLst>
            <p:extLst>
              <p:ext uri="{D42A27DB-BD31-4B8C-83A1-F6EECF244321}">
                <p14:modId xmlns:p14="http://schemas.microsoft.com/office/powerpoint/2010/main" val="2198738864"/>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171035" name="think-cell Folie" r:id="rId12" imgW="270" imgH="270" progId="TCLayout.ActiveDocument.1">
                  <p:embed/>
                </p:oleObj>
              </mc:Choice>
              <mc:Fallback>
                <p:oleObj name="think-cell Folie" r:id="rId12" imgW="270" imgH="270" progId="TCLayout.ActiveDocument.1">
                  <p:embed/>
                  <p:pic>
                    <p:nvPicPr>
                      <p:cNvPr id="0" name=""/>
                      <p:cNvPicPr/>
                      <p:nvPr/>
                    </p:nvPicPr>
                    <p:blipFill>
                      <a:blip r:embed="rId13"/>
                      <a:stretch>
                        <a:fillRect/>
                      </a:stretch>
                    </p:blipFill>
                    <p:spPr>
                      <a:xfrm>
                        <a:off x="1588" y="1588"/>
                        <a:ext cx="1587" cy="1587"/>
                      </a:xfrm>
                      <a:prstGeom prst="rect">
                        <a:avLst/>
                      </a:prstGeom>
                    </p:spPr>
                  </p:pic>
                </p:oleObj>
              </mc:Fallback>
            </mc:AlternateContent>
          </a:graphicData>
        </a:graphic>
      </p:graphicFrame>
      <p:pic>
        <p:nvPicPr>
          <p:cNvPr id="15" name="Picture 3" descr="Hintergrund"/>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pic>
        <p:nvPicPr>
          <p:cNvPr id="9" name="Image 66" descr="shadow-v2.png"/>
          <p:cNvPicPr>
            <a:picLocks noChangeAspect="1"/>
          </p:cNvPicPr>
          <p:nvPr/>
        </p:nvPicPr>
        <p:blipFill>
          <a:blip r:embed="rId15">
            <a:extLst>
              <a:ext uri="{28A0092B-C50C-407E-A947-70E740481C1C}">
                <a14:useLocalDpi xmlns:a14="http://schemas.microsoft.com/office/drawing/2010/main" val="0"/>
              </a:ext>
            </a:extLst>
          </a:blip>
          <a:srcRect t="8528" b="51877"/>
          <a:stretch>
            <a:fillRect/>
          </a:stretch>
        </p:blipFill>
        <p:spPr bwMode="auto">
          <a:xfrm>
            <a:off x="0" y="6381750"/>
            <a:ext cx="8856663" cy="206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6" name="Rectangle 6"/>
          <p:cNvSpPr>
            <a:spLocks noGrp="1"/>
          </p:cNvSpPr>
          <p:nvPr>
            <p:ph type="title"/>
          </p:nvPr>
        </p:nvSpPr>
        <p:spPr>
          <a:xfrm>
            <a:off x="648000" y="334800"/>
            <a:ext cx="7992000" cy="93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fontAlgn="base">
              <a:spcAft>
                <a:spcPct val="0"/>
              </a:spcAft>
            </a:pPr>
            <a:r>
              <a:rPr lang="en-GB" noProof="1"/>
              <a:t>Click to edit master title style</a:t>
            </a:r>
            <a:endParaRPr lang="en-GB" dirty="0"/>
          </a:p>
        </p:txBody>
      </p:sp>
      <p:grpSp>
        <p:nvGrpSpPr>
          <p:cNvPr id="10" name="Group 7"/>
          <p:cNvGrpSpPr>
            <a:grpSpLocks/>
          </p:cNvGrpSpPr>
          <p:nvPr/>
        </p:nvGrpSpPr>
        <p:grpSpPr bwMode="auto">
          <a:xfrm>
            <a:off x="7777163" y="6526213"/>
            <a:ext cx="863600" cy="236537"/>
            <a:chOff x="1005" y="1644"/>
            <a:chExt cx="3749" cy="1030"/>
          </a:xfrm>
        </p:grpSpPr>
        <p:sp>
          <p:nvSpPr>
            <p:cNvPr id="11" name="Freeform 8"/>
            <p:cNvSpPr>
              <a:spLocks/>
            </p:cNvSpPr>
            <p:nvPr userDrawn="1"/>
          </p:nvSpPr>
          <p:spPr bwMode="auto">
            <a:xfrm>
              <a:off x="1962" y="2123"/>
              <a:ext cx="314" cy="256"/>
            </a:xfrm>
            <a:custGeom>
              <a:avLst/>
              <a:gdLst>
                <a:gd name="T0" fmla="*/ 108 w 314"/>
                <a:gd name="T1" fmla="*/ 256 h 256"/>
                <a:gd name="T2" fmla="*/ 314 w 314"/>
                <a:gd name="T3" fmla="*/ 0 h 256"/>
                <a:gd name="T4" fmla="*/ 101 w 314"/>
                <a:gd name="T5" fmla="*/ 0 h 256"/>
                <a:gd name="T6" fmla="*/ 0 w 314"/>
                <a:gd name="T7" fmla="*/ 126 h 256"/>
                <a:gd name="T8" fmla="*/ 108 w 314"/>
                <a:gd name="T9" fmla="*/ 256 h 256"/>
              </a:gdLst>
              <a:ahLst/>
              <a:cxnLst>
                <a:cxn ang="0">
                  <a:pos x="T0" y="T1"/>
                </a:cxn>
                <a:cxn ang="0">
                  <a:pos x="T2" y="T3"/>
                </a:cxn>
                <a:cxn ang="0">
                  <a:pos x="T4" y="T5"/>
                </a:cxn>
                <a:cxn ang="0">
                  <a:pos x="T6" y="T7"/>
                </a:cxn>
                <a:cxn ang="0">
                  <a:pos x="T8" y="T9"/>
                </a:cxn>
              </a:cxnLst>
              <a:rect l="0" t="0" r="r" b="b"/>
              <a:pathLst>
                <a:path w="314" h="256">
                  <a:moveTo>
                    <a:pt x="108" y="256"/>
                  </a:moveTo>
                  <a:lnTo>
                    <a:pt x="314" y="0"/>
                  </a:lnTo>
                  <a:lnTo>
                    <a:pt x="101" y="0"/>
                  </a:lnTo>
                  <a:lnTo>
                    <a:pt x="0" y="126"/>
                  </a:lnTo>
                  <a:lnTo>
                    <a:pt x="108" y="256"/>
                  </a:lnTo>
                  <a:close/>
                </a:path>
              </a:pathLst>
            </a:custGeom>
            <a:solidFill>
              <a:srgbClr val="F15A2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solidFill>
                  <a:srgbClr val="000000"/>
                </a:solidFill>
              </a:endParaRPr>
            </a:p>
          </p:txBody>
        </p:sp>
        <p:sp>
          <p:nvSpPr>
            <p:cNvPr id="12" name="Freeform 9"/>
            <p:cNvSpPr>
              <a:spLocks noEditPoints="1"/>
            </p:cNvSpPr>
            <p:nvPr userDrawn="1"/>
          </p:nvSpPr>
          <p:spPr bwMode="auto">
            <a:xfrm>
              <a:off x="1005" y="1644"/>
              <a:ext cx="1183" cy="1014"/>
            </a:xfrm>
            <a:custGeom>
              <a:avLst/>
              <a:gdLst>
                <a:gd name="T0" fmla="*/ 359 w 501"/>
                <a:gd name="T1" fmla="*/ 313 h 429"/>
                <a:gd name="T2" fmla="*/ 339 w 501"/>
                <a:gd name="T3" fmla="*/ 287 h 429"/>
                <a:gd name="T4" fmla="*/ 331 w 501"/>
                <a:gd name="T5" fmla="*/ 277 h 429"/>
                <a:gd name="T6" fmla="*/ 288 w 501"/>
                <a:gd name="T7" fmla="*/ 257 h 429"/>
                <a:gd name="T8" fmla="*/ 232 w 501"/>
                <a:gd name="T9" fmla="*/ 313 h 429"/>
                <a:gd name="T10" fmla="*/ 288 w 501"/>
                <a:gd name="T11" fmla="*/ 368 h 429"/>
                <a:gd name="T12" fmla="*/ 331 w 501"/>
                <a:gd name="T13" fmla="*/ 348 h 429"/>
                <a:gd name="T14" fmla="*/ 339 w 501"/>
                <a:gd name="T15" fmla="*/ 338 h 429"/>
                <a:gd name="T16" fmla="*/ 359 w 501"/>
                <a:gd name="T17" fmla="*/ 313 h 429"/>
                <a:gd name="T18" fmla="*/ 162 w 501"/>
                <a:gd name="T19" fmla="*/ 312 h 429"/>
                <a:gd name="T20" fmla="*/ 288 w 501"/>
                <a:gd name="T21" fmla="*/ 188 h 429"/>
                <a:gd name="T22" fmla="*/ 384 w 501"/>
                <a:gd name="T23" fmla="*/ 232 h 429"/>
                <a:gd name="T24" fmla="*/ 385 w 501"/>
                <a:gd name="T25" fmla="*/ 234 h 429"/>
                <a:gd name="T26" fmla="*/ 387 w 501"/>
                <a:gd name="T27" fmla="*/ 233 h 429"/>
                <a:gd name="T28" fmla="*/ 250 w 501"/>
                <a:gd name="T29" fmla="*/ 0 h 429"/>
                <a:gd name="T30" fmla="*/ 0 w 501"/>
                <a:gd name="T31" fmla="*/ 429 h 429"/>
                <a:gd name="T32" fmla="*/ 244 w 501"/>
                <a:gd name="T33" fmla="*/ 429 h 429"/>
                <a:gd name="T34" fmla="*/ 245 w 501"/>
                <a:gd name="T35" fmla="*/ 428 h 429"/>
                <a:gd name="T36" fmla="*/ 220 w 501"/>
                <a:gd name="T37" fmla="*/ 417 h 429"/>
                <a:gd name="T38" fmla="*/ 162 w 501"/>
                <a:gd name="T39" fmla="*/ 312 h 429"/>
                <a:gd name="T40" fmla="*/ 496 w 501"/>
                <a:gd name="T41" fmla="*/ 427 h 429"/>
                <a:gd name="T42" fmla="*/ 470 w 501"/>
                <a:gd name="T43" fmla="*/ 420 h 429"/>
                <a:gd name="T44" fmla="*/ 405 w 501"/>
                <a:gd name="T45" fmla="*/ 367 h 429"/>
                <a:gd name="T46" fmla="*/ 380 w 501"/>
                <a:gd name="T47" fmla="*/ 398 h 429"/>
                <a:gd name="T48" fmla="*/ 333 w 501"/>
                <a:gd name="T49" fmla="*/ 428 h 429"/>
                <a:gd name="T50" fmla="*/ 333 w 501"/>
                <a:gd name="T51" fmla="*/ 429 h 429"/>
                <a:gd name="T52" fmla="*/ 501 w 501"/>
                <a:gd name="T53" fmla="*/ 429 h 429"/>
                <a:gd name="T54" fmla="*/ 501 w 501"/>
                <a:gd name="T55" fmla="*/ 428 h 429"/>
                <a:gd name="T56" fmla="*/ 496 w 501"/>
                <a:gd name="T57" fmla="*/ 427 h 4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01" h="429">
                  <a:moveTo>
                    <a:pt x="359" y="313"/>
                  </a:moveTo>
                  <a:cubicBezTo>
                    <a:pt x="353" y="305"/>
                    <a:pt x="350" y="300"/>
                    <a:pt x="339" y="287"/>
                  </a:cubicBezTo>
                  <a:cubicBezTo>
                    <a:pt x="336" y="283"/>
                    <a:pt x="335" y="282"/>
                    <a:pt x="331" y="277"/>
                  </a:cubicBezTo>
                  <a:cubicBezTo>
                    <a:pt x="320" y="265"/>
                    <a:pt x="306" y="257"/>
                    <a:pt x="288" y="257"/>
                  </a:cubicBezTo>
                  <a:cubicBezTo>
                    <a:pt x="257" y="257"/>
                    <a:pt x="232" y="282"/>
                    <a:pt x="232" y="313"/>
                  </a:cubicBezTo>
                  <a:cubicBezTo>
                    <a:pt x="232" y="343"/>
                    <a:pt x="257" y="368"/>
                    <a:pt x="288" y="368"/>
                  </a:cubicBezTo>
                  <a:cubicBezTo>
                    <a:pt x="306" y="368"/>
                    <a:pt x="320" y="360"/>
                    <a:pt x="331" y="348"/>
                  </a:cubicBezTo>
                  <a:cubicBezTo>
                    <a:pt x="335" y="343"/>
                    <a:pt x="336" y="342"/>
                    <a:pt x="339" y="338"/>
                  </a:cubicBezTo>
                  <a:cubicBezTo>
                    <a:pt x="350" y="325"/>
                    <a:pt x="353" y="320"/>
                    <a:pt x="359" y="313"/>
                  </a:cubicBezTo>
                  <a:moveTo>
                    <a:pt x="162" y="312"/>
                  </a:moveTo>
                  <a:cubicBezTo>
                    <a:pt x="162" y="243"/>
                    <a:pt x="218" y="188"/>
                    <a:pt x="288" y="188"/>
                  </a:cubicBezTo>
                  <a:cubicBezTo>
                    <a:pt x="322" y="188"/>
                    <a:pt x="357" y="201"/>
                    <a:pt x="384" y="232"/>
                  </a:cubicBezTo>
                  <a:cubicBezTo>
                    <a:pt x="385" y="234"/>
                    <a:pt x="385" y="234"/>
                    <a:pt x="385" y="234"/>
                  </a:cubicBezTo>
                  <a:cubicBezTo>
                    <a:pt x="387" y="233"/>
                    <a:pt x="387" y="233"/>
                    <a:pt x="387" y="233"/>
                  </a:cubicBezTo>
                  <a:cubicBezTo>
                    <a:pt x="250" y="0"/>
                    <a:pt x="250" y="0"/>
                    <a:pt x="250" y="0"/>
                  </a:cubicBezTo>
                  <a:cubicBezTo>
                    <a:pt x="0" y="429"/>
                    <a:pt x="0" y="429"/>
                    <a:pt x="0" y="429"/>
                  </a:cubicBezTo>
                  <a:cubicBezTo>
                    <a:pt x="244" y="429"/>
                    <a:pt x="244" y="429"/>
                    <a:pt x="244" y="429"/>
                  </a:cubicBezTo>
                  <a:cubicBezTo>
                    <a:pt x="245" y="428"/>
                    <a:pt x="245" y="428"/>
                    <a:pt x="245" y="428"/>
                  </a:cubicBezTo>
                  <a:cubicBezTo>
                    <a:pt x="234" y="425"/>
                    <a:pt x="224" y="419"/>
                    <a:pt x="220" y="417"/>
                  </a:cubicBezTo>
                  <a:cubicBezTo>
                    <a:pt x="185" y="395"/>
                    <a:pt x="162" y="357"/>
                    <a:pt x="162" y="312"/>
                  </a:cubicBezTo>
                  <a:moveTo>
                    <a:pt x="496" y="427"/>
                  </a:moveTo>
                  <a:cubicBezTo>
                    <a:pt x="485" y="425"/>
                    <a:pt x="476" y="422"/>
                    <a:pt x="470" y="420"/>
                  </a:cubicBezTo>
                  <a:cubicBezTo>
                    <a:pt x="444" y="409"/>
                    <a:pt x="423" y="389"/>
                    <a:pt x="405" y="367"/>
                  </a:cubicBezTo>
                  <a:cubicBezTo>
                    <a:pt x="405" y="367"/>
                    <a:pt x="392" y="385"/>
                    <a:pt x="380" y="398"/>
                  </a:cubicBezTo>
                  <a:cubicBezTo>
                    <a:pt x="362" y="417"/>
                    <a:pt x="343" y="425"/>
                    <a:pt x="333" y="428"/>
                  </a:cubicBezTo>
                  <a:cubicBezTo>
                    <a:pt x="333" y="429"/>
                    <a:pt x="333" y="429"/>
                    <a:pt x="333" y="429"/>
                  </a:cubicBezTo>
                  <a:cubicBezTo>
                    <a:pt x="501" y="429"/>
                    <a:pt x="501" y="429"/>
                    <a:pt x="501" y="429"/>
                  </a:cubicBezTo>
                  <a:cubicBezTo>
                    <a:pt x="501" y="428"/>
                    <a:pt x="501" y="428"/>
                    <a:pt x="501" y="428"/>
                  </a:cubicBezTo>
                  <a:cubicBezTo>
                    <a:pt x="501" y="428"/>
                    <a:pt x="499" y="427"/>
                    <a:pt x="496" y="427"/>
                  </a:cubicBezTo>
                </a:path>
              </a:pathLst>
            </a:custGeom>
            <a:solidFill>
              <a:srgbClr val="005BA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solidFill>
                  <a:srgbClr val="000000"/>
                </a:solidFill>
              </a:endParaRPr>
            </a:p>
          </p:txBody>
        </p:sp>
        <p:sp>
          <p:nvSpPr>
            <p:cNvPr id="14" name="Freeform 10"/>
            <p:cNvSpPr>
              <a:spLocks noEditPoints="1"/>
            </p:cNvSpPr>
            <p:nvPr userDrawn="1"/>
          </p:nvSpPr>
          <p:spPr bwMode="auto">
            <a:xfrm>
              <a:off x="2540" y="1904"/>
              <a:ext cx="2214" cy="770"/>
            </a:xfrm>
            <a:custGeom>
              <a:avLst/>
              <a:gdLst>
                <a:gd name="T0" fmla="*/ 171 w 937"/>
                <a:gd name="T1" fmla="*/ 136 h 326"/>
                <a:gd name="T2" fmla="*/ 78 w 937"/>
                <a:gd name="T3" fmla="*/ 89 h 326"/>
                <a:gd name="T4" fmla="*/ 125 w 937"/>
                <a:gd name="T5" fmla="*/ 53 h 326"/>
                <a:gd name="T6" fmla="*/ 186 w 937"/>
                <a:gd name="T7" fmla="*/ 100 h 326"/>
                <a:gd name="T8" fmla="*/ 253 w 937"/>
                <a:gd name="T9" fmla="*/ 100 h 326"/>
                <a:gd name="T10" fmla="*/ 128 w 937"/>
                <a:gd name="T11" fmla="*/ 0 h 326"/>
                <a:gd name="T12" fmla="*/ 12 w 937"/>
                <a:gd name="T13" fmla="*/ 94 h 326"/>
                <a:gd name="T14" fmla="*/ 104 w 937"/>
                <a:gd name="T15" fmla="*/ 183 h 326"/>
                <a:gd name="T16" fmla="*/ 197 w 937"/>
                <a:gd name="T17" fmla="*/ 234 h 326"/>
                <a:gd name="T18" fmla="*/ 136 w 937"/>
                <a:gd name="T19" fmla="*/ 273 h 326"/>
                <a:gd name="T20" fmla="*/ 67 w 937"/>
                <a:gd name="T21" fmla="*/ 215 h 326"/>
                <a:gd name="T22" fmla="*/ 1 w 937"/>
                <a:gd name="T23" fmla="*/ 215 h 326"/>
                <a:gd name="T24" fmla="*/ 134 w 937"/>
                <a:gd name="T25" fmla="*/ 326 h 326"/>
                <a:gd name="T26" fmla="*/ 263 w 937"/>
                <a:gd name="T27" fmla="*/ 226 h 326"/>
                <a:gd name="T28" fmla="*/ 171 w 937"/>
                <a:gd name="T29" fmla="*/ 136 h 326"/>
                <a:gd name="T30" fmla="*/ 541 w 937"/>
                <a:gd name="T31" fmla="*/ 121 h 326"/>
                <a:gd name="T32" fmla="*/ 541 w 937"/>
                <a:gd name="T33" fmla="*/ 121 h 326"/>
                <a:gd name="T34" fmla="*/ 473 w 937"/>
                <a:gd name="T35" fmla="*/ 87 h 326"/>
                <a:gd name="T36" fmla="*/ 374 w 937"/>
                <a:gd name="T37" fmla="*/ 204 h 326"/>
                <a:gd name="T38" fmla="*/ 475 w 937"/>
                <a:gd name="T39" fmla="*/ 325 h 326"/>
                <a:gd name="T40" fmla="*/ 543 w 937"/>
                <a:gd name="T41" fmla="*/ 290 h 326"/>
                <a:gd name="T42" fmla="*/ 544 w 937"/>
                <a:gd name="T43" fmla="*/ 290 h 326"/>
                <a:gd name="T44" fmla="*/ 544 w 937"/>
                <a:gd name="T45" fmla="*/ 319 h 326"/>
                <a:gd name="T46" fmla="*/ 603 w 937"/>
                <a:gd name="T47" fmla="*/ 319 h 326"/>
                <a:gd name="T48" fmla="*/ 603 w 937"/>
                <a:gd name="T49" fmla="*/ 8 h 326"/>
                <a:gd name="T50" fmla="*/ 541 w 937"/>
                <a:gd name="T51" fmla="*/ 8 h 326"/>
                <a:gd name="T52" fmla="*/ 541 w 937"/>
                <a:gd name="T53" fmla="*/ 121 h 326"/>
                <a:gd name="T54" fmla="*/ 490 w 937"/>
                <a:gd name="T55" fmla="*/ 278 h 326"/>
                <a:gd name="T56" fmla="*/ 436 w 937"/>
                <a:gd name="T57" fmla="*/ 206 h 326"/>
                <a:gd name="T58" fmla="*/ 490 w 937"/>
                <a:gd name="T59" fmla="*/ 134 h 326"/>
                <a:gd name="T60" fmla="*/ 543 w 937"/>
                <a:gd name="T61" fmla="*/ 205 h 326"/>
                <a:gd name="T62" fmla="*/ 490 w 937"/>
                <a:gd name="T63" fmla="*/ 278 h 326"/>
                <a:gd name="T64" fmla="*/ 741 w 937"/>
                <a:gd name="T65" fmla="*/ 87 h 326"/>
                <a:gd name="T66" fmla="*/ 626 w 937"/>
                <a:gd name="T67" fmla="*/ 206 h 326"/>
                <a:gd name="T68" fmla="*/ 741 w 937"/>
                <a:gd name="T69" fmla="*/ 325 h 326"/>
                <a:gd name="T70" fmla="*/ 846 w 937"/>
                <a:gd name="T71" fmla="*/ 249 h 326"/>
                <a:gd name="T72" fmla="*/ 792 w 937"/>
                <a:gd name="T73" fmla="*/ 249 h 326"/>
                <a:gd name="T74" fmla="*/ 743 w 937"/>
                <a:gd name="T75" fmla="*/ 278 h 326"/>
                <a:gd name="T76" fmla="*/ 687 w 937"/>
                <a:gd name="T77" fmla="*/ 221 h 326"/>
                <a:gd name="T78" fmla="*/ 850 w 937"/>
                <a:gd name="T79" fmla="*/ 221 h 326"/>
                <a:gd name="T80" fmla="*/ 741 w 937"/>
                <a:gd name="T81" fmla="*/ 87 h 326"/>
                <a:gd name="T82" fmla="*/ 687 w 937"/>
                <a:gd name="T83" fmla="*/ 182 h 326"/>
                <a:gd name="T84" fmla="*/ 739 w 937"/>
                <a:gd name="T85" fmla="*/ 134 h 326"/>
                <a:gd name="T86" fmla="*/ 788 w 937"/>
                <a:gd name="T87" fmla="*/ 182 h 326"/>
                <a:gd name="T88" fmla="*/ 687 w 937"/>
                <a:gd name="T89" fmla="*/ 182 h 326"/>
                <a:gd name="T90" fmla="*/ 875 w 937"/>
                <a:gd name="T91" fmla="*/ 319 h 326"/>
                <a:gd name="T92" fmla="*/ 937 w 937"/>
                <a:gd name="T93" fmla="*/ 319 h 326"/>
                <a:gd name="T94" fmla="*/ 937 w 937"/>
                <a:gd name="T95" fmla="*/ 8 h 326"/>
                <a:gd name="T96" fmla="*/ 875 w 937"/>
                <a:gd name="T97" fmla="*/ 8 h 326"/>
                <a:gd name="T98" fmla="*/ 875 w 937"/>
                <a:gd name="T99" fmla="*/ 319 h 326"/>
                <a:gd name="T100" fmla="*/ 286 w 937"/>
                <a:gd name="T101" fmla="*/ 319 h 326"/>
                <a:gd name="T102" fmla="*/ 348 w 937"/>
                <a:gd name="T103" fmla="*/ 319 h 326"/>
                <a:gd name="T104" fmla="*/ 348 w 937"/>
                <a:gd name="T105" fmla="*/ 93 h 326"/>
                <a:gd name="T106" fmla="*/ 286 w 937"/>
                <a:gd name="T107" fmla="*/ 93 h 326"/>
                <a:gd name="T108" fmla="*/ 286 w 937"/>
                <a:gd name="T109" fmla="*/ 319 h 326"/>
                <a:gd name="T110" fmla="*/ 286 w 937"/>
                <a:gd name="T111" fmla="*/ 59 h 326"/>
                <a:gd name="T112" fmla="*/ 348 w 937"/>
                <a:gd name="T113" fmla="*/ 59 h 326"/>
                <a:gd name="T114" fmla="*/ 348 w 937"/>
                <a:gd name="T115" fmla="*/ 8 h 326"/>
                <a:gd name="T116" fmla="*/ 286 w 937"/>
                <a:gd name="T117" fmla="*/ 8 h 326"/>
                <a:gd name="T118" fmla="*/ 286 w 937"/>
                <a:gd name="T119" fmla="*/ 59 h 3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937" h="326">
                  <a:moveTo>
                    <a:pt x="171" y="136"/>
                  </a:moveTo>
                  <a:cubicBezTo>
                    <a:pt x="93" y="116"/>
                    <a:pt x="78" y="113"/>
                    <a:pt x="78" y="89"/>
                  </a:cubicBezTo>
                  <a:cubicBezTo>
                    <a:pt x="78" y="63"/>
                    <a:pt x="103" y="53"/>
                    <a:pt x="125" y="53"/>
                  </a:cubicBezTo>
                  <a:cubicBezTo>
                    <a:pt x="158" y="53"/>
                    <a:pt x="184" y="63"/>
                    <a:pt x="186" y="100"/>
                  </a:cubicBezTo>
                  <a:cubicBezTo>
                    <a:pt x="253" y="100"/>
                    <a:pt x="253" y="100"/>
                    <a:pt x="253" y="100"/>
                  </a:cubicBezTo>
                  <a:cubicBezTo>
                    <a:pt x="253" y="29"/>
                    <a:pt x="193" y="0"/>
                    <a:pt x="128" y="0"/>
                  </a:cubicBezTo>
                  <a:cubicBezTo>
                    <a:pt x="72" y="0"/>
                    <a:pt x="12" y="31"/>
                    <a:pt x="12" y="94"/>
                  </a:cubicBezTo>
                  <a:cubicBezTo>
                    <a:pt x="12" y="153"/>
                    <a:pt x="58" y="171"/>
                    <a:pt x="104" y="183"/>
                  </a:cubicBezTo>
                  <a:cubicBezTo>
                    <a:pt x="150" y="195"/>
                    <a:pt x="197" y="201"/>
                    <a:pt x="197" y="234"/>
                  </a:cubicBezTo>
                  <a:cubicBezTo>
                    <a:pt x="197" y="266"/>
                    <a:pt x="160" y="273"/>
                    <a:pt x="136" y="273"/>
                  </a:cubicBezTo>
                  <a:cubicBezTo>
                    <a:pt x="100" y="273"/>
                    <a:pt x="67" y="257"/>
                    <a:pt x="67" y="215"/>
                  </a:cubicBezTo>
                  <a:cubicBezTo>
                    <a:pt x="1" y="215"/>
                    <a:pt x="1" y="215"/>
                    <a:pt x="1" y="215"/>
                  </a:cubicBezTo>
                  <a:cubicBezTo>
                    <a:pt x="0" y="292"/>
                    <a:pt x="65" y="326"/>
                    <a:pt x="134" y="326"/>
                  </a:cubicBezTo>
                  <a:cubicBezTo>
                    <a:pt x="218" y="326"/>
                    <a:pt x="263" y="283"/>
                    <a:pt x="263" y="226"/>
                  </a:cubicBezTo>
                  <a:cubicBezTo>
                    <a:pt x="263" y="156"/>
                    <a:pt x="193" y="141"/>
                    <a:pt x="171" y="136"/>
                  </a:cubicBezTo>
                  <a:moveTo>
                    <a:pt x="541" y="121"/>
                  </a:moveTo>
                  <a:cubicBezTo>
                    <a:pt x="541" y="121"/>
                    <a:pt x="541" y="121"/>
                    <a:pt x="541" y="121"/>
                  </a:cubicBezTo>
                  <a:cubicBezTo>
                    <a:pt x="526" y="99"/>
                    <a:pt x="500" y="87"/>
                    <a:pt x="473" y="87"/>
                  </a:cubicBezTo>
                  <a:cubicBezTo>
                    <a:pt x="407" y="87"/>
                    <a:pt x="374" y="144"/>
                    <a:pt x="374" y="204"/>
                  </a:cubicBezTo>
                  <a:cubicBezTo>
                    <a:pt x="374" y="266"/>
                    <a:pt x="407" y="325"/>
                    <a:pt x="475" y="325"/>
                  </a:cubicBezTo>
                  <a:cubicBezTo>
                    <a:pt x="504" y="325"/>
                    <a:pt x="529" y="314"/>
                    <a:pt x="543" y="290"/>
                  </a:cubicBezTo>
                  <a:cubicBezTo>
                    <a:pt x="544" y="290"/>
                    <a:pt x="544" y="290"/>
                    <a:pt x="544" y="290"/>
                  </a:cubicBezTo>
                  <a:cubicBezTo>
                    <a:pt x="544" y="319"/>
                    <a:pt x="544" y="319"/>
                    <a:pt x="544" y="319"/>
                  </a:cubicBezTo>
                  <a:cubicBezTo>
                    <a:pt x="603" y="319"/>
                    <a:pt x="603" y="319"/>
                    <a:pt x="603" y="319"/>
                  </a:cubicBezTo>
                  <a:cubicBezTo>
                    <a:pt x="603" y="8"/>
                    <a:pt x="603" y="8"/>
                    <a:pt x="603" y="8"/>
                  </a:cubicBezTo>
                  <a:cubicBezTo>
                    <a:pt x="541" y="8"/>
                    <a:pt x="541" y="8"/>
                    <a:pt x="541" y="8"/>
                  </a:cubicBezTo>
                  <a:lnTo>
                    <a:pt x="541" y="121"/>
                  </a:lnTo>
                  <a:close/>
                  <a:moveTo>
                    <a:pt x="490" y="278"/>
                  </a:moveTo>
                  <a:cubicBezTo>
                    <a:pt x="452" y="278"/>
                    <a:pt x="436" y="241"/>
                    <a:pt x="436" y="206"/>
                  </a:cubicBezTo>
                  <a:cubicBezTo>
                    <a:pt x="436" y="169"/>
                    <a:pt x="449" y="134"/>
                    <a:pt x="490" y="134"/>
                  </a:cubicBezTo>
                  <a:cubicBezTo>
                    <a:pt x="530" y="134"/>
                    <a:pt x="543" y="169"/>
                    <a:pt x="543" y="205"/>
                  </a:cubicBezTo>
                  <a:cubicBezTo>
                    <a:pt x="543" y="242"/>
                    <a:pt x="531" y="278"/>
                    <a:pt x="490" y="278"/>
                  </a:cubicBezTo>
                  <a:moveTo>
                    <a:pt x="741" y="87"/>
                  </a:moveTo>
                  <a:cubicBezTo>
                    <a:pt x="672" y="87"/>
                    <a:pt x="626" y="139"/>
                    <a:pt x="626" y="206"/>
                  </a:cubicBezTo>
                  <a:cubicBezTo>
                    <a:pt x="626" y="276"/>
                    <a:pt x="670" y="325"/>
                    <a:pt x="741" y="325"/>
                  </a:cubicBezTo>
                  <a:cubicBezTo>
                    <a:pt x="792" y="325"/>
                    <a:pt x="829" y="302"/>
                    <a:pt x="846" y="249"/>
                  </a:cubicBezTo>
                  <a:cubicBezTo>
                    <a:pt x="792" y="249"/>
                    <a:pt x="792" y="249"/>
                    <a:pt x="792" y="249"/>
                  </a:cubicBezTo>
                  <a:cubicBezTo>
                    <a:pt x="788" y="263"/>
                    <a:pt x="768" y="278"/>
                    <a:pt x="743" y="278"/>
                  </a:cubicBezTo>
                  <a:cubicBezTo>
                    <a:pt x="708" y="278"/>
                    <a:pt x="689" y="260"/>
                    <a:pt x="687" y="221"/>
                  </a:cubicBezTo>
                  <a:cubicBezTo>
                    <a:pt x="850" y="221"/>
                    <a:pt x="850" y="221"/>
                    <a:pt x="850" y="221"/>
                  </a:cubicBezTo>
                  <a:cubicBezTo>
                    <a:pt x="854" y="152"/>
                    <a:pt x="817" y="87"/>
                    <a:pt x="741" y="87"/>
                  </a:cubicBezTo>
                  <a:moveTo>
                    <a:pt x="687" y="182"/>
                  </a:moveTo>
                  <a:cubicBezTo>
                    <a:pt x="688" y="164"/>
                    <a:pt x="700" y="134"/>
                    <a:pt x="739" y="134"/>
                  </a:cubicBezTo>
                  <a:cubicBezTo>
                    <a:pt x="769" y="134"/>
                    <a:pt x="782" y="151"/>
                    <a:pt x="788" y="182"/>
                  </a:cubicBezTo>
                  <a:lnTo>
                    <a:pt x="687" y="182"/>
                  </a:lnTo>
                  <a:close/>
                  <a:moveTo>
                    <a:pt x="875" y="319"/>
                  </a:moveTo>
                  <a:cubicBezTo>
                    <a:pt x="937" y="319"/>
                    <a:pt x="937" y="319"/>
                    <a:pt x="937" y="319"/>
                  </a:cubicBezTo>
                  <a:cubicBezTo>
                    <a:pt x="937" y="8"/>
                    <a:pt x="937" y="8"/>
                    <a:pt x="937" y="8"/>
                  </a:cubicBezTo>
                  <a:cubicBezTo>
                    <a:pt x="875" y="8"/>
                    <a:pt x="875" y="8"/>
                    <a:pt x="875" y="8"/>
                  </a:cubicBezTo>
                  <a:lnTo>
                    <a:pt x="875" y="319"/>
                  </a:lnTo>
                  <a:close/>
                  <a:moveTo>
                    <a:pt x="286" y="319"/>
                  </a:moveTo>
                  <a:cubicBezTo>
                    <a:pt x="348" y="319"/>
                    <a:pt x="348" y="319"/>
                    <a:pt x="348" y="319"/>
                  </a:cubicBezTo>
                  <a:cubicBezTo>
                    <a:pt x="348" y="93"/>
                    <a:pt x="348" y="93"/>
                    <a:pt x="348" y="93"/>
                  </a:cubicBezTo>
                  <a:cubicBezTo>
                    <a:pt x="286" y="93"/>
                    <a:pt x="286" y="93"/>
                    <a:pt x="286" y="93"/>
                  </a:cubicBezTo>
                  <a:lnTo>
                    <a:pt x="286" y="319"/>
                  </a:lnTo>
                  <a:close/>
                  <a:moveTo>
                    <a:pt x="286" y="59"/>
                  </a:moveTo>
                  <a:cubicBezTo>
                    <a:pt x="348" y="59"/>
                    <a:pt x="348" y="59"/>
                    <a:pt x="348" y="59"/>
                  </a:cubicBezTo>
                  <a:cubicBezTo>
                    <a:pt x="348" y="8"/>
                    <a:pt x="348" y="8"/>
                    <a:pt x="348" y="8"/>
                  </a:cubicBezTo>
                  <a:cubicBezTo>
                    <a:pt x="286" y="8"/>
                    <a:pt x="286" y="8"/>
                    <a:pt x="286" y="8"/>
                  </a:cubicBezTo>
                  <a:lnTo>
                    <a:pt x="286" y="59"/>
                  </a:lnTo>
                  <a:close/>
                </a:path>
              </a:pathLst>
            </a:custGeom>
            <a:solidFill>
              <a:srgbClr val="005BA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solidFill>
                  <a:srgbClr val="000000"/>
                </a:solidFill>
              </a:endParaRPr>
            </a:p>
          </p:txBody>
        </p:sp>
      </p:grpSp>
      <p:sp>
        <p:nvSpPr>
          <p:cNvPr id="16" name="Footer Placeholder 3"/>
          <p:cNvSpPr txBox="1">
            <a:spLocks/>
          </p:cNvSpPr>
          <p:nvPr/>
        </p:nvSpPr>
        <p:spPr>
          <a:xfrm>
            <a:off x="1341438" y="6626225"/>
            <a:ext cx="2442563" cy="138499"/>
          </a:xfrm>
          <a:prstGeom prst="rect">
            <a:avLst/>
          </a:prstGeom>
        </p:spPr>
        <p:txBody>
          <a:bodyPr wrap="none" lIns="0" tIns="0" rIns="0" bIns="0">
            <a:spAutoFit/>
          </a:bodyPr>
          <a:lstStyle>
            <a:lvl1pPr marL="0" algn="l" rtl="0" latinLnBrk="0">
              <a:defRPr sz="900" kern="1200">
                <a:solidFill>
                  <a:schemeClr val="tx2"/>
                </a:solidFill>
                <a:latin typeface="+mn-lt"/>
                <a:ea typeface="+mn-ea"/>
                <a:cs typeface="+mn-cs"/>
              </a:defRPr>
            </a:lvl1pPr>
            <a:lvl2pPr marL="457200" algn="l" rtl="0" latinLnBrk="0">
              <a:defRPr sz="1800" kern="1200">
                <a:solidFill>
                  <a:schemeClr val="tx1"/>
                </a:solidFill>
                <a:latin typeface="+mn-lt"/>
                <a:ea typeface="+mn-ea"/>
                <a:cs typeface="+mn-cs"/>
              </a:defRPr>
            </a:lvl2pPr>
            <a:lvl3pPr marL="914400" algn="l" rtl="0" latinLnBrk="0">
              <a:defRPr sz="1800" kern="1200">
                <a:solidFill>
                  <a:schemeClr val="tx1"/>
                </a:solidFill>
                <a:latin typeface="+mn-lt"/>
                <a:ea typeface="+mn-ea"/>
                <a:cs typeface="+mn-cs"/>
              </a:defRPr>
            </a:lvl3pPr>
            <a:lvl4pPr marL="1371600" algn="l" rtl="0" latinLnBrk="0">
              <a:defRPr sz="1800" kern="1200">
                <a:solidFill>
                  <a:schemeClr val="tx1"/>
                </a:solidFill>
                <a:latin typeface="+mn-lt"/>
                <a:ea typeface="+mn-ea"/>
                <a:cs typeface="+mn-cs"/>
              </a:defRPr>
            </a:lvl4pPr>
            <a:lvl5pPr marL="1828800" algn="l" rtl="0" latinLnBrk="0">
              <a:defRPr sz="1800" kern="1200">
                <a:solidFill>
                  <a:schemeClr val="tx1"/>
                </a:solidFill>
                <a:latin typeface="+mn-lt"/>
                <a:ea typeface="+mn-ea"/>
                <a:cs typeface="+mn-cs"/>
              </a:defRPr>
            </a:lvl5pPr>
            <a:lvl6pPr marL="2286000" algn="l" rtl="0" latinLnBrk="0">
              <a:defRPr sz="1800" kern="1200">
                <a:solidFill>
                  <a:schemeClr val="tx1"/>
                </a:solidFill>
                <a:latin typeface="+mn-lt"/>
                <a:ea typeface="+mn-ea"/>
                <a:cs typeface="+mn-cs"/>
              </a:defRPr>
            </a:lvl6pPr>
            <a:lvl7pPr marL="2743200" algn="l" rtl="0" latinLnBrk="0">
              <a:defRPr sz="1800" kern="1200">
                <a:solidFill>
                  <a:schemeClr val="tx1"/>
                </a:solidFill>
                <a:latin typeface="+mn-lt"/>
                <a:ea typeface="+mn-ea"/>
                <a:cs typeface="+mn-cs"/>
              </a:defRPr>
            </a:lvl7pPr>
            <a:lvl8pPr marL="3200400" algn="l" rtl="0" latinLnBrk="0">
              <a:defRPr sz="1800" kern="1200">
                <a:solidFill>
                  <a:schemeClr val="tx1"/>
                </a:solidFill>
                <a:latin typeface="+mn-lt"/>
                <a:ea typeface="+mn-ea"/>
                <a:cs typeface="+mn-cs"/>
              </a:defRPr>
            </a:lvl8pPr>
            <a:lvl9pPr marL="3657600" algn="l" rtl="0" latinLnBrk="0">
              <a:defRPr sz="1800" kern="1200">
                <a:solidFill>
                  <a:schemeClr val="tx1"/>
                </a:solidFill>
                <a:latin typeface="+mn-lt"/>
                <a:ea typeface="+mn-ea"/>
                <a:cs typeface="+mn-cs"/>
              </a:defRPr>
            </a:lvl9pPr>
            <a:extLst/>
          </a:lstStyle>
          <a:p>
            <a:r>
              <a:rPr lang="en-GB">
                <a:solidFill>
                  <a:srgbClr val="7F7F7F"/>
                </a:solidFill>
              </a:rPr>
              <a:t>Sidel Template 2013, </a:t>
            </a:r>
            <a:fld id="{74360A6C-0130-475B-8B37-F39CE4E35109}" type="datetime4">
              <a:rPr lang="en-GB" smtClean="0">
                <a:solidFill>
                  <a:srgbClr val="7F7F7F"/>
                </a:solidFill>
              </a:rPr>
              <a:pPr/>
              <a:t>Thu, 14 March</a:t>
            </a:fld>
            <a:r>
              <a:rPr lang="en-GB">
                <a:solidFill>
                  <a:srgbClr val="7F7F7F"/>
                </a:solidFill>
              </a:rPr>
              <a:t> – Confidential</a:t>
            </a:r>
            <a:endParaRPr lang="en-GB" dirty="0">
              <a:solidFill>
                <a:srgbClr val="7F7F7F"/>
              </a:solidFill>
            </a:endParaRPr>
          </a:p>
        </p:txBody>
      </p:sp>
      <p:sp>
        <p:nvSpPr>
          <p:cNvPr id="17" name="Slide Number Placeholder 4"/>
          <p:cNvSpPr txBox="1">
            <a:spLocks/>
          </p:cNvSpPr>
          <p:nvPr/>
        </p:nvSpPr>
        <p:spPr>
          <a:xfrm>
            <a:off x="652780" y="6626225"/>
            <a:ext cx="448841" cy="138499"/>
          </a:xfrm>
          <a:prstGeom prst="rect">
            <a:avLst/>
          </a:prstGeom>
        </p:spPr>
        <p:txBody>
          <a:bodyPr wrap="none" lIns="0" tIns="0" rIns="0" bIns="0">
            <a:spAutoFit/>
          </a:bodyPr>
          <a:lstStyle>
            <a:lvl1pPr marL="0" algn="l" rtl="0" latinLnBrk="0">
              <a:defRPr sz="900" kern="1200">
                <a:solidFill>
                  <a:schemeClr val="tx2"/>
                </a:solidFill>
                <a:latin typeface="+mn-lt"/>
                <a:ea typeface="+mn-ea"/>
                <a:cs typeface="+mn-cs"/>
              </a:defRPr>
            </a:lvl1pPr>
            <a:lvl2pPr marL="457200" algn="l" rtl="0" latinLnBrk="0">
              <a:defRPr sz="1800" kern="1200">
                <a:solidFill>
                  <a:schemeClr val="tx1"/>
                </a:solidFill>
                <a:latin typeface="+mn-lt"/>
                <a:ea typeface="+mn-ea"/>
                <a:cs typeface="+mn-cs"/>
              </a:defRPr>
            </a:lvl2pPr>
            <a:lvl3pPr marL="914400" algn="l" rtl="0" latinLnBrk="0">
              <a:defRPr sz="1800" kern="1200">
                <a:solidFill>
                  <a:schemeClr val="tx1"/>
                </a:solidFill>
                <a:latin typeface="+mn-lt"/>
                <a:ea typeface="+mn-ea"/>
                <a:cs typeface="+mn-cs"/>
              </a:defRPr>
            </a:lvl3pPr>
            <a:lvl4pPr marL="1371600" algn="l" rtl="0" latinLnBrk="0">
              <a:defRPr sz="1800" kern="1200">
                <a:solidFill>
                  <a:schemeClr val="tx1"/>
                </a:solidFill>
                <a:latin typeface="+mn-lt"/>
                <a:ea typeface="+mn-ea"/>
                <a:cs typeface="+mn-cs"/>
              </a:defRPr>
            </a:lvl4pPr>
            <a:lvl5pPr marL="1828800" algn="l" rtl="0" latinLnBrk="0">
              <a:defRPr sz="1800" kern="1200">
                <a:solidFill>
                  <a:schemeClr val="tx1"/>
                </a:solidFill>
                <a:latin typeface="+mn-lt"/>
                <a:ea typeface="+mn-ea"/>
                <a:cs typeface="+mn-cs"/>
              </a:defRPr>
            </a:lvl5pPr>
            <a:lvl6pPr marL="2286000" algn="l" rtl="0" latinLnBrk="0">
              <a:defRPr sz="1800" kern="1200">
                <a:solidFill>
                  <a:schemeClr val="tx1"/>
                </a:solidFill>
                <a:latin typeface="+mn-lt"/>
                <a:ea typeface="+mn-ea"/>
                <a:cs typeface="+mn-cs"/>
              </a:defRPr>
            </a:lvl6pPr>
            <a:lvl7pPr marL="2743200" algn="l" rtl="0" latinLnBrk="0">
              <a:defRPr sz="1800" kern="1200">
                <a:solidFill>
                  <a:schemeClr val="tx1"/>
                </a:solidFill>
                <a:latin typeface="+mn-lt"/>
                <a:ea typeface="+mn-ea"/>
                <a:cs typeface="+mn-cs"/>
              </a:defRPr>
            </a:lvl7pPr>
            <a:lvl8pPr marL="3200400" algn="l" rtl="0" latinLnBrk="0">
              <a:defRPr sz="1800" kern="1200">
                <a:solidFill>
                  <a:schemeClr val="tx1"/>
                </a:solidFill>
                <a:latin typeface="+mn-lt"/>
                <a:ea typeface="+mn-ea"/>
                <a:cs typeface="+mn-cs"/>
              </a:defRPr>
            </a:lvl8pPr>
            <a:lvl9pPr marL="3657600" algn="l" rtl="0" latinLnBrk="0">
              <a:defRPr sz="1800" kern="1200">
                <a:solidFill>
                  <a:schemeClr val="tx1"/>
                </a:solidFill>
                <a:latin typeface="+mn-lt"/>
                <a:ea typeface="+mn-ea"/>
                <a:cs typeface="+mn-cs"/>
              </a:defRPr>
            </a:lvl9pPr>
            <a:extLst/>
          </a:lstStyle>
          <a:p>
            <a:r>
              <a:rPr lang="en-GB" dirty="0">
                <a:solidFill>
                  <a:srgbClr val="7F7F7F"/>
                </a:solidFill>
              </a:rPr>
              <a:t>Page </a:t>
            </a:r>
            <a:fld id="{7873E190-40CF-412D-9604-1EFCEB1508B2}" type="slidenum">
              <a:rPr lang="en-GB" smtClean="0">
                <a:solidFill>
                  <a:srgbClr val="7F7F7F"/>
                </a:solidFill>
              </a:rPr>
              <a:pPr/>
              <a:t>‹#›</a:t>
            </a:fld>
            <a:endParaRPr lang="en-GB" dirty="0">
              <a:solidFill>
                <a:srgbClr val="7F7F7F"/>
              </a:solidFill>
            </a:endParaRPr>
          </a:p>
        </p:txBody>
      </p:sp>
      <p:sp>
        <p:nvSpPr>
          <p:cNvPr id="4" name="Text Placeholder 3"/>
          <p:cNvSpPr>
            <a:spLocks noGrp="1"/>
          </p:cNvSpPr>
          <p:nvPr>
            <p:ph type="body" idx="1"/>
          </p:nvPr>
        </p:nvSpPr>
        <p:spPr>
          <a:xfrm>
            <a:off x="648000" y="1485900"/>
            <a:ext cx="7997525" cy="4762500"/>
          </a:xfrm>
          <a:prstGeom prst="rect">
            <a:avLst/>
          </a:prstGeom>
        </p:spPr>
        <p:txBody>
          <a:bodyPr vert="horz" lIns="0" tIns="0" rIns="0" bIns="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B" dirty="0"/>
          </a:p>
        </p:txBody>
      </p:sp>
    </p:spTree>
    <p:extLst>
      <p:ext uri="{BB962C8B-B14F-4D97-AF65-F5344CB8AC3E}">
        <p14:creationId xmlns:p14="http://schemas.microsoft.com/office/powerpoint/2010/main" val="220253736"/>
      </p:ext>
    </p:extLst>
  </p:cSld>
  <p:clrMap bg1="dk1" tx1="lt1" bg2="dk2" tx2="lt2" accent1="accent1" accent2="accent2" accent3="accent3" accent4="accent4" accent5="accent5" accent6="accent6" hlink="hlink" folHlink="folHlink"/>
  <p:sldLayoutIdLst>
    <p:sldLayoutId id="2147483913" r:id="rId1"/>
    <p:sldLayoutId id="2147483914" r:id="rId2"/>
    <p:sldLayoutId id="2147483915" r:id="rId3"/>
    <p:sldLayoutId id="2147483916" r:id="rId4"/>
    <p:sldLayoutId id="2147483917" r:id="rId5"/>
    <p:sldLayoutId id="2147483918" r:id="rId6"/>
    <p:sldLayoutId id="2147483919" r:id="rId7"/>
    <p:sldLayoutId id="2147483920" r:id="rId8"/>
  </p:sldLayoutIdLst>
  <p:txStyles>
    <p:titleStyle>
      <a:lvl1pPr algn="l" rtl="0" eaLnBrk="1" latinLnBrk="0" hangingPunct="1">
        <a:spcBef>
          <a:spcPct val="0"/>
        </a:spcBef>
        <a:buNone/>
        <a:defRPr lang="en-US" sz="3000" b="1" cap="none" baseline="0" noProof="1" dirty="0">
          <a:solidFill>
            <a:schemeClr val="accent4"/>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extLst/>
    </p:titleStyle>
    <p:bodyStyle>
      <a:lvl1pPr marL="0" indent="0" algn="l" rtl="0" eaLnBrk="1" latinLnBrk="0" hangingPunct="1">
        <a:spcBef>
          <a:spcPct val="20000"/>
        </a:spcBef>
        <a:buNone/>
        <a:defRPr lang="en-US" sz="2000" noProof="1" smtClean="0">
          <a:solidFill>
            <a:schemeClr val="tx1"/>
          </a:solidFill>
          <a:latin typeface="+mn-lt"/>
          <a:ea typeface="+mn-ea"/>
          <a:cs typeface="+mn-cs"/>
        </a:defRPr>
      </a:lvl1pPr>
      <a:lvl2pPr marL="182563" indent="-182563" algn="l" rtl="0" eaLnBrk="1" latinLnBrk="0" hangingPunct="1">
        <a:spcBef>
          <a:spcPts val="1200"/>
        </a:spcBef>
        <a:buClr>
          <a:schemeClr val="accent4"/>
        </a:buClr>
        <a:buFont typeface="Wingdings" pitchFamily="2" charset="2"/>
        <a:buChar char="§"/>
        <a:defRPr lang="en-US" sz="1800" noProof="1" smtClean="0">
          <a:solidFill>
            <a:schemeClr val="tx1"/>
          </a:solidFill>
          <a:latin typeface="+mn-lt"/>
          <a:ea typeface="+mn-ea"/>
          <a:cs typeface="+mn-cs"/>
        </a:defRPr>
      </a:lvl2pPr>
      <a:lvl3pPr marL="357188" indent="-174625" algn="l" rtl="0" eaLnBrk="1" latinLnBrk="0" hangingPunct="1">
        <a:spcBef>
          <a:spcPts val="0"/>
        </a:spcBef>
        <a:buClr>
          <a:schemeClr val="accent4"/>
        </a:buClr>
        <a:buFont typeface="Wingdings" pitchFamily="2" charset="2"/>
        <a:buChar char="§"/>
        <a:defRPr lang="en-US" sz="1600" noProof="1" smtClean="0">
          <a:solidFill>
            <a:schemeClr val="tx1"/>
          </a:solidFill>
          <a:latin typeface="+mn-lt"/>
          <a:ea typeface="+mn-ea"/>
          <a:cs typeface="+mn-cs"/>
        </a:defRPr>
      </a:lvl3pPr>
      <a:lvl4pPr marL="539750" indent="-182563" algn="l" rtl="0" eaLnBrk="1" latinLnBrk="0" hangingPunct="1">
        <a:spcBef>
          <a:spcPts val="0"/>
        </a:spcBef>
        <a:buFont typeface="Wingdings" pitchFamily="2" charset="2"/>
        <a:buChar char="§"/>
        <a:defRPr lang="en-US" sz="1600" noProof="1" smtClean="0">
          <a:solidFill>
            <a:schemeClr val="tx1"/>
          </a:solidFill>
          <a:latin typeface="+mn-lt"/>
          <a:ea typeface="+mn-ea"/>
          <a:cs typeface="+mn-cs"/>
        </a:defRPr>
      </a:lvl4pPr>
      <a:lvl5pPr marL="714375" indent="-174625" algn="l" rtl="0" eaLnBrk="1" latinLnBrk="0" hangingPunct="1">
        <a:spcBef>
          <a:spcPts val="0"/>
        </a:spcBef>
        <a:buFont typeface="Wingdings" pitchFamily="2" charset="2"/>
        <a:buChar char="§"/>
        <a:defRPr lang="en-US" sz="1600" noProof="1" dirty="0">
          <a:solidFill>
            <a:schemeClr val="tx1"/>
          </a:solidFill>
          <a:latin typeface="+mn-lt"/>
          <a:ea typeface="+mn-ea"/>
          <a:cs typeface="+mn-cs"/>
        </a:defRPr>
      </a:lvl5pPr>
      <a:lvl6pPr marL="2514600" indent="-228600" algn="l" rtl="0" eaLnBrk="1" latinLnBrk="0" hangingPunct="1">
        <a:spcBef>
          <a:spcPct val="20000"/>
        </a:spcBef>
        <a:buChar char="•"/>
        <a:defRPr sz="2000">
          <a:solidFill>
            <a:schemeClr val="tx1"/>
          </a:solidFill>
          <a:latin typeface="+mn-lt"/>
          <a:ea typeface="+mn-ea"/>
          <a:cs typeface="+mn-cs"/>
        </a:defRPr>
      </a:lvl6pPr>
      <a:lvl7pPr marL="2971800" indent="-228600" algn="l" rtl="0" eaLnBrk="1" latinLnBrk="0" hangingPunct="1">
        <a:spcBef>
          <a:spcPct val="20000"/>
        </a:spcBef>
        <a:buChar char="•"/>
        <a:defRPr sz="2000">
          <a:solidFill>
            <a:schemeClr val="tx1"/>
          </a:solidFill>
          <a:latin typeface="+mn-lt"/>
          <a:ea typeface="+mn-ea"/>
          <a:cs typeface="+mn-cs"/>
        </a:defRPr>
      </a:lvl7pPr>
      <a:lvl8pPr marL="3429000" indent="-228600" algn="l" rtl="0" eaLnBrk="1" latinLnBrk="0" hangingPunct="1">
        <a:spcBef>
          <a:spcPct val="20000"/>
        </a:spcBef>
        <a:buChar char="•"/>
        <a:defRPr sz="2000">
          <a:solidFill>
            <a:schemeClr val="tx1"/>
          </a:solidFill>
          <a:latin typeface="+mn-lt"/>
          <a:ea typeface="+mn-ea"/>
          <a:cs typeface="+mn-cs"/>
        </a:defRPr>
      </a:lvl8pPr>
      <a:lvl9pPr marL="3886200" indent="-228600" algn="l" rtl="0" eaLnBrk="1" latinLnBrk="0" hangingPunct="1">
        <a:spcBef>
          <a:spcPct val="20000"/>
        </a:spcBef>
        <a:buChar char="•"/>
        <a:defRPr sz="2000">
          <a:solidFill>
            <a:schemeClr val="tx1"/>
          </a:solidFill>
          <a:latin typeface="+mn-lt"/>
          <a:ea typeface="+mn-ea"/>
          <a:cs typeface="+mn-cs"/>
        </a:defRPr>
      </a:lvl9pPr>
      <a:extLst/>
    </p:bodyStyle>
    <p:otherStyle>
      <a:lvl1pPr marL="0" algn="l" rtl="0" eaLnBrk="1" hangingPunct="1">
        <a:defRPr>
          <a:solidFill>
            <a:schemeClr val="tx1"/>
          </a:solidFill>
          <a:latin typeface="+mn-lt"/>
          <a:ea typeface="+mn-ea"/>
          <a:cs typeface="+mn-cs"/>
        </a:defRPr>
      </a:lvl1pPr>
      <a:lvl2pPr marL="457200" algn="l" rtl="0" eaLnBrk="1" hangingPunct="1">
        <a:defRPr>
          <a:solidFill>
            <a:schemeClr val="tx1"/>
          </a:solidFill>
          <a:latin typeface="+mn-lt"/>
          <a:ea typeface="+mn-ea"/>
          <a:cs typeface="+mn-cs"/>
        </a:defRPr>
      </a:lvl2pPr>
      <a:lvl3pPr marL="914400" algn="l" rtl="0" eaLnBrk="1" hangingPunct="1">
        <a:defRPr>
          <a:solidFill>
            <a:schemeClr val="tx1"/>
          </a:solidFill>
          <a:latin typeface="+mn-lt"/>
          <a:ea typeface="+mn-ea"/>
          <a:cs typeface="+mn-cs"/>
        </a:defRPr>
      </a:lvl3pPr>
      <a:lvl4pPr marL="1371600" algn="l" rtl="0" eaLnBrk="1" hangingPunct="1">
        <a:defRPr>
          <a:solidFill>
            <a:schemeClr val="tx1"/>
          </a:solidFill>
          <a:latin typeface="+mn-lt"/>
          <a:ea typeface="+mn-ea"/>
          <a:cs typeface="+mn-cs"/>
        </a:defRPr>
      </a:lvl4pPr>
      <a:lvl5pPr marL="1828800" algn="l" rtl="0" eaLnBrk="1" hangingPunct="1">
        <a:defRPr>
          <a:solidFill>
            <a:schemeClr val="tx1"/>
          </a:solidFill>
          <a:latin typeface="+mn-lt"/>
          <a:ea typeface="+mn-ea"/>
          <a:cs typeface="+mn-cs"/>
        </a:defRPr>
      </a:lvl5pPr>
      <a:lvl6pPr marL="2286000" algn="l" rtl="0" eaLnBrk="1" hangingPunct="1">
        <a:defRPr>
          <a:solidFill>
            <a:schemeClr val="tx1"/>
          </a:solidFill>
          <a:latin typeface="+mn-lt"/>
          <a:ea typeface="+mn-ea"/>
          <a:cs typeface="+mn-cs"/>
        </a:defRPr>
      </a:lvl6pPr>
      <a:lvl7pPr marL="2743200" algn="l" rtl="0" eaLnBrk="1" hangingPunct="1">
        <a:defRPr>
          <a:solidFill>
            <a:schemeClr val="tx1"/>
          </a:solidFill>
          <a:latin typeface="+mn-lt"/>
          <a:ea typeface="+mn-ea"/>
          <a:cs typeface="+mn-cs"/>
        </a:defRPr>
      </a:lvl7pPr>
      <a:lvl8pPr marL="3200400" algn="l" rtl="0" eaLnBrk="1" hangingPunct="1">
        <a:defRPr>
          <a:solidFill>
            <a:schemeClr val="tx1"/>
          </a:solidFill>
          <a:latin typeface="+mn-lt"/>
          <a:ea typeface="+mn-ea"/>
          <a:cs typeface="+mn-cs"/>
        </a:defRPr>
      </a:lvl8pPr>
      <a:lvl9pPr marL="3657600" algn="l" rtl="0" eaLnBrk="1" hangingPunct="1">
        <a:defRPr>
          <a:solidFill>
            <a:schemeClr val="tx1"/>
          </a:solidFill>
          <a:latin typeface="+mn-lt"/>
          <a:ea typeface="+mn-ea"/>
          <a:cs typeface="+mn-cs"/>
        </a:defRPr>
      </a:lvl9pPr>
      <a:extLst/>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bwMode="gray">
      <p:bgPr>
        <a:solidFill>
          <a:schemeClr val="tx1"/>
        </a:solidFill>
        <a:effectLst/>
      </p:bgPr>
    </p:bg>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p:custDataLst>
              <p:tags r:id="rId11"/>
            </p:custDataLst>
            <p:extLst>
              <p:ext uri="{D42A27DB-BD31-4B8C-83A1-F6EECF244321}">
                <p14:modId xmlns:p14="http://schemas.microsoft.com/office/powerpoint/2010/main" val="1031455776"/>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13367" name="think-cell Folie" r:id="rId12" imgW="270" imgH="270" progId="TCLayout.ActiveDocument.1">
                  <p:embed/>
                </p:oleObj>
              </mc:Choice>
              <mc:Fallback>
                <p:oleObj name="think-cell Folie" r:id="rId12" imgW="270" imgH="270" progId="TCLayout.ActiveDocument.1">
                  <p:embed/>
                  <p:pic>
                    <p:nvPicPr>
                      <p:cNvPr id="0" name=""/>
                      <p:cNvPicPr/>
                      <p:nvPr/>
                    </p:nvPicPr>
                    <p:blipFill>
                      <a:blip r:embed="rId13"/>
                      <a:stretch>
                        <a:fillRect/>
                      </a:stretch>
                    </p:blipFill>
                    <p:spPr>
                      <a:xfrm>
                        <a:off x="1588" y="1588"/>
                        <a:ext cx="1587" cy="1587"/>
                      </a:xfrm>
                      <a:prstGeom prst="rect">
                        <a:avLst/>
                      </a:prstGeom>
                    </p:spPr>
                  </p:pic>
                </p:oleObj>
              </mc:Fallback>
            </mc:AlternateContent>
          </a:graphicData>
        </a:graphic>
      </p:graphicFrame>
      <p:pic>
        <p:nvPicPr>
          <p:cNvPr id="15" name="Picture 3" descr="Hintergrund"/>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pic>
        <p:nvPicPr>
          <p:cNvPr id="9" name="Image 66" descr="shadow-v2.png"/>
          <p:cNvPicPr>
            <a:picLocks noChangeAspect="1"/>
          </p:cNvPicPr>
          <p:nvPr/>
        </p:nvPicPr>
        <p:blipFill>
          <a:blip r:embed="rId15">
            <a:extLst>
              <a:ext uri="{28A0092B-C50C-407E-A947-70E740481C1C}">
                <a14:useLocalDpi xmlns:a14="http://schemas.microsoft.com/office/drawing/2010/main" val="0"/>
              </a:ext>
            </a:extLst>
          </a:blip>
          <a:srcRect t="8528" b="51877"/>
          <a:stretch>
            <a:fillRect/>
          </a:stretch>
        </p:blipFill>
        <p:spPr bwMode="auto">
          <a:xfrm>
            <a:off x="0" y="6381750"/>
            <a:ext cx="8856663" cy="206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6" name="Rectangle 6"/>
          <p:cNvSpPr>
            <a:spLocks noGrp="1"/>
          </p:cNvSpPr>
          <p:nvPr>
            <p:ph type="title"/>
          </p:nvPr>
        </p:nvSpPr>
        <p:spPr>
          <a:xfrm>
            <a:off x="648000" y="334800"/>
            <a:ext cx="7992000" cy="93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fontAlgn="base">
              <a:spcAft>
                <a:spcPct val="0"/>
              </a:spcAft>
            </a:pPr>
            <a:r>
              <a:rPr lang="en-GB" noProof="1"/>
              <a:t>Click to edit master title style</a:t>
            </a:r>
            <a:endParaRPr lang="en-GB" dirty="0"/>
          </a:p>
        </p:txBody>
      </p:sp>
      <p:grpSp>
        <p:nvGrpSpPr>
          <p:cNvPr id="10" name="Group 7"/>
          <p:cNvGrpSpPr>
            <a:grpSpLocks/>
          </p:cNvGrpSpPr>
          <p:nvPr/>
        </p:nvGrpSpPr>
        <p:grpSpPr bwMode="auto">
          <a:xfrm>
            <a:off x="7777163" y="6526213"/>
            <a:ext cx="863600" cy="236537"/>
            <a:chOff x="1005" y="1644"/>
            <a:chExt cx="3749" cy="1030"/>
          </a:xfrm>
        </p:grpSpPr>
        <p:sp>
          <p:nvSpPr>
            <p:cNvPr id="11" name="Freeform 8"/>
            <p:cNvSpPr>
              <a:spLocks/>
            </p:cNvSpPr>
            <p:nvPr userDrawn="1"/>
          </p:nvSpPr>
          <p:spPr bwMode="auto">
            <a:xfrm>
              <a:off x="1962" y="2123"/>
              <a:ext cx="314" cy="256"/>
            </a:xfrm>
            <a:custGeom>
              <a:avLst/>
              <a:gdLst>
                <a:gd name="T0" fmla="*/ 108 w 314"/>
                <a:gd name="T1" fmla="*/ 256 h 256"/>
                <a:gd name="T2" fmla="*/ 314 w 314"/>
                <a:gd name="T3" fmla="*/ 0 h 256"/>
                <a:gd name="T4" fmla="*/ 101 w 314"/>
                <a:gd name="T5" fmla="*/ 0 h 256"/>
                <a:gd name="T6" fmla="*/ 0 w 314"/>
                <a:gd name="T7" fmla="*/ 126 h 256"/>
                <a:gd name="T8" fmla="*/ 108 w 314"/>
                <a:gd name="T9" fmla="*/ 256 h 256"/>
              </a:gdLst>
              <a:ahLst/>
              <a:cxnLst>
                <a:cxn ang="0">
                  <a:pos x="T0" y="T1"/>
                </a:cxn>
                <a:cxn ang="0">
                  <a:pos x="T2" y="T3"/>
                </a:cxn>
                <a:cxn ang="0">
                  <a:pos x="T4" y="T5"/>
                </a:cxn>
                <a:cxn ang="0">
                  <a:pos x="T6" y="T7"/>
                </a:cxn>
                <a:cxn ang="0">
                  <a:pos x="T8" y="T9"/>
                </a:cxn>
              </a:cxnLst>
              <a:rect l="0" t="0" r="r" b="b"/>
              <a:pathLst>
                <a:path w="314" h="256">
                  <a:moveTo>
                    <a:pt x="108" y="256"/>
                  </a:moveTo>
                  <a:lnTo>
                    <a:pt x="314" y="0"/>
                  </a:lnTo>
                  <a:lnTo>
                    <a:pt x="101" y="0"/>
                  </a:lnTo>
                  <a:lnTo>
                    <a:pt x="0" y="126"/>
                  </a:lnTo>
                  <a:lnTo>
                    <a:pt x="108" y="256"/>
                  </a:lnTo>
                  <a:close/>
                </a:path>
              </a:pathLst>
            </a:custGeom>
            <a:solidFill>
              <a:srgbClr val="F15A2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solidFill>
                  <a:srgbClr val="000000"/>
                </a:solidFill>
              </a:endParaRPr>
            </a:p>
          </p:txBody>
        </p:sp>
        <p:sp>
          <p:nvSpPr>
            <p:cNvPr id="12" name="Freeform 9"/>
            <p:cNvSpPr>
              <a:spLocks noEditPoints="1"/>
            </p:cNvSpPr>
            <p:nvPr userDrawn="1"/>
          </p:nvSpPr>
          <p:spPr bwMode="auto">
            <a:xfrm>
              <a:off x="1005" y="1644"/>
              <a:ext cx="1183" cy="1014"/>
            </a:xfrm>
            <a:custGeom>
              <a:avLst/>
              <a:gdLst>
                <a:gd name="T0" fmla="*/ 359 w 501"/>
                <a:gd name="T1" fmla="*/ 313 h 429"/>
                <a:gd name="T2" fmla="*/ 339 w 501"/>
                <a:gd name="T3" fmla="*/ 287 h 429"/>
                <a:gd name="T4" fmla="*/ 331 w 501"/>
                <a:gd name="T5" fmla="*/ 277 h 429"/>
                <a:gd name="T6" fmla="*/ 288 w 501"/>
                <a:gd name="T7" fmla="*/ 257 h 429"/>
                <a:gd name="T8" fmla="*/ 232 w 501"/>
                <a:gd name="T9" fmla="*/ 313 h 429"/>
                <a:gd name="T10" fmla="*/ 288 w 501"/>
                <a:gd name="T11" fmla="*/ 368 h 429"/>
                <a:gd name="T12" fmla="*/ 331 w 501"/>
                <a:gd name="T13" fmla="*/ 348 h 429"/>
                <a:gd name="T14" fmla="*/ 339 w 501"/>
                <a:gd name="T15" fmla="*/ 338 h 429"/>
                <a:gd name="T16" fmla="*/ 359 w 501"/>
                <a:gd name="T17" fmla="*/ 313 h 429"/>
                <a:gd name="T18" fmla="*/ 162 w 501"/>
                <a:gd name="T19" fmla="*/ 312 h 429"/>
                <a:gd name="T20" fmla="*/ 288 w 501"/>
                <a:gd name="T21" fmla="*/ 188 h 429"/>
                <a:gd name="T22" fmla="*/ 384 w 501"/>
                <a:gd name="T23" fmla="*/ 232 h 429"/>
                <a:gd name="T24" fmla="*/ 385 w 501"/>
                <a:gd name="T25" fmla="*/ 234 h 429"/>
                <a:gd name="T26" fmla="*/ 387 w 501"/>
                <a:gd name="T27" fmla="*/ 233 h 429"/>
                <a:gd name="T28" fmla="*/ 250 w 501"/>
                <a:gd name="T29" fmla="*/ 0 h 429"/>
                <a:gd name="T30" fmla="*/ 0 w 501"/>
                <a:gd name="T31" fmla="*/ 429 h 429"/>
                <a:gd name="T32" fmla="*/ 244 w 501"/>
                <a:gd name="T33" fmla="*/ 429 h 429"/>
                <a:gd name="T34" fmla="*/ 245 w 501"/>
                <a:gd name="T35" fmla="*/ 428 h 429"/>
                <a:gd name="T36" fmla="*/ 220 w 501"/>
                <a:gd name="T37" fmla="*/ 417 h 429"/>
                <a:gd name="T38" fmla="*/ 162 w 501"/>
                <a:gd name="T39" fmla="*/ 312 h 429"/>
                <a:gd name="T40" fmla="*/ 496 w 501"/>
                <a:gd name="T41" fmla="*/ 427 h 429"/>
                <a:gd name="T42" fmla="*/ 470 w 501"/>
                <a:gd name="T43" fmla="*/ 420 h 429"/>
                <a:gd name="T44" fmla="*/ 405 w 501"/>
                <a:gd name="T45" fmla="*/ 367 h 429"/>
                <a:gd name="T46" fmla="*/ 380 w 501"/>
                <a:gd name="T47" fmla="*/ 398 h 429"/>
                <a:gd name="T48" fmla="*/ 333 w 501"/>
                <a:gd name="T49" fmla="*/ 428 h 429"/>
                <a:gd name="T50" fmla="*/ 333 w 501"/>
                <a:gd name="T51" fmla="*/ 429 h 429"/>
                <a:gd name="T52" fmla="*/ 501 w 501"/>
                <a:gd name="T53" fmla="*/ 429 h 429"/>
                <a:gd name="T54" fmla="*/ 501 w 501"/>
                <a:gd name="T55" fmla="*/ 428 h 429"/>
                <a:gd name="T56" fmla="*/ 496 w 501"/>
                <a:gd name="T57" fmla="*/ 427 h 4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01" h="429">
                  <a:moveTo>
                    <a:pt x="359" y="313"/>
                  </a:moveTo>
                  <a:cubicBezTo>
                    <a:pt x="353" y="305"/>
                    <a:pt x="350" y="300"/>
                    <a:pt x="339" y="287"/>
                  </a:cubicBezTo>
                  <a:cubicBezTo>
                    <a:pt x="336" y="283"/>
                    <a:pt x="335" y="282"/>
                    <a:pt x="331" y="277"/>
                  </a:cubicBezTo>
                  <a:cubicBezTo>
                    <a:pt x="320" y="265"/>
                    <a:pt x="306" y="257"/>
                    <a:pt x="288" y="257"/>
                  </a:cubicBezTo>
                  <a:cubicBezTo>
                    <a:pt x="257" y="257"/>
                    <a:pt x="232" y="282"/>
                    <a:pt x="232" y="313"/>
                  </a:cubicBezTo>
                  <a:cubicBezTo>
                    <a:pt x="232" y="343"/>
                    <a:pt x="257" y="368"/>
                    <a:pt x="288" y="368"/>
                  </a:cubicBezTo>
                  <a:cubicBezTo>
                    <a:pt x="306" y="368"/>
                    <a:pt x="320" y="360"/>
                    <a:pt x="331" y="348"/>
                  </a:cubicBezTo>
                  <a:cubicBezTo>
                    <a:pt x="335" y="343"/>
                    <a:pt x="336" y="342"/>
                    <a:pt x="339" y="338"/>
                  </a:cubicBezTo>
                  <a:cubicBezTo>
                    <a:pt x="350" y="325"/>
                    <a:pt x="353" y="320"/>
                    <a:pt x="359" y="313"/>
                  </a:cubicBezTo>
                  <a:moveTo>
                    <a:pt x="162" y="312"/>
                  </a:moveTo>
                  <a:cubicBezTo>
                    <a:pt x="162" y="243"/>
                    <a:pt x="218" y="188"/>
                    <a:pt x="288" y="188"/>
                  </a:cubicBezTo>
                  <a:cubicBezTo>
                    <a:pt x="322" y="188"/>
                    <a:pt x="357" y="201"/>
                    <a:pt x="384" y="232"/>
                  </a:cubicBezTo>
                  <a:cubicBezTo>
                    <a:pt x="385" y="234"/>
                    <a:pt x="385" y="234"/>
                    <a:pt x="385" y="234"/>
                  </a:cubicBezTo>
                  <a:cubicBezTo>
                    <a:pt x="387" y="233"/>
                    <a:pt x="387" y="233"/>
                    <a:pt x="387" y="233"/>
                  </a:cubicBezTo>
                  <a:cubicBezTo>
                    <a:pt x="250" y="0"/>
                    <a:pt x="250" y="0"/>
                    <a:pt x="250" y="0"/>
                  </a:cubicBezTo>
                  <a:cubicBezTo>
                    <a:pt x="0" y="429"/>
                    <a:pt x="0" y="429"/>
                    <a:pt x="0" y="429"/>
                  </a:cubicBezTo>
                  <a:cubicBezTo>
                    <a:pt x="244" y="429"/>
                    <a:pt x="244" y="429"/>
                    <a:pt x="244" y="429"/>
                  </a:cubicBezTo>
                  <a:cubicBezTo>
                    <a:pt x="245" y="428"/>
                    <a:pt x="245" y="428"/>
                    <a:pt x="245" y="428"/>
                  </a:cubicBezTo>
                  <a:cubicBezTo>
                    <a:pt x="234" y="425"/>
                    <a:pt x="224" y="419"/>
                    <a:pt x="220" y="417"/>
                  </a:cubicBezTo>
                  <a:cubicBezTo>
                    <a:pt x="185" y="395"/>
                    <a:pt x="162" y="357"/>
                    <a:pt x="162" y="312"/>
                  </a:cubicBezTo>
                  <a:moveTo>
                    <a:pt x="496" y="427"/>
                  </a:moveTo>
                  <a:cubicBezTo>
                    <a:pt x="485" y="425"/>
                    <a:pt x="476" y="422"/>
                    <a:pt x="470" y="420"/>
                  </a:cubicBezTo>
                  <a:cubicBezTo>
                    <a:pt x="444" y="409"/>
                    <a:pt x="423" y="389"/>
                    <a:pt x="405" y="367"/>
                  </a:cubicBezTo>
                  <a:cubicBezTo>
                    <a:pt x="405" y="367"/>
                    <a:pt x="392" y="385"/>
                    <a:pt x="380" y="398"/>
                  </a:cubicBezTo>
                  <a:cubicBezTo>
                    <a:pt x="362" y="417"/>
                    <a:pt x="343" y="425"/>
                    <a:pt x="333" y="428"/>
                  </a:cubicBezTo>
                  <a:cubicBezTo>
                    <a:pt x="333" y="429"/>
                    <a:pt x="333" y="429"/>
                    <a:pt x="333" y="429"/>
                  </a:cubicBezTo>
                  <a:cubicBezTo>
                    <a:pt x="501" y="429"/>
                    <a:pt x="501" y="429"/>
                    <a:pt x="501" y="429"/>
                  </a:cubicBezTo>
                  <a:cubicBezTo>
                    <a:pt x="501" y="428"/>
                    <a:pt x="501" y="428"/>
                    <a:pt x="501" y="428"/>
                  </a:cubicBezTo>
                  <a:cubicBezTo>
                    <a:pt x="501" y="428"/>
                    <a:pt x="499" y="427"/>
                    <a:pt x="496" y="427"/>
                  </a:cubicBezTo>
                </a:path>
              </a:pathLst>
            </a:custGeom>
            <a:solidFill>
              <a:srgbClr val="005BA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solidFill>
                  <a:srgbClr val="000000"/>
                </a:solidFill>
              </a:endParaRPr>
            </a:p>
          </p:txBody>
        </p:sp>
        <p:sp>
          <p:nvSpPr>
            <p:cNvPr id="14" name="Freeform 10"/>
            <p:cNvSpPr>
              <a:spLocks noEditPoints="1"/>
            </p:cNvSpPr>
            <p:nvPr userDrawn="1"/>
          </p:nvSpPr>
          <p:spPr bwMode="auto">
            <a:xfrm>
              <a:off x="2540" y="1904"/>
              <a:ext cx="2214" cy="770"/>
            </a:xfrm>
            <a:custGeom>
              <a:avLst/>
              <a:gdLst>
                <a:gd name="T0" fmla="*/ 171 w 937"/>
                <a:gd name="T1" fmla="*/ 136 h 326"/>
                <a:gd name="T2" fmla="*/ 78 w 937"/>
                <a:gd name="T3" fmla="*/ 89 h 326"/>
                <a:gd name="T4" fmla="*/ 125 w 937"/>
                <a:gd name="T5" fmla="*/ 53 h 326"/>
                <a:gd name="T6" fmla="*/ 186 w 937"/>
                <a:gd name="T7" fmla="*/ 100 h 326"/>
                <a:gd name="T8" fmla="*/ 253 w 937"/>
                <a:gd name="T9" fmla="*/ 100 h 326"/>
                <a:gd name="T10" fmla="*/ 128 w 937"/>
                <a:gd name="T11" fmla="*/ 0 h 326"/>
                <a:gd name="T12" fmla="*/ 12 w 937"/>
                <a:gd name="T13" fmla="*/ 94 h 326"/>
                <a:gd name="T14" fmla="*/ 104 w 937"/>
                <a:gd name="T15" fmla="*/ 183 h 326"/>
                <a:gd name="T16" fmla="*/ 197 w 937"/>
                <a:gd name="T17" fmla="*/ 234 h 326"/>
                <a:gd name="T18" fmla="*/ 136 w 937"/>
                <a:gd name="T19" fmla="*/ 273 h 326"/>
                <a:gd name="T20" fmla="*/ 67 w 937"/>
                <a:gd name="T21" fmla="*/ 215 h 326"/>
                <a:gd name="T22" fmla="*/ 1 w 937"/>
                <a:gd name="T23" fmla="*/ 215 h 326"/>
                <a:gd name="T24" fmla="*/ 134 w 937"/>
                <a:gd name="T25" fmla="*/ 326 h 326"/>
                <a:gd name="T26" fmla="*/ 263 w 937"/>
                <a:gd name="T27" fmla="*/ 226 h 326"/>
                <a:gd name="T28" fmla="*/ 171 w 937"/>
                <a:gd name="T29" fmla="*/ 136 h 326"/>
                <a:gd name="T30" fmla="*/ 541 w 937"/>
                <a:gd name="T31" fmla="*/ 121 h 326"/>
                <a:gd name="T32" fmla="*/ 541 w 937"/>
                <a:gd name="T33" fmla="*/ 121 h 326"/>
                <a:gd name="T34" fmla="*/ 473 w 937"/>
                <a:gd name="T35" fmla="*/ 87 h 326"/>
                <a:gd name="T36" fmla="*/ 374 w 937"/>
                <a:gd name="T37" fmla="*/ 204 h 326"/>
                <a:gd name="T38" fmla="*/ 475 w 937"/>
                <a:gd name="T39" fmla="*/ 325 h 326"/>
                <a:gd name="T40" fmla="*/ 543 w 937"/>
                <a:gd name="T41" fmla="*/ 290 h 326"/>
                <a:gd name="T42" fmla="*/ 544 w 937"/>
                <a:gd name="T43" fmla="*/ 290 h 326"/>
                <a:gd name="T44" fmla="*/ 544 w 937"/>
                <a:gd name="T45" fmla="*/ 319 h 326"/>
                <a:gd name="T46" fmla="*/ 603 w 937"/>
                <a:gd name="T47" fmla="*/ 319 h 326"/>
                <a:gd name="T48" fmla="*/ 603 w 937"/>
                <a:gd name="T49" fmla="*/ 8 h 326"/>
                <a:gd name="T50" fmla="*/ 541 w 937"/>
                <a:gd name="T51" fmla="*/ 8 h 326"/>
                <a:gd name="T52" fmla="*/ 541 w 937"/>
                <a:gd name="T53" fmla="*/ 121 h 326"/>
                <a:gd name="T54" fmla="*/ 490 w 937"/>
                <a:gd name="T55" fmla="*/ 278 h 326"/>
                <a:gd name="T56" fmla="*/ 436 w 937"/>
                <a:gd name="T57" fmla="*/ 206 h 326"/>
                <a:gd name="T58" fmla="*/ 490 w 937"/>
                <a:gd name="T59" fmla="*/ 134 h 326"/>
                <a:gd name="T60" fmla="*/ 543 w 937"/>
                <a:gd name="T61" fmla="*/ 205 h 326"/>
                <a:gd name="T62" fmla="*/ 490 w 937"/>
                <a:gd name="T63" fmla="*/ 278 h 326"/>
                <a:gd name="T64" fmla="*/ 741 w 937"/>
                <a:gd name="T65" fmla="*/ 87 h 326"/>
                <a:gd name="T66" fmla="*/ 626 w 937"/>
                <a:gd name="T67" fmla="*/ 206 h 326"/>
                <a:gd name="T68" fmla="*/ 741 w 937"/>
                <a:gd name="T69" fmla="*/ 325 h 326"/>
                <a:gd name="T70" fmla="*/ 846 w 937"/>
                <a:gd name="T71" fmla="*/ 249 h 326"/>
                <a:gd name="T72" fmla="*/ 792 w 937"/>
                <a:gd name="T73" fmla="*/ 249 h 326"/>
                <a:gd name="T74" fmla="*/ 743 w 937"/>
                <a:gd name="T75" fmla="*/ 278 h 326"/>
                <a:gd name="T76" fmla="*/ 687 w 937"/>
                <a:gd name="T77" fmla="*/ 221 h 326"/>
                <a:gd name="T78" fmla="*/ 850 w 937"/>
                <a:gd name="T79" fmla="*/ 221 h 326"/>
                <a:gd name="T80" fmla="*/ 741 w 937"/>
                <a:gd name="T81" fmla="*/ 87 h 326"/>
                <a:gd name="T82" fmla="*/ 687 w 937"/>
                <a:gd name="T83" fmla="*/ 182 h 326"/>
                <a:gd name="T84" fmla="*/ 739 w 937"/>
                <a:gd name="T85" fmla="*/ 134 h 326"/>
                <a:gd name="T86" fmla="*/ 788 w 937"/>
                <a:gd name="T87" fmla="*/ 182 h 326"/>
                <a:gd name="T88" fmla="*/ 687 w 937"/>
                <a:gd name="T89" fmla="*/ 182 h 326"/>
                <a:gd name="T90" fmla="*/ 875 w 937"/>
                <a:gd name="T91" fmla="*/ 319 h 326"/>
                <a:gd name="T92" fmla="*/ 937 w 937"/>
                <a:gd name="T93" fmla="*/ 319 h 326"/>
                <a:gd name="T94" fmla="*/ 937 w 937"/>
                <a:gd name="T95" fmla="*/ 8 h 326"/>
                <a:gd name="T96" fmla="*/ 875 w 937"/>
                <a:gd name="T97" fmla="*/ 8 h 326"/>
                <a:gd name="T98" fmla="*/ 875 w 937"/>
                <a:gd name="T99" fmla="*/ 319 h 326"/>
                <a:gd name="T100" fmla="*/ 286 w 937"/>
                <a:gd name="T101" fmla="*/ 319 h 326"/>
                <a:gd name="T102" fmla="*/ 348 w 937"/>
                <a:gd name="T103" fmla="*/ 319 h 326"/>
                <a:gd name="T104" fmla="*/ 348 w 937"/>
                <a:gd name="T105" fmla="*/ 93 h 326"/>
                <a:gd name="T106" fmla="*/ 286 w 937"/>
                <a:gd name="T107" fmla="*/ 93 h 326"/>
                <a:gd name="T108" fmla="*/ 286 w 937"/>
                <a:gd name="T109" fmla="*/ 319 h 326"/>
                <a:gd name="T110" fmla="*/ 286 w 937"/>
                <a:gd name="T111" fmla="*/ 59 h 326"/>
                <a:gd name="T112" fmla="*/ 348 w 937"/>
                <a:gd name="T113" fmla="*/ 59 h 326"/>
                <a:gd name="T114" fmla="*/ 348 w 937"/>
                <a:gd name="T115" fmla="*/ 8 h 326"/>
                <a:gd name="T116" fmla="*/ 286 w 937"/>
                <a:gd name="T117" fmla="*/ 8 h 326"/>
                <a:gd name="T118" fmla="*/ 286 w 937"/>
                <a:gd name="T119" fmla="*/ 59 h 3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937" h="326">
                  <a:moveTo>
                    <a:pt x="171" y="136"/>
                  </a:moveTo>
                  <a:cubicBezTo>
                    <a:pt x="93" y="116"/>
                    <a:pt x="78" y="113"/>
                    <a:pt x="78" y="89"/>
                  </a:cubicBezTo>
                  <a:cubicBezTo>
                    <a:pt x="78" y="63"/>
                    <a:pt x="103" y="53"/>
                    <a:pt x="125" y="53"/>
                  </a:cubicBezTo>
                  <a:cubicBezTo>
                    <a:pt x="158" y="53"/>
                    <a:pt x="184" y="63"/>
                    <a:pt x="186" y="100"/>
                  </a:cubicBezTo>
                  <a:cubicBezTo>
                    <a:pt x="253" y="100"/>
                    <a:pt x="253" y="100"/>
                    <a:pt x="253" y="100"/>
                  </a:cubicBezTo>
                  <a:cubicBezTo>
                    <a:pt x="253" y="29"/>
                    <a:pt x="193" y="0"/>
                    <a:pt x="128" y="0"/>
                  </a:cubicBezTo>
                  <a:cubicBezTo>
                    <a:pt x="72" y="0"/>
                    <a:pt x="12" y="31"/>
                    <a:pt x="12" y="94"/>
                  </a:cubicBezTo>
                  <a:cubicBezTo>
                    <a:pt x="12" y="153"/>
                    <a:pt x="58" y="171"/>
                    <a:pt x="104" y="183"/>
                  </a:cubicBezTo>
                  <a:cubicBezTo>
                    <a:pt x="150" y="195"/>
                    <a:pt x="197" y="201"/>
                    <a:pt x="197" y="234"/>
                  </a:cubicBezTo>
                  <a:cubicBezTo>
                    <a:pt x="197" y="266"/>
                    <a:pt x="160" y="273"/>
                    <a:pt x="136" y="273"/>
                  </a:cubicBezTo>
                  <a:cubicBezTo>
                    <a:pt x="100" y="273"/>
                    <a:pt x="67" y="257"/>
                    <a:pt x="67" y="215"/>
                  </a:cubicBezTo>
                  <a:cubicBezTo>
                    <a:pt x="1" y="215"/>
                    <a:pt x="1" y="215"/>
                    <a:pt x="1" y="215"/>
                  </a:cubicBezTo>
                  <a:cubicBezTo>
                    <a:pt x="0" y="292"/>
                    <a:pt x="65" y="326"/>
                    <a:pt x="134" y="326"/>
                  </a:cubicBezTo>
                  <a:cubicBezTo>
                    <a:pt x="218" y="326"/>
                    <a:pt x="263" y="283"/>
                    <a:pt x="263" y="226"/>
                  </a:cubicBezTo>
                  <a:cubicBezTo>
                    <a:pt x="263" y="156"/>
                    <a:pt x="193" y="141"/>
                    <a:pt x="171" y="136"/>
                  </a:cubicBezTo>
                  <a:moveTo>
                    <a:pt x="541" y="121"/>
                  </a:moveTo>
                  <a:cubicBezTo>
                    <a:pt x="541" y="121"/>
                    <a:pt x="541" y="121"/>
                    <a:pt x="541" y="121"/>
                  </a:cubicBezTo>
                  <a:cubicBezTo>
                    <a:pt x="526" y="99"/>
                    <a:pt x="500" y="87"/>
                    <a:pt x="473" y="87"/>
                  </a:cubicBezTo>
                  <a:cubicBezTo>
                    <a:pt x="407" y="87"/>
                    <a:pt x="374" y="144"/>
                    <a:pt x="374" y="204"/>
                  </a:cubicBezTo>
                  <a:cubicBezTo>
                    <a:pt x="374" y="266"/>
                    <a:pt x="407" y="325"/>
                    <a:pt x="475" y="325"/>
                  </a:cubicBezTo>
                  <a:cubicBezTo>
                    <a:pt x="504" y="325"/>
                    <a:pt x="529" y="314"/>
                    <a:pt x="543" y="290"/>
                  </a:cubicBezTo>
                  <a:cubicBezTo>
                    <a:pt x="544" y="290"/>
                    <a:pt x="544" y="290"/>
                    <a:pt x="544" y="290"/>
                  </a:cubicBezTo>
                  <a:cubicBezTo>
                    <a:pt x="544" y="319"/>
                    <a:pt x="544" y="319"/>
                    <a:pt x="544" y="319"/>
                  </a:cubicBezTo>
                  <a:cubicBezTo>
                    <a:pt x="603" y="319"/>
                    <a:pt x="603" y="319"/>
                    <a:pt x="603" y="319"/>
                  </a:cubicBezTo>
                  <a:cubicBezTo>
                    <a:pt x="603" y="8"/>
                    <a:pt x="603" y="8"/>
                    <a:pt x="603" y="8"/>
                  </a:cubicBezTo>
                  <a:cubicBezTo>
                    <a:pt x="541" y="8"/>
                    <a:pt x="541" y="8"/>
                    <a:pt x="541" y="8"/>
                  </a:cubicBezTo>
                  <a:lnTo>
                    <a:pt x="541" y="121"/>
                  </a:lnTo>
                  <a:close/>
                  <a:moveTo>
                    <a:pt x="490" y="278"/>
                  </a:moveTo>
                  <a:cubicBezTo>
                    <a:pt x="452" y="278"/>
                    <a:pt x="436" y="241"/>
                    <a:pt x="436" y="206"/>
                  </a:cubicBezTo>
                  <a:cubicBezTo>
                    <a:pt x="436" y="169"/>
                    <a:pt x="449" y="134"/>
                    <a:pt x="490" y="134"/>
                  </a:cubicBezTo>
                  <a:cubicBezTo>
                    <a:pt x="530" y="134"/>
                    <a:pt x="543" y="169"/>
                    <a:pt x="543" y="205"/>
                  </a:cubicBezTo>
                  <a:cubicBezTo>
                    <a:pt x="543" y="242"/>
                    <a:pt x="531" y="278"/>
                    <a:pt x="490" y="278"/>
                  </a:cubicBezTo>
                  <a:moveTo>
                    <a:pt x="741" y="87"/>
                  </a:moveTo>
                  <a:cubicBezTo>
                    <a:pt x="672" y="87"/>
                    <a:pt x="626" y="139"/>
                    <a:pt x="626" y="206"/>
                  </a:cubicBezTo>
                  <a:cubicBezTo>
                    <a:pt x="626" y="276"/>
                    <a:pt x="670" y="325"/>
                    <a:pt x="741" y="325"/>
                  </a:cubicBezTo>
                  <a:cubicBezTo>
                    <a:pt x="792" y="325"/>
                    <a:pt x="829" y="302"/>
                    <a:pt x="846" y="249"/>
                  </a:cubicBezTo>
                  <a:cubicBezTo>
                    <a:pt x="792" y="249"/>
                    <a:pt x="792" y="249"/>
                    <a:pt x="792" y="249"/>
                  </a:cubicBezTo>
                  <a:cubicBezTo>
                    <a:pt x="788" y="263"/>
                    <a:pt x="768" y="278"/>
                    <a:pt x="743" y="278"/>
                  </a:cubicBezTo>
                  <a:cubicBezTo>
                    <a:pt x="708" y="278"/>
                    <a:pt x="689" y="260"/>
                    <a:pt x="687" y="221"/>
                  </a:cubicBezTo>
                  <a:cubicBezTo>
                    <a:pt x="850" y="221"/>
                    <a:pt x="850" y="221"/>
                    <a:pt x="850" y="221"/>
                  </a:cubicBezTo>
                  <a:cubicBezTo>
                    <a:pt x="854" y="152"/>
                    <a:pt x="817" y="87"/>
                    <a:pt x="741" y="87"/>
                  </a:cubicBezTo>
                  <a:moveTo>
                    <a:pt x="687" y="182"/>
                  </a:moveTo>
                  <a:cubicBezTo>
                    <a:pt x="688" y="164"/>
                    <a:pt x="700" y="134"/>
                    <a:pt x="739" y="134"/>
                  </a:cubicBezTo>
                  <a:cubicBezTo>
                    <a:pt x="769" y="134"/>
                    <a:pt x="782" y="151"/>
                    <a:pt x="788" y="182"/>
                  </a:cubicBezTo>
                  <a:lnTo>
                    <a:pt x="687" y="182"/>
                  </a:lnTo>
                  <a:close/>
                  <a:moveTo>
                    <a:pt x="875" y="319"/>
                  </a:moveTo>
                  <a:cubicBezTo>
                    <a:pt x="937" y="319"/>
                    <a:pt x="937" y="319"/>
                    <a:pt x="937" y="319"/>
                  </a:cubicBezTo>
                  <a:cubicBezTo>
                    <a:pt x="937" y="8"/>
                    <a:pt x="937" y="8"/>
                    <a:pt x="937" y="8"/>
                  </a:cubicBezTo>
                  <a:cubicBezTo>
                    <a:pt x="875" y="8"/>
                    <a:pt x="875" y="8"/>
                    <a:pt x="875" y="8"/>
                  </a:cubicBezTo>
                  <a:lnTo>
                    <a:pt x="875" y="319"/>
                  </a:lnTo>
                  <a:close/>
                  <a:moveTo>
                    <a:pt x="286" y="319"/>
                  </a:moveTo>
                  <a:cubicBezTo>
                    <a:pt x="348" y="319"/>
                    <a:pt x="348" y="319"/>
                    <a:pt x="348" y="319"/>
                  </a:cubicBezTo>
                  <a:cubicBezTo>
                    <a:pt x="348" y="93"/>
                    <a:pt x="348" y="93"/>
                    <a:pt x="348" y="93"/>
                  </a:cubicBezTo>
                  <a:cubicBezTo>
                    <a:pt x="286" y="93"/>
                    <a:pt x="286" y="93"/>
                    <a:pt x="286" y="93"/>
                  </a:cubicBezTo>
                  <a:lnTo>
                    <a:pt x="286" y="319"/>
                  </a:lnTo>
                  <a:close/>
                  <a:moveTo>
                    <a:pt x="286" y="59"/>
                  </a:moveTo>
                  <a:cubicBezTo>
                    <a:pt x="348" y="59"/>
                    <a:pt x="348" y="59"/>
                    <a:pt x="348" y="59"/>
                  </a:cubicBezTo>
                  <a:cubicBezTo>
                    <a:pt x="348" y="8"/>
                    <a:pt x="348" y="8"/>
                    <a:pt x="348" y="8"/>
                  </a:cubicBezTo>
                  <a:cubicBezTo>
                    <a:pt x="286" y="8"/>
                    <a:pt x="286" y="8"/>
                    <a:pt x="286" y="8"/>
                  </a:cubicBezTo>
                  <a:lnTo>
                    <a:pt x="286" y="59"/>
                  </a:lnTo>
                  <a:close/>
                </a:path>
              </a:pathLst>
            </a:custGeom>
            <a:solidFill>
              <a:srgbClr val="005BA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solidFill>
                  <a:srgbClr val="000000"/>
                </a:solidFill>
              </a:endParaRPr>
            </a:p>
          </p:txBody>
        </p:sp>
      </p:grpSp>
      <p:sp>
        <p:nvSpPr>
          <p:cNvPr id="16" name="Footer Placeholder 3"/>
          <p:cNvSpPr txBox="1">
            <a:spLocks/>
          </p:cNvSpPr>
          <p:nvPr/>
        </p:nvSpPr>
        <p:spPr>
          <a:xfrm>
            <a:off x="1341438" y="6626225"/>
            <a:ext cx="2442563" cy="138499"/>
          </a:xfrm>
          <a:prstGeom prst="rect">
            <a:avLst/>
          </a:prstGeom>
        </p:spPr>
        <p:txBody>
          <a:bodyPr wrap="none" lIns="0" tIns="0" rIns="0" bIns="0">
            <a:spAutoFit/>
          </a:bodyPr>
          <a:lstStyle>
            <a:lvl1pPr marL="0" algn="l" rtl="0" latinLnBrk="0">
              <a:defRPr sz="900" kern="1200">
                <a:solidFill>
                  <a:schemeClr val="tx2"/>
                </a:solidFill>
                <a:latin typeface="+mn-lt"/>
                <a:ea typeface="+mn-ea"/>
                <a:cs typeface="+mn-cs"/>
              </a:defRPr>
            </a:lvl1pPr>
            <a:lvl2pPr marL="457200" algn="l" rtl="0" latinLnBrk="0">
              <a:defRPr sz="1800" kern="1200">
                <a:solidFill>
                  <a:schemeClr val="tx1"/>
                </a:solidFill>
                <a:latin typeface="+mn-lt"/>
                <a:ea typeface="+mn-ea"/>
                <a:cs typeface="+mn-cs"/>
              </a:defRPr>
            </a:lvl2pPr>
            <a:lvl3pPr marL="914400" algn="l" rtl="0" latinLnBrk="0">
              <a:defRPr sz="1800" kern="1200">
                <a:solidFill>
                  <a:schemeClr val="tx1"/>
                </a:solidFill>
                <a:latin typeface="+mn-lt"/>
                <a:ea typeface="+mn-ea"/>
                <a:cs typeface="+mn-cs"/>
              </a:defRPr>
            </a:lvl3pPr>
            <a:lvl4pPr marL="1371600" algn="l" rtl="0" latinLnBrk="0">
              <a:defRPr sz="1800" kern="1200">
                <a:solidFill>
                  <a:schemeClr val="tx1"/>
                </a:solidFill>
                <a:latin typeface="+mn-lt"/>
                <a:ea typeface="+mn-ea"/>
                <a:cs typeface="+mn-cs"/>
              </a:defRPr>
            </a:lvl4pPr>
            <a:lvl5pPr marL="1828800" algn="l" rtl="0" latinLnBrk="0">
              <a:defRPr sz="1800" kern="1200">
                <a:solidFill>
                  <a:schemeClr val="tx1"/>
                </a:solidFill>
                <a:latin typeface="+mn-lt"/>
                <a:ea typeface="+mn-ea"/>
                <a:cs typeface="+mn-cs"/>
              </a:defRPr>
            </a:lvl5pPr>
            <a:lvl6pPr marL="2286000" algn="l" rtl="0" latinLnBrk="0">
              <a:defRPr sz="1800" kern="1200">
                <a:solidFill>
                  <a:schemeClr val="tx1"/>
                </a:solidFill>
                <a:latin typeface="+mn-lt"/>
                <a:ea typeface="+mn-ea"/>
                <a:cs typeface="+mn-cs"/>
              </a:defRPr>
            </a:lvl6pPr>
            <a:lvl7pPr marL="2743200" algn="l" rtl="0" latinLnBrk="0">
              <a:defRPr sz="1800" kern="1200">
                <a:solidFill>
                  <a:schemeClr val="tx1"/>
                </a:solidFill>
                <a:latin typeface="+mn-lt"/>
                <a:ea typeface="+mn-ea"/>
                <a:cs typeface="+mn-cs"/>
              </a:defRPr>
            </a:lvl7pPr>
            <a:lvl8pPr marL="3200400" algn="l" rtl="0" latinLnBrk="0">
              <a:defRPr sz="1800" kern="1200">
                <a:solidFill>
                  <a:schemeClr val="tx1"/>
                </a:solidFill>
                <a:latin typeface="+mn-lt"/>
                <a:ea typeface="+mn-ea"/>
                <a:cs typeface="+mn-cs"/>
              </a:defRPr>
            </a:lvl8pPr>
            <a:lvl9pPr marL="3657600" algn="l" rtl="0" latinLnBrk="0">
              <a:defRPr sz="1800" kern="1200">
                <a:solidFill>
                  <a:schemeClr val="tx1"/>
                </a:solidFill>
                <a:latin typeface="+mn-lt"/>
                <a:ea typeface="+mn-ea"/>
                <a:cs typeface="+mn-cs"/>
              </a:defRPr>
            </a:lvl9pPr>
            <a:extLst/>
          </a:lstStyle>
          <a:p>
            <a:r>
              <a:rPr lang="en-GB">
                <a:solidFill>
                  <a:srgbClr val="7F7F7F"/>
                </a:solidFill>
              </a:rPr>
              <a:t>Sidel Template 2013, </a:t>
            </a:r>
            <a:fld id="{74360A6C-0130-475B-8B37-F39CE4E35109}" type="datetime4">
              <a:rPr lang="en-GB" smtClean="0">
                <a:solidFill>
                  <a:srgbClr val="7F7F7F"/>
                </a:solidFill>
              </a:rPr>
              <a:pPr/>
              <a:t>Thu, 14 March</a:t>
            </a:fld>
            <a:r>
              <a:rPr lang="en-GB">
                <a:solidFill>
                  <a:srgbClr val="7F7F7F"/>
                </a:solidFill>
              </a:rPr>
              <a:t> – Confidential</a:t>
            </a:r>
            <a:endParaRPr lang="en-GB" dirty="0">
              <a:solidFill>
                <a:srgbClr val="7F7F7F"/>
              </a:solidFill>
            </a:endParaRPr>
          </a:p>
        </p:txBody>
      </p:sp>
      <p:sp>
        <p:nvSpPr>
          <p:cNvPr id="17" name="Slide Number Placeholder 4"/>
          <p:cNvSpPr txBox="1">
            <a:spLocks/>
          </p:cNvSpPr>
          <p:nvPr/>
        </p:nvSpPr>
        <p:spPr>
          <a:xfrm>
            <a:off x="652780" y="6626225"/>
            <a:ext cx="448841" cy="138499"/>
          </a:xfrm>
          <a:prstGeom prst="rect">
            <a:avLst/>
          </a:prstGeom>
        </p:spPr>
        <p:txBody>
          <a:bodyPr wrap="none" lIns="0" tIns="0" rIns="0" bIns="0">
            <a:spAutoFit/>
          </a:bodyPr>
          <a:lstStyle>
            <a:lvl1pPr marL="0" algn="l" rtl="0" latinLnBrk="0">
              <a:defRPr sz="900" kern="1200">
                <a:solidFill>
                  <a:schemeClr val="tx2"/>
                </a:solidFill>
                <a:latin typeface="+mn-lt"/>
                <a:ea typeface="+mn-ea"/>
                <a:cs typeface="+mn-cs"/>
              </a:defRPr>
            </a:lvl1pPr>
            <a:lvl2pPr marL="457200" algn="l" rtl="0" latinLnBrk="0">
              <a:defRPr sz="1800" kern="1200">
                <a:solidFill>
                  <a:schemeClr val="tx1"/>
                </a:solidFill>
                <a:latin typeface="+mn-lt"/>
                <a:ea typeface="+mn-ea"/>
                <a:cs typeface="+mn-cs"/>
              </a:defRPr>
            </a:lvl2pPr>
            <a:lvl3pPr marL="914400" algn="l" rtl="0" latinLnBrk="0">
              <a:defRPr sz="1800" kern="1200">
                <a:solidFill>
                  <a:schemeClr val="tx1"/>
                </a:solidFill>
                <a:latin typeface="+mn-lt"/>
                <a:ea typeface="+mn-ea"/>
                <a:cs typeface="+mn-cs"/>
              </a:defRPr>
            </a:lvl3pPr>
            <a:lvl4pPr marL="1371600" algn="l" rtl="0" latinLnBrk="0">
              <a:defRPr sz="1800" kern="1200">
                <a:solidFill>
                  <a:schemeClr val="tx1"/>
                </a:solidFill>
                <a:latin typeface="+mn-lt"/>
                <a:ea typeface="+mn-ea"/>
                <a:cs typeface="+mn-cs"/>
              </a:defRPr>
            </a:lvl4pPr>
            <a:lvl5pPr marL="1828800" algn="l" rtl="0" latinLnBrk="0">
              <a:defRPr sz="1800" kern="1200">
                <a:solidFill>
                  <a:schemeClr val="tx1"/>
                </a:solidFill>
                <a:latin typeface="+mn-lt"/>
                <a:ea typeface="+mn-ea"/>
                <a:cs typeface="+mn-cs"/>
              </a:defRPr>
            </a:lvl5pPr>
            <a:lvl6pPr marL="2286000" algn="l" rtl="0" latinLnBrk="0">
              <a:defRPr sz="1800" kern="1200">
                <a:solidFill>
                  <a:schemeClr val="tx1"/>
                </a:solidFill>
                <a:latin typeface="+mn-lt"/>
                <a:ea typeface="+mn-ea"/>
                <a:cs typeface="+mn-cs"/>
              </a:defRPr>
            </a:lvl6pPr>
            <a:lvl7pPr marL="2743200" algn="l" rtl="0" latinLnBrk="0">
              <a:defRPr sz="1800" kern="1200">
                <a:solidFill>
                  <a:schemeClr val="tx1"/>
                </a:solidFill>
                <a:latin typeface="+mn-lt"/>
                <a:ea typeface="+mn-ea"/>
                <a:cs typeface="+mn-cs"/>
              </a:defRPr>
            </a:lvl7pPr>
            <a:lvl8pPr marL="3200400" algn="l" rtl="0" latinLnBrk="0">
              <a:defRPr sz="1800" kern="1200">
                <a:solidFill>
                  <a:schemeClr val="tx1"/>
                </a:solidFill>
                <a:latin typeface="+mn-lt"/>
                <a:ea typeface="+mn-ea"/>
                <a:cs typeface="+mn-cs"/>
              </a:defRPr>
            </a:lvl8pPr>
            <a:lvl9pPr marL="3657600" algn="l" rtl="0" latinLnBrk="0">
              <a:defRPr sz="1800" kern="1200">
                <a:solidFill>
                  <a:schemeClr val="tx1"/>
                </a:solidFill>
                <a:latin typeface="+mn-lt"/>
                <a:ea typeface="+mn-ea"/>
                <a:cs typeface="+mn-cs"/>
              </a:defRPr>
            </a:lvl9pPr>
            <a:extLst/>
          </a:lstStyle>
          <a:p>
            <a:r>
              <a:rPr lang="en-GB" dirty="0">
                <a:solidFill>
                  <a:srgbClr val="7F7F7F"/>
                </a:solidFill>
              </a:rPr>
              <a:t>Page </a:t>
            </a:r>
            <a:fld id="{7873E190-40CF-412D-9604-1EFCEB1508B2}" type="slidenum">
              <a:rPr lang="en-GB" smtClean="0">
                <a:solidFill>
                  <a:srgbClr val="7F7F7F"/>
                </a:solidFill>
              </a:rPr>
              <a:pPr/>
              <a:t>‹#›</a:t>
            </a:fld>
            <a:endParaRPr lang="en-GB" dirty="0">
              <a:solidFill>
                <a:srgbClr val="7F7F7F"/>
              </a:solidFill>
            </a:endParaRPr>
          </a:p>
        </p:txBody>
      </p:sp>
      <p:sp>
        <p:nvSpPr>
          <p:cNvPr id="4" name="Text Placeholder 3"/>
          <p:cNvSpPr>
            <a:spLocks noGrp="1"/>
          </p:cNvSpPr>
          <p:nvPr>
            <p:ph type="body" idx="1"/>
          </p:nvPr>
        </p:nvSpPr>
        <p:spPr>
          <a:xfrm>
            <a:off x="648000" y="1485900"/>
            <a:ext cx="7997525" cy="4762500"/>
          </a:xfrm>
          <a:prstGeom prst="rect">
            <a:avLst/>
          </a:prstGeom>
        </p:spPr>
        <p:txBody>
          <a:bodyPr vert="horz" lIns="0" tIns="0" rIns="0" bIns="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B" dirty="0"/>
          </a:p>
        </p:txBody>
      </p:sp>
    </p:spTree>
    <p:extLst>
      <p:ext uri="{BB962C8B-B14F-4D97-AF65-F5344CB8AC3E}">
        <p14:creationId xmlns:p14="http://schemas.microsoft.com/office/powerpoint/2010/main" val="1016266907"/>
      </p:ext>
    </p:extLst>
  </p:cSld>
  <p:clrMap bg1="dk1" tx1="lt1" bg2="dk2" tx2="lt2" accent1="accent1" accent2="accent2" accent3="accent3" accent4="accent4" accent5="accent5" accent6="accent6" hlink="hlink" folHlink="folHlink"/>
  <p:sldLayoutIdLst>
    <p:sldLayoutId id="2147483679" r:id="rId1"/>
    <p:sldLayoutId id="2147483680" r:id="rId2"/>
    <p:sldLayoutId id="2147483681" r:id="rId3"/>
    <p:sldLayoutId id="2147483682" r:id="rId4"/>
    <p:sldLayoutId id="2147483683" r:id="rId5"/>
    <p:sldLayoutId id="2147483684" r:id="rId6"/>
    <p:sldLayoutId id="2147483685" r:id="rId7"/>
    <p:sldLayoutId id="2147483686" r:id="rId8"/>
  </p:sldLayoutIdLst>
  <p:txStyles>
    <p:titleStyle>
      <a:lvl1pPr algn="l" rtl="0" eaLnBrk="1" latinLnBrk="0" hangingPunct="1">
        <a:spcBef>
          <a:spcPct val="0"/>
        </a:spcBef>
        <a:buNone/>
        <a:defRPr lang="en-US" sz="3000" b="1" cap="none" baseline="0" noProof="1" dirty="0">
          <a:solidFill>
            <a:schemeClr val="accent4"/>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extLst/>
    </p:titleStyle>
    <p:bodyStyle>
      <a:lvl1pPr marL="0" indent="0" algn="l" rtl="0" eaLnBrk="1" latinLnBrk="0" hangingPunct="1">
        <a:spcBef>
          <a:spcPct val="20000"/>
        </a:spcBef>
        <a:buNone/>
        <a:defRPr lang="en-US" sz="2000" noProof="1" smtClean="0">
          <a:solidFill>
            <a:schemeClr val="tx1"/>
          </a:solidFill>
          <a:latin typeface="+mn-lt"/>
          <a:ea typeface="+mn-ea"/>
          <a:cs typeface="+mn-cs"/>
        </a:defRPr>
      </a:lvl1pPr>
      <a:lvl2pPr marL="182563" indent="-182563" algn="l" rtl="0" eaLnBrk="1" latinLnBrk="0" hangingPunct="1">
        <a:spcBef>
          <a:spcPts val="1200"/>
        </a:spcBef>
        <a:buClr>
          <a:schemeClr val="accent4"/>
        </a:buClr>
        <a:buFont typeface="Wingdings" pitchFamily="2" charset="2"/>
        <a:buChar char="§"/>
        <a:defRPr lang="en-US" sz="1800" noProof="1" smtClean="0">
          <a:solidFill>
            <a:schemeClr val="tx1"/>
          </a:solidFill>
          <a:latin typeface="+mn-lt"/>
          <a:ea typeface="+mn-ea"/>
          <a:cs typeface="+mn-cs"/>
        </a:defRPr>
      </a:lvl2pPr>
      <a:lvl3pPr marL="357188" indent="-174625" algn="l" rtl="0" eaLnBrk="1" latinLnBrk="0" hangingPunct="1">
        <a:spcBef>
          <a:spcPts val="0"/>
        </a:spcBef>
        <a:buClr>
          <a:schemeClr val="accent4"/>
        </a:buClr>
        <a:buFont typeface="Wingdings" pitchFamily="2" charset="2"/>
        <a:buChar char="§"/>
        <a:defRPr lang="en-US" sz="1600" noProof="1" smtClean="0">
          <a:solidFill>
            <a:schemeClr val="tx1"/>
          </a:solidFill>
          <a:latin typeface="+mn-lt"/>
          <a:ea typeface="+mn-ea"/>
          <a:cs typeface="+mn-cs"/>
        </a:defRPr>
      </a:lvl3pPr>
      <a:lvl4pPr marL="539750" indent="-182563" algn="l" rtl="0" eaLnBrk="1" latinLnBrk="0" hangingPunct="1">
        <a:spcBef>
          <a:spcPts val="0"/>
        </a:spcBef>
        <a:buFont typeface="Wingdings" pitchFamily="2" charset="2"/>
        <a:buChar char="§"/>
        <a:defRPr lang="en-US" sz="1600" noProof="1" smtClean="0">
          <a:solidFill>
            <a:schemeClr val="tx1"/>
          </a:solidFill>
          <a:latin typeface="+mn-lt"/>
          <a:ea typeface="+mn-ea"/>
          <a:cs typeface="+mn-cs"/>
        </a:defRPr>
      </a:lvl4pPr>
      <a:lvl5pPr marL="714375" indent="-174625" algn="l" rtl="0" eaLnBrk="1" latinLnBrk="0" hangingPunct="1">
        <a:spcBef>
          <a:spcPts val="0"/>
        </a:spcBef>
        <a:buFont typeface="Wingdings" pitchFamily="2" charset="2"/>
        <a:buChar char="§"/>
        <a:defRPr lang="en-US" sz="1600" noProof="1" dirty="0">
          <a:solidFill>
            <a:schemeClr val="tx1"/>
          </a:solidFill>
          <a:latin typeface="+mn-lt"/>
          <a:ea typeface="+mn-ea"/>
          <a:cs typeface="+mn-cs"/>
        </a:defRPr>
      </a:lvl5pPr>
      <a:lvl6pPr marL="2514600" indent="-228600" algn="l" rtl="0" eaLnBrk="1" latinLnBrk="0" hangingPunct="1">
        <a:spcBef>
          <a:spcPct val="20000"/>
        </a:spcBef>
        <a:buChar char="•"/>
        <a:defRPr sz="2000">
          <a:solidFill>
            <a:schemeClr val="tx1"/>
          </a:solidFill>
          <a:latin typeface="+mn-lt"/>
          <a:ea typeface="+mn-ea"/>
          <a:cs typeface="+mn-cs"/>
        </a:defRPr>
      </a:lvl6pPr>
      <a:lvl7pPr marL="2971800" indent="-228600" algn="l" rtl="0" eaLnBrk="1" latinLnBrk="0" hangingPunct="1">
        <a:spcBef>
          <a:spcPct val="20000"/>
        </a:spcBef>
        <a:buChar char="•"/>
        <a:defRPr sz="2000">
          <a:solidFill>
            <a:schemeClr val="tx1"/>
          </a:solidFill>
          <a:latin typeface="+mn-lt"/>
          <a:ea typeface="+mn-ea"/>
          <a:cs typeface="+mn-cs"/>
        </a:defRPr>
      </a:lvl7pPr>
      <a:lvl8pPr marL="3429000" indent="-228600" algn="l" rtl="0" eaLnBrk="1" latinLnBrk="0" hangingPunct="1">
        <a:spcBef>
          <a:spcPct val="20000"/>
        </a:spcBef>
        <a:buChar char="•"/>
        <a:defRPr sz="2000">
          <a:solidFill>
            <a:schemeClr val="tx1"/>
          </a:solidFill>
          <a:latin typeface="+mn-lt"/>
          <a:ea typeface="+mn-ea"/>
          <a:cs typeface="+mn-cs"/>
        </a:defRPr>
      </a:lvl8pPr>
      <a:lvl9pPr marL="3886200" indent="-228600" algn="l" rtl="0" eaLnBrk="1" latinLnBrk="0" hangingPunct="1">
        <a:spcBef>
          <a:spcPct val="20000"/>
        </a:spcBef>
        <a:buChar char="•"/>
        <a:defRPr sz="2000">
          <a:solidFill>
            <a:schemeClr val="tx1"/>
          </a:solidFill>
          <a:latin typeface="+mn-lt"/>
          <a:ea typeface="+mn-ea"/>
          <a:cs typeface="+mn-cs"/>
        </a:defRPr>
      </a:lvl9pPr>
      <a:extLst/>
    </p:bodyStyle>
    <p:otherStyle>
      <a:lvl1pPr marL="0" algn="l" rtl="0" eaLnBrk="1" hangingPunct="1">
        <a:defRPr>
          <a:solidFill>
            <a:schemeClr val="tx1"/>
          </a:solidFill>
          <a:latin typeface="+mn-lt"/>
          <a:ea typeface="+mn-ea"/>
          <a:cs typeface="+mn-cs"/>
        </a:defRPr>
      </a:lvl1pPr>
      <a:lvl2pPr marL="457200" algn="l" rtl="0" eaLnBrk="1" hangingPunct="1">
        <a:defRPr>
          <a:solidFill>
            <a:schemeClr val="tx1"/>
          </a:solidFill>
          <a:latin typeface="+mn-lt"/>
          <a:ea typeface="+mn-ea"/>
          <a:cs typeface="+mn-cs"/>
        </a:defRPr>
      </a:lvl2pPr>
      <a:lvl3pPr marL="914400" algn="l" rtl="0" eaLnBrk="1" hangingPunct="1">
        <a:defRPr>
          <a:solidFill>
            <a:schemeClr val="tx1"/>
          </a:solidFill>
          <a:latin typeface="+mn-lt"/>
          <a:ea typeface="+mn-ea"/>
          <a:cs typeface="+mn-cs"/>
        </a:defRPr>
      </a:lvl3pPr>
      <a:lvl4pPr marL="1371600" algn="l" rtl="0" eaLnBrk="1" hangingPunct="1">
        <a:defRPr>
          <a:solidFill>
            <a:schemeClr val="tx1"/>
          </a:solidFill>
          <a:latin typeface="+mn-lt"/>
          <a:ea typeface="+mn-ea"/>
          <a:cs typeface="+mn-cs"/>
        </a:defRPr>
      </a:lvl4pPr>
      <a:lvl5pPr marL="1828800" algn="l" rtl="0" eaLnBrk="1" hangingPunct="1">
        <a:defRPr>
          <a:solidFill>
            <a:schemeClr val="tx1"/>
          </a:solidFill>
          <a:latin typeface="+mn-lt"/>
          <a:ea typeface="+mn-ea"/>
          <a:cs typeface="+mn-cs"/>
        </a:defRPr>
      </a:lvl5pPr>
      <a:lvl6pPr marL="2286000" algn="l" rtl="0" eaLnBrk="1" hangingPunct="1">
        <a:defRPr>
          <a:solidFill>
            <a:schemeClr val="tx1"/>
          </a:solidFill>
          <a:latin typeface="+mn-lt"/>
          <a:ea typeface="+mn-ea"/>
          <a:cs typeface="+mn-cs"/>
        </a:defRPr>
      </a:lvl6pPr>
      <a:lvl7pPr marL="2743200" algn="l" rtl="0" eaLnBrk="1" hangingPunct="1">
        <a:defRPr>
          <a:solidFill>
            <a:schemeClr val="tx1"/>
          </a:solidFill>
          <a:latin typeface="+mn-lt"/>
          <a:ea typeface="+mn-ea"/>
          <a:cs typeface="+mn-cs"/>
        </a:defRPr>
      </a:lvl7pPr>
      <a:lvl8pPr marL="3200400" algn="l" rtl="0" eaLnBrk="1" hangingPunct="1">
        <a:defRPr>
          <a:solidFill>
            <a:schemeClr val="tx1"/>
          </a:solidFill>
          <a:latin typeface="+mn-lt"/>
          <a:ea typeface="+mn-ea"/>
          <a:cs typeface="+mn-cs"/>
        </a:defRPr>
      </a:lvl8pPr>
      <a:lvl9pPr marL="3657600" algn="l" rtl="0" eaLnBrk="1" hangingPunct="1">
        <a:defRPr>
          <a:solidFill>
            <a:schemeClr val="tx1"/>
          </a:solidFill>
          <a:latin typeface="+mn-lt"/>
          <a:ea typeface="+mn-ea"/>
          <a:cs typeface="+mn-cs"/>
        </a:defRPr>
      </a:lvl9pPr>
      <a:extLst/>
    </p:otherStyle>
  </p:txStyles>
</p:sldMaster>
</file>

<file path=ppt/slideMasters/slideMaster30.xml><?xml version="1.0" encoding="utf-8"?>
<p:sldMaster xmlns:a="http://schemas.openxmlformats.org/drawingml/2006/main" xmlns:r="http://schemas.openxmlformats.org/officeDocument/2006/relationships" xmlns:p="http://schemas.openxmlformats.org/presentationml/2006/main" preserve="1">
  <p:cSld>
    <p:bg bwMode="gray">
      <p:bgPr>
        <a:solidFill>
          <a:schemeClr val="tx1"/>
        </a:solidFill>
        <a:effectLst/>
      </p:bgPr>
    </p:bg>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p:custDataLst>
              <p:tags r:id="rId11"/>
            </p:custDataLst>
            <p:extLst>
              <p:ext uri="{D42A27DB-BD31-4B8C-83A1-F6EECF244321}">
                <p14:modId xmlns:p14="http://schemas.microsoft.com/office/powerpoint/2010/main" val="770191209"/>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177178" name="think-cell Folie" r:id="rId12" imgW="270" imgH="270" progId="TCLayout.ActiveDocument.1">
                  <p:embed/>
                </p:oleObj>
              </mc:Choice>
              <mc:Fallback>
                <p:oleObj name="think-cell Folie" r:id="rId12" imgW="270" imgH="270" progId="TCLayout.ActiveDocument.1">
                  <p:embed/>
                  <p:pic>
                    <p:nvPicPr>
                      <p:cNvPr id="0" name=""/>
                      <p:cNvPicPr/>
                      <p:nvPr/>
                    </p:nvPicPr>
                    <p:blipFill>
                      <a:blip r:embed="rId13"/>
                      <a:stretch>
                        <a:fillRect/>
                      </a:stretch>
                    </p:blipFill>
                    <p:spPr>
                      <a:xfrm>
                        <a:off x="1588" y="1588"/>
                        <a:ext cx="1587" cy="1587"/>
                      </a:xfrm>
                      <a:prstGeom prst="rect">
                        <a:avLst/>
                      </a:prstGeom>
                    </p:spPr>
                  </p:pic>
                </p:oleObj>
              </mc:Fallback>
            </mc:AlternateContent>
          </a:graphicData>
        </a:graphic>
      </p:graphicFrame>
      <p:pic>
        <p:nvPicPr>
          <p:cNvPr id="15" name="Picture 3" descr="Hintergrund"/>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pic>
        <p:nvPicPr>
          <p:cNvPr id="9" name="Image 66" descr="shadow-v2.png"/>
          <p:cNvPicPr>
            <a:picLocks noChangeAspect="1"/>
          </p:cNvPicPr>
          <p:nvPr/>
        </p:nvPicPr>
        <p:blipFill>
          <a:blip r:embed="rId15">
            <a:extLst>
              <a:ext uri="{28A0092B-C50C-407E-A947-70E740481C1C}">
                <a14:useLocalDpi xmlns:a14="http://schemas.microsoft.com/office/drawing/2010/main" val="0"/>
              </a:ext>
            </a:extLst>
          </a:blip>
          <a:srcRect t="8528" b="51877"/>
          <a:stretch>
            <a:fillRect/>
          </a:stretch>
        </p:blipFill>
        <p:spPr bwMode="auto">
          <a:xfrm>
            <a:off x="0" y="6381750"/>
            <a:ext cx="8856663" cy="206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6" name="Rectangle 6"/>
          <p:cNvSpPr>
            <a:spLocks noGrp="1"/>
          </p:cNvSpPr>
          <p:nvPr>
            <p:ph type="title"/>
          </p:nvPr>
        </p:nvSpPr>
        <p:spPr>
          <a:xfrm>
            <a:off x="648000" y="334800"/>
            <a:ext cx="7992000" cy="93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fontAlgn="base">
              <a:spcAft>
                <a:spcPct val="0"/>
              </a:spcAft>
            </a:pPr>
            <a:r>
              <a:rPr lang="en-GB" noProof="1"/>
              <a:t>Click to edit master title style</a:t>
            </a:r>
            <a:endParaRPr lang="en-GB" dirty="0"/>
          </a:p>
        </p:txBody>
      </p:sp>
      <p:grpSp>
        <p:nvGrpSpPr>
          <p:cNvPr id="10" name="Group 7"/>
          <p:cNvGrpSpPr>
            <a:grpSpLocks/>
          </p:cNvGrpSpPr>
          <p:nvPr/>
        </p:nvGrpSpPr>
        <p:grpSpPr bwMode="auto">
          <a:xfrm>
            <a:off x="7777163" y="6526213"/>
            <a:ext cx="863600" cy="236537"/>
            <a:chOff x="1005" y="1644"/>
            <a:chExt cx="3749" cy="1030"/>
          </a:xfrm>
        </p:grpSpPr>
        <p:sp>
          <p:nvSpPr>
            <p:cNvPr id="11" name="Freeform 8"/>
            <p:cNvSpPr>
              <a:spLocks/>
            </p:cNvSpPr>
            <p:nvPr userDrawn="1"/>
          </p:nvSpPr>
          <p:spPr bwMode="auto">
            <a:xfrm>
              <a:off x="1962" y="2123"/>
              <a:ext cx="314" cy="256"/>
            </a:xfrm>
            <a:custGeom>
              <a:avLst/>
              <a:gdLst>
                <a:gd name="T0" fmla="*/ 108 w 314"/>
                <a:gd name="T1" fmla="*/ 256 h 256"/>
                <a:gd name="T2" fmla="*/ 314 w 314"/>
                <a:gd name="T3" fmla="*/ 0 h 256"/>
                <a:gd name="T4" fmla="*/ 101 w 314"/>
                <a:gd name="T5" fmla="*/ 0 h 256"/>
                <a:gd name="T6" fmla="*/ 0 w 314"/>
                <a:gd name="T7" fmla="*/ 126 h 256"/>
                <a:gd name="T8" fmla="*/ 108 w 314"/>
                <a:gd name="T9" fmla="*/ 256 h 256"/>
              </a:gdLst>
              <a:ahLst/>
              <a:cxnLst>
                <a:cxn ang="0">
                  <a:pos x="T0" y="T1"/>
                </a:cxn>
                <a:cxn ang="0">
                  <a:pos x="T2" y="T3"/>
                </a:cxn>
                <a:cxn ang="0">
                  <a:pos x="T4" y="T5"/>
                </a:cxn>
                <a:cxn ang="0">
                  <a:pos x="T6" y="T7"/>
                </a:cxn>
                <a:cxn ang="0">
                  <a:pos x="T8" y="T9"/>
                </a:cxn>
              </a:cxnLst>
              <a:rect l="0" t="0" r="r" b="b"/>
              <a:pathLst>
                <a:path w="314" h="256">
                  <a:moveTo>
                    <a:pt x="108" y="256"/>
                  </a:moveTo>
                  <a:lnTo>
                    <a:pt x="314" y="0"/>
                  </a:lnTo>
                  <a:lnTo>
                    <a:pt x="101" y="0"/>
                  </a:lnTo>
                  <a:lnTo>
                    <a:pt x="0" y="126"/>
                  </a:lnTo>
                  <a:lnTo>
                    <a:pt x="108" y="256"/>
                  </a:lnTo>
                  <a:close/>
                </a:path>
              </a:pathLst>
            </a:custGeom>
            <a:solidFill>
              <a:srgbClr val="F15A2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solidFill>
                  <a:srgbClr val="000000"/>
                </a:solidFill>
              </a:endParaRPr>
            </a:p>
          </p:txBody>
        </p:sp>
        <p:sp>
          <p:nvSpPr>
            <p:cNvPr id="12" name="Freeform 9"/>
            <p:cNvSpPr>
              <a:spLocks noEditPoints="1"/>
            </p:cNvSpPr>
            <p:nvPr userDrawn="1"/>
          </p:nvSpPr>
          <p:spPr bwMode="auto">
            <a:xfrm>
              <a:off x="1005" y="1644"/>
              <a:ext cx="1183" cy="1014"/>
            </a:xfrm>
            <a:custGeom>
              <a:avLst/>
              <a:gdLst>
                <a:gd name="T0" fmla="*/ 359 w 501"/>
                <a:gd name="T1" fmla="*/ 313 h 429"/>
                <a:gd name="T2" fmla="*/ 339 w 501"/>
                <a:gd name="T3" fmla="*/ 287 h 429"/>
                <a:gd name="T4" fmla="*/ 331 w 501"/>
                <a:gd name="T5" fmla="*/ 277 h 429"/>
                <a:gd name="T6" fmla="*/ 288 w 501"/>
                <a:gd name="T7" fmla="*/ 257 h 429"/>
                <a:gd name="T8" fmla="*/ 232 w 501"/>
                <a:gd name="T9" fmla="*/ 313 h 429"/>
                <a:gd name="T10" fmla="*/ 288 w 501"/>
                <a:gd name="T11" fmla="*/ 368 h 429"/>
                <a:gd name="T12" fmla="*/ 331 w 501"/>
                <a:gd name="T13" fmla="*/ 348 h 429"/>
                <a:gd name="T14" fmla="*/ 339 w 501"/>
                <a:gd name="T15" fmla="*/ 338 h 429"/>
                <a:gd name="T16" fmla="*/ 359 w 501"/>
                <a:gd name="T17" fmla="*/ 313 h 429"/>
                <a:gd name="T18" fmla="*/ 162 w 501"/>
                <a:gd name="T19" fmla="*/ 312 h 429"/>
                <a:gd name="T20" fmla="*/ 288 w 501"/>
                <a:gd name="T21" fmla="*/ 188 h 429"/>
                <a:gd name="T22" fmla="*/ 384 w 501"/>
                <a:gd name="T23" fmla="*/ 232 h 429"/>
                <a:gd name="T24" fmla="*/ 385 w 501"/>
                <a:gd name="T25" fmla="*/ 234 h 429"/>
                <a:gd name="T26" fmla="*/ 387 w 501"/>
                <a:gd name="T27" fmla="*/ 233 h 429"/>
                <a:gd name="T28" fmla="*/ 250 w 501"/>
                <a:gd name="T29" fmla="*/ 0 h 429"/>
                <a:gd name="T30" fmla="*/ 0 w 501"/>
                <a:gd name="T31" fmla="*/ 429 h 429"/>
                <a:gd name="T32" fmla="*/ 244 w 501"/>
                <a:gd name="T33" fmla="*/ 429 h 429"/>
                <a:gd name="T34" fmla="*/ 245 w 501"/>
                <a:gd name="T35" fmla="*/ 428 h 429"/>
                <a:gd name="T36" fmla="*/ 220 w 501"/>
                <a:gd name="T37" fmla="*/ 417 h 429"/>
                <a:gd name="T38" fmla="*/ 162 w 501"/>
                <a:gd name="T39" fmla="*/ 312 h 429"/>
                <a:gd name="T40" fmla="*/ 496 w 501"/>
                <a:gd name="T41" fmla="*/ 427 h 429"/>
                <a:gd name="T42" fmla="*/ 470 w 501"/>
                <a:gd name="T43" fmla="*/ 420 h 429"/>
                <a:gd name="T44" fmla="*/ 405 w 501"/>
                <a:gd name="T45" fmla="*/ 367 h 429"/>
                <a:gd name="T46" fmla="*/ 380 w 501"/>
                <a:gd name="T47" fmla="*/ 398 h 429"/>
                <a:gd name="T48" fmla="*/ 333 w 501"/>
                <a:gd name="T49" fmla="*/ 428 h 429"/>
                <a:gd name="T50" fmla="*/ 333 w 501"/>
                <a:gd name="T51" fmla="*/ 429 h 429"/>
                <a:gd name="T52" fmla="*/ 501 w 501"/>
                <a:gd name="T53" fmla="*/ 429 h 429"/>
                <a:gd name="T54" fmla="*/ 501 w 501"/>
                <a:gd name="T55" fmla="*/ 428 h 429"/>
                <a:gd name="T56" fmla="*/ 496 w 501"/>
                <a:gd name="T57" fmla="*/ 427 h 4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01" h="429">
                  <a:moveTo>
                    <a:pt x="359" y="313"/>
                  </a:moveTo>
                  <a:cubicBezTo>
                    <a:pt x="353" y="305"/>
                    <a:pt x="350" y="300"/>
                    <a:pt x="339" y="287"/>
                  </a:cubicBezTo>
                  <a:cubicBezTo>
                    <a:pt x="336" y="283"/>
                    <a:pt x="335" y="282"/>
                    <a:pt x="331" y="277"/>
                  </a:cubicBezTo>
                  <a:cubicBezTo>
                    <a:pt x="320" y="265"/>
                    <a:pt x="306" y="257"/>
                    <a:pt x="288" y="257"/>
                  </a:cubicBezTo>
                  <a:cubicBezTo>
                    <a:pt x="257" y="257"/>
                    <a:pt x="232" y="282"/>
                    <a:pt x="232" y="313"/>
                  </a:cubicBezTo>
                  <a:cubicBezTo>
                    <a:pt x="232" y="343"/>
                    <a:pt x="257" y="368"/>
                    <a:pt x="288" y="368"/>
                  </a:cubicBezTo>
                  <a:cubicBezTo>
                    <a:pt x="306" y="368"/>
                    <a:pt x="320" y="360"/>
                    <a:pt x="331" y="348"/>
                  </a:cubicBezTo>
                  <a:cubicBezTo>
                    <a:pt x="335" y="343"/>
                    <a:pt x="336" y="342"/>
                    <a:pt x="339" y="338"/>
                  </a:cubicBezTo>
                  <a:cubicBezTo>
                    <a:pt x="350" y="325"/>
                    <a:pt x="353" y="320"/>
                    <a:pt x="359" y="313"/>
                  </a:cubicBezTo>
                  <a:moveTo>
                    <a:pt x="162" y="312"/>
                  </a:moveTo>
                  <a:cubicBezTo>
                    <a:pt x="162" y="243"/>
                    <a:pt x="218" y="188"/>
                    <a:pt x="288" y="188"/>
                  </a:cubicBezTo>
                  <a:cubicBezTo>
                    <a:pt x="322" y="188"/>
                    <a:pt x="357" y="201"/>
                    <a:pt x="384" y="232"/>
                  </a:cubicBezTo>
                  <a:cubicBezTo>
                    <a:pt x="385" y="234"/>
                    <a:pt x="385" y="234"/>
                    <a:pt x="385" y="234"/>
                  </a:cubicBezTo>
                  <a:cubicBezTo>
                    <a:pt x="387" y="233"/>
                    <a:pt x="387" y="233"/>
                    <a:pt x="387" y="233"/>
                  </a:cubicBezTo>
                  <a:cubicBezTo>
                    <a:pt x="250" y="0"/>
                    <a:pt x="250" y="0"/>
                    <a:pt x="250" y="0"/>
                  </a:cubicBezTo>
                  <a:cubicBezTo>
                    <a:pt x="0" y="429"/>
                    <a:pt x="0" y="429"/>
                    <a:pt x="0" y="429"/>
                  </a:cubicBezTo>
                  <a:cubicBezTo>
                    <a:pt x="244" y="429"/>
                    <a:pt x="244" y="429"/>
                    <a:pt x="244" y="429"/>
                  </a:cubicBezTo>
                  <a:cubicBezTo>
                    <a:pt x="245" y="428"/>
                    <a:pt x="245" y="428"/>
                    <a:pt x="245" y="428"/>
                  </a:cubicBezTo>
                  <a:cubicBezTo>
                    <a:pt x="234" y="425"/>
                    <a:pt x="224" y="419"/>
                    <a:pt x="220" y="417"/>
                  </a:cubicBezTo>
                  <a:cubicBezTo>
                    <a:pt x="185" y="395"/>
                    <a:pt x="162" y="357"/>
                    <a:pt x="162" y="312"/>
                  </a:cubicBezTo>
                  <a:moveTo>
                    <a:pt x="496" y="427"/>
                  </a:moveTo>
                  <a:cubicBezTo>
                    <a:pt x="485" y="425"/>
                    <a:pt x="476" y="422"/>
                    <a:pt x="470" y="420"/>
                  </a:cubicBezTo>
                  <a:cubicBezTo>
                    <a:pt x="444" y="409"/>
                    <a:pt x="423" y="389"/>
                    <a:pt x="405" y="367"/>
                  </a:cubicBezTo>
                  <a:cubicBezTo>
                    <a:pt x="405" y="367"/>
                    <a:pt x="392" y="385"/>
                    <a:pt x="380" y="398"/>
                  </a:cubicBezTo>
                  <a:cubicBezTo>
                    <a:pt x="362" y="417"/>
                    <a:pt x="343" y="425"/>
                    <a:pt x="333" y="428"/>
                  </a:cubicBezTo>
                  <a:cubicBezTo>
                    <a:pt x="333" y="429"/>
                    <a:pt x="333" y="429"/>
                    <a:pt x="333" y="429"/>
                  </a:cubicBezTo>
                  <a:cubicBezTo>
                    <a:pt x="501" y="429"/>
                    <a:pt x="501" y="429"/>
                    <a:pt x="501" y="429"/>
                  </a:cubicBezTo>
                  <a:cubicBezTo>
                    <a:pt x="501" y="428"/>
                    <a:pt x="501" y="428"/>
                    <a:pt x="501" y="428"/>
                  </a:cubicBezTo>
                  <a:cubicBezTo>
                    <a:pt x="501" y="428"/>
                    <a:pt x="499" y="427"/>
                    <a:pt x="496" y="427"/>
                  </a:cubicBezTo>
                </a:path>
              </a:pathLst>
            </a:custGeom>
            <a:solidFill>
              <a:srgbClr val="005BA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solidFill>
                  <a:srgbClr val="000000"/>
                </a:solidFill>
              </a:endParaRPr>
            </a:p>
          </p:txBody>
        </p:sp>
        <p:sp>
          <p:nvSpPr>
            <p:cNvPr id="14" name="Freeform 10"/>
            <p:cNvSpPr>
              <a:spLocks noEditPoints="1"/>
            </p:cNvSpPr>
            <p:nvPr userDrawn="1"/>
          </p:nvSpPr>
          <p:spPr bwMode="auto">
            <a:xfrm>
              <a:off x="2540" y="1904"/>
              <a:ext cx="2214" cy="770"/>
            </a:xfrm>
            <a:custGeom>
              <a:avLst/>
              <a:gdLst>
                <a:gd name="T0" fmla="*/ 171 w 937"/>
                <a:gd name="T1" fmla="*/ 136 h 326"/>
                <a:gd name="T2" fmla="*/ 78 w 937"/>
                <a:gd name="T3" fmla="*/ 89 h 326"/>
                <a:gd name="T4" fmla="*/ 125 w 937"/>
                <a:gd name="T5" fmla="*/ 53 h 326"/>
                <a:gd name="T6" fmla="*/ 186 w 937"/>
                <a:gd name="T7" fmla="*/ 100 h 326"/>
                <a:gd name="T8" fmla="*/ 253 w 937"/>
                <a:gd name="T9" fmla="*/ 100 h 326"/>
                <a:gd name="T10" fmla="*/ 128 w 937"/>
                <a:gd name="T11" fmla="*/ 0 h 326"/>
                <a:gd name="T12" fmla="*/ 12 w 937"/>
                <a:gd name="T13" fmla="*/ 94 h 326"/>
                <a:gd name="T14" fmla="*/ 104 w 937"/>
                <a:gd name="T15" fmla="*/ 183 h 326"/>
                <a:gd name="T16" fmla="*/ 197 w 937"/>
                <a:gd name="T17" fmla="*/ 234 h 326"/>
                <a:gd name="T18" fmla="*/ 136 w 937"/>
                <a:gd name="T19" fmla="*/ 273 h 326"/>
                <a:gd name="T20" fmla="*/ 67 w 937"/>
                <a:gd name="T21" fmla="*/ 215 h 326"/>
                <a:gd name="T22" fmla="*/ 1 w 937"/>
                <a:gd name="T23" fmla="*/ 215 h 326"/>
                <a:gd name="T24" fmla="*/ 134 w 937"/>
                <a:gd name="T25" fmla="*/ 326 h 326"/>
                <a:gd name="T26" fmla="*/ 263 w 937"/>
                <a:gd name="T27" fmla="*/ 226 h 326"/>
                <a:gd name="T28" fmla="*/ 171 w 937"/>
                <a:gd name="T29" fmla="*/ 136 h 326"/>
                <a:gd name="T30" fmla="*/ 541 w 937"/>
                <a:gd name="T31" fmla="*/ 121 h 326"/>
                <a:gd name="T32" fmla="*/ 541 w 937"/>
                <a:gd name="T33" fmla="*/ 121 h 326"/>
                <a:gd name="T34" fmla="*/ 473 w 937"/>
                <a:gd name="T35" fmla="*/ 87 h 326"/>
                <a:gd name="T36" fmla="*/ 374 w 937"/>
                <a:gd name="T37" fmla="*/ 204 h 326"/>
                <a:gd name="T38" fmla="*/ 475 w 937"/>
                <a:gd name="T39" fmla="*/ 325 h 326"/>
                <a:gd name="T40" fmla="*/ 543 w 937"/>
                <a:gd name="T41" fmla="*/ 290 h 326"/>
                <a:gd name="T42" fmla="*/ 544 w 937"/>
                <a:gd name="T43" fmla="*/ 290 h 326"/>
                <a:gd name="T44" fmla="*/ 544 w 937"/>
                <a:gd name="T45" fmla="*/ 319 h 326"/>
                <a:gd name="T46" fmla="*/ 603 w 937"/>
                <a:gd name="T47" fmla="*/ 319 h 326"/>
                <a:gd name="T48" fmla="*/ 603 w 937"/>
                <a:gd name="T49" fmla="*/ 8 h 326"/>
                <a:gd name="T50" fmla="*/ 541 w 937"/>
                <a:gd name="T51" fmla="*/ 8 h 326"/>
                <a:gd name="T52" fmla="*/ 541 w 937"/>
                <a:gd name="T53" fmla="*/ 121 h 326"/>
                <a:gd name="T54" fmla="*/ 490 w 937"/>
                <a:gd name="T55" fmla="*/ 278 h 326"/>
                <a:gd name="T56" fmla="*/ 436 w 937"/>
                <a:gd name="T57" fmla="*/ 206 h 326"/>
                <a:gd name="T58" fmla="*/ 490 w 937"/>
                <a:gd name="T59" fmla="*/ 134 h 326"/>
                <a:gd name="T60" fmla="*/ 543 w 937"/>
                <a:gd name="T61" fmla="*/ 205 h 326"/>
                <a:gd name="T62" fmla="*/ 490 w 937"/>
                <a:gd name="T63" fmla="*/ 278 h 326"/>
                <a:gd name="T64" fmla="*/ 741 w 937"/>
                <a:gd name="T65" fmla="*/ 87 h 326"/>
                <a:gd name="T66" fmla="*/ 626 w 937"/>
                <a:gd name="T67" fmla="*/ 206 h 326"/>
                <a:gd name="T68" fmla="*/ 741 w 937"/>
                <a:gd name="T69" fmla="*/ 325 h 326"/>
                <a:gd name="T70" fmla="*/ 846 w 937"/>
                <a:gd name="T71" fmla="*/ 249 h 326"/>
                <a:gd name="T72" fmla="*/ 792 w 937"/>
                <a:gd name="T73" fmla="*/ 249 h 326"/>
                <a:gd name="T74" fmla="*/ 743 w 937"/>
                <a:gd name="T75" fmla="*/ 278 h 326"/>
                <a:gd name="T76" fmla="*/ 687 w 937"/>
                <a:gd name="T77" fmla="*/ 221 h 326"/>
                <a:gd name="T78" fmla="*/ 850 w 937"/>
                <a:gd name="T79" fmla="*/ 221 h 326"/>
                <a:gd name="T80" fmla="*/ 741 w 937"/>
                <a:gd name="T81" fmla="*/ 87 h 326"/>
                <a:gd name="T82" fmla="*/ 687 w 937"/>
                <a:gd name="T83" fmla="*/ 182 h 326"/>
                <a:gd name="T84" fmla="*/ 739 w 937"/>
                <a:gd name="T85" fmla="*/ 134 h 326"/>
                <a:gd name="T86" fmla="*/ 788 w 937"/>
                <a:gd name="T87" fmla="*/ 182 h 326"/>
                <a:gd name="T88" fmla="*/ 687 w 937"/>
                <a:gd name="T89" fmla="*/ 182 h 326"/>
                <a:gd name="T90" fmla="*/ 875 w 937"/>
                <a:gd name="T91" fmla="*/ 319 h 326"/>
                <a:gd name="T92" fmla="*/ 937 w 937"/>
                <a:gd name="T93" fmla="*/ 319 h 326"/>
                <a:gd name="T94" fmla="*/ 937 w 937"/>
                <a:gd name="T95" fmla="*/ 8 h 326"/>
                <a:gd name="T96" fmla="*/ 875 w 937"/>
                <a:gd name="T97" fmla="*/ 8 h 326"/>
                <a:gd name="T98" fmla="*/ 875 w 937"/>
                <a:gd name="T99" fmla="*/ 319 h 326"/>
                <a:gd name="T100" fmla="*/ 286 w 937"/>
                <a:gd name="T101" fmla="*/ 319 h 326"/>
                <a:gd name="T102" fmla="*/ 348 w 937"/>
                <a:gd name="T103" fmla="*/ 319 h 326"/>
                <a:gd name="T104" fmla="*/ 348 w 937"/>
                <a:gd name="T105" fmla="*/ 93 h 326"/>
                <a:gd name="T106" fmla="*/ 286 w 937"/>
                <a:gd name="T107" fmla="*/ 93 h 326"/>
                <a:gd name="T108" fmla="*/ 286 w 937"/>
                <a:gd name="T109" fmla="*/ 319 h 326"/>
                <a:gd name="T110" fmla="*/ 286 w 937"/>
                <a:gd name="T111" fmla="*/ 59 h 326"/>
                <a:gd name="T112" fmla="*/ 348 w 937"/>
                <a:gd name="T113" fmla="*/ 59 h 326"/>
                <a:gd name="T114" fmla="*/ 348 w 937"/>
                <a:gd name="T115" fmla="*/ 8 h 326"/>
                <a:gd name="T116" fmla="*/ 286 w 937"/>
                <a:gd name="T117" fmla="*/ 8 h 326"/>
                <a:gd name="T118" fmla="*/ 286 w 937"/>
                <a:gd name="T119" fmla="*/ 59 h 3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937" h="326">
                  <a:moveTo>
                    <a:pt x="171" y="136"/>
                  </a:moveTo>
                  <a:cubicBezTo>
                    <a:pt x="93" y="116"/>
                    <a:pt x="78" y="113"/>
                    <a:pt x="78" y="89"/>
                  </a:cubicBezTo>
                  <a:cubicBezTo>
                    <a:pt x="78" y="63"/>
                    <a:pt x="103" y="53"/>
                    <a:pt x="125" y="53"/>
                  </a:cubicBezTo>
                  <a:cubicBezTo>
                    <a:pt x="158" y="53"/>
                    <a:pt x="184" y="63"/>
                    <a:pt x="186" y="100"/>
                  </a:cubicBezTo>
                  <a:cubicBezTo>
                    <a:pt x="253" y="100"/>
                    <a:pt x="253" y="100"/>
                    <a:pt x="253" y="100"/>
                  </a:cubicBezTo>
                  <a:cubicBezTo>
                    <a:pt x="253" y="29"/>
                    <a:pt x="193" y="0"/>
                    <a:pt x="128" y="0"/>
                  </a:cubicBezTo>
                  <a:cubicBezTo>
                    <a:pt x="72" y="0"/>
                    <a:pt x="12" y="31"/>
                    <a:pt x="12" y="94"/>
                  </a:cubicBezTo>
                  <a:cubicBezTo>
                    <a:pt x="12" y="153"/>
                    <a:pt x="58" y="171"/>
                    <a:pt x="104" y="183"/>
                  </a:cubicBezTo>
                  <a:cubicBezTo>
                    <a:pt x="150" y="195"/>
                    <a:pt x="197" y="201"/>
                    <a:pt x="197" y="234"/>
                  </a:cubicBezTo>
                  <a:cubicBezTo>
                    <a:pt x="197" y="266"/>
                    <a:pt x="160" y="273"/>
                    <a:pt x="136" y="273"/>
                  </a:cubicBezTo>
                  <a:cubicBezTo>
                    <a:pt x="100" y="273"/>
                    <a:pt x="67" y="257"/>
                    <a:pt x="67" y="215"/>
                  </a:cubicBezTo>
                  <a:cubicBezTo>
                    <a:pt x="1" y="215"/>
                    <a:pt x="1" y="215"/>
                    <a:pt x="1" y="215"/>
                  </a:cubicBezTo>
                  <a:cubicBezTo>
                    <a:pt x="0" y="292"/>
                    <a:pt x="65" y="326"/>
                    <a:pt x="134" y="326"/>
                  </a:cubicBezTo>
                  <a:cubicBezTo>
                    <a:pt x="218" y="326"/>
                    <a:pt x="263" y="283"/>
                    <a:pt x="263" y="226"/>
                  </a:cubicBezTo>
                  <a:cubicBezTo>
                    <a:pt x="263" y="156"/>
                    <a:pt x="193" y="141"/>
                    <a:pt x="171" y="136"/>
                  </a:cubicBezTo>
                  <a:moveTo>
                    <a:pt x="541" y="121"/>
                  </a:moveTo>
                  <a:cubicBezTo>
                    <a:pt x="541" y="121"/>
                    <a:pt x="541" y="121"/>
                    <a:pt x="541" y="121"/>
                  </a:cubicBezTo>
                  <a:cubicBezTo>
                    <a:pt x="526" y="99"/>
                    <a:pt x="500" y="87"/>
                    <a:pt x="473" y="87"/>
                  </a:cubicBezTo>
                  <a:cubicBezTo>
                    <a:pt x="407" y="87"/>
                    <a:pt x="374" y="144"/>
                    <a:pt x="374" y="204"/>
                  </a:cubicBezTo>
                  <a:cubicBezTo>
                    <a:pt x="374" y="266"/>
                    <a:pt x="407" y="325"/>
                    <a:pt x="475" y="325"/>
                  </a:cubicBezTo>
                  <a:cubicBezTo>
                    <a:pt x="504" y="325"/>
                    <a:pt x="529" y="314"/>
                    <a:pt x="543" y="290"/>
                  </a:cubicBezTo>
                  <a:cubicBezTo>
                    <a:pt x="544" y="290"/>
                    <a:pt x="544" y="290"/>
                    <a:pt x="544" y="290"/>
                  </a:cubicBezTo>
                  <a:cubicBezTo>
                    <a:pt x="544" y="319"/>
                    <a:pt x="544" y="319"/>
                    <a:pt x="544" y="319"/>
                  </a:cubicBezTo>
                  <a:cubicBezTo>
                    <a:pt x="603" y="319"/>
                    <a:pt x="603" y="319"/>
                    <a:pt x="603" y="319"/>
                  </a:cubicBezTo>
                  <a:cubicBezTo>
                    <a:pt x="603" y="8"/>
                    <a:pt x="603" y="8"/>
                    <a:pt x="603" y="8"/>
                  </a:cubicBezTo>
                  <a:cubicBezTo>
                    <a:pt x="541" y="8"/>
                    <a:pt x="541" y="8"/>
                    <a:pt x="541" y="8"/>
                  </a:cubicBezTo>
                  <a:lnTo>
                    <a:pt x="541" y="121"/>
                  </a:lnTo>
                  <a:close/>
                  <a:moveTo>
                    <a:pt x="490" y="278"/>
                  </a:moveTo>
                  <a:cubicBezTo>
                    <a:pt x="452" y="278"/>
                    <a:pt x="436" y="241"/>
                    <a:pt x="436" y="206"/>
                  </a:cubicBezTo>
                  <a:cubicBezTo>
                    <a:pt x="436" y="169"/>
                    <a:pt x="449" y="134"/>
                    <a:pt x="490" y="134"/>
                  </a:cubicBezTo>
                  <a:cubicBezTo>
                    <a:pt x="530" y="134"/>
                    <a:pt x="543" y="169"/>
                    <a:pt x="543" y="205"/>
                  </a:cubicBezTo>
                  <a:cubicBezTo>
                    <a:pt x="543" y="242"/>
                    <a:pt x="531" y="278"/>
                    <a:pt x="490" y="278"/>
                  </a:cubicBezTo>
                  <a:moveTo>
                    <a:pt x="741" y="87"/>
                  </a:moveTo>
                  <a:cubicBezTo>
                    <a:pt x="672" y="87"/>
                    <a:pt x="626" y="139"/>
                    <a:pt x="626" y="206"/>
                  </a:cubicBezTo>
                  <a:cubicBezTo>
                    <a:pt x="626" y="276"/>
                    <a:pt x="670" y="325"/>
                    <a:pt x="741" y="325"/>
                  </a:cubicBezTo>
                  <a:cubicBezTo>
                    <a:pt x="792" y="325"/>
                    <a:pt x="829" y="302"/>
                    <a:pt x="846" y="249"/>
                  </a:cubicBezTo>
                  <a:cubicBezTo>
                    <a:pt x="792" y="249"/>
                    <a:pt x="792" y="249"/>
                    <a:pt x="792" y="249"/>
                  </a:cubicBezTo>
                  <a:cubicBezTo>
                    <a:pt x="788" y="263"/>
                    <a:pt x="768" y="278"/>
                    <a:pt x="743" y="278"/>
                  </a:cubicBezTo>
                  <a:cubicBezTo>
                    <a:pt x="708" y="278"/>
                    <a:pt x="689" y="260"/>
                    <a:pt x="687" y="221"/>
                  </a:cubicBezTo>
                  <a:cubicBezTo>
                    <a:pt x="850" y="221"/>
                    <a:pt x="850" y="221"/>
                    <a:pt x="850" y="221"/>
                  </a:cubicBezTo>
                  <a:cubicBezTo>
                    <a:pt x="854" y="152"/>
                    <a:pt x="817" y="87"/>
                    <a:pt x="741" y="87"/>
                  </a:cubicBezTo>
                  <a:moveTo>
                    <a:pt x="687" y="182"/>
                  </a:moveTo>
                  <a:cubicBezTo>
                    <a:pt x="688" y="164"/>
                    <a:pt x="700" y="134"/>
                    <a:pt x="739" y="134"/>
                  </a:cubicBezTo>
                  <a:cubicBezTo>
                    <a:pt x="769" y="134"/>
                    <a:pt x="782" y="151"/>
                    <a:pt x="788" y="182"/>
                  </a:cubicBezTo>
                  <a:lnTo>
                    <a:pt x="687" y="182"/>
                  </a:lnTo>
                  <a:close/>
                  <a:moveTo>
                    <a:pt x="875" y="319"/>
                  </a:moveTo>
                  <a:cubicBezTo>
                    <a:pt x="937" y="319"/>
                    <a:pt x="937" y="319"/>
                    <a:pt x="937" y="319"/>
                  </a:cubicBezTo>
                  <a:cubicBezTo>
                    <a:pt x="937" y="8"/>
                    <a:pt x="937" y="8"/>
                    <a:pt x="937" y="8"/>
                  </a:cubicBezTo>
                  <a:cubicBezTo>
                    <a:pt x="875" y="8"/>
                    <a:pt x="875" y="8"/>
                    <a:pt x="875" y="8"/>
                  </a:cubicBezTo>
                  <a:lnTo>
                    <a:pt x="875" y="319"/>
                  </a:lnTo>
                  <a:close/>
                  <a:moveTo>
                    <a:pt x="286" y="319"/>
                  </a:moveTo>
                  <a:cubicBezTo>
                    <a:pt x="348" y="319"/>
                    <a:pt x="348" y="319"/>
                    <a:pt x="348" y="319"/>
                  </a:cubicBezTo>
                  <a:cubicBezTo>
                    <a:pt x="348" y="93"/>
                    <a:pt x="348" y="93"/>
                    <a:pt x="348" y="93"/>
                  </a:cubicBezTo>
                  <a:cubicBezTo>
                    <a:pt x="286" y="93"/>
                    <a:pt x="286" y="93"/>
                    <a:pt x="286" y="93"/>
                  </a:cubicBezTo>
                  <a:lnTo>
                    <a:pt x="286" y="319"/>
                  </a:lnTo>
                  <a:close/>
                  <a:moveTo>
                    <a:pt x="286" y="59"/>
                  </a:moveTo>
                  <a:cubicBezTo>
                    <a:pt x="348" y="59"/>
                    <a:pt x="348" y="59"/>
                    <a:pt x="348" y="59"/>
                  </a:cubicBezTo>
                  <a:cubicBezTo>
                    <a:pt x="348" y="8"/>
                    <a:pt x="348" y="8"/>
                    <a:pt x="348" y="8"/>
                  </a:cubicBezTo>
                  <a:cubicBezTo>
                    <a:pt x="286" y="8"/>
                    <a:pt x="286" y="8"/>
                    <a:pt x="286" y="8"/>
                  </a:cubicBezTo>
                  <a:lnTo>
                    <a:pt x="286" y="59"/>
                  </a:lnTo>
                  <a:close/>
                </a:path>
              </a:pathLst>
            </a:custGeom>
            <a:solidFill>
              <a:srgbClr val="005BA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solidFill>
                  <a:srgbClr val="000000"/>
                </a:solidFill>
              </a:endParaRPr>
            </a:p>
          </p:txBody>
        </p:sp>
      </p:grpSp>
      <p:sp>
        <p:nvSpPr>
          <p:cNvPr id="16" name="Footer Placeholder 3"/>
          <p:cNvSpPr txBox="1">
            <a:spLocks/>
          </p:cNvSpPr>
          <p:nvPr/>
        </p:nvSpPr>
        <p:spPr>
          <a:xfrm>
            <a:off x="1341438" y="6626225"/>
            <a:ext cx="2442563" cy="138499"/>
          </a:xfrm>
          <a:prstGeom prst="rect">
            <a:avLst/>
          </a:prstGeom>
        </p:spPr>
        <p:txBody>
          <a:bodyPr wrap="none" lIns="0" tIns="0" rIns="0" bIns="0">
            <a:spAutoFit/>
          </a:bodyPr>
          <a:lstStyle>
            <a:lvl1pPr marL="0" algn="l" rtl="0" latinLnBrk="0">
              <a:defRPr sz="900" kern="1200">
                <a:solidFill>
                  <a:schemeClr val="tx2"/>
                </a:solidFill>
                <a:latin typeface="+mn-lt"/>
                <a:ea typeface="+mn-ea"/>
                <a:cs typeface="+mn-cs"/>
              </a:defRPr>
            </a:lvl1pPr>
            <a:lvl2pPr marL="457200" algn="l" rtl="0" latinLnBrk="0">
              <a:defRPr sz="1800" kern="1200">
                <a:solidFill>
                  <a:schemeClr val="tx1"/>
                </a:solidFill>
                <a:latin typeface="+mn-lt"/>
                <a:ea typeface="+mn-ea"/>
                <a:cs typeface="+mn-cs"/>
              </a:defRPr>
            </a:lvl2pPr>
            <a:lvl3pPr marL="914400" algn="l" rtl="0" latinLnBrk="0">
              <a:defRPr sz="1800" kern="1200">
                <a:solidFill>
                  <a:schemeClr val="tx1"/>
                </a:solidFill>
                <a:latin typeface="+mn-lt"/>
                <a:ea typeface="+mn-ea"/>
                <a:cs typeface="+mn-cs"/>
              </a:defRPr>
            </a:lvl3pPr>
            <a:lvl4pPr marL="1371600" algn="l" rtl="0" latinLnBrk="0">
              <a:defRPr sz="1800" kern="1200">
                <a:solidFill>
                  <a:schemeClr val="tx1"/>
                </a:solidFill>
                <a:latin typeface="+mn-lt"/>
                <a:ea typeface="+mn-ea"/>
                <a:cs typeface="+mn-cs"/>
              </a:defRPr>
            </a:lvl4pPr>
            <a:lvl5pPr marL="1828800" algn="l" rtl="0" latinLnBrk="0">
              <a:defRPr sz="1800" kern="1200">
                <a:solidFill>
                  <a:schemeClr val="tx1"/>
                </a:solidFill>
                <a:latin typeface="+mn-lt"/>
                <a:ea typeface="+mn-ea"/>
                <a:cs typeface="+mn-cs"/>
              </a:defRPr>
            </a:lvl5pPr>
            <a:lvl6pPr marL="2286000" algn="l" rtl="0" latinLnBrk="0">
              <a:defRPr sz="1800" kern="1200">
                <a:solidFill>
                  <a:schemeClr val="tx1"/>
                </a:solidFill>
                <a:latin typeface="+mn-lt"/>
                <a:ea typeface="+mn-ea"/>
                <a:cs typeface="+mn-cs"/>
              </a:defRPr>
            </a:lvl6pPr>
            <a:lvl7pPr marL="2743200" algn="l" rtl="0" latinLnBrk="0">
              <a:defRPr sz="1800" kern="1200">
                <a:solidFill>
                  <a:schemeClr val="tx1"/>
                </a:solidFill>
                <a:latin typeface="+mn-lt"/>
                <a:ea typeface="+mn-ea"/>
                <a:cs typeface="+mn-cs"/>
              </a:defRPr>
            </a:lvl7pPr>
            <a:lvl8pPr marL="3200400" algn="l" rtl="0" latinLnBrk="0">
              <a:defRPr sz="1800" kern="1200">
                <a:solidFill>
                  <a:schemeClr val="tx1"/>
                </a:solidFill>
                <a:latin typeface="+mn-lt"/>
                <a:ea typeface="+mn-ea"/>
                <a:cs typeface="+mn-cs"/>
              </a:defRPr>
            </a:lvl8pPr>
            <a:lvl9pPr marL="3657600" algn="l" rtl="0" latinLnBrk="0">
              <a:defRPr sz="1800" kern="1200">
                <a:solidFill>
                  <a:schemeClr val="tx1"/>
                </a:solidFill>
                <a:latin typeface="+mn-lt"/>
                <a:ea typeface="+mn-ea"/>
                <a:cs typeface="+mn-cs"/>
              </a:defRPr>
            </a:lvl9pPr>
            <a:extLst/>
          </a:lstStyle>
          <a:p>
            <a:r>
              <a:rPr lang="en-GB">
                <a:solidFill>
                  <a:srgbClr val="7F7F7F"/>
                </a:solidFill>
              </a:rPr>
              <a:t>Sidel Template 2013, </a:t>
            </a:r>
            <a:fld id="{74360A6C-0130-475B-8B37-F39CE4E35109}" type="datetime4">
              <a:rPr lang="en-GB" smtClean="0">
                <a:solidFill>
                  <a:srgbClr val="7F7F7F"/>
                </a:solidFill>
              </a:rPr>
              <a:pPr/>
              <a:t>Thu, 14 March</a:t>
            </a:fld>
            <a:r>
              <a:rPr lang="en-GB">
                <a:solidFill>
                  <a:srgbClr val="7F7F7F"/>
                </a:solidFill>
              </a:rPr>
              <a:t> – Confidential</a:t>
            </a:r>
            <a:endParaRPr lang="en-GB" dirty="0">
              <a:solidFill>
                <a:srgbClr val="7F7F7F"/>
              </a:solidFill>
            </a:endParaRPr>
          </a:p>
        </p:txBody>
      </p:sp>
      <p:sp>
        <p:nvSpPr>
          <p:cNvPr id="17" name="Slide Number Placeholder 4"/>
          <p:cNvSpPr txBox="1">
            <a:spLocks/>
          </p:cNvSpPr>
          <p:nvPr/>
        </p:nvSpPr>
        <p:spPr>
          <a:xfrm>
            <a:off x="652780" y="6626225"/>
            <a:ext cx="448841" cy="138499"/>
          </a:xfrm>
          <a:prstGeom prst="rect">
            <a:avLst/>
          </a:prstGeom>
        </p:spPr>
        <p:txBody>
          <a:bodyPr wrap="none" lIns="0" tIns="0" rIns="0" bIns="0">
            <a:spAutoFit/>
          </a:bodyPr>
          <a:lstStyle>
            <a:lvl1pPr marL="0" algn="l" rtl="0" latinLnBrk="0">
              <a:defRPr sz="900" kern="1200">
                <a:solidFill>
                  <a:schemeClr val="tx2"/>
                </a:solidFill>
                <a:latin typeface="+mn-lt"/>
                <a:ea typeface="+mn-ea"/>
                <a:cs typeface="+mn-cs"/>
              </a:defRPr>
            </a:lvl1pPr>
            <a:lvl2pPr marL="457200" algn="l" rtl="0" latinLnBrk="0">
              <a:defRPr sz="1800" kern="1200">
                <a:solidFill>
                  <a:schemeClr val="tx1"/>
                </a:solidFill>
                <a:latin typeface="+mn-lt"/>
                <a:ea typeface="+mn-ea"/>
                <a:cs typeface="+mn-cs"/>
              </a:defRPr>
            </a:lvl2pPr>
            <a:lvl3pPr marL="914400" algn="l" rtl="0" latinLnBrk="0">
              <a:defRPr sz="1800" kern="1200">
                <a:solidFill>
                  <a:schemeClr val="tx1"/>
                </a:solidFill>
                <a:latin typeface="+mn-lt"/>
                <a:ea typeface="+mn-ea"/>
                <a:cs typeface="+mn-cs"/>
              </a:defRPr>
            </a:lvl3pPr>
            <a:lvl4pPr marL="1371600" algn="l" rtl="0" latinLnBrk="0">
              <a:defRPr sz="1800" kern="1200">
                <a:solidFill>
                  <a:schemeClr val="tx1"/>
                </a:solidFill>
                <a:latin typeface="+mn-lt"/>
                <a:ea typeface="+mn-ea"/>
                <a:cs typeface="+mn-cs"/>
              </a:defRPr>
            </a:lvl4pPr>
            <a:lvl5pPr marL="1828800" algn="l" rtl="0" latinLnBrk="0">
              <a:defRPr sz="1800" kern="1200">
                <a:solidFill>
                  <a:schemeClr val="tx1"/>
                </a:solidFill>
                <a:latin typeface="+mn-lt"/>
                <a:ea typeface="+mn-ea"/>
                <a:cs typeface="+mn-cs"/>
              </a:defRPr>
            </a:lvl5pPr>
            <a:lvl6pPr marL="2286000" algn="l" rtl="0" latinLnBrk="0">
              <a:defRPr sz="1800" kern="1200">
                <a:solidFill>
                  <a:schemeClr val="tx1"/>
                </a:solidFill>
                <a:latin typeface="+mn-lt"/>
                <a:ea typeface="+mn-ea"/>
                <a:cs typeface="+mn-cs"/>
              </a:defRPr>
            </a:lvl6pPr>
            <a:lvl7pPr marL="2743200" algn="l" rtl="0" latinLnBrk="0">
              <a:defRPr sz="1800" kern="1200">
                <a:solidFill>
                  <a:schemeClr val="tx1"/>
                </a:solidFill>
                <a:latin typeface="+mn-lt"/>
                <a:ea typeface="+mn-ea"/>
                <a:cs typeface="+mn-cs"/>
              </a:defRPr>
            </a:lvl7pPr>
            <a:lvl8pPr marL="3200400" algn="l" rtl="0" latinLnBrk="0">
              <a:defRPr sz="1800" kern="1200">
                <a:solidFill>
                  <a:schemeClr val="tx1"/>
                </a:solidFill>
                <a:latin typeface="+mn-lt"/>
                <a:ea typeface="+mn-ea"/>
                <a:cs typeface="+mn-cs"/>
              </a:defRPr>
            </a:lvl8pPr>
            <a:lvl9pPr marL="3657600" algn="l" rtl="0" latinLnBrk="0">
              <a:defRPr sz="1800" kern="1200">
                <a:solidFill>
                  <a:schemeClr val="tx1"/>
                </a:solidFill>
                <a:latin typeface="+mn-lt"/>
                <a:ea typeface="+mn-ea"/>
                <a:cs typeface="+mn-cs"/>
              </a:defRPr>
            </a:lvl9pPr>
            <a:extLst/>
          </a:lstStyle>
          <a:p>
            <a:r>
              <a:rPr lang="en-GB" dirty="0">
                <a:solidFill>
                  <a:srgbClr val="7F7F7F"/>
                </a:solidFill>
              </a:rPr>
              <a:t>Page </a:t>
            </a:r>
            <a:fld id="{7873E190-40CF-412D-9604-1EFCEB1508B2}" type="slidenum">
              <a:rPr lang="en-GB" smtClean="0">
                <a:solidFill>
                  <a:srgbClr val="7F7F7F"/>
                </a:solidFill>
              </a:rPr>
              <a:pPr/>
              <a:t>‹#›</a:t>
            </a:fld>
            <a:endParaRPr lang="en-GB" dirty="0">
              <a:solidFill>
                <a:srgbClr val="7F7F7F"/>
              </a:solidFill>
            </a:endParaRPr>
          </a:p>
        </p:txBody>
      </p:sp>
      <p:sp>
        <p:nvSpPr>
          <p:cNvPr id="4" name="Text Placeholder 3"/>
          <p:cNvSpPr>
            <a:spLocks noGrp="1"/>
          </p:cNvSpPr>
          <p:nvPr>
            <p:ph type="body" idx="1"/>
          </p:nvPr>
        </p:nvSpPr>
        <p:spPr>
          <a:xfrm>
            <a:off x="648000" y="1485900"/>
            <a:ext cx="7997525" cy="4762500"/>
          </a:xfrm>
          <a:prstGeom prst="rect">
            <a:avLst/>
          </a:prstGeom>
        </p:spPr>
        <p:txBody>
          <a:bodyPr vert="horz" lIns="0" tIns="0" rIns="0" bIns="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B" dirty="0"/>
          </a:p>
        </p:txBody>
      </p:sp>
    </p:spTree>
    <p:extLst>
      <p:ext uri="{BB962C8B-B14F-4D97-AF65-F5344CB8AC3E}">
        <p14:creationId xmlns:p14="http://schemas.microsoft.com/office/powerpoint/2010/main" val="985764395"/>
      </p:ext>
    </p:extLst>
  </p:cSld>
  <p:clrMap bg1="dk1" tx1="lt1" bg2="dk2" tx2="lt2" accent1="accent1" accent2="accent2" accent3="accent3" accent4="accent4" accent5="accent5" accent6="accent6" hlink="hlink" folHlink="folHlink"/>
  <p:sldLayoutIdLst>
    <p:sldLayoutId id="2147483922" r:id="rId1"/>
    <p:sldLayoutId id="2147483923" r:id="rId2"/>
    <p:sldLayoutId id="2147483924" r:id="rId3"/>
    <p:sldLayoutId id="2147483925" r:id="rId4"/>
    <p:sldLayoutId id="2147483926" r:id="rId5"/>
    <p:sldLayoutId id="2147483927" r:id="rId6"/>
    <p:sldLayoutId id="2147483928" r:id="rId7"/>
    <p:sldLayoutId id="2147483929" r:id="rId8"/>
  </p:sldLayoutIdLst>
  <p:txStyles>
    <p:titleStyle>
      <a:lvl1pPr algn="l" rtl="0" eaLnBrk="1" latinLnBrk="0" hangingPunct="1">
        <a:spcBef>
          <a:spcPct val="0"/>
        </a:spcBef>
        <a:buNone/>
        <a:defRPr lang="en-US" sz="3000" b="1" cap="none" baseline="0" noProof="1" dirty="0">
          <a:solidFill>
            <a:schemeClr val="accent4"/>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extLst/>
    </p:titleStyle>
    <p:bodyStyle>
      <a:lvl1pPr marL="0" indent="0" algn="l" rtl="0" eaLnBrk="1" latinLnBrk="0" hangingPunct="1">
        <a:spcBef>
          <a:spcPct val="20000"/>
        </a:spcBef>
        <a:buNone/>
        <a:defRPr lang="en-US" sz="2000" noProof="1" smtClean="0">
          <a:solidFill>
            <a:schemeClr val="tx1"/>
          </a:solidFill>
          <a:latin typeface="+mn-lt"/>
          <a:ea typeface="+mn-ea"/>
          <a:cs typeface="+mn-cs"/>
        </a:defRPr>
      </a:lvl1pPr>
      <a:lvl2pPr marL="182563" indent="-182563" algn="l" rtl="0" eaLnBrk="1" latinLnBrk="0" hangingPunct="1">
        <a:spcBef>
          <a:spcPts val="1200"/>
        </a:spcBef>
        <a:buClr>
          <a:schemeClr val="accent4"/>
        </a:buClr>
        <a:buFont typeface="Wingdings" pitchFamily="2" charset="2"/>
        <a:buChar char="§"/>
        <a:defRPr lang="en-US" sz="1800" noProof="1" smtClean="0">
          <a:solidFill>
            <a:schemeClr val="tx1"/>
          </a:solidFill>
          <a:latin typeface="+mn-lt"/>
          <a:ea typeface="+mn-ea"/>
          <a:cs typeface="+mn-cs"/>
        </a:defRPr>
      </a:lvl2pPr>
      <a:lvl3pPr marL="357188" indent="-174625" algn="l" rtl="0" eaLnBrk="1" latinLnBrk="0" hangingPunct="1">
        <a:spcBef>
          <a:spcPts val="0"/>
        </a:spcBef>
        <a:buClr>
          <a:schemeClr val="accent4"/>
        </a:buClr>
        <a:buFont typeface="Wingdings" pitchFamily="2" charset="2"/>
        <a:buChar char="§"/>
        <a:defRPr lang="en-US" sz="1600" noProof="1" smtClean="0">
          <a:solidFill>
            <a:schemeClr val="tx1"/>
          </a:solidFill>
          <a:latin typeface="+mn-lt"/>
          <a:ea typeface="+mn-ea"/>
          <a:cs typeface="+mn-cs"/>
        </a:defRPr>
      </a:lvl3pPr>
      <a:lvl4pPr marL="539750" indent="-182563" algn="l" rtl="0" eaLnBrk="1" latinLnBrk="0" hangingPunct="1">
        <a:spcBef>
          <a:spcPts val="0"/>
        </a:spcBef>
        <a:buFont typeface="Wingdings" pitchFamily="2" charset="2"/>
        <a:buChar char="§"/>
        <a:defRPr lang="en-US" sz="1600" noProof="1" smtClean="0">
          <a:solidFill>
            <a:schemeClr val="tx1"/>
          </a:solidFill>
          <a:latin typeface="+mn-lt"/>
          <a:ea typeface="+mn-ea"/>
          <a:cs typeface="+mn-cs"/>
        </a:defRPr>
      </a:lvl4pPr>
      <a:lvl5pPr marL="714375" indent="-174625" algn="l" rtl="0" eaLnBrk="1" latinLnBrk="0" hangingPunct="1">
        <a:spcBef>
          <a:spcPts val="0"/>
        </a:spcBef>
        <a:buFont typeface="Wingdings" pitchFamily="2" charset="2"/>
        <a:buChar char="§"/>
        <a:defRPr lang="en-US" sz="1600" noProof="1" dirty="0">
          <a:solidFill>
            <a:schemeClr val="tx1"/>
          </a:solidFill>
          <a:latin typeface="+mn-lt"/>
          <a:ea typeface="+mn-ea"/>
          <a:cs typeface="+mn-cs"/>
        </a:defRPr>
      </a:lvl5pPr>
      <a:lvl6pPr marL="2514600" indent="-228600" algn="l" rtl="0" eaLnBrk="1" latinLnBrk="0" hangingPunct="1">
        <a:spcBef>
          <a:spcPct val="20000"/>
        </a:spcBef>
        <a:buChar char="•"/>
        <a:defRPr sz="2000">
          <a:solidFill>
            <a:schemeClr val="tx1"/>
          </a:solidFill>
          <a:latin typeface="+mn-lt"/>
          <a:ea typeface="+mn-ea"/>
          <a:cs typeface="+mn-cs"/>
        </a:defRPr>
      </a:lvl6pPr>
      <a:lvl7pPr marL="2971800" indent="-228600" algn="l" rtl="0" eaLnBrk="1" latinLnBrk="0" hangingPunct="1">
        <a:spcBef>
          <a:spcPct val="20000"/>
        </a:spcBef>
        <a:buChar char="•"/>
        <a:defRPr sz="2000">
          <a:solidFill>
            <a:schemeClr val="tx1"/>
          </a:solidFill>
          <a:latin typeface="+mn-lt"/>
          <a:ea typeface="+mn-ea"/>
          <a:cs typeface="+mn-cs"/>
        </a:defRPr>
      </a:lvl7pPr>
      <a:lvl8pPr marL="3429000" indent="-228600" algn="l" rtl="0" eaLnBrk="1" latinLnBrk="0" hangingPunct="1">
        <a:spcBef>
          <a:spcPct val="20000"/>
        </a:spcBef>
        <a:buChar char="•"/>
        <a:defRPr sz="2000">
          <a:solidFill>
            <a:schemeClr val="tx1"/>
          </a:solidFill>
          <a:latin typeface="+mn-lt"/>
          <a:ea typeface="+mn-ea"/>
          <a:cs typeface="+mn-cs"/>
        </a:defRPr>
      </a:lvl8pPr>
      <a:lvl9pPr marL="3886200" indent="-228600" algn="l" rtl="0" eaLnBrk="1" latinLnBrk="0" hangingPunct="1">
        <a:spcBef>
          <a:spcPct val="20000"/>
        </a:spcBef>
        <a:buChar char="•"/>
        <a:defRPr sz="2000">
          <a:solidFill>
            <a:schemeClr val="tx1"/>
          </a:solidFill>
          <a:latin typeface="+mn-lt"/>
          <a:ea typeface="+mn-ea"/>
          <a:cs typeface="+mn-cs"/>
        </a:defRPr>
      </a:lvl9pPr>
      <a:extLst/>
    </p:bodyStyle>
    <p:otherStyle>
      <a:lvl1pPr marL="0" algn="l" rtl="0" eaLnBrk="1" hangingPunct="1">
        <a:defRPr>
          <a:solidFill>
            <a:schemeClr val="tx1"/>
          </a:solidFill>
          <a:latin typeface="+mn-lt"/>
          <a:ea typeface="+mn-ea"/>
          <a:cs typeface="+mn-cs"/>
        </a:defRPr>
      </a:lvl1pPr>
      <a:lvl2pPr marL="457200" algn="l" rtl="0" eaLnBrk="1" hangingPunct="1">
        <a:defRPr>
          <a:solidFill>
            <a:schemeClr val="tx1"/>
          </a:solidFill>
          <a:latin typeface="+mn-lt"/>
          <a:ea typeface="+mn-ea"/>
          <a:cs typeface="+mn-cs"/>
        </a:defRPr>
      </a:lvl2pPr>
      <a:lvl3pPr marL="914400" algn="l" rtl="0" eaLnBrk="1" hangingPunct="1">
        <a:defRPr>
          <a:solidFill>
            <a:schemeClr val="tx1"/>
          </a:solidFill>
          <a:latin typeface="+mn-lt"/>
          <a:ea typeface="+mn-ea"/>
          <a:cs typeface="+mn-cs"/>
        </a:defRPr>
      </a:lvl3pPr>
      <a:lvl4pPr marL="1371600" algn="l" rtl="0" eaLnBrk="1" hangingPunct="1">
        <a:defRPr>
          <a:solidFill>
            <a:schemeClr val="tx1"/>
          </a:solidFill>
          <a:latin typeface="+mn-lt"/>
          <a:ea typeface="+mn-ea"/>
          <a:cs typeface="+mn-cs"/>
        </a:defRPr>
      </a:lvl4pPr>
      <a:lvl5pPr marL="1828800" algn="l" rtl="0" eaLnBrk="1" hangingPunct="1">
        <a:defRPr>
          <a:solidFill>
            <a:schemeClr val="tx1"/>
          </a:solidFill>
          <a:latin typeface="+mn-lt"/>
          <a:ea typeface="+mn-ea"/>
          <a:cs typeface="+mn-cs"/>
        </a:defRPr>
      </a:lvl5pPr>
      <a:lvl6pPr marL="2286000" algn="l" rtl="0" eaLnBrk="1" hangingPunct="1">
        <a:defRPr>
          <a:solidFill>
            <a:schemeClr val="tx1"/>
          </a:solidFill>
          <a:latin typeface="+mn-lt"/>
          <a:ea typeface="+mn-ea"/>
          <a:cs typeface="+mn-cs"/>
        </a:defRPr>
      </a:lvl6pPr>
      <a:lvl7pPr marL="2743200" algn="l" rtl="0" eaLnBrk="1" hangingPunct="1">
        <a:defRPr>
          <a:solidFill>
            <a:schemeClr val="tx1"/>
          </a:solidFill>
          <a:latin typeface="+mn-lt"/>
          <a:ea typeface="+mn-ea"/>
          <a:cs typeface="+mn-cs"/>
        </a:defRPr>
      </a:lvl7pPr>
      <a:lvl8pPr marL="3200400" algn="l" rtl="0" eaLnBrk="1" hangingPunct="1">
        <a:defRPr>
          <a:solidFill>
            <a:schemeClr val="tx1"/>
          </a:solidFill>
          <a:latin typeface="+mn-lt"/>
          <a:ea typeface="+mn-ea"/>
          <a:cs typeface="+mn-cs"/>
        </a:defRPr>
      </a:lvl8pPr>
      <a:lvl9pPr marL="3657600" algn="l" rtl="0" eaLnBrk="1" hangingPunct="1">
        <a:defRPr>
          <a:solidFill>
            <a:schemeClr val="tx1"/>
          </a:solidFill>
          <a:latin typeface="+mn-lt"/>
          <a:ea typeface="+mn-ea"/>
          <a:cs typeface="+mn-cs"/>
        </a:defRPr>
      </a:lvl9pPr>
      <a:extLst/>
    </p:otherStyle>
  </p:txStyles>
</p:sldMaster>
</file>

<file path=ppt/slideMasters/slideMaster31.xml><?xml version="1.0" encoding="utf-8"?>
<p:sldMaster xmlns:a="http://schemas.openxmlformats.org/drawingml/2006/main" xmlns:r="http://schemas.openxmlformats.org/officeDocument/2006/relationships" xmlns:p="http://schemas.openxmlformats.org/presentationml/2006/main" preserve="1">
  <p:cSld>
    <p:bg bwMode="gray">
      <p:bgPr>
        <a:solidFill>
          <a:schemeClr val="tx1"/>
        </a:solidFill>
        <a:effectLst/>
      </p:bgPr>
    </p:bg>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p:custDataLst>
              <p:tags r:id="rId11"/>
            </p:custDataLst>
            <p:extLst>
              <p:ext uri="{D42A27DB-BD31-4B8C-83A1-F6EECF244321}">
                <p14:modId xmlns:p14="http://schemas.microsoft.com/office/powerpoint/2010/main" val="1353669521"/>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183321" name="think-cell Folie" r:id="rId12" imgW="270" imgH="270" progId="TCLayout.ActiveDocument.1">
                  <p:embed/>
                </p:oleObj>
              </mc:Choice>
              <mc:Fallback>
                <p:oleObj name="think-cell Folie" r:id="rId12" imgW="270" imgH="270" progId="TCLayout.ActiveDocument.1">
                  <p:embed/>
                  <p:pic>
                    <p:nvPicPr>
                      <p:cNvPr id="0" name=""/>
                      <p:cNvPicPr/>
                      <p:nvPr/>
                    </p:nvPicPr>
                    <p:blipFill>
                      <a:blip r:embed="rId13"/>
                      <a:stretch>
                        <a:fillRect/>
                      </a:stretch>
                    </p:blipFill>
                    <p:spPr>
                      <a:xfrm>
                        <a:off x="1588" y="1588"/>
                        <a:ext cx="1587" cy="1587"/>
                      </a:xfrm>
                      <a:prstGeom prst="rect">
                        <a:avLst/>
                      </a:prstGeom>
                    </p:spPr>
                  </p:pic>
                </p:oleObj>
              </mc:Fallback>
            </mc:AlternateContent>
          </a:graphicData>
        </a:graphic>
      </p:graphicFrame>
      <p:pic>
        <p:nvPicPr>
          <p:cNvPr id="15" name="Picture 3" descr="Hintergrund"/>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pic>
        <p:nvPicPr>
          <p:cNvPr id="9" name="Image 66" descr="shadow-v2.png"/>
          <p:cNvPicPr>
            <a:picLocks noChangeAspect="1"/>
          </p:cNvPicPr>
          <p:nvPr/>
        </p:nvPicPr>
        <p:blipFill>
          <a:blip r:embed="rId15">
            <a:extLst>
              <a:ext uri="{28A0092B-C50C-407E-A947-70E740481C1C}">
                <a14:useLocalDpi xmlns:a14="http://schemas.microsoft.com/office/drawing/2010/main" val="0"/>
              </a:ext>
            </a:extLst>
          </a:blip>
          <a:srcRect t="8528" b="51877"/>
          <a:stretch>
            <a:fillRect/>
          </a:stretch>
        </p:blipFill>
        <p:spPr bwMode="auto">
          <a:xfrm>
            <a:off x="0" y="6381750"/>
            <a:ext cx="8856663" cy="206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6" name="Rectangle 6"/>
          <p:cNvSpPr>
            <a:spLocks noGrp="1"/>
          </p:cNvSpPr>
          <p:nvPr>
            <p:ph type="title"/>
          </p:nvPr>
        </p:nvSpPr>
        <p:spPr>
          <a:xfrm>
            <a:off x="648000" y="334800"/>
            <a:ext cx="7992000" cy="93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fontAlgn="base">
              <a:spcAft>
                <a:spcPct val="0"/>
              </a:spcAft>
            </a:pPr>
            <a:r>
              <a:rPr lang="en-GB" noProof="1"/>
              <a:t>Click to edit master title style</a:t>
            </a:r>
            <a:endParaRPr lang="en-GB" dirty="0"/>
          </a:p>
        </p:txBody>
      </p:sp>
      <p:grpSp>
        <p:nvGrpSpPr>
          <p:cNvPr id="10" name="Group 7"/>
          <p:cNvGrpSpPr>
            <a:grpSpLocks/>
          </p:cNvGrpSpPr>
          <p:nvPr/>
        </p:nvGrpSpPr>
        <p:grpSpPr bwMode="auto">
          <a:xfrm>
            <a:off x="7777163" y="6526213"/>
            <a:ext cx="863600" cy="236537"/>
            <a:chOff x="1005" y="1644"/>
            <a:chExt cx="3749" cy="1030"/>
          </a:xfrm>
        </p:grpSpPr>
        <p:sp>
          <p:nvSpPr>
            <p:cNvPr id="11" name="Freeform 8"/>
            <p:cNvSpPr>
              <a:spLocks/>
            </p:cNvSpPr>
            <p:nvPr userDrawn="1"/>
          </p:nvSpPr>
          <p:spPr bwMode="auto">
            <a:xfrm>
              <a:off x="1962" y="2123"/>
              <a:ext cx="314" cy="256"/>
            </a:xfrm>
            <a:custGeom>
              <a:avLst/>
              <a:gdLst>
                <a:gd name="T0" fmla="*/ 108 w 314"/>
                <a:gd name="T1" fmla="*/ 256 h 256"/>
                <a:gd name="T2" fmla="*/ 314 w 314"/>
                <a:gd name="T3" fmla="*/ 0 h 256"/>
                <a:gd name="T4" fmla="*/ 101 w 314"/>
                <a:gd name="T5" fmla="*/ 0 h 256"/>
                <a:gd name="T6" fmla="*/ 0 w 314"/>
                <a:gd name="T7" fmla="*/ 126 h 256"/>
                <a:gd name="T8" fmla="*/ 108 w 314"/>
                <a:gd name="T9" fmla="*/ 256 h 256"/>
              </a:gdLst>
              <a:ahLst/>
              <a:cxnLst>
                <a:cxn ang="0">
                  <a:pos x="T0" y="T1"/>
                </a:cxn>
                <a:cxn ang="0">
                  <a:pos x="T2" y="T3"/>
                </a:cxn>
                <a:cxn ang="0">
                  <a:pos x="T4" y="T5"/>
                </a:cxn>
                <a:cxn ang="0">
                  <a:pos x="T6" y="T7"/>
                </a:cxn>
                <a:cxn ang="0">
                  <a:pos x="T8" y="T9"/>
                </a:cxn>
              </a:cxnLst>
              <a:rect l="0" t="0" r="r" b="b"/>
              <a:pathLst>
                <a:path w="314" h="256">
                  <a:moveTo>
                    <a:pt x="108" y="256"/>
                  </a:moveTo>
                  <a:lnTo>
                    <a:pt x="314" y="0"/>
                  </a:lnTo>
                  <a:lnTo>
                    <a:pt x="101" y="0"/>
                  </a:lnTo>
                  <a:lnTo>
                    <a:pt x="0" y="126"/>
                  </a:lnTo>
                  <a:lnTo>
                    <a:pt x="108" y="256"/>
                  </a:lnTo>
                  <a:close/>
                </a:path>
              </a:pathLst>
            </a:custGeom>
            <a:solidFill>
              <a:srgbClr val="F15A2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solidFill>
                  <a:srgbClr val="000000"/>
                </a:solidFill>
              </a:endParaRPr>
            </a:p>
          </p:txBody>
        </p:sp>
        <p:sp>
          <p:nvSpPr>
            <p:cNvPr id="12" name="Freeform 9"/>
            <p:cNvSpPr>
              <a:spLocks noEditPoints="1"/>
            </p:cNvSpPr>
            <p:nvPr userDrawn="1"/>
          </p:nvSpPr>
          <p:spPr bwMode="auto">
            <a:xfrm>
              <a:off x="1005" y="1644"/>
              <a:ext cx="1183" cy="1014"/>
            </a:xfrm>
            <a:custGeom>
              <a:avLst/>
              <a:gdLst>
                <a:gd name="T0" fmla="*/ 359 w 501"/>
                <a:gd name="T1" fmla="*/ 313 h 429"/>
                <a:gd name="T2" fmla="*/ 339 w 501"/>
                <a:gd name="T3" fmla="*/ 287 h 429"/>
                <a:gd name="T4" fmla="*/ 331 w 501"/>
                <a:gd name="T5" fmla="*/ 277 h 429"/>
                <a:gd name="T6" fmla="*/ 288 w 501"/>
                <a:gd name="T7" fmla="*/ 257 h 429"/>
                <a:gd name="T8" fmla="*/ 232 w 501"/>
                <a:gd name="T9" fmla="*/ 313 h 429"/>
                <a:gd name="T10" fmla="*/ 288 w 501"/>
                <a:gd name="T11" fmla="*/ 368 h 429"/>
                <a:gd name="T12" fmla="*/ 331 w 501"/>
                <a:gd name="T13" fmla="*/ 348 h 429"/>
                <a:gd name="T14" fmla="*/ 339 w 501"/>
                <a:gd name="T15" fmla="*/ 338 h 429"/>
                <a:gd name="T16" fmla="*/ 359 w 501"/>
                <a:gd name="T17" fmla="*/ 313 h 429"/>
                <a:gd name="T18" fmla="*/ 162 w 501"/>
                <a:gd name="T19" fmla="*/ 312 h 429"/>
                <a:gd name="T20" fmla="*/ 288 w 501"/>
                <a:gd name="T21" fmla="*/ 188 h 429"/>
                <a:gd name="T22" fmla="*/ 384 w 501"/>
                <a:gd name="T23" fmla="*/ 232 h 429"/>
                <a:gd name="T24" fmla="*/ 385 w 501"/>
                <a:gd name="T25" fmla="*/ 234 h 429"/>
                <a:gd name="T26" fmla="*/ 387 w 501"/>
                <a:gd name="T27" fmla="*/ 233 h 429"/>
                <a:gd name="T28" fmla="*/ 250 w 501"/>
                <a:gd name="T29" fmla="*/ 0 h 429"/>
                <a:gd name="T30" fmla="*/ 0 w 501"/>
                <a:gd name="T31" fmla="*/ 429 h 429"/>
                <a:gd name="T32" fmla="*/ 244 w 501"/>
                <a:gd name="T33" fmla="*/ 429 h 429"/>
                <a:gd name="T34" fmla="*/ 245 w 501"/>
                <a:gd name="T35" fmla="*/ 428 h 429"/>
                <a:gd name="T36" fmla="*/ 220 w 501"/>
                <a:gd name="T37" fmla="*/ 417 h 429"/>
                <a:gd name="T38" fmla="*/ 162 w 501"/>
                <a:gd name="T39" fmla="*/ 312 h 429"/>
                <a:gd name="T40" fmla="*/ 496 w 501"/>
                <a:gd name="T41" fmla="*/ 427 h 429"/>
                <a:gd name="T42" fmla="*/ 470 w 501"/>
                <a:gd name="T43" fmla="*/ 420 h 429"/>
                <a:gd name="T44" fmla="*/ 405 w 501"/>
                <a:gd name="T45" fmla="*/ 367 h 429"/>
                <a:gd name="T46" fmla="*/ 380 w 501"/>
                <a:gd name="T47" fmla="*/ 398 h 429"/>
                <a:gd name="T48" fmla="*/ 333 w 501"/>
                <a:gd name="T49" fmla="*/ 428 h 429"/>
                <a:gd name="T50" fmla="*/ 333 w 501"/>
                <a:gd name="T51" fmla="*/ 429 h 429"/>
                <a:gd name="T52" fmla="*/ 501 w 501"/>
                <a:gd name="T53" fmla="*/ 429 h 429"/>
                <a:gd name="T54" fmla="*/ 501 w 501"/>
                <a:gd name="T55" fmla="*/ 428 h 429"/>
                <a:gd name="T56" fmla="*/ 496 w 501"/>
                <a:gd name="T57" fmla="*/ 427 h 4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01" h="429">
                  <a:moveTo>
                    <a:pt x="359" y="313"/>
                  </a:moveTo>
                  <a:cubicBezTo>
                    <a:pt x="353" y="305"/>
                    <a:pt x="350" y="300"/>
                    <a:pt x="339" y="287"/>
                  </a:cubicBezTo>
                  <a:cubicBezTo>
                    <a:pt x="336" y="283"/>
                    <a:pt x="335" y="282"/>
                    <a:pt x="331" y="277"/>
                  </a:cubicBezTo>
                  <a:cubicBezTo>
                    <a:pt x="320" y="265"/>
                    <a:pt x="306" y="257"/>
                    <a:pt x="288" y="257"/>
                  </a:cubicBezTo>
                  <a:cubicBezTo>
                    <a:pt x="257" y="257"/>
                    <a:pt x="232" y="282"/>
                    <a:pt x="232" y="313"/>
                  </a:cubicBezTo>
                  <a:cubicBezTo>
                    <a:pt x="232" y="343"/>
                    <a:pt x="257" y="368"/>
                    <a:pt x="288" y="368"/>
                  </a:cubicBezTo>
                  <a:cubicBezTo>
                    <a:pt x="306" y="368"/>
                    <a:pt x="320" y="360"/>
                    <a:pt x="331" y="348"/>
                  </a:cubicBezTo>
                  <a:cubicBezTo>
                    <a:pt x="335" y="343"/>
                    <a:pt x="336" y="342"/>
                    <a:pt x="339" y="338"/>
                  </a:cubicBezTo>
                  <a:cubicBezTo>
                    <a:pt x="350" y="325"/>
                    <a:pt x="353" y="320"/>
                    <a:pt x="359" y="313"/>
                  </a:cubicBezTo>
                  <a:moveTo>
                    <a:pt x="162" y="312"/>
                  </a:moveTo>
                  <a:cubicBezTo>
                    <a:pt x="162" y="243"/>
                    <a:pt x="218" y="188"/>
                    <a:pt x="288" y="188"/>
                  </a:cubicBezTo>
                  <a:cubicBezTo>
                    <a:pt x="322" y="188"/>
                    <a:pt x="357" y="201"/>
                    <a:pt x="384" y="232"/>
                  </a:cubicBezTo>
                  <a:cubicBezTo>
                    <a:pt x="385" y="234"/>
                    <a:pt x="385" y="234"/>
                    <a:pt x="385" y="234"/>
                  </a:cubicBezTo>
                  <a:cubicBezTo>
                    <a:pt x="387" y="233"/>
                    <a:pt x="387" y="233"/>
                    <a:pt x="387" y="233"/>
                  </a:cubicBezTo>
                  <a:cubicBezTo>
                    <a:pt x="250" y="0"/>
                    <a:pt x="250" y="0"/>
                    <a:pt x="250" y="0"/>
                  </a:cubicBezTo>
                  <a:cubicBezTo>
                    <a:pt x="0" y="429"/>
                    <a:pt x="0" y="429"/>
                    <a:pt x="0" y="429"/>
                  </a:cubicBezTo>
                  <a:cubicBezTo>
                    <a:pt x="244" y="429"/>
                    <a:pt x="244" y="429"/>
                    <a:pt x="244" y="429"/>
                  </a:cubicBezTo>
                  <a:cubicBezTo>
                    <a:pt x="245" y="428"/>
                    <a:pt x="245" y="428"/>
                    <a:pt x="245" y="428"/>
                  </a:cubicBezTo>
                  <a:cubicBezTo>
                    <a:pt x="234" y="425"/>
                    <a:pt x="224" y="419"/>
                    <a:pt x="220" y="417"/>
                  </a:cubicBezTo>
                  <a:cubicBezTo>
                    <a:pt x="185" y="395"/>
                    <a:pt x="162" y="357"/>
                    <a:pt x="162" y="312"/>
                  </a:cubicBezTo>
                  <a:moveTo>
                    <a:pt x="496" y="427"/>
                  </a:moveTo>
                  <a:cubicBezTo>
                    <a:pt x="485" y="425"/>
                    <a:pt x="476" y="422"/>
                    <a:pt x="470" y="420"/>
                  </a:cubicBezTo>
                  <a:cubicBezTo>
                    <a:pt x="444" y="409"/>
                    <a:pt x="423" y="389"/>
                    <a:pt x="405" y="367"/>
                  </a:cubicBezTo>
                  <a:cubicBezTo>
                    <a:pt x="405" y="367"/>
                    <a:pt x="392" y="385"/>
                    <a:pt x="380" y="398"/>
                  </a:cubicBezTo>
                  <a:cubicBezTo>
                    <a:pt x="362" y="417"/>
                    <a:pt x="343" y="425"/>
                    <a:pt x="333" y="428"/>
                  </a:cubicBezTo>
                  <a:cubicBezTo>
                    <a:pt x="333" y="429"/>
                    <a:pt x="333" y="429"/>
                    <a:pt x="333" y="429"/>
                  </a:cubicBezTo>
                  <a:cubicBezTo>
                    <a:pt x="501" y="429"/>
                    <a:pt x="501" y="429"/>
                    <a:pt x="501" y="429"/>
                  </a:cubicBezTo>
                  <a:cubicBezTo>
                    <a:pt x="501" y="428"/>
                    <a:pt x="501" y="428"/>
                    <a:pt x="501" y="428"/>
                  </a:cubicBezTo>
                  <a:cubicBezTo>
                    <a:pt x="501" y="428"/>
                    <a:pt x="499" y="427"/>
                    <a:pt x="496" y="427"/>
                  </a:cubicBezTo>
                </a:path>
              </a:pathLst>
            </a:custGeom>
            <a:solidFill>
              <a:srgbClr val="005BA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solidFill>
                  <a:srgbClr val="000000"/>
                </a:solidFill>
              </a:endParaRPr>
            </a:p>
          </p:txBody>
        </p:sp>
        <p:sp>
          <p:nvSpPr>
            <p:cNvPr id="14" name="Freeform 10"/>
            <p:cNvSpPr>
              <a:spLocks noEditPoints="1"/>
            </p:cNvSpPr>
            <p:nvPr userDrawn="1"/>
          </p:nvSpPr>
          <p:spPr bwMode="auto">
            <a:xfrm>
              <a:off x="2540" y="1904"/>
              <a:ext cx="2214" cy="770"/>
            </a:xfrm>
            <a:custGeom>
              <a:avLst/>
              <a:gdLst>
                <a:gd name="T0" fmla="*/ 171 w 937"/>
                <a:gd name="T1" fmla="*/ 136 h 326"/>
                <a:gd name="T2" fmla="*/ 78 w 937"/>
                <a:gd name="T3" fmla="*/ 89 h 326"/>
                <a:gd name="T4" fmla="*/ 125 w 937"/>
                <a:gd name="T5" fmla="*/ 53 h 326"/>
                <a:gd name="T6" fmla="*/ 186 w 937"/>
                <a:gd name="T7" fmla="*/ 100 h 326"/>
                <a:gd name="T8" fmla="*/ 253 w 937"/>
                <a:gd name="T9" fmla="*/ 100 h 326"/>
                <a:gd name="T10" fmla="*/ 128 w 937"/>
                <a:gd name="T11" fmla="*/ 0 h 326"/>
                <a:gd name="T12" fmla="*/ 12 w 937"/>
                <a:gd name="T13" fmla="*/ 94 h 326"/>
                <a:gd name="T14" fmla="*/ 104 w 937"/>
                <a:gd name="T15" fmla="*/ 183 h 326"/>
                <a:gd name="T16" fmla="*/ 197 w 937"/>
                <a:gd name="T17" fmla="*/ 234 h 326"/>
                <a:gd name="T18" fmla="*/ 136 w 937"/>
                <a:gd name="T19" fmla="*/ 273 h 326"/>
                <a:gd name="T20" fmla="*/ 67 w 937"/>
                <a:gd name="T21" fmla="*/ 215 h 326"/>
                <a:gd name="T22" fmla="*/ 1 w 937"/>
                <a:gd name="T23" fmla="*/ 215 h 326"/>
                <a:gd name="T24" fmla="*/ 134 w 937"/>
                <a:gd name="T25" fmla="*/ 326 h 326"/>
                <a:gd name="T26" fmla="*/ 263 w 937"/>
                <a:gd name="T27" fmla="*/ 226 h 326"/>
                <a:gd name="T28" fmla="*/ 171 w 937"/>
                <a:gd name="T29" fmla="*/ 136 h 326"/>
                <a:gd name="T30" fmla="*/ 541 w 937"/>
                <a:gd name="T31" fmla="*/ 121 h 326"/>
                <a:gd name="T32" fmla="*/ 541 w 937"/>
                <a:gd name="T33" fmla="*/ 121 h 326"/>
                <a:gd name="T34" fmla="*/ 473 w 937"/>
                <a:gd name="T35" fmla="*/ 87 h 326"/>
                <a:gd name="T36" fmla="*/ 374 w 937"/>
                <a:gd name="T37" fmla="*/ 204 h 326"/>
                <a:gd name="T38" fmla="*/ 475 w 937"/>
                <a:gd name="T39" fmla="*/ 325 h 326"/>
                <a:gd name="T40" fmla="*/ 543 w 937"/>
                <a:gd name="T41" fmla="*/ 290 h 326"/>
                <a:gd name="T42" fmla="*/ 544 w 937"/>
                <a:gd name="T43" fmla="*/ 290 h 326"/>
                <a:gd name="T44" fmla="*/ 544 w 937"/>
                <a:gd name="T45" fmla="*/ 319 h 326"/>
                <a:gd name="T46" fmla="*/ 603 w 937"/>
                <a:gd name="T47" fmla="*/ 319 h 326"/>
                <a:gd name="T48" fmla="*/ 603 w 937"/>
                <a:gd name="T49" fmla="*/ 8 h 326"/>
                <a:gd name="T50" fmla="*/ 541 w 937"/>
                <a:gd name="T51" fmla="*/ 8 h 326"/>
                <a:gd name="T52" fmla="*/ 541 w 937"/>
                <a:gd name="T53" fmla="*/ 121 h 326"/>
                <a:gd name="T54" fmla="*/ 490 w 937"/>
                <a:gd name="T55" fmla="*/ 278 h 326"/>
                <a:gd name="T56" fmla="*/ 436 w 937"/>
                <a:gd name="T57" fmla="*/ 206 h 326"/>
                <a:gd name="T58" fmla="*/ 490 w 937"/>
                <a:gd name="T59" fmla="*/ 134 h 326"/>
                <a:gd name="T60" fmla="*/ 543 w 937"/>
                <a:gd name="T61" fmla="*/ 205 h 326"/>
                <a:gd name="T62" fmla="*/ 490 w 937"/>
                <a:gd name="T63" fmla="*/ 278 h 326"/>
                <a:gd name="T64" fmla="*/ 741 w 937"/>
                <a:gd name="T65" fmla="*/ 87 h 326"/>
                <a:gd name="T66" fmla="*/ 626 w 937"/>
                <a:gd name="T67" fmla="*/ 206 h 326"/>
                <a:gd name="T68" fmla="*/ 741 w 937"/>
                <a:gd name="T69" fmla="*/ 325 h 326"/>
                <a:gd name="T70" fmla="*/ 846 w 937"/>
                <a:gd name="T71" fmla="*/ 249 h 326"/>
                <a:gd name="T72" fmla="*/ 792 w 937"/>
                <a:gd name="T73" fmla="*/ 249 h 326"/>
                <a:gd name="T74" fmla="*/ 743 w 937"/>
                <a:gd name="T75" fmla="*/ 278 h 326"/>
                <a:gd name="T76" fmla="*/ 687 w 937"/>
                <a:gd name="T77" fmla="*/ 221 h 326"/>
                <a:gd name="T78" fmla="*/ 850 w 937"/>
                <a:gd name="T79" fmla="*/ 221 h 326"/>
                <a:gd name="T80" fmla="*/ 741 w 937"/>
                <a:gd name="T81" fmla="*/ 87 h 326"/>
                <a:gd name="T82" fmla="*/ 687 w 937"/>
                <a:gd name="T83" fmla="*/ 182 h 326"/>
                <a:gd name="T84" fmla="*/ 739 w 937"/>
                <a:gd name="T85" fmla="*/ 134 h 326"/>
                <a:gd name="T86" fmla="*/ 788 w 937"/>
                <a:gd name="T87" fmla="*/ 182 h 326"/>
                <a:gd name="T88" fmla="*/ 687 w 937"/>
                <a:gd name="T89" fmla="*/ 182 h 326"/>
                <a:gd name="T90" fmla="*/ 875 w 937"/>
                <a:gd name="T91" fmla="*/ 319 h 326"/>
                <a:gd name="T92" fmla="*/ 937 w 937"/>
                <a:gd name="T93" fmla="*/ 319 h 326"/>
                <a:gd name="T94" fmla="*/ 937 w 937"/>
                <a:gd name="T95" fmla="*/ 8 h 326"/>
                <a:gd name="T96" fmla="*/ 875 w 937"/>
                <a:gd name="T97" fmla="*/ 8 h 326"/>
                <a:gd name="T98" fmla="*/ 875 w 937"/>
                <a:gd name="T99" fmla="*/ 319 h 326"/>
                <a:gd name="T100" fmla="*/ 286 w 937"/>
                <a:gd name="T101" fmla="*/ 319 h 326"/>
                <a:gd name="T102" fmla="*/ 348 w 937"/>
                <a:gd name="T103" fmla="*/ 319 h 326"/>
                <a:gd name="T104" fmla="*/ 348 w 937"/>
                <a:gd name="T105" fmla="*/ 93 h 326"/>
                <a:gd name="T106" fmla="*/ 286 w 937"/>
                <a:gd name="T107" fmla="*/ 93 h 326"/>
                <a:gd name="T108" fmla="*/ 286 w 937"/>
                <a:gd name="T109" fmla="*/ 319 h 326"/>
                <a:gd name="T110" fmla="*/ 286 w 937"/>
                <a:gd name="T111" fmla="*/ 59 h 326"/>
                <a:gd name="T112" fmla="*/ 348 w 937"/>
                <a:gd name="T113" fmla="*/ 59 h 326"/>
                <a:gd name="T114" fmla="*/ 348 w 937"/>
                <a:gd name="T115" fmla="*/ 8 h 326"/>
                <a:gd name="T116" fmla="*/ 286 w 937"/>
                <a:gd name="T117" fmla="*/ 8 h 326"/>
                <a:gd name="T118" fmla="*/ 286 w 937"/>
                <a:gd name="T119" fmla="*/ 59 h 3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937" h="326">
                  <a:moveTo>
                    <a:pt x="171" y="136"/>
                  </a:moveTo>
                  <a:cubicBezTo>
                    <a:pt x="93" y="116"/>
                    <a:pt x="78" y="113"/>
                    <a:pt x="78" y="89"/>
                  </a:cubicBezTo>
                  <a:cubicBezTo>
                    <a:pt x="78" y="63"/>
                    <a:pt x="103" y="53"/>
                    <a:pt x="125" y="53"/>
                  </a:cubicBezTo>
                  <a:cubicBezTo>
                    <a:pt x="158" y="53"/>
                    <a:pt x="184" y="63"/>
                    <a:pt x="186" y="100"/>
                  </a:cubicBezTo>
                  <a:cubicBezTo>
                    <a:pt x="253" y="100"/>
                    <a:pt x="253" y="100"/>
                    <a:pt x="253" y="100"/>
                  </a:cubicBezTo>
                  <a:cubicBezTo>
                    <a:pt x="253" y="29"/>
                    <a:pt x="193" y="0"/>
                    <a:pt x="128" y="0"/>
                  </a:cubicBezTo>
                  <a:cubicBezTo>
                    <a:pt x="72" y="0"/>
                    <a:pt x="12" y="31"/>
                    <a:pt x="12" y="94"/>
                  </a:cubicBezTo>
                  <a:cubicBezTo>
                    <a:pt x="12" y="153"/>
                    <a:pt x="58" y="171"/>
                    <a:pt x="104" y="183"/>
                  </a:cubicBezTo>
                  <a:cubicBezTo>
                    <a:pt x="150" y="195"/>
                    <a:pt x="197" y="201"/>
                    <a:pt x="197" y="234"/>
                  </a:cubicBezTo>
                  <a:cubicBezTo>
                    <a:pt x="197" y="266"/>
                    <a:pt x="160" y="273"/>
                    <a:pt x="136" y="273"/>
                  </a:cubicBezTo>
                  <a:cubicBezTo>
                    <a:pt x="100" y="273"/>
                    <a:pt x="67" y="257"/>
                    <a:pt x="67" y="215"/>
                  </a:cubicBezTo>
                  <a:cubicBezTo>
                    <a:pt x="1" y="215"/>
                    <a:pt x="1" y="215"/>
                    <a:pt x="1" y="215"/>
                  </a:cubicBezTo>
                  <a:cubicBezTo>
                    <a:pt x="0" y="292"/>
                    <a:pt x="65" y="326"/>
                    <a:pt x="134" y="326"/>
                  </a:cubicBezTo>
                  <a:cubicBezTo>
                    <a:pt x="218" y="326"/>
                    <a:pt x="263" y="283"/>
                    <a:pt x="263" y="226"/>
                  </a:cubicBezTo>
                  <a:cubicBezTo>
                    <a:pt x="263" y="156"/>
                    <a:pt x="193" y="141"/>
                    <a:pt x="171" y="136"/>
                  </a:cubicBezTo>
                  <a:moveTo>
                    <a:pt x="541" y="121"/>
                  </a:moveTo>
                  <a:cubicBezTo>
                    <a:pt x="541" y="121"/>
                    <a:pt x="541" y="121"/>
                    <a:pt x="541" y="121"/>
                  </a:cubicBezTo>
                  <a:cubicBezTo>
                    <a:pt x="526" y="99"/>
                    <a:pt x="500" y="87"/>
                    <a:pt x="473" y="87"/>
                  </a:cubicBezTo>
                  <a:cubicBezTo>
                    <a:pt x="407" y="87"/>
                    <a:pt x="374" y="144"/>
                    <a:pt x="374" y="204"/>
                  </a:cubicBezTo>
                  <a:cubicBezTo>
                    <a:pt x="374" y="266"/>
                    <a:pt x="407" y="325"/>
                    <a:pt x="475" y="325"/>
                  </a:cubicBezTo>
                  <a:cubicBezTo>
                    <a:pt x="504" y="325"/>
                    <a:pt x="529" y="314"/>
                    <a:pt x="543" y="290"/>
                  </a:cubicBezTo>
                  <a:cubicBezTo>
                    <a:pt x="544" y="290"/>
                    <a:pt x="544" y="290"/>
                    <a:pt x="544" y="290"/>
                  </a:cubicBezTo>
                  <a:cubicBezTo>
                    <a:pt x="544" y="319"/>
                    <a:pt x="544" y="319"/>
                    <a:pt x="544" y="319"/>
                  </a:cubicBezTo>
                  <a:cubicBezTo>
                    <a:pt x="603" y="319"/>
                    <a:pt x="603" y="319"/>
                    <a:pt x="603" y="319"/>
                  </a:cubicBezTo>
                  <a:cubicBezTo>
                    <a:pt x="603" y="8"/>
                    <a:pt x="603" y="8"/>
                    <a:pt x="603" y="8"/>
                  </a:cubicBezTo>
                  <a:cubicBezTo>
                    <a:pt x="541" y="8"/>
                    <a:pt x="541" y="8"/>
                    <a:pt x="541" y="8"/>
                  </a:cubicBezTo>
                  <a:lnTo>
                    <a:pt x="541" y="121"/>
                  </a:lnTo>
                  <a:close/>
                  <a:moveTo>
                    <a:pt x="490" y="278"/>
                  </a:moveTo>
                  <a:cubicBezTo>
                    <a:pt x="452" y="278"/>
                    <a:pt x="436" y="241"/>
                    <a:pt x="436" y="206"/>
                  </a:cubicBezTo>
                  <a:cubicBezTo>
                    <a:pt x="436" y="169"/>
                    <a:pt x="449" y="134"/>
                    <a:pt x="490" y="134"/>
                  </a:cubicBezTo>
                  <a:cubicBezTo>
                    <a:pt x="530" y="134"/>
                    <a:pt x="543" y="169"/>
                    <a:pt x="543" y="205"/>
                  </a:cubicBezTo>
                  <a:cubicBezTo>
                    <a:pt x="543" y="242"/>
                    <a:pt x="531" y="278"/>
                    <a:pt x="490" y="278"/>
                  </a:cubicBezTo>
                  <a:moveTo>
                    <a:pt x="741" y="87"/>
                  </a:moveTo>
                  <a:cubicBezTo>
                    <a:pt x="672" y="87"/>
                    <a:pt x="626" y="139"/>
                    <a:pt x="626" y="206"/>
                  </a:cubicBezTo>
                  <a:cubicBezTo>
                    <a:pt x="626" y="276"/>
                    <a:pt x="670" y="325"/>
                    <a:pt x="741" y="325"/>
                  </a:cubicBezTo>
                  <a:cubicBezTo>
                    <a:pt x="792" y="325"/>
                    <a:pt x="829" y="302"/>
                    <a:pt x="846" y="249"/>
                  </a:cubicBezTo>
                  <a:cubicBezTo>
                    <a:pt x="792" y="249"/>
                    <a:pt x="792" y="249"/>
                    <a:pt x="792" y="249"/>
                  </a:cubicBezTo>
                  <a:cubicBezTo>
                    <a:pt x="788" y="263"/>
                    <a:pt x="768" y="278"/>
                    <a:pt x="743" y="278"/>
                  </a:cubicBezTo>
                  <a:cubicBezTo>
                    <a:pt x="708" y="278"/>
                    <a:pt x="689" y="260"/>
                    <a:pt x="687" y="221"/>
                  </a:cubicBezTo>
                  <a:cubicBezTo>
                    <a:pt x="850" y="221"/>
                    <a:pt x="850" y="221"/>
                    <a:pt x="850" y="221"/>
                  </a:cubicBezTo>
                  <a:cubicBezTo>
                    <a:pt x="854" y="152"/>
                    <a:pt x="817" y="87"/>
                    <a:pt x="741" y="87"/>
                  </a:cubicBezTo>
                  <a:moveTo>
                    <a:pt x="687" y="182"/>
                  </a:moveTo>
                  <a:cubicBezTo>
                    <a:pt x="688" y="164"/>
                    <a:pt x="700" y="134"/>
                    <a:pt x="739" y="134"/>
                  </a:cubicBezTo>
                  <a:cubicBezTo>
                    <a:pt x="769" y="134"/>
                    <a:pt x="782" y="151"/>
                    <a:pt x="788" y="182"/>
                  </a:cubicBezTo>
                  <a:lnTo>
                    <a:pt x="687" y="182"/>
                  </a:lnTo>
                  <a:close/>
                  <a:moveTo>
                    <a:pt x="875" y="319"/>
                  </a:moveTo>
                  <a:cubicBezTo>
                    <a:pt x="937" y="319"/>
                    <a:pt x="937" y="319"/>
                    <a:pt x="937" y="319"/>
                  </a:cubicBezTo>
                  <a:cubicBezTo>
                    <a:pt x="937" y="8"/>
                    <a:pt x="937" y="8"/>
                    <a:pt x="937" y="8"/>
                  </a:cubicBezTo>
                  <a:cubicBezTo>
                    <a:pt x="875" y="8"/>
                    <a:pt x="875" y="8"/>
                    <a:pt x="875" y="8"/>
                  </a:cubicBezTo>
                  <a:lnTo>
                    <a:pt x="875" y="319"/>
                  </a:lnTo>
                  <a:close/>
                  <a:moveTo>
                    <a:pt x="286" y="319"/>
                  </a:moveTo>
                  <a:cubicBezTo>
                    <a:pt x="348" y="319"/>
                    <a:pt x="348" y="319"/>
                    <a:pt x="348" y="319"/>
                  </a:cubicBezTo>
                  <a:cubicBezTo>
                    <a:pt x="348" y="93"/>
                    <a:pt x="348" y="93"/>
                    <a:pt x="348" y="93"/>
                  </a:cubicBezTo>
                  <a:cubicBezTo>
                    <a:pt x="286" y="93"/>
                    <a:pt x="286" y="93"/>
                    <a:pt x="286" y="93"/>
                  </a:cubicBezTo>
                  <a:lnTo>
                    <a:pt x="286" y="319"/>
                  </a:lnTo>
                  <a:close/>
                  <a:moveTo>
                    <a:pt x="286" y="59"/>
                  </a:moveTo>
                  <a:cubicBezTo>
                    <a:pt x="348" y="59"/>
                    <a:pt x="348" y="59"/>
                    <a:pt x="348" y="59"/>
                  </a:cubicBezTo>
                  <a:cubicBezTo>
                    <a:pt x="348" y="8"/>
                    <a:pt x="348" y="8"/>
                    <a:pt x="348" y="8"/>
                  </a:cubicBezTo>
                  <a:cubicBezTo>
                    <a:pt x="286" y="8"/>
                    <a:pt x="286" y="8"/>
                    <a:pt x="286" y="8"/>
                  </a:cubicBezTo>
                  <a:lnTo>
                    <a:pt x="286" y="59"/>
                  </a:lnTo>
                  <a:close/>
                </a:path>
              </a:pathLst>
            </a:custGeom>
            <a:solidFill>
              <a:srgbClr val="005BA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solidFill>
                  <a:srgbClr val="000000"/>
                </a:solidFill>
              </a:endParaRPr>
            </a:p>
          </p:txBody>
        </p:sp>
      </p:grpSp>
      <p:sp>
        <p:nvSpPr>
          <p:cNvPr id="16" name="Footer Placeholder 3"/>
          <p:cNvSpPr txBox="1">
            <a:spLocks/>
          </p:cNvSpPr>
          <p:nvPr/>
        </p:nvSpPr>
        <p:spPr>
          <a:xfrm>
            <a:off x="1341438" y="6626225"/>
            <a:ext cx="2442563" cy="138499"/>
          </a:xfrm>
          <a:prstGeom prst="rect">
            <a:avLst/>
          </a:prstGeom>
        </p:spPr>
        <p:txBody>
          <a:bodyPr wrap="none" lIns="0" tIns="0" rIns="0" bIns="0">
            <a:spAutoFit/>
          </a:bodyPr>
          <a:lstStyle>
            <a:lvl1pPr marL="0" algn="l" rtl="0" latinLnBrk="0">
              <a:defRPr sz="900" kern="1200">
                <a:solidFill>
                  <a:schemeClr val="tx2"/>
                </a:solidFill>
                <a:latin typeface="+mn-lt"/>
                <a:ea typeface="+mn-ea"/>
                <a:cs typeface="+mn-cs"/>
              </a:defRPr>
            </a:lvl1pPr>
            <a:lvl2pPr marL="457200" algn="l" rtl="0" latinLnBrk="0">
              <a:defRPr sz="1800" kern="1200">
                <a:solidFill>
                  <a:schemeClr val="tx1"/>
                </a:solidFill>
                <a:latin typeface="+mn-lt"/>
                <a:ea typeface="+mn-ea"/>
                <a:cs typeface="+mn-cs"/>
              </a:defRPr>
            </a:lvl2pPr>
            <a:lvl3pPr marL="914400" algn="l" rtl="0" latinLnBrk="0">
              <a:defRPr sz="1800" kern="1200">
                <a:solidFill>
                  <a:schemeClr val="tx1"/>
                </a:solidFill>
                <a:latin typeface="+mn-lt"/>
                <a:ea typeface="+mn-ea"/>
                <a:cs typeface="+mn-cs"/>
              </a:defRPr>
            </a:lvl3pPr>
            <a:lvl4pPr marL="1371600" algn="l" rtl="0" latinLnBrk="0">
              <a:defRPr sz="1800" kern="1200">
                <a:solidFill>
                  <a:schemeClr val="tx1"/>
                </a:solidFill>
                <a:latin typeface="+mn-lt"/>
                <a:ea typeface="+mn-ea"/>
                <a:cs typeface="+mn-cs"/>
              </a:defRPr>
            </a:lvl4pPr>
            <a:lvl5pPr marL="1828800" algn="l" rtl="0" latinLnBrk="0">
              <a:defRPr sz="1800" kern="1200">
                <a:solidFill>
                  <a:schemeClr val="tx1"/>
                </a:solidFill>
                <a:latin typeface="+mn-lt"/>
                <a:ea typeface="+mn-ea"/>
                <a:cs typeface="+mn-cs"/>
              </a:defRPr>
            </a:lvl5pPr>
            <a:lvl6pPr marL="2286000" algn="l" rtl="0" latinLnBrk="0">
              <a:defRPr sz="1800" kern="1200">
                <a:solidFill>
                  <a:schemeClr val="tx1"/>
                </a:solidFill>
                <a:latin typeface="+mn-lt"/>
                <a:ea typeface="+mn-ea"/>
                <a:cs typeface="+mn-cs"/>
              </a:defRPr>
            </a:lvl6pPr>
            <a:lvl7pPr marL="2743200" algn="l" rtl="0" latinLnBrk="0">
              <a:defRPr sz="1800" kern="1200">
                <a:solidFill>
                  <a:schemeClr val="tx1"/>
                </a:solidFill>
                <a:latin typeface="+mn-lt"/>
                <a:ea typeface="+mn-ea"/>
                <a:cs typeface="+mn-cs"/>
              </a:defRPr>
            </a:lvl7pPr>
            <a:lvl8pPr marL="3200400" algn="l" rtl="0" latinLnBrk="0">
              <a:defRPr sz="1800" kern="1200">
                <a:solidFill>
                  <a:schemeClr val="tx1"/>
                </a:solidFill>
                <a:latin typeface="+mn-lt"/>
                <a:ea typeface="+mn-ea"/>
                <a:cs typeface="+mn-cs"/>
              </a:defRPr>
            </a:lvl8pPr>
            <a:lvl9pPr marL="3657600" algn="l" rtl="0" latinLnBrk="0">
              <a:defRPr sz="1800" kern="1200">
                <a:solidFill>
                  <a:schemeClr val="tx1"/>
                </a:solidFill>
                <a:latin typeface="+mn-lt"/>
                <a:ea typeface="+mn-ea"/>
                <a:cs typeface="+mn-cs"/>
              </a:defRPr>
            </a:lvl9pPr>
            <a:extLst/>
          </a:lstStyle>
          <a:p>
            <a:r>
              <a:rPr lang="en-GB">
                <a:solidFill>
                  <a:srgbClr val="7F7F7F"/>
                </a:solidFill>
              </a:rPr>
              <a:t>Sidel Template 2013, </a:t>
            </a:r>
            <a:fld id="{74360A6C-0130-475B-8B37-F39CE4E35109}" type="datetime4">
              <a:rPr lang="en-GB" smtClean="0">
                <a:solidFill>
                  <a:srgbClr val="7F7F7F"/>
                </a:solidFill>
              </a:rPr>
              <a:pPr/>
              <a:t>Thu, 14 March</a:t>
            </a:fld>
            <a:r>
              <a:rPr lang="en-GB">
                <a:solidFill>
                  <a:srgbClr val="7F7F7F"/>
                </a:solidFill>
              </a:rPr>
              <a:t> – Confidential</a:t>
            </a:r>
            <a:endParaRPr lang="en-GB" dirty="0">
              <a:solidFill>
                <a:srgbClr val="7F7F7F"/>
              </a:solidFill>
            </a:endParaRPr>
          </a:p>
        </p:txBody>
      </p:sp>
      <p:sp>
        <p:nvSpPr>
          <p:cNvPr id="17" name="Slide Number Placeholder 4"/>
          <p:cNvSpPr txBox="1">
            <a:spLocks/>
          </p:cNvSpPr>
          <p:nvPr/>
        </p:nvSpPr>
        <p:spPr>
          <a:xfrm>
            <a:off x="652780" y="6626225"/>
            <a:ext cx="448841" cy="138499"/>
          </a:xfrm>
          <a:prstGeom prst="rect">
            <a:avLst/>
          </a:prstGeom>
        </p:spPr>
        <p:txBody>
          <a:bodyPr wrap="none" lIns="0" tIns="0" rIns="0" bIns="0">
            <a:spAutoFit/>
          </a:bodyPr>
          <a:lstStyle>
            <a:lvl1pPr marL="0" algn="l" rtl="0" latinLnBrk="0">
              <a:defRPr sz="900" kern="1200">
                <a:solidFill>
                  <a:schemeClr val="tx2"/>
                </a:solidFill>
                <a:latin typeface="+mn-lt"/>
                <a:ea typeface="+mn-ea"/>
                <a:cs typeface="+mn-cs"/>
              </a:defRPr>
            </a:lvl1pPr>
            <a:lvl2pPr marL="457200" algn="l" rtl="0" latinLnBrk="0">
              <a:defRPr sz="1800" kern="1200">
                <a:solidFill>
                  <a:schemeClr val="tx1"/>
                </a:solidFill>
                <a:latin typeface="+mn-lt"/>
                <a:ea typeface="+mn-ea"/>
                <a:cs typeface="+mn-cs"/>
              </a:defRPr>
            </a:lvl2pPr>
            <a:lvl3pPr marL="914400" algn="l" rtl="0" latinLnBrk="0">
              <a:defRPr sz="1800" kern="1200">
                <a:solidFill>
                  <a:schemeClr val="tx1"/>
                </a:solidFill>
                <a:latin typeface="+mn-lt"/>
                <a:ea typeface="+mn-ea"/>
                <a:cs typeface="+mn-cs"/>
              </a:defRPr>
            </a:lvl3pPr>
            <a:lvl4pPr marL="1371600" algn="l" rtl="0" latinLnBrk="0">
              <a:defRPr sz="1800" kern="1200">
                <a:solidFill>
                  <a:schemeClr val="tx1"/>
                </a:solidFill>
                <a:latin typeface="+mn-lt"/>
                <a:ea typeface="+mn-ea"/>
                <a:cs typeface="+mn-cs"/>
              </a:defRPr>
            </a:lvl4pPr>
            <a:lvl5pPr marL="1828800" algn="l" rtl="0" latinLnBrk="0">
              <a:defRPr sz="1800" kern="1200">
                <a:solidFill>
                  <a:schemeClr val="tx1"/>
                </a:solidFill>
                <a:latin typeface="+mn-lt"/>
                <a:ea typeface="+mn-ea"/>
                <a:cs typeface="+mn-cs"/>
              </a:defRPr>
            </a:lvl5pPr>
            <a:lvl6pPr marL="2286000" algn="l" rtl="0" latinLnBrk="0">
              <a:defRPr sz="1800" kern="1200">
                <a:solidFill>
                  <a:schemeClr val="tx1"/>
                </a:solidFill>
                <a:latin typeface="+mn-lt"/>
                <a:ea typeface="+mn-ea"/>
                <a:cs typeface="+mn-cs"/>
              </a:defRPr>
            </a:lvl6pPr>
            <a:lvl7pPr marL="2743200" algn="l" rtl="0" latinLnBrk="0">
              <a:defRPr sz="1800" kern="1200">
                <a:solidFill>
                  <a:schemeClr val="tx1"/>
                </a:solidFill>
                <a:latin typeface="+mn-lt"/>
                <a:ea typeface="+mn-ea"/>
                <a:cs typeface="+mn-cs"/>
              </a:defRPr>
            </a:lvl7pPr>
            <a:lvl8pPr marL="3200400" algn="l" rtl="0" latinLnBrk="0">
              <a:defRPr sz="1800" kern="1200">
                <a:solidFill>
                  <a:schemeClr val="tx1"/>
                </a:solidFill>
                <a:latin typeface="+mn-lt"/>
                <a:ea typeface="+mn-ea"/>
                <a:cs typeface="+mn-cs"/>
              </a:defRPr>
            </a:lvl8pPr>
            <a:lvl9pPr marL="3657600" algn="l" rtl="0" latinLnBrk="0">
              <a:defRPr sz="1800" kern="1200">
                <a:solidFill>
                  <a:schemeClr val="tx1"/>
                </a:solidFill>
                <a:latin typeface="+mn-lt"/>
                <a:ea typeface="+mn-ea"/>
                <a:cs typeface="+mn-cs"/>
              </a:defRPr>
            </a:lvl9pPr>
            <a:extLst/>
          </a:lstStyle>
          <a:p>
            <a:r>
              <a:rPr lang="en-GB" dirty="0">
                <a:solidFill>
                  <a:srgbClr val="7F7F7F"/>
                </a:solidFill>
              </a:rPr>
              <a:t>Page </a:t>
            </a:r>
            <a:fld id="{7873E190-40CF-412D-9604-1EFCEB1508B2}" type="slidenum">
              <a:rPr lang="en-GB" smtClean="0">
                <a:solidFill>
                  <a:srgbClr val="7F7F7F"/>
                </a:solidFill>
              </a:rPr>
              <a:pPr/>
              <a:t>‹#›</a:t>
            </a:fld>
            <a:endParaRPr lang="en-GB" dirty="0">
              <a:solidFill>
                <a:srgbClr val="7F7F7F"/>
              </a:solidFill>
            </a:endParaRPr>
          </a:p>
        </p:txBody>
      </p:sp>
      <p:sp>
        <p:nvSpPr>
          <p:cNvPr id="4" name="Text Placeholder 3"/>
          <p:cNvSpPr>
            <a:spLocks noGrp="1"/>
          </p:cNvSpPr>
          <p:nvPr>
            <p:ph type="body" idx="1"/>
          </p:nvPr>
        </p:nvSpPr>
        <p:spPr>
          <a:xfrm>
            <a:off x="648000" y="1485900"/>
            <a:ext cx="7997525" cy="4762500"/>
          </a:xfrm>
          <a:prstGeom prst="rect">
            <a:avLst/>
          </a:prstGeom>
        </p:spPr>
        <p:txBody>
          <a:bodyPr vert="horz" lIns="0" tIns="0" rIns="0" bIns="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B" dirty="0"/>
          </a:p>
        </p:txBody>
      </p:sp>
    </p:spTree>
    <p:extLst>
      <p:ext uri="{BB962C8B-B14F-4D97-AF65-F5344CB8AC3E}">
        <p14:creationId xmlns:p14="http://schemas.microsoft.com/office/powerpoint/2010/main" val="2931287262"/>
      </p:ext>
    </p:extLst>
  </p:cSld>
  <p:clrMap bg1="dk1" tx1="lt1" bg2="dk2" tx2="lt2" accent1="accent1" accent2="accent2" accent3="accent3" accent4="accent4" accent5="accent5" accent6="accent6" hlink="hlink" folHlink="folHlink"/>
  <p:sldLayoutIdLst>
    <p:sldLayoutId id="2147483931" r:id="rId1"/>
    <p:sldLayoutId id="2147483932" r:id="rId2"/>
    <p:sldLayoutId id="2147483933" r:id="rId3"/>
    <p:sldLayoutId id="2147483934" r:id="rId4"/>
    <p:sldLayoutId id="2147483935" r:id="rId5"/>
    <p:sldLayoutId id="2147483936" r:id="rId6"/>
    <p:sldLayoutId id="2147483937" r:id="rId7"/>
    <p:sldLayoutId id="2147483938" r:id="rId8"/>
  </p:sldLayoutIdLst>
  <p:txStyles>
    <p:titleStyle>
      <a:lvl1pPr algn="l" rtl="0" eaLnBrk="1" latinLnBrk="0" hangingPunct="1">
        <a:spcBef>
          <a:spcPct val="0"/>
        </a:spcBef>
        <a:buNone/>
        <a:defRPr lang="en-US" sz="3000" b="1" cap="none" baseline="0" noProof="1" dirty="0">
          <a:solidFill>
            <a:schemeClr val="accent4"/>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extLst/>
    </p:titleStyle>
    <p:bodyStyle>
      <a:lvl1pPr marL="0" indent="0" algn="l" rtl="0" eaLnBrk="1" latinLnBrk="0" hangingPunct="1">
        <a:spcBef>
          <a:spcPct val="20000"/>
        </a:spcBef>
        <a:buNone/>
        <a:defRPr lang="en-US" sz="2000" noProof="1" smtClean="0">
          <a:solidFill>
            <a:schemeClr val="tx1"/>
          </a:solidFill>
          <a:latin typeface="+mn-lt"/>
          <a:ea typeface="+mn-ea"/>
          <a:cs typeface="+mn-cs"/>
        </a:defRPr>
      </a:lvl1pPr>
      <a:lvl2pPr marL="182563" indent="-182563" algn="l" rtl="0" eaLnBrk="1" latinLnBrk="0" hangingPunct="1">
        <a:spcBef>
          <a:spcPts val="1200"/>
        </a:spcBef>
        <a:buClr>
          <a:schemeClr val="accent4"/>
        </a:buClr>
        <a:buFont typeface="Wingdings" pitchFamily="2" charset="2"/>
        <a:buChar char="§"/>
        <a:defRPr lang="en-US" sz="1800" noProof="1" smtClean="0">
          <a:solidFill>
            <a:schemeClr val="tx1"/>
          </a:solidFill>
          <a:latin typeface="+mn-lt"/>
          <a:ea typeface="+mn-ea"/>
          <a:cs typeface="+mn-cs"/>
        </a:defRPr>
      </a:lvl2pPr>
      <a:lvl3pPr marL="357188" indent="-174625" algn="l" rtl="0" eaLnBrk="1" latinLnBrk="0" hangingPunct="1">
        <a:spcBef>
          <a:spcPts val="0"/>
        </a:spcBef>
        <a:buClr>
          <a:schemeClr val="accent4"/>
        </a:buClr>
        <a:buFont typeface="Wingdings" pitchFamily="2" charset="2"/>
        <a:buChar char="§"/>
        <a:defRPr lang="en-US" sz="1600" noProof="1" smtClean="0">
          <a:solidFill>
            <a:schemeClr val="tx1"/>
          </a:solidFill>
          <a:latin typeface="+mn-lt"/>
          <a:ea typeface="+mn-ea"/>
          <a:cs typeface="+mn-cs"/>
        </a:defRPr>
      </a:lvl3pPr>
      <a:lvl4pPr marL="539750" indent="-182563" algn="l" rtl="0" eaLnBrk="1" latinLnBrk="0" hangingPunct="1">
        <a:spcBef>
          <a:spcPts val="0"/>
        </a:spcBef>
        <a:buFont typeface="Wingdings" pitchFamily="2" charset="2"/>
        <a:buChar char="§"/>
        <a:defRPr lang="en-US" sz="1600" noProof="1" smtClean="0">
          <a:solidFill>
            <a:schemeClr val="tx1"/>
          </a:solidFill>
          <a:latin typeface="+mn-lt"/>
          <a:ea typeface="+mn-ea"/>
          <a:cs typeface="+mn-cs"/>
        </a:defRPr>
      </a:lvl4pPr>
      <a:lvl5pPr marL="714375" indent="-174625" algn="l" rtl="0" eaLnBrk="1" latinLnBrk="0" hangingPunct="1">
        <a:spcBef>
          <a:spcPts val="0"/>
        </a:spcBef>
        <a:buFont typeface="Wingdings" pitchFamily="2" charset="2"/>
        <a:buChar char="§"/>
        <a:defRPr lang="en-US" sz="1600" noProof="1" dirty="0">
          <a:solidFill>
            <a:schemeClr val="tx1"/>
          </a:solidFill>
          <a:latin typeface="+mn-lt"/>
          <a:ea typeface="+mn-ea"/>
          <a:cs typeface="+mn-cs"/>
        </a:defRPr>
      </a:lvl5pPr>
      <a:lvl6pPr marL="2514600" indent="-228600" algn="l" rtl="0" eaLnBrk="1" latinLnBrk="0" hangingPunct="1">
        <a:spcBef>
          <a:spcPct val="20000"/>
        </a:spcBef>
        <a:buChar char="•"/>
        <a:defRPr sz="2000">
          <a:solidFill>
            <a:schemeClr val="tx1"/>
          </a:solidFill>
          <a:latin typeface="+mn-lt"/>
          <a:ea typeface="+mn-ea"/>
          <a:cs typeface="+mn-cs"/>
        </a:defRPr>
      </a:lvl6pPr>
      <a:lvl7pPr marL="2971800" indent="-228600" algn="l" rtl="0" eaLnBrk="1" latinLnBrk="0" hangingPunct="1">
        <a:spcBef>
          <a:spcPct val="20000"/>
        </a:spcBef>
        <a:buChar char="•"/>
        <a:defRPr sz="2000">
          <a:solidFill>
            <a:schemeClr val="tx1"/>
          </a:solidFill>
          <a:latin typeface="+mn-lt"/>
          <a:ea typeface="+mn-ea"/>
          <a:cs typeface="+mn-cs"/>
        </a:defRPr>
      </a:lvl7pPr>
      <a:lvl8pPr marL="3429000" indent="-228600" algn="l" rtl="0" eaLnBrk="1" latinLnBrk="0" hangingPunct="1">
        <a:spcBef>
          <a:spcPct val="20000"/>
        </a:spcBef>
        <a:buChar char="•"/>
        <a:defRPr sz="2000">
          <a:solidFill>
            <a:schemeClr val="tx1"/>
          </a:solidFill>
          <a:latin typeface="+mn-lt"/>
          <a:ea typeface="+mn-ea"/>
          <a:cs typeface="+mn-cs"/>
        </a:defRPr>
      </a:lvl8pPr>
      <a:lvl9pPr marL="3886200" indent="-228600" algn="l" rtl="0" eaLnBrk="1" latinLnBrk="0" hangingPunct="1">
        <a:spcBef>
          <a:spcPct val="20000"/>
        </a:spcBef>
        <a:buChar char="•"/>
        <a:defRPr sz="2000">
          <a:solidFill>
            <a:schemeClr val="tx1"/>
          </a:solidFill>
          <a:latin typeface="+mn-lt"/>
          <a:ea typeface="+mn-ea"/>
          <a:cs typeface="+mn-cs"/>
        </a:defRPr>
      </a:lvl9pPr>
      <a:extLst/>
    </p:bodyStyle>
    <p:otherStyle>
      <a:lvl1pPr marL="0" algn="l" rtl="0" eaLnBrk="1" hangingPunct="1">
        <a:defRPr>
          <a:solidFill>
            <a:schemeClr val="tx1"/>
          </a:solidFill>
          <a:latin typeface="+mn-lt"/>
          <a:ea typeface="+mn-ea"/>
          <a:cs typeface="+mn-cs"/>
        </a:defRPr>
      </a:lvl1pPr>
      <a:lvl2pPr marL="457200" algn="l" rtl="0" eaLnBrk="1" hangingPunct="1">
        <a:defRPr>
          <a:solidFill>
            <a:schemeClr val="tx1"/>
          </a:solidFill>
          <a:latin typeface="+mn-lt"/>
          <a:ea typeface="+mn-ea"/>
          <a:cs typeface="+mn-cs"/>
        </a:defRPr>
      </a:lvl2pPr>
      <a:lvl3pPr marL="914400" algn="l" rtl="0" eaLnBrk="1" hangingPunct="1">
        <a:defRPr>
          <a:solidFill>
            <a:schemeClr val="tx1"/>
          </a:solidFill>
          <a:latin typeface="+mn-lt"/>
          <a:ea typeface="+mn-ea"/>
          <a:cs typeface="+mn-cs"/>
        </a:defRPr>
      </a:lvl3pPr>
      <a:lvl4pPr marL="1371600" algn="l" rtl="0" eaLnBrk="1" hangingPunct="1">
        <a:defRPr>
          <a:solidFill>
            <a:schemeClr val="tx1"/>
          </a:solidFill>
          <a:latin typeface="+mn-lt"/>
          <a:ea typeface="+mn-ea"/>
          <a:cs typeface="+mn-cs"/>
        </a:defRPr>
      </a:lvl4pPr>
      <a:lvl5pPr marL="1828800" algn="l" rtl="0" eaLnBrk="1" hangingPunct="1">
        <a:defRPr>
          <a:solidFill>
            <a:schemeClr val="tx1"/>
          </a:solidFill>
          <a:latin typeface="+mn-lt"/>
          <a:ea typeface="+mn-ea"/>
          <a:cs typeface="+mn-cs"/>
        </a:defRPr>
      </a:lvl5pPr>
      <a:lvl6pPr marL="2286000" algn="l" rtl="0" eaLnBrk="1" hangingPunct="1">
        <a:defRPr>
          <a:solidFill>
            <a:schemeClr val="tx1"/>
          </a:solidFill>
          <a:latin typeface="+mn-lt"/>
          <a:ea typeface="+mn-ea"/>
          <a:cs typeface="+mn-cs"/>
        </a:defRPr>
      </a:lvl6pPr>
      <a:lvl7pPr marL="2743200" algn="l" rtl="0" eaLnBrk="1" hangingPunct="1">
        <a:defRPr>
          <a:solidFill>
            <a:schemeClr val="tx1"/>
          </a:solidFill>
          <a:latin typeface="+mn-lt"/>
          <a:ea typeface="+mn-ea"/>
          <a:cs typeface="+mn-cs"/>
        </a:defRPr>
      </a:lvl7pPr>
      <a:lvl8pPr marL="3200400" algn="l" rtl="0" eaLnBrk="1" hangingPunct="1">
        <a:defRPr>
          <a:solidFill>
            <a:schemeClr val="tx1"/>
          </a:solidFill>
          <a:latin typeface="+mn-lt"/>
          <a:ea typeface="+mn-ea"/>
          <a:cs typeface="+mn-cs"/>
        </a:defRPr>
      </a:lvl8pPr>
      <a:lvl9pPr marL="3657600" algn="l" rtl="0" eaLnBrk="1" hangingPunct="1">
        <a:defRPr>
          <a:solidFill>
            <a:schemeClr val="tx1"/>
          </a:solidFill>
          <a:latin typeface="+mn-lt"/>
          <a:ea typeface="+mn-ea"/>
          <a:cs typeface="+mn-cs"/>
        </a:defRPr>
      </a:lvl9pPr>
      <a:extLst/>
    </p:otherStyle>
  </p:txStyles>
</p:sldMaster>
</file>

<file path=ppt/slideMasters/slideMaster32.xml><?xml version="1.0" encoding="utf-8"?>
<p:sldMaster xmlns:a="http://schemas.openxmlformats.org/drawingml/2006/main" xmlns:r="http://schemas.openxmlformats.org/officeDocument/2006/relationships" xmlns:p="http://schemas.openxmlformats.org/presentationml/2006/main" preserve="1">
  <p:cSld>
    <p:bg bwMode="gray">
      <p:bgPr>
        <a:solidFill>
          <a:schemeClr val="tx1"/>
        </a:solidFill>
        <a:effectLst/>
      </p:bgPr>
    </p:bg>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p:custDataLst>
              <p:tags r:id="rId11"/>
            </p:custDataLst>
            <p:extLst>
              <p:ext uri="{D42A27DB-BD31-4B8C-83A1-F6EECF244321}">
                <p14:modId xmlns:p14="http://schemas.microsoft.com/office/powerpoint/2010/main" val="4154604091"/>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189464" name="think-cell Folie" r:id="rId12" imgW="270" imgH="270" progId="TCLayout.ActiveDocument.1">
                  <p:embed/>
                </p:oleObj>
              </mc:Choice>
              <mc:Fallback>
                <p:oleObj name="think-cell Folie" r:id="rId12" imgW="270" imgH="270" progId="TCLayout.ActiveDocument.1">
                  <p:embed/>
                  <p:pic>
                    <p:nvPicPr>
                      <p:cNvPr id="0" name=""/>
                      <p:cNvPicPr/>
                      <p:nvPr/>
                    </p:nvPicPr>
                    <p:blipFill>
                      <a:blip r:embed="rId13"/>
                      <a:stretch>
                        <a:fillRect/>
                      </a:stretch>
                    </p:blipFill>
                    <p:spPr>
                      <a:xfrm>
                        <a:off x="1588" y="1588"/>
                        <a:ext cx="1587" cy="1587"/>
                      </a:xfrm>
                      <a:prstGeom prst="rect">
                        <a:avLst/>
                      </a:prstGeom>
                    </p:spPr>
                  </p:pic>
                </p:oleObj>
              </mc:Fallback>
            </mc:AlternateContent>
          </a:graphicData>
        </a:graphic>
      </p:graphicFrame>
      <p:pic>
        <p:nvPicPr>
          <p:cNvPr id="15" name="Picture 3" descr="Hintergrund"/>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pic>
        <p:nvPicPr>
          <p:cNvPr id="9" name="Image 66" descr="shadow-v2.png"/>
          <p:cNvPicPr>
            <a:picLocks noChangeAspect="1"/>
          </p:cNvPicPr>
          <p:nvPr/>
        </p:nvPicPr>
        <p:blipFill>
          <a:blip r:embed="rId15">
            <a:extLst>
              <a:ext uri="{28A0092B-C50C-407E-A947-70E740481C1C}">
                <a14:useLocalDpi xmlns:a14="http://schemas.microsoft.com/office/drawing/2010/main" val="0"/>
              </a:ext>
            </a:extLst>
          </a:blip>
          <a:srcRect t="8528" b="51877"/>
          <a:stretch>
            <a:fillRect/>
          </a:stretch>
        </p:blipFill>
        <p:spPr bwMode="auto">
          <a:xfrm>
            <a:off x="0" y="6381750"/>
            <a:ext cx="8856663" cy="206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6" name="Rectangle 6"/>
          <p:cNvSpPr>
            <a:spLocks noGrp="1"/>
          </p:cNvSpPr>
          <p:nvPr>
            <p:ph type="title"/>
          </p:nvPr>
        </p:nvSpPr>
        <p:spPr>
          <a:xfrm>
            <a:off x="648000" y="334800"/>
            <a:ext cx="7992000" cy="93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fontAlgn="base">
              <a:spcAft>
                <a:spcPct val="0"/>
              </a:spcAft>
            </a:pPr>
            <a:r>
              <a:rPr lang="en-GB" noProof="1"/>
              <a:t>Click to edit master title style</a:t>
            </a:r>
            <a:endParaRPr lang="en-GB" dirty="0"/>
          </a:p>
        </p:txBody>
      </p:sp>
      <p:grpSp>
        <p:nvGrpSpPr>
          <p:cNvPr id="10" name="Group 7"/>
          <p:cNvGrpSpPr>
            <a:grpSpLocks/>
          </p:cNvGrpSpPr>
          <p:nvPr/>
        </p:nvGrpSpPr>
        <p:grpSpPr bwMode="auto">
          <a:xfrm>
            <a:off x="7777163" y="6526213"/>
            <a:ext cx="863600" cy="236537"/>
            <a:chOff x="1005" y="1644"/>
            <a:chExt cx="3749" cy="1030"/>
          </a:xfrm>
        </p:grpSpPr>
        <p:sp>
          <p:nvSpPr>
            <p:cNvPr id="11" name="Freeform 8"/>
            <p:cNvSpPr>
              <a:spLocks/>
            </p:cNvSpPr>
            <p:nvPr userDrawn="1"/>
          </p:nvSpPr>
          <p:spPr bwMode="auto">
            <a:xfrm>
              <a:off x="1962" y="2123"/>
              <a:ext cx="314" cy="256"/>
            </a:xfrm>
            <a:custGeom>
              <a:avLst/>
              <a:gdLst>
                <a:gd name="T0" fmla="*/ 108 w 314"/>
                <a:gd name="T1" fmla="*/ 256 h 256"/>
                <a:gd name="T2" fmla="*/ 314 w 314"/>
                <a:gd name="T3" fmla="*/ 0 h 256"/>
                <a:gd name="T4" fmla="*/ 101 w 314"/>
                <a:gd name="T5" fmla="*/ 0 h 256"/>
                <a:gd name="T6" fmla="*/ 0 w 314"/>
                <a:gd name="T7" fmla="*/ 126 h 256"/>
                <a:gd name="T8" fmla="*/ 108 w 314"/>
                <a:gd name="T9" fmla="*/ 256 h 256"/>
              </a:gdLst>
              <a:ahLst/>
              <a:cxnLst>
                <a:cxn ang="0">
                  <a:pos x="T0" y="T1"/>
                </a:cxn>
                <a:cxn ang="0">
                  <a:pos x="T2" y="T3"/>
                </a:cxn>
                <a:cxn ang="0">
                  <a:pos x="T4" y="T5"/>
                </a:cxn>
                <a:cxn ang="0">
                  <a:pos x="T6" y="T7"/>
                </a:cxn>
                <a:cxn ang="0">
                  <a:pos x="T8" y="T9"/>
                </a:cxn>
              </a:cxnLst>
              <a:rect l="0" t="0" r="r" b="b"/>
              <a:pathLst>
                <a:path w="314" h="256">
                  <a:moveTo>
                    <a:pt x="108" y="256"/>
                  </a:moveTo>
                  <a:lnTo>
                    <a:pt x="314" y="0"/>
                  </a:lnTo>
                  <a:lnTo>
                    <a:pt x="101" y="0"/>
                  </a:lnTo>
                  <a:lnTo>
                    <a:pt x="0" y="126"/>
                  </a:lnTo>
                  <a:lnTo>
                    <a:pt x="108" y="256"/>
                  </a:lnTo>
                  <a:close/>
                </a:path>
              </a:pathLst>
            </a:custGeom>
            <a:solidFill>
              <a:srgbClr val="F15A2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solidFill>
                  <a:srgbClr val="000000"/>
                </a:solidFill>
              </a:endParaRPr>
            </a:p>
          </p:txBody>
        </p:sp>
        <p:sp>
          <p:nvSpPr>
            <p:cNvPr id="12" name="Freeform 9"/>
            <p:cNvSpPr>
              <a:spLocks noEditPoints="1"/>
            </p:cNvSpPr>
            <p:nvPr userDrawn="1"/>
          </p:nvSpPr>
          <p:spPr bwMode="auto">
            <a:xfrm>
              <a:off x="1005" y="1644"/>
              <a:ext cx="1183" cy="1014"/>
            </a:xfrm>
            <a:custGeom>
              <a:avLst/>
              <a:gdLst>
                <a:gd name="T0" fmla="*/ 359 w 501"/>
                <a:gd name="T1" fmla="*/ 313 h 429"/>
                <a:gd name="T2" fmla="*/ 339 w 501"/>
                <a:gd name="T3" fmla="*/ 287 h 429"/>
                <a:gd name="T4" fmla="*/ 331 w 501"/>
                <a:gd name="T5" fmla="*/ 277 h 429"/>
                <a:gd name="T6" fmla="*/ 288 w 501"/>
                <a:gd name="T7" fmla="*/ 257 h 429"/>
                <a:gd name="T8" fmla="*/ 232 w 501"/>
                <a:gd name="T9" fmla="*/ 313 h 429"/>
                <a:gd name="T10" fmla="*/ 288 w 501"/>
                <a:gd name="T11" fmla="*/ 368 h 429"/>
                <a:gd name="T12" fmla="*/ 331 w 501"/>
                <a:gd name="T13" fmla="*/ 348 h 429"/>
                <a:gd name="T14" fmla="*/ 339 w 501"/>
                <a:gd name="T15" fmla="*/ 338 h 429"/>
                <a:gd name="T16" fmla="*/ 359 w 501"/>
                <a:gd name="T17" fmla="*/ 313 h 429"/>
                <a:gd name="T18" fmla="*/ 162 w 501"/>
                <a:gd name="T19" fmla="*/ 312 h 429"/>
                <a:gd name="T20" fmla="*/ 288 w 501"/>
                <a:gd name="T21" fmla="*/ 188 h 429"/>
                <a:gd name="T22" fmla="*/ 384 w 501"/>
                <a:gd name="T23" fmla="*/ 232 h 429"/>
                <a:gd name="T24" fmla="*/ 385 w 501"/>
                <a:gd name="T25" fmla="*/ 234 h 429"/>
                <a:gd name="T26" fmla="*/ 387 w 501"/>
                <a:gd name="T27" fmla="*/ 233 h 429"/>
                <a:gd name="T28" fmla="*/ 250 w 501"/>
                <a:gd name="T29" fmla="*/ 0 h 429"/>
                <a:gd name="T30" fmla="*/ 0 w 501"/>
                <a:gd name="T31" fmla="*/ 429 h 429"/>
                <a:gd name="T32" fmla="*/ 244 w 501"/>
                <a:gd name="T33" fmla="*/ 429 h 429"/>
                <a:gd name="T34" fmla="*/ 245 w 501"/>
                <a:gd name="T35" fmla="*/ 428 h 429"/>
                <a:gd name="T36" fmla="*/ 220 w 501"/>
                <a:gd name="T37" fmla="*/ 417 h 429"/>
                <a:gd name="T38" fmla="*/ 162 w 501"/>
                <a:gd name="T39" fmla="*/ 312 h 429"/>
                <a:gd name="T40" fmla="*/ 496 w 501"/>
                <a:gd name="T41" fmla="*/ 427 h 429"/>
                <a:gd name="T42" fmla="*/ 470 w 501"/>
                <a:gd name="T43" fmla="*/ 420 h 429"/>
                <a:gd name="T44" fmla="*/ 405 w 501"/>
                <a:gd name="T45" fmla="*/ 367 h 429"/>
                <a:gd name="T46" fmla="*/ 380 w 501"/>
                <a:gd name="T47" fmla="*/ 398 h 429"/>
                <a:gd name="T48" fmla="*/ 333 w 501"/>
                <a:gd name="T49" fmla="*/ 428 h 429"/>
                <a:gd name="T50" fmla="*/ 333 w 501"/>
                <a:gd name="T51" fmla="*/ 429 h 429"/>
                <a:gd name="T52" fmla="*/ 501 w 501"/>
                <a:gd name="T53" fmla="*/ 429 h 429"/>
                <a:gd name="T54" fmla="*/ 501 w 501"/>
                <a:gd name="T55" fmla="*/ 428 h 429"/>
                <a:gd name="T56" fmla="*/ 496 w 501"/>
                <a:gd name="T57" fmla="*/ 427 h 4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01" h="429">
                  <a:moveTo>
                    <a:pt x="359" y="313"/>
                  </a:moveTo>
                  <a:cubicBezTo>
                    <a:pt x="353" y="305"/>
                    <a:pt x="350" y="300"/>
                    <a:pt x="339" y="287"/>
                  </a:cubicBezTo>
                  <a:cubicBezTo>
                    <a:pt x="336" y="283"/>
                    <a:pt x="335" y="282"/>
                    <a:pt x="331" y="277"/>
                  </a:cubicBezTo>
                  <a:cubicBezTo>
                    <a:pt x="320" y="265"/>
                    <a:pt x="306" y="257"/>
                    <a:pt x="288" y="257"/>
                  </a:cubicBezTo>
                  <a:cubicBezTo>
                    <a:pt x="257" y="257"/>
                    <a:pt x="232" y="282"/>
                    <a:pt x="232" y="313"/>
                  </a:cubicBezTo>
                  <a:cubicBezTo>
                    <a:pt x="232" y="343"/>
                    <a:pt x="257" y="368"/>
                    <a:pt x="288" y="368"/>
                  </a:cubicBezTo>
                  <a:cubicBezTo>
                    <a:pt x="306" y="368"/>
                    <a:pt x="320" y="360"/>
                    <a:pt x="331" y="348"/>
                  </a:cubicBezTo>
                  <a:cubicBezTo>
                    <a:pt x="335" y="343"/>
                    <a:pt x="336" y="342"/>
                    <a:pt x="339" y="338"/>
                  </a:cubicBezTo>
                  <a:cubicBezTo>
                    <a:pt x="350" y="325"/>
                    <a:pt x="353" y="320"/>
                    <a:pt x="359" y="313"/>
                  </a:cubicBezTo>
                  <a:moveTo>
                    <a:pt x="162" y="312"/>
                  </a:moveTo>
                  <a:cubicBezTo>
                    <a:pt x="162" y="243"/>
                    <a:pt x="218" y="188"/>
                    <a:pt x="288" y="188"/>
                  </a:cubicBezTo>
                  <a:cubicBezTo>
                    <a:pt x="322" y="188"/>
                    <a:pt x="357" y="201"/>
                    <a:pt x="384" y="232"/>
                  </a:cubicBezTo>
                  <a:cubicBezTo>
                    <a:pt x="385" y="234"/>
                    <a:pt x="385" y="234"/>
                    <a:pt x="385" y="234"/>
                  </a:cubicBezTo>
                  <a:cubicBezTo>
                    <a:pt x="387" y="233"/>
                    <a:pt x="387" y="233"/>
                    <a:pt x="387" y="233"/>
                  </a:cubicBezTo>
                  <a:cubicBezTo>
                    <a:pt x="250" y="0"/>
                    <a:pt x="250" y="0"/>
                    <a:pt x="250" y="0"/>
                  </a:cubicBezTo>
                  <a:cubicBezTo>
                    <a:pt x="0" y="429"/>
                    <a:pt x="0" y="429"/>
                    <a:pt x="0" y="429"/>
                  </a:cubicBezTo>
                  <a:cubicBezTo>
                    <a:pt x="244" y="429"/>
                    <a:pt x="244" y="429"/>
                    <a:pt x="244" y="429"/>
                  </a:cubicBezTo>
                  <a:cubicBezTo>
                    <a:pt x="245" y="428"/>
                    <a:pt x="245" y="428"/>
                    <a:pt x="245" y="428"/>
                  </a:cubicBezTo>
                  <a:cubicBezTo>
                    <a:pt x="234" y="425"/>
                    <a:pt x="224" y="419"/>
                    <a:pt x="220" y="417"/>
                  </a:cubicBezTo>
                  <a:cubicBezTo>
                    <a:pt x="185" y="395"/>
                    <a:pt x="162" y="357"/>
                    <a:pt x="162" y="312"/>
                  </a:cubicBezTo>
                  <a:moveTo>
                    <a:pt x="496" y="427"/>
                  </a:moveTo>
                  <a:cubicBezTo>
                    <a:pt x="485" y="425"/>
                    <a:pt x="476" y="422"/>
                    <a:pt x="470" y="420"/>
                  </a:cubicBezTo>
                  <a:cubicBezTo>
                    <a:pt x="444" y="409"/>
                    <a:pt x="423" y="389"/>
                    <a:pt x="405" y="367"/>
                  </a:cubicBezTo>
                  <a:cubicBezTo>
                    <a:pt x="405" y="367"/>
                    <a:pt x="392" y="385"/>
                    <a:pt x="380" y="398"/>
                  </a:cubicBezTo>
                  <a:cubicBezTo>
                    <a:pt x="362" y="417"/>
                    <a:pt x="343" y="425"/>
                    <a:pt x="333" y="428"/>
                  </a:cubicBezTo>
                  <a:cubicBezTo>
                    <a:pt x="333" y="429"/>
                    <a:pt x="333" y="429"/>
                    <a:pt x="333" y="429"/>
                  </a:cubicBezTo>
                  <a:cubicBezTo>
                    <a:pt x="501" y="429"/>
                    <a:pt x="501" y="429"/>
                    <a:pt x="501" y="429"/>
                  </a:cubicBezTo>
                  <a:cubicBezTo>
                    <a:pt x="501" y="428"/>
                    <a:pt x="501" y="428"/>
                    <a:pt x="501" y="428"/>
                  </a:cubicBezTo>
                  <a:cubicBezTo>
                    <a:pt x="501" y="428"/>
                    <a:pt x="499" y="427"/>
                    <a:pt x="496" y="427"/>
                  </a:cubicBezTo>
                </a:path>
              </a:pathLst>
            </a:custGeom>
            <a:solidFill>
              <a:srgbClr val="005BA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solidFill>
                  <a:srgbClr val="000000"/>
                </a:solidFill>
              </a:endParaRPr>
            </a:p>
          </p:txBody>
        </p:sp>
        <p:sp>
          <p:nvSpPr>
            <p:cNvPr id="14" name="Freeform 10"/>
            <p:cNvSpPr>
              <a:spLocks noEditPoints="1"/>
            </p:cNvSpPr>
            <p:nvPr userDrawn="1"/>
          </p:nvSpPr>
          <p:spPr bwMode="auto">
            <a:xfrm>
              <a:off x="2540" y="1904"/>
              <a:ext cx="2214" cy="770"/>
            </a:xfrm>
            <a:custGeom>
              <a:avLst/>
              <a:gdLst>
                <a:gd name="T0" fmla="*/ 171 w 937"/>
                <a:gd name="T1" fmla="*/ 136 h 326"/>
                <a:gd name="T2" fmla="*/ 78 w 937"/>
                <a:gd name="T3" fmla="*/ 89 h 326"/>
                <a:gd name="T4" fmla="*/ 125 w 937"/>
                <a:gd name="T5" fmla="*/ 53 h 326"/>
                <a:gd name="T6" fmla="*/ 186 w 937"/>
                <a:gd name="T7" fmla="*/ 100 h 326"/>
                <a:gd name="T8" fmla="*/ 253 w 937"/>
                <a:gd name="T9" fmla="*/ 100 h 326"/>
                <a:gd name="T10" fmla="*/ 128 w 937"/>
                <a:gd name="T11" fmla="*/ 0 h 326"/>
                <a:gd name="T12" fmla="*/ 12 w 937"/>
                <a:gd name="T13" fmla="*/ 94 h 326"/>
                <a:gd name="T14" fmla="*/ 104 w 937"/>
                <a:gd name="T15" fmla="*/ 183 h 326"/>
                <a:gd name="T16" fmla="*/ 197 w 937"/>
                <a:gd name="T17" fmla="*/ 234 h 326"/>
                <a:gd name="T18" fmla="*/ 136 w 937"/>
                <a:gd name="T19" fmla="*/ 273 h 326"/>
                <a:gd name="T20" fmla="*/ 67 w 937"/>
                <a:gd name="T21" fmla="*/ 215 h 326"/>
                <a:gd name="T22" fmla="*/ 1 w 937"/>
                <a:gd name="T23" fmla="*/ 215 h 326"/>
                <a:gd name="T24" fmla="*/ 134 w 937"/>
                <a:gd name="T25" fmla="*/ 326 h 326"/>
                <a:gd name="T26" fmla="*/ 263 w 937"/>
                <a:gd name="T27" fmla="*/ 226 h 326"/>
                <a:gd name="T28" fmla="*/ 171 w 937"/>
                <a:gd name="T29" fmla="*/ 136 h 326"/>
                <a:gd name="T30" fmla="*/ 541 w 937"/>
                <a:gd name="T31" fmla="*/ 121 h 326"/>
                <a:gd name="T32" fmla="*/ 541 w 937"/>
                <a:gd name="T33" fmla="*/ 121 h 326"/>
                <a:gd name="T34" fmla="*/ 473 w 937"/>
                <a:gd name="T35" fmla="*/ 87 h 326"/>
                <a:gd name="T36" fmla="*/ 374 w 937"/>
                <a:gd name="T37" fmla="*/ 204 h 326"/>
                <a:gd name="T38" fmla="*/ 475 w 937"/>
                <a:gd name="T39" fmla="*/ 325 h 326"/>
                <a:gd name="T40" fmla="*/ 543 w 937"/>
                <a:gd name="T41" fmla="*/ 290 h 326"/>
                <a:gd name="T42" fmla="*/ 544 w 937"/>
                <a:gd name="T43" fmla="*/ 290 h 326"/>
                <a:gd name="T44" fmla="*/ 544 w 937"/>
                <a:gd name="T45" fmla="*/ 319 h 326"/>
                <a:gd name="T46" fmla="*/ 603 w 937"/>
                <a:gd name="T47" fmla="*/ 319 h 326"/>
                <a:gd name="T48" fmla="*/ 603 w 937"/>
                <a:gd name="T49" fmla="*/ 8 h 326"/>
                <a:gd name="T50" fmla="*/ 541 w 937"/>
                <a:gd name="T51" fmla="*/ 8 h 326"/>
                <a:gd name="T52" fmla="*/ 541 w 937"/>
                <a:gd name="T53" fmla="*/ 121 h 326"/>
                <a:gd name="T54" fmla="*/ 490 w 937"/>
                <a:gd name="T55" fmla="*/ 278 h 326"/>
                <a:gd name="T56" fmla="*/ 436 w 937"/>
                <a:gd name="T57" fmla="*/ 206 h 326"/>
                <a:gd name="T58" fmla="*/ 490 w 937"/>
                <a:gd name="T59" fmla="*/ 134 h 326"/>
                <a:gd name="T60" fmla="*/ 543 w 937"/>
                <a:gd name="T61" fmla="*/ 205 h 326"/>
                <a:gd name="T62" fmla="*/ 490 w 937"/>
                <a:gd name="T63" fmla="*/ 278 h 326"/>
                <a:gd name="T64" fmla="*/ 741 w 937"/>
                <a:gd name="T65" fmla="*/ 87 h 326"/>
                <a:gd name="T66" fmla="*/ 626 w 937"/>
                <a:gd name="T67" fmla="*/ 206 h 326"/>
                <a:gd name="T68" fmla="*/ 741 w 937"/>
                <a:gd name="T69" fmla="*/ 325 h 326"/>
                <a:gd name="T70" fmla="*/ 846 w 937"/>
                <a:gd name="T71" fmla="*/ 249 h 326"/>
                <a:gd name="T72" fmla="*/ 792 w 937"/>
                <a:gd name="T73" fmla="*/ 249 h 326"/>
                <a:gd name="T74" fmla="*/ 743 w 937"/>
                <a:gd name="T75" fmla="*/ 278 h 326"/>
                <a:gd name="T76" fmla="*/ 687 w 937"/>
                <a:gd name="T77" fmla="*/ 221 h 326"/>
                <a:gd name="T78" fmla="*/ 850 w 937"/>
                <a:gd name="T79" fmla="*/ 221 h 326"/>
                <a:gd name="T80" fmla="*/ 741 w 937"/>
                <a:gd name="T81" fmla="*/ 87 h 326"/>
                <a:gd name="T82" fmla="*/ 687 w 937"/>
                <a:gd name="T83" fmla="*/ 182 h 326"/>
                <a:gd name="T84" fmla="*/ 739 w 937"/>
                <a:gd name="T85" fmla="*/ 134 h 326"/>
                <a:gd name="T86" fmla="*/ 788 w 937"/>
                <a:gd name="T87" fmla="*/ 182 h 326"/>
                <a:gd name="T88" fmla="*/ 687 w 937"/>
                <a:gd name="T89" fmla="*/ 182 h 326"/>
                <a:gd name="T90" fmla="*/ 875 w 937"/>
                <a:gd name="T91" fmla="*/ 319 h 326"/>
                <a:gd name="T92" fmla="*/ 937 w 937"/>
                <a:gd name="T93" fmla="*/ 319 h 326"/>
                <a:gd name="T94" fmla="*/ 937 w 937"/>
                <a:gd name="T95" fmla="*/ 8 h 326"/>
                <a:gd name="T96" fmla="*/ 875 w 937"/>
                <a:gd name="T97" fmla="*/ 8 h 326"/>
                <a:gd name="T98" fmla="*/ 875 w 937"/>
                <a:gd name="T99" fmla="*/ 319 h 326"/>
                <a:gd name="T100" fmla="*/ 286 w 937"/>
                <a:gd name="T101" fmla="*/ 319 h 326"/>
                <a:gd name="T102" fmla="*/ 348 w 937"/>
                <a:gd name="T103" fmla="*/ 319 h 326"/>
                <a:gd name="T104" fmla="*/ 348 w 937"/>
                <a:gd name="T105" fmla="*/ 93 h 326"/>
                <a:gd name="T106" fmla="*/ 286 w 937"/>
                <a:gd name="T107" fmla="*/ 93 h 326"/>
                <a:gd name="T108" fmla="*/ 286 w 937"/>
                <a:gd name="T109" fmla="*/ 319 h 326"/>
                <a:gd name="T110" fmla="*/ 286 w 937"/>
                <a:gd name="T111" fmla="*/ 59 h 326"/>
                <a:gd name="T112" fmla="*/ 348 w 937"/>
                <a:gd name="T113" fmla="*/ 59 h 326"/>
                <a:gd name="T114" fmla="*/ 348 w 937"/>
                <a:gd name="T115" fmla="*/ 8 h 326"/>
                <a:gd name="T116" fmla="*/ 286 w 937"/>
                <a:gd name="T117" fmla="*/ 8 h 326"/>
                <a:gd name="T118" fmla="*/ 286 w 937"/>
                <a:gd name="T119" fmla="*/ 59 h 3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937" h="326">
                  <a:moveTo>
                    <a:pt x="171" y="136"/>
                  </a:moveTo>
                  <a:cubicBezTo>
                    <a:pt x="93" y="116"/>
                    <a:pt x="78" y="113"/>
                    <a:pt x="78" y="89"/>
                  </a:cubicBezTo>
                  <a:cubicBezTo>
                    <a:pt x="78" y="63"/>
                    <a:pt x="103" y="53"/>
                    <a:pt x="125" y="53"/>
                  </a:cubicBezTo>
                  <a:cubicBezTo>
                    <a:pt x="158" y="53"/>
                    <a:pt x="184" y="63"/>
                    <a:pt x="186" y="100"/>
                  </a:cubicBezTo>
                  <a:cubicBezTo>
                    <a:pt x="253" y="100"/>
                    <a:pt x="253" y="100"/>
                    <a:pt x="253" y="100"/>
                  </a:cubicBezTo>
                  <a:cubicBezTo>
                    <a:pt x="253" y="29"/>
                    <a:pt x="193" y="0"/>
                    <a:pt x="128" y="0"/>
                  </a:cubicBezTo>
                  <a:cubicBezTo>
                    <a:pt x="72" y="0"/>
                    <a:pt x="12" y="31"/>
                    <a:pt x="12" y="94"/>
                  </a:cubicBezTo>
                  <a:cubicBezTo>
                    <a:pt x="12" y="153"/>
                    <a:pt x="58" y="171"/>
                    <a:pt x="104" y="183"/>
                  </a:cubicBezTo>
                  <a:cubicBezTo>
                    <a:pt x="150" y="195"/>
                    <a:pt x="197" y="201"/>
                    <a:pt x="197" y="234"/>
                  </a:cubicBezTo>
                  <a:cubicBezTo>
                    <a:pt x="197" y="266"/>
                    <a:pt x="160" y="273"/>
                    <a:pt x="136" y="273"/>
                  </a:cubicBezTo>
                  <a:cubicBezTo>
                    <a:pt x="100" y="273"/>
                    <a:pt x="67" y="257"/>
                    <a:pt x="67" y="215"/>
                  </a:cubicBezTo>
                  <a:cubicBezTo>
                    <a:pt x="1" y="215"/>
                    <a:pt x="1" y="215"/>
                    <a:pt x="1" y="215"/>
                  </a:cubicBezTo>
                  <a:cubicBezTo>
                    <a:pt x="0" y="292"/>
                    <a:pt x="65" y="326"/>
                    <a:pt x="134" y="326"/>
                  </a:cubicBezTo>
                  <a:cubicBezTo>
                    <a:pt x="218" y="326"/>
                    <a:pt x="263" y="283"/>
                    <a:pt x="263" y="226"/>
                  </a:cubicBezTo>
                  <a:cubicBezTo>
                    <a:pt x="263" y="156"/>
                    <a:pt x="193" y="141"/>
                    <a:pt x="171" y="136"/>
                  </a:cubicBezTo>
                  <a:moveTo>
                    <a:pt x="541" y="121"/>
                  </a:moveTo>
                  <a:cubicBezTo>
                    <a:pt x="541" y="121"/>
                    <a:pt x="541" y="121"/>
                    <a:pt x="541" y="121"/>
                  </a:cubicBezTo>
                  <a:cubicBezTo>
                    <a:pt x="526" y="99"/>
                    <a:pt x="500" y="87"/>
                    <a:pt x="473" y="87"/>
                  </a:cubicBezTo>
                  <a:cubicBezTo>
                    <a:pt x="407" y="87"/>
                    <a:pt x="374" y="144"/>
                    <a:pt x="374" y="204"/>
                  </a:cubicBezTo>
                  <a:cubicBezTo>
                    <a:pt x="374" y="266"/>
                    <a:pt x="407" y="325"/>
                    <a:pt x="475" y="325"/>
                  </a:cubicBezTo>
                  <a:cubicBezTo>
                    <a:pt x="504" y="325"/>
                    <a:pt x="529" y="314"/>
                    <a:pt x="543" y="290"/>
                  </a:cubicBezTo>
                  <a:cubicBezTo>
                    <a:pt x="544" y="290"/>
                    <a:pt x="544" y="290"/>
                    <a:pt x="544" y="290"/>
                  </a:cubicBezTo>
                  <a:cubicBezTo>
                    <a:pt x="544" y="319"/>
                    <a:pt x="544" y="319"/>
                    <a:pt x="544" y="319"/>
                  </a:cubicBezTo>
                  <a:cubicBezTo>
                    <a:pt x="603" y="319"/>
                    <a:pt x="603" y="319"/>
                    <a:pt x="603" y="319"/>
                  </a:cubicBezTo>
                  <a:cubicBezTo>
                    <a:pt x="603" y="8"/>
                    <a:pt x="603" y="8"/>
                    <a:pt x="603" y="8"/>
                  </a:cubicBezTo>
                  <a:cubicBezTo>
                    <a:pt x="541" y="8"/>
                    <a:pt x="541" y="8"/>
                    <a:pt x="541" y="8"/>
                  </a:cubicBezTo>
                  <a:lnTo>
                    <a:pt x="541" y="121"/>
                  </a:lnTo>
                  <a:close/>
                  <a:moveTo>
                    <a:pt x="490" y="278"/>
                  </a:moveTo>
                  <a:cubicBezTo>
                    <a:pt x="452" y="278"/>
                    <a:pt x="436" y="241"/>
                    <a:pt x="436" y="206"/>
                  </a:cubicBezTo>
                  <a:cubicBezTo>
                    <a:pt x="436" y="169"/>
                    <a:pt x="449" y="134"/>
                    <a:pt x="490" y="134"/>
                  </a:cubicBezTo>
                  <a:cubicBezTo>
                    <a:pt x="530" y="134"/>
                    <a:pt x="543" y="169"/>
                    <a:pt x="543" y="205"/>
                  </a:cubicBezTo>
                  <a:cubicBezTo>
                    <a:pt x="543" y="242"/>
                    <a:pt x="531" y="278"/>
                    <a:pt x="490" y="278"/>
                  </a:cubicBezTo>
                  <a:moveTo>
                    <a:pt x="741" y="87"/>
                  </a:moveTo>
                  <a:cubicBezTo>
                    <a:pt x="672" y="87"/>
                    <a:pt x="626" y="139"/>
                    <a:pt x="626" y="206"/>
                  </a:cubicBezTo>
                  <a:cubicBezTo>
                    <a:pt x="626" y="276"/>
                    <a:pt x="670" y="325"/>
                    <a:pt x="741" y="325"/>
                  </a:cubicBezTo>
                  <a:cubicBezTo>
                    <a:pt x="792" y="325"/>
                    <a:pt x="829" y="302"/>
                    <a:pt x="846" y="249"/>
                  </a:cubicBezTo>
                  <a:cubicBezTo>
                    <a:pt x="792" y="249"/>
                    <a:pt x="792" y="249"/>
                    <a:pt x="792" y="249"/>
                  </a:cubicBezTo>
                  <a:cubicBezTo>
                    <a:pt x="788" y="263"/>
                    <a:pt x="768" y="278"/>
                    <a:pt x="743" y="278"/>
                  </a:cubicBezTo>
                  <a:cubicBezTo>
                    <a:pt x="708" y="278"/>
                    <a:pt x="689" y="260"/>
                    <a:pt x="687" y="221"/>
                  </a:cubicBezTo>
                  <a:cubicBezTo>
                    <a:pt x="850" y="221"/>
                    <a:pt x="850" y="221"/>
                    <a:pt x="850" y="221"/>
                  </a:cubicBezTo>
                  <a:cubicBezTo>
                    <a:pt x="854" y="152"/>
                    <a:pt x="817" y="87"/>
                    <a:pt x="741" y="87"/>
                  </a:cubicBezTo>
                  <a:moveTo>
                    <a:pt x="687" y="182"/>
                  </a:moveTo>
                  <a:cubicBezTo>
                    <a:pt x="688" y="164"/>
                    <a:pt x="700" y="134"/>
                    <a:pt x="739" y="134"/>
                  </a:cubicBezTo>
                  <a:cubicBezTo>
                    <a:pt x="769" y="134"/>
                    <a:pt x="782" y="151"/>
                    <a:pt x="788" y="182"/>
                  </a:cubicBezTo>
                  <a:lnTo>
                    <a:pt x="687" y="182"/>
                  </a:lnTo>
                  <a:close/>
                  <a:moveTo>
                    <a:pt x="875" y="319"/>
                  </a:moveTo>
                  <a:cubicBezTo>
                    <a:pt x="937" y="319"/>
                    <a:pt x="937" y="319"/>
                    <a:pt x="937" y="319"/>
                  </a:cubicBezTo>
                  <a:cubicBezTo>
                    <a:pt x="937" y="8"/>
                    <a:pt x="937" y="8"/>
                    <a:pt x="937" y="8"/>
                  </a:cubicBezTo>
                  <a:cubicBezTo>
                    <a:pt x="875" y="8"/>
                    <a:pt x="875" y="8"/>
                    <a:pt x="875" y="8"/>
                  </a:cubicBezTo>
                  <a:lnTo>
                    <a:pt x="875" y="319"/>
                  </a:lnTo>
                  <a:close/>
                  <a:moveTo>
                    <a:pt x="286" y="319"/>
                  </a:moveTo>
                  <a:cubicBezTo>
                    <a:pt x="348" y="319"/>
                    <a:pt x="348" y="319"/>
                    <a:pt x="348" y="319"/>
                  </a:cubicBezTo>
                  <a:cubicBezTo>
                    <a:pt x="348" y="93"/>
                    <a:pt x="348" y="93"/>
                    <a:pt x="348" y="93"/>
                  </a:cubicBezTo>
                  <a:cubicBezTo>
                    <a:pt x="286" y="93"/>
                    <a:pt x="286" y="93"/>
                    <a:pt x="286" y="93"/>
                  </a:cubicBezTo>
                  <a:lnTo>
                    <a:pt x="286" y="319"/>
                  </a:lnTo>
                  <a:close/>
                  <a:moveTo>
                    <a:pt x="286" y="59"/>
                  </a:moveTo>
                  <a:cubicBezTo>
                    <a:pt x="348" y="59"/>
                    <a:pt x="348" y="59"/>
                    <a:pt x="348" y="59"/>
                  </a:cubicBezTo>
                  <a:cubicBezTo>
                    <a:pt x="348" y="8"/>
                    <a:pt x="348" y="8"/>
                    <a:pt x="348" y="8"/>
                  </a:cubicBezTo>
                  <a:cubicBezTo>
                    <a:pt x="286" y="8"/>
                    <a:pt x="286" y="8"/>
                    <a:pt x="286" y="8"/>
                  </a:cubicBezTo>
                  <a:lnTo>
                    <a:pt x="286" y="59"/>
                  </a:lnTo>
                  <a:close/>
                </a:path>
              </a:pathLst>
            </a:custGeom>
            <a:solidFill>
              <a:srgbClr val="005BA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solidFill>
                  <a:srgbClr val="000000"/>
                </a:solidFill>
              </a:endParaRPr>
            </a:p>
          </p:txBody>
        </p:sp>
      </p:grpSp>
      <p:sp>
        <p:nvSpPr>
          <p:cNvPr id="16" name="Footer Placeholder 3"/>
          <p:cNvSpPr txBox="1">
            <a:spLocks/>
          </p:cNvSpPr>
          <p:nvPr/>
        </p:nvSpPr>
        <p:spPr>
          <a:xfrm>
            <a:off x="1341438" y="6626225"/>
            <a:ext cx="2442563" cy="138499"/>
          </a:xfrm>
          <a:prstGeom prst="rect">
            <a:avLst/>
          </a:prstGeom>
        </p:spPr>
        <p:txBody>
          <a:bodyPr wrap="none" lIns="0" tIns="0" rIns="0" bIns="0">
            <a:spAutoFit/>
          </a:bodyPr>
          <a:lstStyle>
            <a:lvl1pPr marL="0" algn="l" rtl="0" latinLnBrk="0">
              <a:defRPr sz="900" kern="1200">
                <a:solidFill>
                  <a:schemeClr val="tx2"/>
                </a:solidFill>
                <a:latin typeface="+mn-lt"/>
                <a:ea typeface="+mn-ea"/>
                <a:cs typeface="+mn-cs"/>
              </a:defRPr>
            </a:lvl1pPr>
            <a:lvl2pPr marL="457200" algn="l" rtl="0" latinLnBrk="0">
              <a:defRPr sz="1800" kern="1200">
                <a:solidFill>
                  <a:schemeClr val="tx1"/>
                </a:solidFill>
                <a:latin typeface="+mn-lt"/>
                <a:ea typeface="+mn-ea"/>
                <a:cs typeface="+mn-cs"/>
              </a:defRPr>
            </a:lvl2pPr>
            <a:lvl3pPr marL="914400" algn="l" rtl="0" latinLnBrk="0">
              <a:defRPr sz="1800" kern="1200">
                <a:solidFill>
                  <a:schemeClr val="tx1"/>
                </a:solidFill>
                <a:latin typeface="+mn-lt"/>
                <a:ea typeface="+mn-ea"/>
                <a:cs typeface="+mn-cs"/>
              </a:defRPr>
            </a:lvl3pPr>
            <a:lvl4pPr marL="1371600" algn="l" rtl="0" latinLnBrk="0">
              <a:defRPr sz="1800" kern="1200">
                <a:solidFill>
                  <a:schemeClr val="tx1"/>
                </a:solidFill>
                <a:latin typeface="+mn-lt"/>
                <a:ea typeface="+mn-ea"/>
                <a:cs typeface="+mn-cs"/>
              </a:defRPr>
            </a:lvl4pPr>
            <a:lvl5pPr marL="1828800" algn="l" rtl="0" latinLnBrk="0">
              <a:defRPr sz="1800" kern="1200">
                <a:solidFill>
                  <a:schemeClr val="tx1"/>
                </a:solidFill>
                <a:latin typeface="+mn-lt"/>
                <a:ea typeface="+mn-ea"/>
                <a:cs typeface="+mn-cs"/>
              </a:defRPr>
            </a:lvl5pPr>
            <a:lvl6pPr marL="2286000" algn="l" rtl="0" latinLnBrk="0">
              <a:defRPr sz="1800" kern="1200">
                <a:solidFill>
                  <a:schemeClr val="tx1"/>
                </a:solidFill>
                <a:latin typeface="+mn-lt"/>
                <a:ea typeface="+mn-ea"/>
                <a:cs typeface="+mn-cs"/>
              </a:defRPr>
            </a:lvl6pPr>
            <a:lvl7pPr marL="2743200" algn="l" rtl="0" latinLnBrk="0">
              <a:defRPr sz="1800" kern="1200">
                <a:solidFill>
                  <a:schemeClr val="tx1"/>
                </a:solidFill>
                <a:latin typeface="+mn-lt"/>
                <a:ea typeface="+mn-ea"/>
                <a:cs typeface="+mn-cs"/>
              </a:defRPr>
            </a:lvl7pPr>
            <a:lvl8pPr marL="3200400" algn="l" rtl="0" latinLnBrk="0">
              <a:defRPr sz="1800" kern="1200">
                <a:solidFill>
                  <a:schemeClr val="tx1"/>
                </a:solidFill>
                <a:latin typeface="+mn-lt"/>
                <a:ea typeface="+mn-ea"/>
                <a:cs typeface="+mn-cs"/>
              </a:defRPr>
            </a:lvl8pPr>
            <a:lvl9pPr marL="3657600" algn="l" rtl="0" latinLnBrk="0">
              <a:defRPr sz="1800" kern="1200">
                <a:solidFill>
                  <a:schemeClr val="tx1"/>
                </a:solidFill>
                <a:latin typeface="+mn-lt"/>
                <a:ea typeface="+mn-ea"/>
                <a:cs typeface="+mn-cs"/>
              </a:defRPr>
            </a:lvl9pPr>
            <a:extLst/>
          </a:lstStyle>
          <a:p>
            <a:r>
              <a:rPr lang="en-GB">
                <a:solidFill>
                  <a:srgbClr val="7F7F7F"/>
                </a:solidFill>
              </a:rPr>
              <a:t>Sidel Template 2013, </a:t>
            </a:r>
            <a:fld id="{74360A6C-0130-475B-8B37-F39CE4E35109}" type="datetime4">
              <a:rPr lang="en-GB" smtClean="0">
                <a:solidFill>
                  <a:srgbClr val="7F7F7F"/>
                </a:solidFill>
              </a:rPr>
              <a:pPr/>
              <a:t>Thu, 14 March</a:t>
            </a:fld>
            <a:r>
              <a:rPr lang="en-GB">
                <a:solidFill>
                  <a:srgbClr val="7F7F7F"/>
                </a:solidFill>
              </a:rPr>
              <a:t> – Confidential</a:t>
            </a:r>
            <a:endParaRPr lang="en-GB" dirty="0">
              <a:solidFill>
                <a:srgbClr val="7F7F7F"/>
              </a:solidFill>
            </a:endParaRPr>
          </a:p>
        </p:txBody>
      </p:sp>
      <p:sp>
        <p:nvSpPr>
          <p:cNvPr id="17" name="Slide Number Placeholder 4"/>
          <p:cNvSpPr txBox="1">
            <a:spLocks/>
          </p:cNvSpPr>
          <p:nvPr/>
        </p:nvSpPr>
        <p:spPr>
          <a:xfrm>
            <a:off x="652780" y="6626225"/>
            <a:ext cx="448841" cy="138499"/>
          </a:xfrm>
          <a:prstGeom prst="rect">
            <a:avLst/>
          </a:prstGeom>
        </p:spPr>
        <p:txBody>
          <a:bodyPr wrap="none" lIns="0" tIns="0" rIns="0" bIns="0">
            <a:spAutoFit/>
          </a:bodyPr>
          <a:lstStyle>
            <a:lvl1pPr marL="0" algn="l" rtl="0" latinLnBrk="0">
              <a:defRPr sz="900" kern="1200">
                <a:solidFill>
                  <a:schemeClr val="tx2"/>
                </a:solidFill>
                <a:latin typeface="+mn-lt"/>
                <a:ea typeface="+mn-ea"/>
                <a:cs typeface="+mn-cs"/>
              </a:defRPr>
            </a:lvl1pPr>
            <a:lvl2pPr marL="457200" algn="l" rtl="0" latinLnBrk="0">
              <a:defRPr sz="1800" kern="1200">
                <a:solidFill>
                  <a:schemeClr val="tx1"/>
                </a:solidFill>
                <a:latin typeface="+mn-lt"/>
                <a:ea typeface="+mn-ea"/>
                <a:cs typeface="+mn-cs"/>
              </a:defRPr>
            </a:lvl2pPr>
            <a:lvl3pPr marL="914400" algn="l" rtl="0" latinLnBrk="0">
              <a:defRPr sz="1800" kern="1200">
                <a:solidFill>
                  <a:schemeClr val="tx1"/>
                </a:solidFill>
                <a:latin typeface="+mn-lt"/>
                <a:ea typeface="+mn-ea"/>
                <a:cs typeface="+mn-cs"/>
              </a:defRPr>
            </a:lvl3pPr>
            <a:lvl4pPr marL="1371600" algn="l" rtl="0" latinLnBrk="0">
              <a:defRPr sz="1800" kern="1200">
                <a:solidFill>
                  <a:schemeClr val="tx1"/>
                </a:solidFill>
                <a:latin typeface="+mn-lt"/>
                <a:ea typeface="+mn-ea"/>
                <a:cs typeface="+mn-cs"/>
              </a:defRPr>
            </a:lvl4pPr>
            <a:lvl5pPr marL="1828800" algn="l" rtl="0" latinLnBrk="0">
              <a:defRPr sz="1800" kern="1200">
                <a:solidFill>
                  <a:schemeClr val="tx1"/>
                </a:solidFill>
                <a:latin typeface="+mn-lt"/>
                <a:ea typeface="+mn-ea"/>
                <a:cs typeface="+mn-cs"/>
              </a:defRPr>
            </a:lvl5pPr>
            <a:lvl6pPr marL="2286000" algn="l" rtl="0" latinLnBrk="0">
              <a:defRPr sz="1800" kern="1200">
                <a:solidFill>
                  <a:schemeClr val="tx1"/>
                </a:solidFill>
                <a:latin typeface="+mn-lt"/>
                <a:ea typeface="+mn-ea"/>
                <a:cs typeface="+mn-cs"/>
              </a:defRPr>
            </a:lvl6pPr>
            <a:lvl7pPr marL="2743200" algn="l" rtl="0" latinLnBrk="0">
              <a:defRPr sz="1800" kern="1200">
                <a:solidFill>
                  <a:schemeClr val="tx1"/>
                </a:solidFill>
                <a:latin typeface="+mn-lt"/>
                <a:ea typeface="+mn-ea"/>
                <a:cs typeface="+mn-cs"/>
              </a:defRPr>
            </a:lvl7pPr>
            <a:lvl8pPr marL="3200400" algn="l" rtl="0" latinLnBrk="0">
              <a:defRPr sz="1800" kern="1200">
                <a:solidFill>
                  <a:schemeClr val="tx1"/>
                </a:solidFill>
                <a:latin typeface="+mn-lt"/>
                <a:ea typeface="+mn-ea"/>
                <a:cs typeface="+mn-cs"/>
              </a:defRPr>
            </a:lvl8pPr>
            <a:lvl9pPr marL="3657600" algn="l" rtl="0" latinLnBrk="0">
              <a:defRPr sz="1800" kern="1200">
                <a:solidFill>
                  <a:schemeClr val="tx1"/>
                </a:solidFill>
                <a:latin typeface="+mn-lt"/>
                <a:ea typeface="+mn-ea"/>
                <a:cs typeface="+mn-cs"/>
              </a:defRPr>
            </a:lvl9pPr>
            <a:extLst/>
          </a:lstStyle>
          <a:p>
            <a:r>
              <a:rPr lang="en-GB" dirty="0">
                <a:solidFill>
                  <a:srgbClr val="7F7F7F"/>
                </a:solidFill>
              </a:rPr>
              <a:t>Page </a:t>
            </a:r>
            <a:fld id="{7873E190-40CF-412D-9604-1EFCEB1508B2}" type="slidenum">
              <a:rPr lang="en-GB" smtClean="0">
                <a:solidFill>
                  <a:srgbClr val="7F7F7F"/>
                </a:solidFill>
              </a:rPr>
              <a:pPr/>
              <a:t>‹#›</a:t>
            </a:fld>
            <a:endParaRPr lang="en-GB" dirty="0">
              <a:solidFill>
                <a:srgbClr val="7F7F7F"/>
              </a:solidFill>
            </a:endParaRPr>
          </a:p>
        </p:txBody>
      </p:sp>
      <p:sp>
        <p:nvSpPr>
          <p:cNvPr id="4" name="Text Placeholder 3"/>
          <p:cNvSpPr>
            <a:spLocks noGrp="1"/>
          </p:cNvSpPr>
          <p:nvPr>
            <p:ph type="body" idx="1"/>
          </p:nvPr>
        </p:nvSpPr>
        <p:spPr>
          <a:xfrm>
            <a:off x="648000" y="1485900"/>
            <a:ext cx="7997525" cy="4762500"/>
          </a:xfrm>
          <a:prstGeom prst="rect">
            <a:avLst/>
          </a:prstGeom>
        </p:spPr>
        <p:txBody>
          <a:bodyPr vert="horz" lIns="0" tIns="0" rIns="0" bIns="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B" dirty="0"/>
          </a:p>
        </p:txBody>
      </p:sp>
    </p:spTree>
    <p:extLst>
      <p:ext uri="{BB962C8B-B14F-4D97-AF65-F5344CB8AC3E}">
        <p14:creationId xmlns:p14="http://schemas.microsoft.com/office/powerpoint/2010/main" val="23857450"/>
      </p:ext>
    </p:extLst>
  </p:cSld>
  <p:clrMap bg1="dk1" tx1="lt1" bg2="dk2" tx2="lt2" accent1="accent1" accent2="accent2" accent3="accent3" accent4="accent4" accent5="accent5" accent6="accent6" hlink="hlink" folHlink="folHlink"/>
  <p:sldLayoutIdLst>
    <p:sldLayoutId id="2147483940" r:id="rId1"/>
    <p:sldLayoutId id="2147483941" r:id="rId2"/>
    <p:sldLayoutId id="2147483942" r:id="rId3"/>
    <p:sldLayoutId id="2147483943" r:id="rId4"/>
    <p:sldLayoutId id="2147483944" r:id="rId5"/>
    <p:sldLayoutId id="2147483945" r:id="rId6"/>
    <p:sldLayoutId id="2147483946" r:id="rId7"/>
    <p:sldLayoutId id="2147483947" r:id="rId8"/>
  </p:sldLayoutIdLst>
  <p:txStyles>
    <p:titleStyle>
      <a:lvl1pPr algn="l" rtl="0" eaLnBrk="1" latinLnBrk="0" hangingPunct="1">
        <a:spcBef>
          <a:spcPct val="0"/>
        </a:spcBef>
        <a:buNone/>
        <a:defRPr lang="en-US" sz="3000" b="1" cap="none" baseline="0" noProof="1" dirty="0">
          <a:solidFill>
            <a:schemeClr val="accent4"/>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extLst/>
    </p:titleStyle>
    <p:bodyStyle>
      <a:lvl1pPr marL="0" indent="0" algn="l" rtl="0" eaLnBrk="1" latinLnBrk="0" hangingPunct="1">
        <a:spcBef>
          <a:spcPct val="20000"/>
        </a:spcBef>
        <a:buNone/>
        <a:defRPr lang="en-US" sz="2000" noProof="1" smtClean="0">
          <a:solidFill>
            <a:schemeClr val="tx1"/>
          </a:solidFill>
          <a:latin typeface="+mn-lt"/>
          <a:ea typeface="+mn-ea"/>
          <a:cs typeface="+mn-cs"/>
        </a:defRPr>
      </a:lvl1pPr>
      <a:lvl2pPr marL="182563" indent="-182563" algn="l" rtl="0" eaLnBrk="1" latinLnBrk="0" hangingPunct="1">
        <a:spcBef>
          <a:spcPts val="1200"/>
        </a:spcBef>
        <a:buClr>
          <a:schemeClr val="accent4"/>
        </a:buClr>
        <a:buFont typeface="Wingdings" pitchFamily="2" charset="2"/>
        <a:buChar char="§"/>
        <a:defRPr lang="en-US" sz="1800" noProof="1" smtClean="0">
          <a:solidFill>
            <a:schemeClr val="tx1"/>
          </a:solidFill>
          <a:latin typeface="+mn-lt"/>
          <a:ea typeface="+mn-ea"/>
          <a:cs typeface="+mn-cs"/>
        </a:defRPr>
      </a:lvl2pPr>
      <a:lvl3pPr marL="357188" indent="-174625" algn="l" rtl="0" eaLnBrk="1" latinLnBrk="0" hangingPunct="1">
        <a:spcBef>
          <a:spcPts val="0"/>
        </a:spcBef>
        <a:buClr>
          <a:schemeClr val="accent4"/>
        </a:buClr>
        <a:buFont typeface="Wingdings" pitchFamily="2" charset="2"/>
        <a:buChar char="§"/>
        <a:defRPr lang="en-US" sz="1600" noProof="1" smtClean="0">
          <a:solidFill>
            <a:schemeClr val="tx1"/>
          </a:solidFill>
          <a:latin typeface="+mn-lt"/>
          <a:ea typeface="+mn-ea"/>
          <a:cs typeface="+mn-cs"/>
        </a:defRPr>
      </a:lvl3pPr>
      <a:lvl4pPr marL="539750" indent="-182563" algn="l" rtl="0" eaLnBrk="1" latinLnBrk="0" hangingPunct="1">
        <a:spcBef>
          <a:spcPts val="0"/>
        </a:spcBef>
        <a:buFont typeface="Wingdings" pitchFamily="2" charset="2"/>
        <a:buChar char="§"/>
        <a:defRPr lang="en-US" sz="1600" noProof="1" smtClean="0">
          <a:solidFill>
            <a:schemeClr val="tx1"/>
          </a:solidFill>
          <a:latin typeface="+mn-lt"/>
          <a:ea typeface="+mn-ea"/>
          <a:cs typeface="+mn-cs"/>
        </a:defRPr>
      </a:lvl4pPr>
      <a:lvl5pPr marL="714375" indent="-174625" algn="l" rtl="0" eaLnBrk="1" latinLnBrk="0" hangingPunct="1">
        <a:spcBef>
          <a:spcPts val="0"/>
        </a:spcBef>
        <a:buFont typeface="Wingdings" pitchFamily="2" charset="2"/>
        <a:buChar char="§"/>
        <a:defRPr lang="en-US" sz="1600" noProof="1" dirty="0">
          <a:solidFill>
            <a:schemeClr val="tx1"/>
          </a:solidFill>
          <a:latin typeface="+mn-lt"/>
          <a:ea typeface="+mn-ea"/>
          <a:cs typeface="+mn-cs"/>
        </a:defRPr>
      </a:lvl5pPr>
      <a:lvl6pPr marL="2514600" indent="-228600" algn="l" rtl="0" eaLnBrk="1" latinLnBrk="0" hangingPunct="1">
        <a:spcBef>
          <a:spcPct val="20000"/>
        </a:spcBef>
        <a:buChar char="•"/>
        <a:defRPr sz="2000">
          <a:solidFill>
            <a:schemeClr val="tx1"/>
          </a:solidFill>
          <a:latin typeface="+mn-lt"/>
          <a:ea typeface="+mn-ea"/>
          <a:cs typeface="+mn-cs"/>
        </a:defRPr>
      </a:lvl6pPr>
      <a:lvl7pPr marL="2971800" indent="-228600" algn="l" rtl="0" eaLnBrk="1" latinLnBrk="0" hangingPunct="1">
        <a:spcBef>
          <a:spcPct val="20000"/>
        </a:spcBef>
        <a:buChar char="•"/>
        <a:defRPr sz="2000">
          <a:solidFill>
            <a:schemeClr val="tx1"/>
          </a:solidFill>
          <a:latin typeface="+mn-lt"/>
          <a:ea typeface="+mn-ea"/>
          <a:cs typeface="+mn-cs"/>
        </a:defRPr>
      </a:lvl7pPr>
      <a:lvl8pPr marL="3429000" indent="-228600" algn="l" rtl="0" eaLnBrk="1" latinLnBrk="0" hangingPunct="1">
        <a:spcBef>
          <a:spcPct val="20000"/>
        </a:spcBef>
        <a:buChar char="•"/>
        <a:defRPr sz="2000">
          <a:solidFill>
            <a:schemeClr val="tx1"/>
          </a:solidFill>
          <a:latin typeface="+mn-lt"/>
          <a:ea typeface="+mn-ea"/>
          <a:cs typeface="+mn-cs"/>
        </a:defRPr>
      </a:lvl8pPr>
      <a:lvl9pPr marL="3886200" indent="-228600" algn="l" rtl="0" eaLnBrk="1" latinLnBrk="0" hangingPunct="1">
        <a:spcBef>
          <a:spcPct val="20000"/>
        </a:spcBef>
        <a:buChar char="•"/>
        <a:defRPr sz="2000">
          <a:solidFill>
            <a:schemeClr val="tx1"/>
          </a:solidFill>
          <a:latin typeface="+mn-lt"/>
          <a:ea typeface="+mn-ea"/>
          <a:cs typeface="+mn-cs"/>
        </a:defRPr>
      </a:lvl9pPr>
      <a:extLst/>
    </p:bodyStyle>
    <p:otherStyle>
      <a:lvl1pPr marL="0" algn="l" rtl="0" eaLnBrk="1" hangingPunct="1">
        <a:defRPr>
          <a:solidFill>
            <a:schemeClr val="tx1"/>
          </a:solidFill>
          <a:latin typeface="+mn-lt"/>
          <a:ea typeface="+mn-ea"/>
          <a:cs typeface="+mn-cs"/>
        </a:defRPr>
      </a:lvl1pPr>
      <a:lvl2pPr marL="457200" algn="l" rtl="0" eaLnBrk="1" hangingPunct="1">
        <a:defRPr>
          <a:solidFill>
            <a:schemeClr val="tx1"/>
          </a:solidFill>
          <a:latin typeface="+mn-lt"/>
          <a:ea typeface="+mn-ea"/>
          <a:cs typeface="+mn-cs"/>
        </a:defRPr>
      </a:lvl2pPr>
      <a:lvl3pPr marL="914400" algn="l" rtl="0" eaLnBrk="1" hangingPunct="1">
        <a:defRPr>
          <a:solidFill>
            <a:schemeClr val="tx1"/>
          </a:solidFill>
          <a:latin typeface="+mn-lt"/>
          <a:ea typeface="+mn-ea"/>
          <a:cs typeface="+mn-cs"/>
        </a:defRPr>
      </a:lvl3pPr>
      <a:lvl4pPr marL="1371600" algn="l" rtl="0" eaLnBrk="1" hangingPunct="1">
        <a:defRPr>
          <a:solidFill>
            <a:schemeClr val="tx1"/>
          </a:solidFill>
          <a:latin typeface="+mn-lt"/>
          <a:ea typeface="+mn-ea"/>
          <a:cs typeface="+mn-cs"/>
        </a:defRPr>
      </a:lvl4pPr>
      <a:lvl5pPr marL="1828800" algn="l" rtl="0" eaLnBrk="1" hangingPunct="1">
        <a:defRPr>
          <a:solidFill>
            <a:schemeClr val="tx1"/>
          </a:solidFill>
          <a:latin typeface="+mn-lt"/>
          <a:ea typeface="+mn-ea"/>
          <a:cs typeface="+mn-cs"/>
        </a:defRPr>
      </a:lvl5pPr>
      <a:lvl6pPr marL="2286000" algn="l" rtl="0" eaLnBrk="1" hangingPunct="1">
        <a:defRPr>
          <a:solidFill>
            <a:schemeClr val="tx1"/>
          </a:solidFill>
          <a:latin typeface="+mn-lt"/>
          <a:ea typeface="+mn-ea"/>
          <a:cs typeface="+mn-cs"/>
        </a:defRPr>
      </a:lvl6pPr>
      <a:lvl7pPr marL="2743200" algn="l" rtl="0" eaLnBrk="1" hangingPunct="1">
        <a:defRPr>
          <a:solidFill>
            <a:schemeClr val="tx1"/>
          </a:solidFill>
          <a:latin typeface="+mn-lt"/>
          <a:ea typeface="+mn-ea"/>
          <a:cs typeface="+mn-cs"/>
        </a:defRPr>
      </a:lvl7pPr>
      <a:lvl8pPr marL="3200400" algn="l" rtl="0" eaLnBrk="1" hangingPunct="1">
        <a:defRPr>
          <a:solidFill>
            <a:schemeClr val="tx1"/>
          </a:solidFill>
          <a:latin typeface="+mn-lt"/>
          <a:ea typeface="+mn-ea"/>
          <a:cs typeface="+mn-cs"/>
        </a:defRPr>
      </a:lvl8pPr>
      <a:lvl9pPr marL="3657600" algn="l" rtl="0" eaLnBrk="1" hangingPunct="1">
        <a:defRPr>
          <a:solidFill>
            <a:schemeClr val="tx1"/>
          </a:solidFill>
          <a:latin typeface="+mn-lt"/>
          <a:ea typeface="+mn-ea"/>
          <a:cs typeface="+mn-cs"/>
        </a:defRPr>
      </a:lvl9pPr>
      <a:extLst/>
    </p:otherStyle>
  </p:txStyles>
</p:sldMaster>
</file>

<file path=ppt/slideMasters/slideMaster33.xml><?xml version="1.0" encoding="utf-8"?>
<p:sldMaster xmlns:a="http://schemas.openxmlformats.org/drawingml/2006/main" xmlns:r="http://schemas.openxmlformats.org/officeDocument/2006/relationships" xmlns:p="http://schemas.openxmlformats.org/presentationml/2006/main" preserve="1">
  <p:cSld>
    <p:bg bwMode="gray">
      <p:bgPr>
        <a:solidFill>
          <a:schemeClr val="tx1"/>
        </a:solidFill>
        <a:effectLst/>
      </p:bgPr>
    </p:bg>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p:custDataLst>
              <p:tags r:id="rId11"/>
            </p:custDataLst>
            <p:extLst>
              <p:ext uri="{D42A27DB-BD31-4B8C-83A1-F6EECF244321}">
                <p14:modId xmlns:p14="http://schemas.microsoft.com/office/powerpoint/2010/main" val="4259928508"/>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195607" name="think-cell Folie" r:id="rId12" imgW="270" imgH="270" progId="TCLayout.ActiveDocument.1">
                  <p:embed/>
                </p:oleObj>
              </mc:Choice>
              <mc:Fallback>
                <p:oleObj name="think-cell Folie" r:id="rId12" imgW="270" imgH="270" progId="TCLayout.ActiveDocument.1">
                  <p:embed/>
                  <p:pic>
                    <p:nvPicPr>
                      <p:cNvPr id="0" name=""/>
                      <p:cNvPicPr/>
                      <p:nvPr/>
                    </p:nvPicPr>
                    <p:blipFill>
                      <a:blip r:embed="rId13"/>
                      <a:stretch>
                        <a:fillRect/>
                      </a:stretch>
                    </p:blipFill>
                    <p:spPr>
                      <a:xfrm>
                        <a:off x="1588" y="1588"/>
                        <a:ext cx="1587" cy="1587"/>
                      </a:xfrm>
                      <a:prstGeom prst="rect">
                        <a:avLst/>
                      </a:prstGeom>
                    </p:spPr>
                  </p:pic>
                </p:oleObj>
              </mc:Fallback>
            </mc:AlternateContent>
          </a:graphicData>
        </a:graphic>
      </p:graphicFrame>
      <p:pic>
        <p:nvPicPr>
          <p:cNvPr id="15" name="Picture 3" descr="Hintergrund"/>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pic>
        <p:nvPicPr>
          <p:cNvPr id="9" name="Image 66" descr="shadow-v2.png"/>
          <p:cNvPicPr>
            <a:picLocks noChangeAspect="1"/>
          </p:cNvPicPr>
          <p:nvPr/>
        </p:nvPicPr>
        <p:blipFill>
          <a:blip r:embed="rId15">
            <a:extLst>
              <a:ext uri="{28A0092B-C50C-407E-A947-70E740481C1C}">
                <a14:useLocalDpi xmlns:a14="http://schemas.microsoft.com/office/drawing/2010/main" val="0"/>
              </a:ext>
            </a:extLst>
          </a:blip>
          <a:srcRect t="8528" b="51877"/>
          <a:stretch>
            <a:fillRect/>
          </a:stretch>
        </p:blipFill>
        <p:spPr bwMode="auto">
          <a:xfrm>
            <a:off x="0" y="6381750"/>
            <a:ext cx="8856663" cy="206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6" name="Rectangle 6"/>
          <p:cNvSpPr>
            <a:spLocks noGrp="1"/>
          </p:cNvSpPr>
          <p:nvPr>
            <p:ph type="title"/>
          </p:nvPr>
        </p:nvSpPr>
        <p:spPr>
          <a:xfrm>
            <a:off x="648000" y="334800"/>
            <a:ext cx="7992000" cy="93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fontAlgn="base">
              <a:spcAft>
                <a:spcPct val="0"/>
              </a:spcAft>
            </a:pPr>
            <a:r>
              <a:rPr lang="en-GB" noProof="1"/>
              <a:t>Click to edit master title style</a:t>
            </a:r>
            <a:endParaRPr lang="en-GB" dirty="0"/>
          </a:p>
        </p:txBody>
      </p:sp>
      <p:grpSp>
        <p:nvGrpSpPr>
          <p:cNvPr id="10" name="Group 7"/>
          <p:cNvGrpSpPr>
            <a:grpSpLocks/>
          </p:cNvGrpSpPr>
          <p:nvPr/>
        </p:nvGrpSpPr>
        <p:grpSpPr bwMode="auto">
          <a:xfrm>
            <a:off x="7777163" y="6526213"/>
            <a:ext cx="863600" cy="236537"/>
            <a:chOff x="1005" y="1644"/>
            <a:chExt cx="3749" cy="1030"/>
          </a:xfrm>
        </p:grpSpPr>
        <p:sp>
          <p:nvSpPr>
            <p:cNvPr id="11" name="Freeform 8"/>
            <p:cNvSpPr>
              <a:spLocks/>
            </p:cNvSpPr>
            <p:nvPr userDrawn="1"/>
          </p:nvSpPr>
          <p:spPr bwMode="auto">
            <a:xfrm>
              <a:off x="1962" y="2123"/>
              <a:ext cx="314" cy="256"/>
            </a:xfrm>
            <a:custGeom>
              <a:avLst/>
              <a:gdLst>
                <a:gd name="T0" fmla="*/ 108 w 314"/>
                <a:gd name="T1" fmla="*/ 256 h 256"/>
                <a:gd name="T2" fmla="*/ 314 w 314"/>
                <a:gd name="T3" fmla="*/ 0 h 256"/>
                <a:gd name="T4" fmla="*/ 101 w 314"/>
                <a:gd name="T5" fmla="*/ 0 h 256"/>
                <a:gd name="T6" fmla="*/ 0 w 314"/>
                <a:gd name="T7" fmla="*/ 126 h 256"/>
                <a:gd name="T8" fmla="*/ 108 w 314"/>
                <a:gd name="T9" fmla="*/ 256 h 256"/>
              </a:gdLst>
              <a:ahLst/>
              <a:cxnLst>
                <a:cxn ang="0">
                  <a:pos x="T0" y="T1"/>
                </a:cxn>
                <a:cxn ang="0">
                  <a:pos x="T2" y="T3"/>
                </a:cxn>
                <a:cxn ang="0">
                  <a:pos x="T4" y="T5"/>
                </a:cxn>
                <a:cxn ang="0">
                  <a:pos x="T6" y="T7"/>
                </a:cxn>
                <a:cxn ang="0">
                  <a:pos x="T8" y="T9"/>
                </a:cxn>
              </a:cxnLst>
              <a:rect l="0" t="0" r="r" b="b"/>
              <a:pathLst>
                <a:path w="314" h="256">
                  <a:moveTo>
                    <a:pt x="108" y="256"/>
                  </a:moveTo>
                  <a:lnTo>
                    <a:pt x="314" y="0"/>
                  </a:lnTo>
                  <a:lnTo>
                    <a:pt x="101" y="0"/>
                  </a:lnTo>
                  <a:lnTo>
                    <a:pt x="0" y="126"/>
                  </a:lnTo>
                  <a:lnTo>
                    <a:pt x="108" y="256"/>
                  </a:lnTo>
                  <a:close/>
                </a:path>
              </a:pathLst>
            </a:custGeom>
            <a:solidFill>
              <a:srgbClr val="F15A2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solidFill>
                  <a:srgbClr val="000000"/>
                </a:solidFill>
              </a:endParaRPr>
            </a:p>
          </p:txBody>
        </p:sp>
        <p:sp>
          <p:nvSpPr>
            <p:cNvPr id="12" name="Freeform 9"/>
            <p:cNvSpPr>
              <a:spLocks noEditPoints="1"/>
            </p:cNvSpPr>
            <p:nvPr userDrawn="1"/>
          </p:nvSpPr>
          <p:spPr bwMode="auto">
            <a:xfrm>
              <a:off x="1005" y="1644"/>
              <a:ext cx="1183" cy="1014"/>
            </a:xfrm>
            <a:custGeom>
              <a:avLst/>
              <a:gdLst>
                <a:gd name="T0" fmla="*/ 359 w 501"/>
                <a:gd name="T1" fmla="*/ 313 h 429"/>
                <a:gd name="T2" fmla="*/ 339 w 501"/>
                <a:gd name="T3" fmla="*/ 287 h 429"/>
                <a:gd name="T4" fmla="*/ 331 w 501"/>
                <a:gd name="T5" fmla="*/ 277 h 429"/>
                <a:gd name="T6" fmla="*/ 288 w 501"/>
                <a:gd name="T7" fmla="*/ 257 h 429"/>
                <a:gd name="T8" fmla="*/ 232 w 501"/>
                <a:gd name="T9" fmla="*/ 313 h 429"/>
                <a:gd name="T10" fmla="*/ 288 w 501"/>
                <a:gd name="T11" fmla="*/ 368 h 429"/>
                <a:gd name="T12" fmla="*/ 331 w 501"/>
                <a:gd name="T13" fmla="*/ 348 h 429"/>
                <a:gd name="T14" fmla="*/ 339 w 501"/>
                <a:gd name="T15" fmla="*/ 338 h 429"/>
                <a:gd name="T16" fmla="*/ 359 w 501"/>
                <a:gd name="T17" fmla="*/ 313 h 429"/>
                <a:gd name="T18" fmla="*/ 162 w 501"/>
                <a:gd name="T19" fmla="*/ 312 h 429"/>
                <a:gd name="T20" fmla="*/ 288 w 501"/>
                <a:gd name="T21" fmla="*/ 188 h 429"/>
                <a:gd name="T22" fmla="*/ 384 w 501"/>
                <a:gd name="T23" fmla="*/ 232 h 429"/>
                <a:gd name="T24" fmla="*/ 385 w 501"/>
                <a:gd name="T25" fmla="*/ 234 h 429"/>
                <a:gd name="T26" fmla="*/ 387 w 501"/>
                <a:gd name="T27" fmla="*/ 233 h 429"/>
                <a:gd name="T28" fmla="*/ 250 w 501"/>
                <a:gd name="T29" fmla="*/ 0 h 429"/>
                <a:gd name="T30" fmla="*/ 0 w 501"/>
                <a:gd name="T31" fmla="*/ 429 h 429"/>
                <a:gd name="T32" fmla="*/ 244 w 501"/>
                <a:gd name="T33" fmla="*/ 429 h 429"/>
                <a:gd name="T34" fmla="*/ 245 w 501"/>
                <a:gd name="T35" fmla="*/ 428 h 429"/>
                <a:gd name="T36" fmla="*/ 220 w 501"/>
                <a:gd name="T37" fmla="*/ 417 h 429"/>
                <a:gd name="T38" fmla="*/ 162 w 501"/>
                <a:gd name="T39" fmla="*/ 312 h 429"/>
                <a:gd name="T40" fmla="*/ 496 w 501"/>
                <a:gd name="T41" fmla="*/ 427 h 429"/>
                <a:gd name="T42" fmla="*/ 470 w 501"/>
                <a:gd name="T43" fmla="*/ 420 h 429"/>
                <a:gd name="T44" fmla="*/ 405 w 501"/>
                <a:gd name="T45" fmla="*/ 367 h 429"/>
                <a:gd name="T46" fmla="*/ 380 w 501"/>
                <a:gd name="T47" fmla="*/ 398 h 429"/>
                <a:gd name="T48" fmla="*/ 333 w 501"/>
                <a:gd name="T49" fmla="*/ 428 h 429"/>
                <a:gd name="T50" fmla="*/ 333 w 501"/>
                <a:gd name="T51" fmla="*/ 429 h 429"/>
                <a:gd name="T52" fmla="*/ 501 w 501"/>
                <a:gd name="T53" fmla="*/ 429 h 429"/>
                <a:gd name="T54" fmla="*/ 501 w 501"/>
                <a:gd name="T55" fmla="*/ 428 h 429"/>
                <a:gd name="T56" fmla="*/ 496 w 501"/>
                <a:gd name="T57" fmla="*/ 427 h 4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01" h="429">
                  <a:moveTo>
                    <a:pt x="359" y="313"/>
                  </a:moveTo>
                  <a:cubicBezTo>
                    <a:pt x="353" y="305"/>
                    <a:pt x="350" y="300"/>
                    <a:pt x="339" y="287"/>
                  </a:cubicBezTo>
                  <a:cubicBezTo>
                    <a:pt x="336" y="283"/>
                    <a:pt x="335" y="282"/>
                    <a:pt x="331" y="277"/>
                  </a:cubicBezTo>
                  <a:cubicBezTo>
                    <a:pt x="320" y="265"/>
                    <a:pt x="306" y="257"/>
                    <a:pt x="288" y="257"/>
                  </a:cubicBezTo>
                  <a:cubicBezTo>
                    <a:pt x="257" y="257"/>
                    <a:pt x="232" y="282"/>
                    <a:pt x="232" y="313"/>
                  </a:cubicBezTo>
                  <a:cubicBezTo>
                    <a:pt x="232" y="343"/>
                    <a:pt x="257" y="368"/>
                    <a:pt x="288" y="368"/>
                  </a:cubicBezTo>
                  <a:cubicBezTo>
                    <a:pt x="306" y="368"/>
                    <a:pt x="320" y="360"/>
                    <a:pt x="331" y="348"/>
                  </a:cubicBezTo>
                  <a:cubicBezTo>
                    <a:pt x="335" y="343"/>
                    <a:pt x="336" y="342"/>
                    <a:pt x="339" y="338"/>
                  </a:cubicBezTo>
                  <a:cubicBezTo>
                    <a:pt x="350" y="325"/>
                    <a:pt x="353" y="320"/>
                    <a:pt x="359" y="313"/>
                  </a:cubicBezTo>
                  <a:moveTo>
                    <a:pt x="162" y="312"/>
                  </a:moveTo>
                  <a:cubicBezTo>
                    <a:pt x="162" y="243"/>
                    <a:pt x="218" y="188"/>
                    <a:pt x="288" y="188"/>
                  </a:cubicBezTo>
                  <a:cubicBezTo>
                    <a:pt x="322" y="188"/>
                    <a:pt x="357" y="201"/>
                    <a:pt x="384" y="232"/>
                  </a:cubicBezTo>
                  <a:cubicBezTo>
                    <a:pt x="385" y="234"/>
                    <a:pt x="385" y="234"/>
                    <a:pt x="385" y="234"/>
                  </a:cubicBezTo>
                  <a:cubicBezTo>
                    <a:pt x="387" y="233"/>
                    <a:pt x="387" y="233"/>
                    <a:pt x="387" y="233"/>
                  </a:cubicBezTo>
                  <a:cubicBezTo>
                    <a:pt x="250" y="0"/>
                    <a:pt x="250" y="0"/>
                    <a:pt x="250" y="0"/>
                  </a:cubicBezTo>
                  <a:cubicBezTo>
                    <a:pt x="0" y="429"/>
                    <a:pt x="0" y="429"/>
                    <a:pt x="0" y="429"/>
                  </a:cubicBezTo>
                  <a:cubicBezTo>
                    <a:pt x="244" y="429"/>
                    <a:pt x="244" y="429"/>
                    <a:pt x="244" y="429"/>
                  </a:cubicBezTo>
                  <a:cubicBezTo>
                    <a:pt x="245" y="428"/>
                    <a:pt x="245" y="428"/>
                    <a:pt x="245" y="428"/>
                  </a:cubicBezTo>
                  <a:cubicBezTo>
                    <a:pt x="234" y="425"/>
                    <a:pt x="224" y="419"/>
                    <a:pt x="220" y="417"/>
                  </a:cubicBezTo>
                  <a:cubicBezTo>
                    <a:pt x="185" y="395"/>
                    <a:pt x="162" y="357"/>
                    <a:pt x="162" y="312"/>
                  </a:cubicBezTo>
                  <a:moveTo>
                    <a:pt x="496" y="427"/>
                  </a:moveTo>
                  <a:cubicBezTo>
                    <a:pt x="485" y="425"/>
                    <a:pt x="476" y="422"/>
                    <a:pt x="470" y="420"/>
                  </a:cubicBezTo>
                  <a:cubicBezTo>
                    <a:pt x="444" y="409"/>
                    <a:pt x="423" y="389"/>
                    <a:pt x="405" y="367"/>
                  </a:cubicBezTo>
                  <a:cubicBezTo>
                    <a:pt x="405" y="367"/>
                    <a:pt x="392" y="385"/>
                    <a:pt x="380" y="398"/>
                  </a:cubicBezTo>
                  <a:cubicBezTo>
                    <a:pt x="362" y="417"/>
                    <a:pt x="343" y="425"/>
                    <a:pt x="333" y="428"/>
                  </a:cubicBezTo>
                  <a:cubicBezTo>
                    <a:pt x="333" y="429"/>
                    <a:pt x="333" y="429"/>
                    <a:pt x="333" y="429"/>
                  </a:cubicBezTo>
                  <a:cubicBezTo>
                    <a:pt x="501" y="429"/>
                    <a:pt x="501" y="429"/>
                    <a:pt x="501" y="429"/>
                  </a:cubicBezTo>
                  <a:cubicBezTo>
                    <a:pt x="501" y="428"/>
                    <a:pt x="501" y="428"/>
                    <a:pt x="501" y="428"/>
                  </a:cubicBezTo>
                  <a:cubicBezTo>
                    <a:pt x="501" y="428"/>
                    <a:pt x="499" y="427"/>
                    <a:pt x="496" y="427"/>
                  </a:cubicBezTo>
                </a:path>
              </a:pathLst>
            </a:custGeom>
            <a:solidFill>
              <a:srgbClr val="005BA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solidFill>
                  <a:srgbClr val="000000"/>
                </a:solidFill>
              </a:endParaRPr>
            </a:p>
          </p:txBody>
        </p:sp>
        <p:sp>
          <p:nvSpPr>
            <p:cNvPr id="14" name="Freeform 10"/>
            <p:cNvSpPr>
              <a:spLocks noEditPoints="1"/>
            </p:cNvSpPr>
            <p:nvPr userDrawn="1"/>
          </p:nvSpPr>
          <p:spPr bwMode="auto">
            <a:xfrm>
              <a:off x="2540" y="1904"/>
              <a:ext cx="2214" cy="770"/>
            </a:xfrm>
            <a:custGeom>
              <a:avLst/>
              <a:gdLst>
                <a:gd name="T0" fmla="*/ 171 w 937"/>
                <a:gd name="T1" fmla="*/ 136 h 326"/>
                <a:gd name="T2" fmla="*/ 78 w 937"/>
                <a:gd name="T3" fmla="*/ 89 h 326"/>
                <a:gd name="T4" fmla="*/ 125 w 937"/>
                <a:gd name="T5" fmla="*/ 53 h 326"/>
                <a:gd name="T6" fmla="*/ 186 w 937"/>
                <a:gd name="T7" fmla="*/ 100 h 326"/>
                <a:gd name="T8" fmla="*/ 253 w 937"/>
                <a:gd name="T9" fmla="*/ 100 h 326"/>
                <a:gd name="T10" fmla="*/ 128 w 937"/>
                <a:gd name="T11" fmla="*/ 0 h 326"/>
                <a:gd name="T12" fmla="*/ 12 w 937"/>
                <a:gd name="T13" fmla="*/ 94 h 326"/>
                <a:gd name="T14" fmla="*/ 104 w 937"/>
                <a:gd name="T15" fmla="*/ 183 h 326"/>
                <a:gd name="T16" fmla="*/ 197 w 937"/>
                <a:gd name="T17" fmla="*/ 234 h 326"/>
                <a:gd name="T18" fmla="*/ 136 w 937"/>
                <a:gd name="T19" fmla="*/ 273 h 326"/>
                <a:gd name="T20" fmla="*/ 67 w 937"/>
                <a:gd name="T21" fmla="*/ 215 h 326"/>
                <a:gd name="T22" fmla="*/ 1 w 937"/>
                <a:gd name="T23" fmla="*/ 215 h 326"/>
                <a:gd name="T24" fmla="*/ 134 w 937"/>
                <a:gd name="T25" fmla="*/ 326 h 326"/>
                <a:gd name="T26" fmla="*/ 263 w 937"/>
                <a:gd name="T27" fmla="*/ 226 h 326"/>
                <a:gd name="T28" fmla="*/ 171 w 937"/>
                <a:gd name="T29" fmla="*/ 136 h 326"/>
                <a:gd name="T30" fmla="*/ 541 w 937"/>
                <a:gd name="T31" fmla="*/ 121 h 326"/>
                <a:gd name="T32" fmla="*/ 541 w 937"/>
                <a:gd name="T33" fmla="*/ 121 h 326"/>
                <a:gd name="T34" fmla="*/ 473 w 937"/>
                <a:gd name="T35" fmla="*/ 87 h 326"/>
                <a:gd name="T36" fmla="*/ 374 w 937"/>
                <a:gd name="T37" fmla="*/ 204 h 326"/>
                <a:gd name="T38" fmla="*/ 475 w 937"/>
                <a:gd name="T39" fmla="*/ 325 h 326"/>
                <a:gd name="T40" fmla="*/ 543 w 937"/>
                <a:gd name="T41" fmla="*/ 290 h 326"/>
                <a:gd name="T42" fmla="*/ 544 w 937"/>
                <a:gd name="T43" fmla="*/ 290 h 326"/>
                <a:gd name="T44" fmla="*/ 544 w 937"/>
                <a:gd name="T45" fmla="*/ 319 h 326"/>
                <a:gd name="T46" fmla="*/ 603 w 937"/>
                <a:gd name="T47" fmla="*/ 319 h 326"/>
                <a:gd name="T48" fmla="*/ 603 w 937"/>
                <a:gd name="T49" fmla="*/ 8 h 326"/>
                <a:gd name="T50" fmla="*/ 541 w 937"/>
                <a:gd name="T51" fmla="*/ 8 h 326"/>
                <a:gd name="T52" fmla="*/ 541 w 937"/>
                <a:gd name="T53" fmla="*/ 121 h 326"/>
                <a:gd name="T54" fmla="*/ 490 w 937"/>
                <a:gd name="T55" fmla="*/ 278 h 326"/>
                <a:gd name="T56" fmla="*/ 436 w 937"/>
                <a:gd name="T57" fmla="*/ 206 h 326"/>
                <a:gd name="T58" fmla="*/ 490 w 937"/>
                <a:gd name="T59" fmla="*/ 134 h 326"/>
                <a:gd name="T60" fmla="*/ 543 w 937"/>
                <a:gd name="T61" fmla="*/ 205 h 326"/>
                <a:gd name="T62" fmla="*/ 490 w 937"/>
                <a:gd name="T63" fmla="*/ 278 h 326"/>
                <a:gd name="T64" fmla="*/ 741 w 937"/>
                <a:gd name="T65" fmla="*/ 87 h 326"/>
                <a:gd name="T66" fmla="*/ 626 w 937"/>
                <a:gd name="T67" fmla="*/ 206 h 326"/>
                <a:gd name="T68" fmla="*/ 741 w 937"/>
                <a:gd name="T69" fmla="*/ 325 h 326"/>
                <a:gd name="T70" fmla="*/ 846 w 937"/>
                <a:gd name="T71" fmla="*/ 249 h 326"/>
                <a:gd name="T72" fmla="*/ 792 w 937"/>
                <a:gd name="T73" fmla="*/ 249 h 326"/>
                <a:gd name="T74" fmla="*/ 743 w 937"/>
                <a:gd name="T75" fmla="*/ 278 h 326"/>
                <a:gd name="T76" fmla="*/ 687 w 937"/>
                <a:gd name="T77" fmla="*/ 221 h 326"/>
                <a:gd name="T78" fmla="*/ 850 w 937"/>
                <a:gd name="T79" fmla="*/ 221 h 326"/>
                <a:gd name="T80" fmla="*/ 741 w 937"/>
                <a:gd name="T81" fmla="*/ 87 h 326"/>
                <a:gd name="T82" fmla="*/ 687 w 937"/>
                <a:gd name="T83" fmla="*/ 182 h 326"/>
                <a:gd name="T84" fmla="*/ 739 w 937"/>
                <a:gd name="T85" fmla="*/ 134 h 326"/>
                <a:gd name="T86" fmla="*/ 788 w 937"/>
                <a:gd name="T87" fmla="*/ 182 h 326"/>
                <a:gd name="T88" fmla="*/ 687 w 937"/>
                <a:gd name="T89" fmla="*/ 182 h 326"/>
                <a:gd name="T90" fmla="*/ 875 w 937"/>
                <a:gd name="T91" fmla="*/ 319 h 326"/>
                <a:gd name="T92" fmla="*/ 937 w 937"/>
                <a:gd name="T93" fmla="*/ 319 h 326"/>
                <a:gd name="T94" fmla="*/ 937 w 937"/>
                <a:gd name="T95" fmla="*/ 8 h 326"/>
                <a:gd name="T96" fmla="*/ 875 w 937"/>
                <a:gd name="T97" fmla="*/ 8 h 326"/>
                <a:gd name="T98" fmla="*/ 875 w 937"/>
                <a:gd name="T99" fmla="*/ 319 h 326"/>
                <a:gd name="T100" fmla="*/ 286 w 937"/>
                <a:gd name="T101" fmla="*/ 319 h 326"/>
                <a:gd name="T102" fmla="*/ 348 w 937"/>
                <a:gd name="T103" fmla="*/ 319 h 326"/>
                <a:gd name="T104" fmla="*/ 348 w 937"/>
                <a:gd name="T105" fmla="*/ 93 h 326"/>
                <a:gd name="T106" fmla="*/ 286 w 937"/>
                <a:gd name="T107" fmla="*/ 93 h 326"/>
                <a:gd name="T108" fmla="*/ 286 w 937"/>
                <a:gd name="T109" fmla="*/ 319 h 326"/>
                <a:gd name="T110" fmla="*/ 286 w 937"/>
                <a:gd name="T111" fmla="*/ 59 h 326"/>
                <a:gd name="T112" fmla="*/ 348 w 937"/>
                <a:gd name="T113" fmla="*/ 59 h 326"/>
                <a:gd name="T114" fmla="*/ 348 w 937"/>
                <a:gd name="T115" fmla="*/ 8 h 326"/>
                <a:gd name="T116" fmla="*/ 286 w 937"/>
                <a:gd name="T117" fmla="*/ 8 h 326"/>
                <a:gd name="T118" fmla="*/ 286 w 937"/>
                <a:gd name="T119" fmla="*/ 59 h 3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937" h="326">
                  <a:moveTo>
                    <a:pt x="171" y="136"/>
                  </a:moveTo>
                  <a:cubicBezTo>
                    <a:pt x="93" y="116"/>
                    <a:pt x="78" y="113"/>
                    <a:pt x="78" y="89"/>
                  </a:cubicBezTo>
                  <a:cubicBezTo>
                    <a:pt x="78" y="63"/>
                    <a:pt x="103" y="53"/>
                    <a:pt x="125" y="53"/>
                  </a:cubicBezTo>
                  <a:cubicBezTo>
                    <a:pt x="158" y="53"/>
                    <a:pt x="184" y="63"/>
                    <a:pt x="186" y="100"/>
                  </a:cubicBezTo>
                  <a:cubicBezTo>
                    <a:pt x="253" y="100"/>
                    <a:pt x="253" y="100"/>
                    <a:pt x="253" y="100"/>
                  </a:cubicBezTo>
                  <a:cubicBezTo>
                    <a:pt x="253" y="29"/>
                    <a:pt x="193" y="0"/>
                    <a:pt x="128" y="0"/>
                  </a:cubicBezTo>
                  <a:cubicBezTo>
                    <a:pt x="72" y="0"/>
                    <a:pt x="12" y="31"/>
                    <a:pt x="12" y="94"/>
                  </a:cubicBezTo>
                  <a:cubicBezTo>
                    <a:pt x="12" y="153"/>
                    <a:pt x="58" y="171"/>
                    <a:pt x="104" y="183"/>
                  </a:cubicBezTo>
                  <a:cubicBezTo>
                    <a:pt x="150" y="195"/>
                    <a:pt x="197" y="201"/>
                    <a:pt x="197" y="234"/>
                  </a:cubicBezTo>
                  <a:cubicBezTo>
                    <a:pt x="197" y="266"/>
                    <a:pt x="160" y="273"/>
                    <a:pt x="136" y="273"/>
                  </a:cubicBezTo>
                  <a:cubicBezTo>
                    <a:pt x="100" y="273"/>
                    <a:pt x="67" y="257"/>
                    <a:pt x="67" y="215"/>
                  </a:cubicBezTo>
                  <a:cubicBezTo>
                    <a:pt x="1" y="215"/>
                    <a:pt x="1" y="215"/>
                    <a:pt x="1" y="215"/>
                  </a:cubicBezTo>
                  <a:cubicBezTo>
                    <a:pt x="0" y="292"/>
                    <a:pt x="65" y="326"/>
                    <a:pt x="134" y="326"/>
                  </a:cubicBezTo>
                  <a:cubicBezTo>
                    <a:pt x="218" y="326"/>
                    <a:pt x="263" y="283"/>
                    <a:pt x="263" y="226"/>
                  </a:cubicBezTo>
                  <a:cubicBezTo>
                    <a:pt x="263" y="156"/>
                    <a:pt x="193" y="141"/>
                    <a:pt x="171" y="136"/>
                  </a:cubicBezTo>
                  <a:moveTo>
                    <a:pt x="541" y="121"/>
                  </a:moveTo>
                  <a:cubicBezTo>
                    <a:pt x="541" y="121"/>
                    <a:pt x="541" y="121"/>
                    <a:pt x="541" y="121"/>
                  </a:cubicBezTo>
                  <a:cubicBezTo>
                    <a:pt x="526" y="99"/>
                    <a:pt x="500" y="87"/>
                    <a:pt x="473" y="87"/>
                  </a:cubicBezTo>
                  <a:cubicBezTo>
                    <a:pt x="407" y="87"/>
                    <a:pt x="374" y="144"/>
                    <a:pt x="374" y="204"/>
                  </a:cubicBezTo>
                  <a:cubicBezTo>
                    <a:pt x="374" y="266"/>
                    <a:pt x="407" y="325"/>
                    <a:pt x="475" y="325"/>
                  </a:cubicBezTo>
                  <a:cubicBezTo>
                    <a:pt x="504" y="325"/>
                    <a:pt x="529" y="314"/>
                    <a:pt x="543" y="290"/>
                  </a:cubicBezTo>
                  <a:cubicBezTo>
                    <a:pt x="544" y="290"/>
                    <a:pt x="544" y="290"/>
                    <a:pt x="544" y="290"/>
                  </a:cubicBezTo>
                  <a:cubicBezTo>
                    <a:pt x="544" y="319"/>
                    <a:pt x="544" y="319"/>
                    <a:pt x="544" y="319"/>
                  </a:cubicBezTo>
                  <a:cubicBezTo>
                    <a:pt x="603" y="319"/>
                    <a:pt x="603" y="319"/>
                    <a:pt x="603" y="319"/>
                  </a:cubicBezTo>
                  <a:cubicBezTo>
                    <a:pt x="603" y="8"/>
                    <a:pt x="603" y="8"/>
                    <a:pt x="603" y="8"/>
                  </a:cubicBezTo>
                  <a:cubicBezTo>
                    <a:pt x="541" y="8"/>
                    <a:pt x="541" y="8"/>
                    <a:pt x="541" y="8"/>
                  </a:cubicBezTo>
                  <a:lnTo>
                    <a:pt x="541" y="121"/>
                  </a:lnTo>
                  <a:close/>
                  <a:moveTo>
                    <a:pt x="490" y="278"/>
                  </a:moveTo>
                  <a:cubicBezTo>
                    <a:pt x="452" y="278"/>
                    <a:pt x="436" y="241"/>
                    <a:pt x="436" y="206"/>
                  </a:cubicBezTo>
                  <a:cubicBezTo>
                    <a:pt x="436" y="169"/>
                    <a:pt x="449" y="134"/>
                    <a:pt x="490" y="134"/>
                  </a:cubicBezTo>
                  <a:cubicBezTo>
                    <a:pt x="530" y="134"/>
                    <a:pt x="543" y="169"/>
                    <a:pt x="543" y="205"/>
                  </a:cubicBezTo>
                  <a:cubicBezTo>
                    <a:pt x="543" y="242"/>
                    <a:pt x="531" y="278"/>
                    <a:pt x="490" y="278"/>
                  </a:cubicBezTo>
                  <a:moveTo>
                    <a:pt x="741" y="87"/>
                  </a:moveTo>
                  <a:cubicBezTo>
                    <a:pt x="672" y="87"/>
                    <a:pt x="626" y="139"/>
                    <a:pt x="626" y="206"/>
                  </a:cubicBezTo>
                  <a:cubicBezTo>
                    <a:pt x="626" y="276"/>
                    <a:pt x="670" y="325"/>
                    <a:pt x="741" y="325"/>
                  </a:cubicBezTo>
                  <a:cubicBezTo>
                    <a:pt x="792" y="325"/>
                    <a:pt x="829" y="302"/>
                    <a:pt x="846" y="249"/>
                  </a:cubicBezTo>
                  <a:cubicBezTo>
                    <a:pt x="792" y="249"/>
                    <a:pt x="792" y="249"/>
                    <a:pt x="792" y="249"/>
                  </a:cubicBezTo>
                  <a:cubicBezTo>
                    <a:pt x="788" y="263"/>
                    <a:pt x="768" y="278"/>
                    <a:pt x="743" y="278"/>
                  </a:cubicBezTo>
                  <a:cubicBezTo>
                    <a:pt x="708" y="278"/>
                    <a:pt x="689" y="260"/>
                    <a:pt x="687" y="221"/>
                  </a:cubicBezTo>
                  <a:cubicBezTo>
                    <a:pt x="850" y="221"/>
                    <a:pt x="850" y="221"/>
                    <a:pt x="850" y="221"/>
                  </a:cubicBezTo>
                  <a:cubicBezTo>
                    <a:pt x="854" y="152"/>
                    <a:pt x="817" y="87"/>
                    <a:pt x="741" y="87"/>
                  </a:cubicBezTo>
                  <a:moveTo>
                    <a:pt x="687" y="182"/>
                  </a:moveTo>
                  <a:cubicBezTo>
                    <a:pt x="688" y="164"/>
                    <a:pt x="700" y="134"/>
                    <a:pt x="739" y="134"/>
                  </a:cubicBezTo>
                  <a:cubicBezTo>
                    <a:pt x="769" y="134"/>
                    <a:pt x="782" y="151"/>
                    <a:pt x="788" y="182"/>
                  </a:cubicBezTo>
                  <a:lnTo>
                    <a:pt x="687" y="182"/>
                  </a:lnTo>
                  <a:close/>
                  <a:moveTo>
                    <a:pt x="875" y="319"/>
                  </a:moveTo>
                  <a:cubicBezTo>
                    <a:pt x="937" y="319"/>
                    <a:pt x="937" y="319"/>
                    <a:pt x="937" y="319"/>
                  </a:cubicBezTo>
                  <a:cubicBezTo>
                    <a:pt x="937" y="8"/>
                    <a:pt x="937" y="8"/>
                    <a:pt x="937" y="8"/>
                  </a:cubicBezTo>
                  <a:cubicBezTo>
                    <a:pt x="875" y="8"/>
                    <a:pt x="875" y="8"/>
                    <a:pt x="875" y="8"/>
                  </a:cubicBezTo>
                  <a:lnTo>
                    <a:pt x="875" y="319"/>
                  </a:lnTo>
                  <a:close/>
                  <a:moveTo>
                    <a:pt x="286" y="319"/>
                  </a:moveTo>
                  <a:cubicBezTo>
                    <a:pt x="348" y="319"/>
                    <a:pt x="348" y="319"/>
                    <a:pt x="348" y="319"/>
                  </a:cubicBezTo>
                  <a:cubicBezTo>
                    <a:pt x="348" y="93"/>
                    <a:pt x="348" y="93"/>
                    <a:pt x="348" y="93"/>
                  </a:cubicBezTo>
                  <a:cubicBezTo>
                    <a:pt x="286" y="93"/>
                    <a:pt x="286" y="93"/>
                    <a:pt x="286" y="93"/>
                  </a:cubicBezTo>
                  <a:lnTo>
                    <a:pt x="286" y="319"/>
                  </a:lnTo>
                  <a:close/>
                  <a:moveTo>
                    <a:pt x="286" y="59"/>
                  </a:moveTo>
                  <a:cubicBezTo>
                    <a:pt x="348" y="59"/>
                    <a:pt x="348" y="59"/>
                    <a:pt x="348" y="59"/>
                  </a:cubicBezTo>
                  <a:cubicBezTo>
                    <a:pt x="348" y="8"/>
                    <a:pt x="348" y="8"/>
                    <a:pt x="348" y="8"/>
                  </a:cubicBezTo>
                  <a:cubicBezTo>
                    <a:pt x="286" y="8"/>
                    <a:pt x="286" y="8"/>
                    <a:pt x="286" y="8"/>
                  </a:cubicBezTo>
                  <a:lnTo>
                    <a:pt x="286" y="59"/>
                  </a:lnTo>
                  <a:close/>
                </a:path>
              </a:pathLst>
            </a:custGeom>
            <a:solidFill>
              <a:srgbClr val="005BA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solidFill>
                  <a:srgbClr val="000000"/>
                </a:solidFill>
              </a:endParaRPr>
            </a:p>
          </p:txBody>
        </p:sp>
      </p:grpSp>
      <p:sp>
        <p:nvSpPr>
          <p:cNvPr id="16" name="Footer Placeholder 3"/>
          <p:cNvSpPr txBox="1">
            <a:spLocks/>
          </p:cNvSpPr>
          <p:nvPr/>
        </p:nvSpPr>
        <p:spPr>
          <a:xfrm>
            <a:off x="1341438" y="6626225"/>
            <a:ext cx="2442563" cy="138499"/>
          </a:xfrm>
          <a:prstGeom prst="rect">
            <a:avLst/>
          </a:prstGeom>
        </p:spPr>
        <p:txBody>
          <a:bodyPr wrap="none" lIns="0" tIns="0" rIns="0" bIns="0">
            <a:spAutoFit/>
          </a:bodyPr>
          <a:lstStyle>
            <a:lvl1pPr marL="0" algn="l" rtl="0" latinLnBrk="0">
              <a:defRPr sz="900" kern="1200">
                <a:solidFill>
                  <a:schemeClr val="tx2"/>
                </a:solidFill>
                <a:latin typeface="+mn-lt"/>
                <a:ea typeface="+mn-ea"/>
                <a:cs typeface="+mn-cs"/>
              </a:defRPr>
            </a:lvl1pPr>
            <a:lvl2pPr marL="457200" algn="l" rtl="0" latinLnBrk="0">
              <a:defRPr sz="1800" kern="1200">
                <a:solidFill>
                  <a:schemeClr val="tx1"/>
                </a:solidFill>
                <a:latin typeface="+mn-lt"/>
                <a:ea typeface="+mn-ea"/>
                <a:cs typeface="+mn-cs"/>
              </a:defRPr>
            </a:lvl2pPr>
            <a:lvl3pPr marL="914400" algn="l" rtl="0" latinLnBrk="0">
              <a:defRPr sz="1800" kern="1200">
                <a:solidFill>
                  <a:schemeClr val="tx1"/>
                </a:solidFill>
                <a:latin typeface="+mn-lt"/>
                <a:ea typeface="+mn-ea"/>
                <a:cs typeface="+mn-cs"/>
              </a:defRPr>
            </a:lvl3pPr>
            <a:lvl4pPr marL="1371600" algn="l" rtl="0" latinLnBrk="0">
              <a:defRPr sz="1800" kern="1200">
                <a:solidFill>
                  <a:schemeClr val="tx1"/>
                </a:solidFill>
                <a:latin typeface="+mn-lt"/>
                <a:ea typeface="+mn-ea"/>
                <a:cs typeface="+mn-cs"/>
              </a:defRPr>
            </a:lvl4pPr>
            <a:lvl5pPr marL="1828800" algn="l" rtl="0" latinLnBrk="0">
              <a:defRPr sz="1800" kern="1200">
                <a:solidFill>
                  <a:schemeClr val="tx1"/>
                </a:solidFill>
                <a:latin typeface="+mn-lt"/>
                <a:ea typeface="+mn-ea"/>
                <a:cs typeface="+mn-cs"/>
              </a:defRPr>
            </a:lvl5pPr>
            <a:lvl6pPr marL="2286000" algn="l" rtl="0" latinLnBrk="0">
              <a:defRPr sz="1800" kern="1200">
                <a:solidFill>
                  <a:schemeClr val="tx1"/>
                </a:solidFill>
                <a:latin typeface="+mn-lt"/>
                <a:ea typeface="+mn-ea"/>
                <a:cs typeface="+mn-cs"/>
              </a:defRPr>
            </a:lvl6pPr>
            <a:lvl7pPr marL="2743200" algn="l" rtl="0" latinLnBrk="0">
              <a:defRPr sz="1800" kern="1200">
                <a:solidFill>
                  <a:schemeClr val="tx1"/>
                </a:solidFill>
                <a:latin typeface="+mn-lt"/>
                <a:ea typeface="+mn-ea"/>
                <a:cs typeface="+mn-cs"/>
              </a:defRPr>
            </a:lvl7pPr>
            <a:lvl8pPr marL="3200400" algn="l" rtl="0" latinLnBrk="0">
              <a:defRPr sz="1800" kern="1200">
                <a:solidFill>
                  <a:schemeClr val="tx1"/>
                </a:solidFill>
                <a:latin typeface="+mn-lt"/>
                <a:ea typeface="+mn-ea"/>
                <a:cs typeface="+mn-cs"/>
              </a:defRPr>
            </a:lvl8pPr>
            <a:lvl9pPr marL="3657600" algn="l" rtl="0" latinLnBrk="0">
              <a:defRPr sz="1800" kern="1200">
                <a:solidFill>
                  <a:schemeClr val="tx1"/>
                </a:solidFill>
                <a:latin typeface="+mn-lt"/>
                <a:ea typeface="+mn-ea"/>
                <a:cs typeface="+mn-cs"/>
              </a:defRPr>
            </a:lvl9pPr>
            <a:extLst/>
          </a:lstStyle>
          <a:p>
            <a:r>
              <a:rPr lang="en-GB">
                <a:solidFill>
                  <a:srgbClr val="7F7F7F"/>
                </a:solidFill>
              </a:rPr>
              <a:t>Sidel Template 2013, </a:t>
            </a:r>
            <a:fld id="{74360A6C-0130-475B-8B37-F39CE4E35109}" type="datetime4">
              <a:rPr lang="en-GB" smtClean="0">
                <a:solidFill>
                  <a:srgbClr val="7F7F7F"/>
                </a:solidFill>
              </a:rPr>
              <a:pPr/>
              <a:t>Thu, 14 March</a:t>
            </a:fld>
            <a:r>
              <a:rPr lang="en-GB">
                <a:solidFill>
                  <a:srgbClr val="7F7F7F"/>
                </a:solidFill>
              </a:rPr>
              <a:t> – Confidential</a:t>
            </a:r>
            <a:endParaRPr lang="en-GB" dirty="0">
              <a:solidFill>
                <a:srgbClr val="7F7F7F"/>
              </a:solidFill>
            </a:endParaRPr>
          </a:p>
        </p:txBody>
      </p:sp>
      <p:sp>
        <p:nvSpPr>
          <p:cNvPr id="17" name="Slide Number Placeholder 4"/>
          <p:cNvSpPr txBox="1">
            <a:spLocks/>
          </p:cNvSpPr>
          <p:nvPr/>
        </p:nvSpPr>
        <p:spPr>
          <a:xfrm>
            <a:off x="652780" y="6626225"/>
            <a:ext cx="448841" cy="138499"/>
          </a:xfrm>
          <a:prstGeom prst="rect">
            <a:avLst/>
          </a:prstGeom>
        </p:spPr>
        <p:txBody>
          <a:bodyPr wrap="none" lIns="0" tIns="0" rIns="0" bIns="0">
            <a:spAutoFit/>
          </a:bodyPr>
          <a:lstStyle>
            <a:lvl1pPr marL="0" algn="l" rtl="0" latinLnBrk="0">
              <a:defRPr sz="900" kern="1200">
                <a:solidFill>
                  <a:schemeClr val="tx2"/>
                </a:solidFill>
                <a:latin typeface="+mn-lt"/>
                <a:ea typeface="+mn-ea"/>
                <a:cs typeface="+mn-cs"/>
              </a:defRPr>
            </a:lvl1pPr>
            <a:lvl2pPr marL="457200" algn="l" rtl="0" latinLnBrk="0">
              <a:defRPr sz="1800" kern="1200">
                <a:solidFill>
                  <a:schemeClr val="tx1"/>
                </a:solidFill>
                <a:latin typeface="+mn-lt"/>
                <a:ea typeface="+mn-ea"/>
                <a:cs typeface="+mn-cs"/>
              </a:defRPr>
            </a:lvl2pPr>
            <a:lvl3pPr marL="914400" algn="l" rtl="0" latinLnBrk="0">
              <a:defRPr sz="1800" kern="1200">
                <a:solidFill>
                  <a:schemeClr val="tx1"/>
                </a:solidFill>
                <a:latin typeface="+mn-lt"/>
                <a:ea typeface="+mn-ea"/>
                <a:cs typeface="+mn-cs"/>
              </a:defRPr>
            </a:lvl3pPr>
            <a:lvl4pPr marL="1371600" algn="l" rtl="0" latinLnBrk="0">
              <a:defRPr sz="1800" kern="1200">
                <a:solidFill>
                  <a:schemeClr val="tx1"/>
                </a:solidFill>
                <a:latin typeface="+mn-lt"/>
                <a:ea typeface="+mn-ea"/>
                <a:cs typeface="+mn-cs"/>
              </a:defRPr>
            </a:lvl4pPr>
            <a:lvl5pPr marL="1828800" algn="l" rtl="0" latinLnBrk="0">
              <a:defRPr sz="1800" kern="1200">
                <a:solidFill>
                  <a:schemeClr val="tx1"/>
                </a:solidFill>
                <a:latin typeface="+mn-lt"/>
                <a:ea typeface="+mn-ea"/>
                <a:cs typeface="+mn-cs"/>
              </a:defRPr>
            </a:lvl5pPr>
            <a:lvl6pPr marL="2286000" algn="l" rtl="0" latinLnBrk="0">
              <a:defRPr sz="1800" kern="1200">
                <a:solidFill>
                  <a:schemeClr val="tx1"/>
                </a:solidFill>
                <a:latin typeface="+mn-lt"/>
                <a:ea typeface="+mn-ea"/>
                <a:cs typeface="+mn-cs"/>
              </a:defRPr>
            </a:lvl6pPr>
            <a:lvl7pPr marL="2743200" algn="l" rtl="0" latinLnBrk="0">
              <a:defRPr sz="1800" kern="1200">
                <a:solidFill>
                  <a:schemeClr val="tx1"/>
                </a:solidFill>
                <a:latin typeface="+mn-lt"/>
                <a:ea typeface="+mn-ea"/>
                <a:cs typeface="+mn-cs"/>
              </a:defRPr>
            </a:lvl7pPr>
            <a:lvl8pPr marL="3200400" algn="l" rtl="0" latinLnBrk="0">
              <a:defRPr sz="1800" kern="1200">
                <a:solidFill>
                  <a:schemeClr val="tx1"/>
                </a:solidFill>
                <a:latin typeface="+mn-lt"/>
                <a:ea typeface="+mn-ea"/>
                <a:cs typeface="+mn-cs"/>
              </a:defRPr>
            </a:lvl8pPr>
            <a:lvl9pPr marL="3657600" algn="l" rtl="0" latinLnBrk="0">
              <a:defRPr sz="1800" kern="1200">
                <a:solidFill>
                  <a:schemeClr val="tx1"/>
                </a:solidFill>
                <a:latin typeface="+mn-lt"/>
                <a:ea typeface="+mn-ea"/>
                <a:cs typeface="+mn-cs"/>
              </a:defRPr>
            </a:lvl9pPr>
            <a:extLst/>
          </a:lstStyle>
          <a:p>
            <a:r>
              <a:rPr lang="en-GB" dirty="0">
                <a:solidFill>
                  <a:srgbClr val="7F7F7F"/>
                </a:solidFill>
              </a:rPr>
              <a:t>Page </a:t>
            </a:r>
            <a:fld id="{7873E190-40CF-412D-9604-1EFCEB1508B2}" type="slidenum">
              <a:rPr lang="en-GB" smtClean="0">
                <a:solidFill>
                  <a:srgbClr val="7F7F7F"/>
                </a:solidFill>
              </a:rPr>
              <a:pPr/>
              <a:t>‹#›</a:t>
            </a:fld>
            <a:endParaRPr lang="en-GB" dirty="0">
              <a:solidFill>
                <a:srgbClr val="7F7F7F"/>
              </a:solidFill>
            </a:endParaRPr>
          </a:p>
        </p:txBody>
      </p:sp>
      <p:sp>
        <p:nvSpPr>
          <p:cNvPr id="4" name="Text Placeholder 3"/>
          <p:cNvSpPr>
            <a:spLocks noGrp="1"/>
          </p:cNvSpPr>
          <p:nvPr>
            <p:ph type="body" idx="1"/>
          </p:nvPr>
        </p:nvSpPr>
        <p:spPr>
          <a:xfrm>
            <a:off x="648000" y="1485900"/>
            <a:ext cx="7997525" cy="4762500"/>
          </a:xfrm>
          <a:prstGeom prst="rect">
            <a:avLst/>
          </a:prstGeom>
        </p:spPr>
        <p:txBody>
          <a:bodyPr vert="horz" lIns="0" tIns="0" rIns="0" bIns="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B" dirty="0"/>
          </a:p>
        </p:txBody>
      </p:sp>
    </p:spTree>
    <p:extLst>
      <p:ext uri="{BB962C8B-B14F-4D97-AF65-F5344CB8AC3E}">
        <p14:creationId xmlns:p14="http://schemas.microsoft.com/office/powerpoint/2010/main" val="1567093479"/>
      </p:ext>
    </p:extLst>
  </p:cSld>
  <p:clrMap bg1="dk1" tx1="lt1" bg2="dk2" tx2="lt2" accent1="accent1" accent2="accent2" accent3="accent3" accent4="accent4" accent5="accent5" accent6="accent6" hlink="hlink" folHlink="folHlink"/>
  <p:sldLayoutIdLst>
    <p:sldLayoutId id="2147483949" r:id="rId1"/>
    <p:sldLayoutId id="2147483950" r:id="rId2"/>
    <p:sldLayoutId id="2147483951" r:id="rId3"/>
    <p:sldLayoutId id="2147483952" r:id="rId4"/>
    <p:sldLayoutId id="2147483953" r:id="rId5"/>
    <p:sldLayoutId id="2147483954" r:id="rId6"/>
    <p:sldLayoutId id="2147483955" r:id="rId7"/>
    <p:sldLayoutId id="2147483956" r:id="rId8"/>
  </p:sldLayoutIdLst>
  <p:txStyles>
    <p:titleStyle>
      <a:lvl1pPr algn="l" rtl="0" eaLnBrk="1" latinLnBrk="0" hangingPunct="1">
        <a:spcBef>
          <a:spcPct val="0"/>
        </a:spcBef>
        <a:buNone/>
        <a:defRPr lang="en-US" sz="3000" b="1" cap="none" baseline="0" noProof="1" dirty="0">
          <a:solidFill>
            <a:schemeClr val="accent4"/>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extLst/>
    </p:titleStyle>
    <p:bodyStyle>
      <a:lvl1pPr marL="0" indent="0" algn="l" rtl="0" eaLnBrk="1" latinLnBrk="0" hangingPunct="1">
        <a:spcBef>
          <a:spcPct val="20000"/>
        </a:spcBef>
        <a:buNone/>
        <a:defRPr lang="en-US" sz="2000" noProof="1" smtClean="0">
          <a:solidFill>
            <a:schemeClr val="tx1"/>
          </a:solidFill>
          <a:latin typeface="+mn-lt"/>
          <a:ea typeface="+mn-ea"/>
          <a:cs typeface="+mn-cs"/>
        </a:defRPr>
      </a:lvl1pPr>
      <a:lvl2pPr marL="182563" indent="-182563" algn="l" rtl="0" eaLnBrk="1" latinLnBrk="0" hangingPunct="1">
        <a:spcBef>
          <a:spcPts val="1200"/>
        </a:spcBef>
        <a:buClr>
          <a:schemeClr val="accent4"/>
        </a:buClr>
        <a:buFont typeface="Wingdings" pitchFamily="2" charset="2"/>
        <a:buChar char="§"/>
        <a:defRPr lang="en-US" sz="1800" noProof="1" smtClean="0">
          <a:solidFill>
            <a:schemeClr val="tx1"/>
          </a:solidFill>
          <a:latin typeface="+mn-lt"/>
          <a:ea typeface="+mn-ea"/>
          <a:cs typeface="+mn-cs"/>
        </a:defRPr>
      </a:lvl2pPr>
      <a:lvl3pPr marL="357188" indent="-174625" algn="l" rtl="0" eaLnBrk="1" latinLnBrk="0" hangingPunct="1">
        <a:spcBef>
          <a:spcPts val="0"/>
        </a:spcBef>
        <a:buClr>
          <a:schemeClr val="accent4"/>
        </a:buClr>
        <a:buFont typeface="Wingdings" pitchFamily="2" charset="2"/>
        <a:buChar char="§"/>
        <a:defRPr lang="en-US" sz="1600" noProof="1" smtClean="0">
          <a:solidFill>
            <a:schemeClr val="tx1"/>
          </a:solidFill>
          <a:latin typeface="+mn-lt"/>
          <a:ea typeface="+mn-ea"/>
          <a:cs typeface="+mn-cs"/>
        </a:defRPr>
      </a:lvl3pPr>
      <a:lvl4pPr marL="539750" indent="-182563" algn="l" rtl="0" eaLnBrk="1" latinLnBrk="0" hangingPunct="1">
        <a:spcBef>
          <a:spcPts val="0"/>
        </a:spcBef>
        <a:buFont typeface="Wingdings" pitchFamily="2" charset="2"/>
        <a:buChar char="§"/>
        <a:defRPr lang="en-US" sz="1600" noProof="1" smtClean="0">
          <a:solidFill>
            <a:schemeClr val="tx1"/>
          </a:solidFill>
          <a:latin typeface="+mn-lt"/>
          <a:ea typeface="+mn-ea"/>
          <a:cs typeface="+mn-cs"/>
        </a:defRPr>
      </a:lvl4pPr>
      <a:lvl5pPr marL="714375" indent="-174625" algn="l" rtl="0" eaLnBrk="1" latinLnBrk="0" hangingPunct="1">
        <a:spcBef>
          <a:spcPts val="0"/>
        </a:spcBef>
        <a:buFont typeface="Wingdings" pitchFamily="2" charset="2"/>
        <a:buChar char="§"/>
        <a:defRPr lang="en-US" sz="1600" noProof="1" dirty="0">
          <a:solidFill>
            <a:schemeClr val="tx1"/>
          </a:solidFill>
          <a:latin typeface="+mn-lt"/>
          <a:ea typeface="+mn-ea"/>
          <a:cs typeface="+mn-cs"/>
        </a:defRPr>
      </a:lvl5pPr>
      <a:lvl6pPr marL="2514600" indent="-228600" algn="l" rtl="0" eaLnBrk="1" latinLnBrk="0" hangingPunct="1">
        <a:spcBef>
          <a:spcPct val="20000"/>
        </a:spcBef>
        <a:buChar char="•"/>
        <a:defRPr sz="2000">
          <a:solidFill>
            <a:schemeClr val="tx1"/>
          </a:solidFill>
          <a:latin typeface="+mn-lt"/>
          <a:ea typeface="+mn-ea"/>
          <a:cs typeface="+mn-cs"/>
        </a:defRPr>
      </a:lvl6pPr>
      <a:lvl7pPr marL="2971800" indent="-228600" algn="l" rtl="0" eaLnBrk="1" latinLnBrk="0" hangingPunct="1">
        <a:spcBef>
          <a:spcPct val="20000"/>
        </a:spcBef>
        <a:buChar char="•"/>
        <a:defRPr sz="2000">
          <a:solidFill>
            <a:schemeClr val="tx1"/>
          </a:solidFill>
          <a:latin typeface="+mn-lt"/>
          <a:ea typeface="+mn-ea"/>
          <a:cs typeface="+mn-cs"/>
        </a:defRPr>
      </a:lvl7pPr>
      <a:lvl8pPr marL="3429000" indent="-228600" algn="l" rtl="0" eaLnBrk="1" latinLnBrk="0" hangingPunct="1">
        <a:spcBef>
          <a:spcPct val="20000"/>
        </a:spcBef>
        <a:buChar char="•"/>
        <a:defRPr sz="2000">
          <a:solidFill>
            <a:schemeClr val="tx1"/>
          </a:solidFill>
          <a:latin typeface="+mn-lt"/>
          <a:ea typeface="+mn-ea"/>
          <a:cs typeface="+mn-cs"/>
        </a:defRPr>
      </a:lvl8pPr>
      <a:lvl9pPr marL="3886200" indent="-228600" algn="l" rtl="0" eaLnBrk="1" latinLnBrk="0" hangingPunct="1">
        <a:spcBef>
          <a:spcPct val="20000"/>
        </a:spcBef>
        <a:buChar char="•"/>
        <a:defRPr sz="2000">
          <a:solidFill>
            <a:schemeClr val="tx1"/>
          </a:solidFill>
          <a:latin typeface="+mn-lt"/>
          <a:ea typeface="+mn-ea"/>
          <a:cs typeface="+mn-cs"/>
        </a:defRPr>
      </a:lvl9pPr>
      <a:extLst/>
    </p:bodyStyle>
    <p:otherStyle>
      <a:lvl1pPr marL="0" algn="l" rtl="0" eaLnBrk="1" hangingPunct="1">
        <a:defRPr>
          <a:solidFill>
            <a:schemeClr val="tx1"/>
          </a:solidFill>
          <a:latin typeface="+mn-lt"/>
          <a:ea typeface="+mn-ea"/>
          <a:cs typeface="+mn-cs"/>
        </a:defRPr>
      </a:lvl1pPr>
      <a:lvl2pPr marL="457200" algn="l" rtl="0" eaLnBrk="1" hangingPunct="1">
        <a:defRPr>
          <a:solidFill>
            <a:schemeClr val="tx1"/>
          </a:solidFill>
          <a:latin typeface="+mn-lt"/>
          <a:ea typeface="+mn-ea"/>
          <a:cs typeface="+mn-cs"/>
        </a:defRPr>
      </a:lvl2pPr>
      <a:lvl3pPr marL="914400" algn="l" rtl="0" eaLnBrk="1" hangingPunct="1">
        <a:defRPr>
          <a:solidFill>
            <a:schemeClr val="tx1"/>
          </a:solidFill>
          <a:latin typeface="+mn-lt"/>
          <a:ea typeface="+mn-ea"/>
          <a:cs typeface="+mn-cs"/>
        </a:defRPr>
      </a:lvl3pPr>
      <a:lvl4pPr marL="1371600" algn="l" rtl="0" eaLnBrk="1" hangingPunct="1">
        <a:defRPr>
          <a:solidFill>
            <a:schemeClr val="tx1"/>
          </a:solidFill>
          <a:latin typeface="+mn-lt"/>
          <a:ea typeface="+mn-ea"/>
          <a:cs typeface="+mn-cs"/>
        </a:defRPr>
      </a:lvl4pPr>
      <a:lvl5pPr marL="1828800" algn="l" rtl="0" eaLnBrk="1" hangingPunct="1">
        <a:defRPr>
          <a:solidFill>
            <a:schemeClr val="tx1"/>
          </a:solidFill>
          <a:latin typeface="+mn-lt"/>
          <a:ea typeface="+mn-ea"/>
          <a:cs typeface="+mn-cs"/>
        </a:defRPr>
      </a:lvl5pPr>
      <a:lvl6pPr marL="2286000" algn="l" rtl="0" eaLnBrk="1" hangingPunct="1">
        <a:defRPr>
          <a:solidFill>
            <a:schemeClr val="tx1"/>
          </a:solidFill>
          <a:latin typeface="+mn-lt"/>
          <a:ea typeface="+mn-ea"/>
          <a:cs typeface="+mn-cs"/>
        </a:defRPr>
      </a:lvl6pPr>
      <a:lvl7pPr marL="2743200" algn="l" rtl="0" eaLnBrk="1" hangingPunct="1">
        <a:defRPr>
          <a:solidFill>
            <a:schemeClr val="tx1"/>
          </a:solidFill>
          <a:latin typeface="+mn-lt"/>
          <a:ea typeface="+mn-ea"/>
          <a:cs typeface="+mn-cs"/>
        </a:defRPr>
      </a:lvl7pPr>
      <a:lvl8pPr marL="3200400" algn="l" rtl="0" eaLnBrk="1" hangingPunct="1">
        <a:defRPr>
          <a:solidFill>
            <a:schemeClr val="tx1"/>
          </a:solidFill>
          <a:latin typeface="+mn-lt"/>
          <a:ea typeface="+mn-ea"/>
          <a:cs typeface="+mn-cs"/>
        </a:defRPr>
      </a:lvl8pPr>
      <a:lvl9pPr marL="3657600" algn="l" rtl="0" eaLnBrk="1" hangingPunct="1">
        <a:defRPr>
          <a:solidFill>
            <a:schemeClr val="tx1"/>
          </a:solidFill>
          <a:latin typeface="+mn-lt"/>
          <a:ea typeface="+mn-ea"/>
          <a:cs typeface="+mn-cs"/>
        </a:defRPr>
      </a:lvl9pPr>
      <a:extLst/>
    </p:otherStyle>
  </p:txStyles>
</p:sldMaster>
</file>

<file path=ppt/slideMasters/slideMaster34.xml><?xml version="1.0" encoding="utf-8"?>
<p:sldMaster xmlns:a="http://schemas.openxmlformats.org/drawingml/2006/main" xmlns:r="http://schemas.openxmlformats.org/officeDocument/2006/relationships" xmlns:p="http://schemas.openxmlformats.org/presentationml/2006/main" preserve="1">
  <p:cSld>
    <p:bg bwMode="gray">
      <p:bgPr>
        <a:solidFill>
          <a:schemeClr val="tx1"/>
        </a:solidFill>
        <a:effectLst/>
      </p:bgPr>
    </p:bg>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p:custDataLst>
              <p:tags r:id="rId11"/>
            </p:custDataLst>
            <p:extLst>
              <p:ext uri="{D42A27DB-BD31-4B8C-83A1-F6EECF244321}">
                <p14:modId xmlns:p14="http://schemas.microsoft.com/office/powerpoint/2010/main" val="4264699595"/>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201750" name="think-cell Folie" r:id="rId12" imgW="270" imgH="270" progId="TCLayout.ActiveDocument.1">
                  <p:embed/>
                </p:oleObj>
              </mc:Choice>
              <mc:Fallback>
                <p:oleObj name="think-cell Folie" r:id="rId12" imgW="270" imgH="270" progId="TCLayout.ActiveDocument.1">
                  <p:embed/>
                  <p:pic>
                    <p:nvPicPr>
                      <p:cNvPr id="0" name=""/>
                      <p:cNvPicPr/>
                      <p:nvPr/>
                    </p:nvPicPr>
                    <p:blipFill>
                      <a:blip r:embed="rId13"/>
                      <a:stretch>
                        <a:fillRect/>
                      </a:stretch>
                    </p:blipFill>
                    <p:spPr>
                      <a:xfrm>
                        <a:off x="1588" y="1588"/>
                        <a:ext cx="1587" cy="1587"/>
                      </a:xfrm>
                      <a:prstGeom prst="rect">
                        <a:avLst/>
                      </a:prstGeom>
                    </p:spPr>
                  </p:pic>
                </p:oleObj>
              </mc:Fallback>
            </mc:AlternateContent>
          </a:graphicData>
        </a:graphic>
      </p:graphicFrame>
      <p:pic>
        <p:nvPicPr>
          <p:cNvPr id="15" name="Picture 3" descr="Hintergrund"/>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pic>
        <p:nvPicPr>
          <p:cNvPr id="9" name="Image 66" descr="shadow-v2.png"/>
          <p:cNvPicPr>
            <a:picLocks noChangeAspect="1"/>
          </p:cNvPicPr>
          <p:nvPr/>
        </p:nvPicPr>
        <p:blipFill>
          <a:blip r:embed="rId15">
            <a:extLst>
              <a:ext uri="{28A0092B-C50C-407E-A947-70E740481C1C}">
                <a14:useLocalDpi xmlns:a14="http://schemas.microsoft.com/office/drawing/2010/main" val="0"/>
              </a:ext>
            </a:extLst>
          </a:blip>
          <a:srcRect t="8528" b="51877"/>
          <a:stretch>
            <a:fillRect/>
          </a:stretch>
        </p:blipFill>
        <p:spPr bwMode="auto">
          <a:xfrm>
            <a:off x="0" y="6381750"/>
            <a:ext cx="8856663" cy="206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6" name="Rectangle 6"/>
          <p:cNvSpPr>
            <a:spLocks noGrp="1"/>
          </p:cNvSpPr>
          <p:nvPr>
            <p:ph type="title"/>
          </p:nvPr>
        </p:nvSpPr>
        <p:spPr>
          <a:xfrm>
            <a:off x="648000" y="334800"/>
            <a:ext cx="7992000" cy="93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fontAlgn="base">
              <a:spcAft>
                <a:spcPct val="0"/>
              </a:spcAft>
            </a:pPr>
            <a:r>
              <a:rPr lang="en-GB" noProof="1"/>
              <a:t>Click to edit master title style</a:t>
            </a:r>
            <a:endParaRPr lang="en-GB" dirty="0"/>
          </a:p>
        </p:txBody>
      </p:sp>
      <p:grpSp>
        <p:nvGrpSpPr>
          <p:cNvPr id="10" name="Group 7"/>
          <p:cNvGrpSpPr>
            <a:grpSpLocks/>
          </p:cNvGrpSpPr>
          <p:nvPr/>
        </p:nvGrpSpPr>
        <p:grpSpPr bwMode="auto">
          <a:xfrm>
            <a:off x="7777163" y="6526213"/>
            <a:ext cx="863600" cy="236537"/>
            <a:chOff x="1005" y="1644"/>
            <a:chExt cx="3749" cy="1030"/>
          </a:xfrm>
        </p:grpSpPr>
        <p:sp>
          <p:nvSpPr>
            <p:cNvPr id="11" name="Freeform 8"/>
            <p:cNvSpPr>
              <a:spLocks/>
            </p:cNvSpPr>
            <p:nvPr userDrawn="1"/>
          </p:nvSpPr>
          <p:spPr bwMode="auto">
            <a:xfrm>
              <a:off x="1962" y="2123"/>
              <a:ext cx="314" cy="256"/>
            </a:xfrm>
            <a:custGeom>
              <a:avLst/>
              <a:gdLst>
                <a:gd name="T0" fmla="*/ 108 w 314"/>
                <a:gd name="T1" fmla="*/ 256 h 256"/>
                <a:gd name="T2" fmla="*/ 314 w 314"/>
                <a:gd name="T3" fmla="*/ 0 h 256"/>
                <a:gd name="T4" fmla="*/ 101 w 314"/>
                <a:gd name="T5" fmla="*/ 0 h 256"/>
                <a:gd name="T6" fmla="*/ 0 w 314"/>
                <a:gd name="T7" fmla="*/ 126 h 256"/>
                <a:gd name="T8" fmla="*/ 108 w 314"/>
                <a:gd name="T9" fmla="*/ 256 h 256"/>
              </a:gdLst>
              <a:ahLst/>
              <a:cxnLst>
                <a:cxn ang="0">
                  <a:pos x="T0" y="T1"/>
                </a:cxn>
                <a:cxn ang="0">
                  <a:pos x="T2" y="T3"/>
                </a:cxn>
                <a:cxn ang="0">
                  <a:pos x="T4" y="T5"/>
                </a:cxn>
                <a:cxn ang="0">
                  <a:pos x="T6" y="T7"/>
                </a:cxn>
                <a:cxn ang="0">
                  <a:pos x="T8" y="T9"/>
                </a:cxn>
              </a:cxnLst>
              <a:rect l="0" t="0" r="r" b="b"/>
              <a:pathLst>
                <a:path w="314" h="256">
                  <a:moveTo>
                    <a:pt x="108" y="256"/>
                  </a:moveTo>
                  <a:lnTo>
                    <a:pt x="314" y="0"/>
                  </a:lnTo>
                  <a:lnTo>
                    <a:pt x="101" y="0"/>
                  </a:lnTo>
                  <a:lnTo>
                    <a:pt x="0" y="126"/>
                  </a:lnTo>
                  <a:lnTo>
                    <a:pt x="108" y="256"/>
                  </a:lnTo>
                  <a:close/>
                </a:path>
              </a:pathLst>
            </a:custGeom>
            <a:solidFill>
              <a:srgbClr val="F15A2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solidFill>
                  <a:srgbClr val="000000"/>
                </a:solidFill>
              </a:endParaRPr>
            </a:p>
          </p:txBody>
        </p:sp>
        <p:sp>
          <p:nvSpPr>
            <p:cNvPr id="12" name="Freeform 9"/>
            <p:cNvSpPr>
              <a:spLocks noEditPoints="1"/>
            </p:cNvSpPr>
            <p:nvPr userDrawn="1"/>
          </p:nvSpPr>
          <p:spPr bwMode="auto">
            <a:xfrm>
              <a:off x="1005" y="1644"/>
              <a:ext cx="1183" cy="1014"/>
            </a:xfrm>
            <a:custGeom>
              <a:avLst/>
              <a:gdLst>
                <a:gd name="T0" fmla="*/ 359 w 501"/>
                <a:gd name="T1" fmla="*/ 313 h 429"/>
                <a:gd name="T2" fmla="*/ 339 w 501"/>
                <a:gd name="T3" fmla="*/ 287 h 429"/>
                <a:gd name="T4" fmla="*/ 331 w 501"/>
                <a:gd name="T5" fmla="*/ 277 h 429"/>
                <a:gd name="T6" fmla="*/ 288 w 501"/>
                <a:gd name="T7" fmla="*/ 257 h 429"/>
                <a:gd name="T8" fmla="*/ 232 w 501"/>
                <a:gd name="T9" fmla="*/ 313 h 429"/>
                <a:gd name="T10" fmla="*/ 288 w 501"/>
                <a:gd name="T11" fmla="*/ 368 h 429"/>
                <a:gd name="T12" fmla="*/ 331 w 501"/>
                <a:gd name="T13" fmla="*/ 348 h 429"/>
                <a:gd name="T14" fmla="*/ 339 w 501"/>
                <a:gd name="T15" fmla="*/ 338 h 429"/>
                <a:gd name="T16" fmla="*/ 359 w 501"/>
                <a:gd name="T17" fmla="*/ 313 h 429"/>
                <a:gd name="T18" fmla="*/ 162 w 501"/>
                <a:gd name="T19" fmla="*/ 312 h 429"/>
                <a:gd name="T20" fmla="*/ 288 w 501"/>
                <a:gd name="T21" fmla="*/ 188 h 429"/>
                <a:gd name="T22" fmla="*/ 384 w 501"/>
                <a:gd name="T23" fmla="*/ 232 h 429"/>
                <a:gd name="T24" fmla="*/ 385 w 501"/>
                <a:gd name="T25" fmla="*/ 234 h 429"/>
                <a:gd name="T26" fmla="*/ 387 w 501"/>
                <a:gd name="T27" fmla="*/ 233 h 429"/>
                <a:gd name="T28" fmla="*/ 250 w 501"/>
                <a:gd name="T29" fmla="*/ 0 h 429"/>
                <a:gd name="T30" fmla="*/ 0 w 501"/>
                <a:gd name="T31" fmla="*/ 429 h 429"/>
                <a:gd name="T32" fmla="*/ 244 w 501"/>
                <a:gd name="T33" fmla="*/ 429 h 429"/>
                <a:gd name="T34" fmla="*/ 245 w 501"/>
                <a:gd name="T35" fmla="*/ 428 h 429"/>
                <a:gd name="T36" fmla="*/ 220 w 501"/>
                <a:gd name="T37" fmla="*/ 417 h 429"/>
                <a:gd name="T38" fmla="*/ 162 w 501"/>
                <a:gd name="T39" fmla="*/ 312 h 429"/>
                <a:gd name="T40" fmla="*/ 496 w 501"/>
                <a:gd name="T41" fmla="*/ 427 h 429"/>
                <a:gd name="T42" fmla="*/ 470 w 501"/>
                <a:gd name="T43" fmla="*/ 420 h 429"/>
                <a:gd name="T44" fmla="*/ 405 w 501"/>
                <a:gd name="T45" fmla="*/ 367 h 429"/>
                <a:gd name="T46" fmla="*/ 380 w 501"/>
                <a:gd name="T47" fmla="*/ 398 h 429"/>
                <a:gd name="T48" fmla="*/ 333 w 501"/>
                <a:gd name="T49" fmla="*/ 428 h 429"/>
                <a:gd name="T50" fmla="*/ 333 w 501"/>
                <a:gd name="T51" fmla="*/ 429 h 429"/>
                <a:gd name="T52" fmla="*/ 501 w 501"/>
                <a:gd name="T53" fmla="*/ 429 h 429"/>
                <a:gd name="T54" fmla="*/ 501 w 501"/>
                <a:gd name="T55" fmla="*/ 428 h 429"/>
                <a:gd name="T56" fmla="*/ 496 w 501"/>
                <a:gd name="T57" fmla="*/ 427 h 4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01" h="429">
                  <a:moveTo>
                    <a:pt x="359" y="313"/>
                  </a:moveTo>
                  <a:cubicBezTo>
                    <a:pt x="353" y="305"/>
                    <a:pt x="350" y="300"/>
                    <a:pt x="339" y="287"/>
                  </a:cubicBezTo>
                  <a:cubicBezTo>
                    <a:pt x="336" y="283"/>
                    <a:pt x="335" y="282"/>
                    <a:pt x="331" y="277"/>
                  </a:cubicBezTo>
                  <a:cubicBezTo>
                    <a:pt x="320" y="265"/>
                    <a:pt x="306" y="257"/>
                    <a:pt x="288" y="257"/>
                  </a:cubicBezTo>
                  <a:cubicBezTo>
                    <a:pt x="257" y="257"/>
                    <a:pt x="232" y="282"/>
                    <a:pt x="232" y="313"/>
                  </a:cubicBezTo>
                  <a:cubicBezTo>
                    <a:pt x="232" y="343"/>
                    <a:pt x="257" y="368"/>
                    <a:pt x="288" y="368"/>
                  </a:cubicBezTo>
                  <a:cubicBezTo>
                    <a:pt x="306" y="368"/>
                    <a:pt x="320" y="360"/>
                    <a:pt x="331" y="348"/>
                  </a:cubicBezTo>
                  <a:cubicBezTo>
                    <a:pt x="335" y="343"/>
                    <a:pt x="336" y="342"/>
                    <a:pt x="339" y="338"/>
                  </a:cubicBezTo>
                  <a:cubicBezTo>
                    <a:pt x="350" y="325"/>
                    <a:pt x="353" y="320"/>
                    <a:pt x="359" y="313"/>
                  </a:cubicBezTo>
                  <a:moveTo>
                    <a:pt x="162" y="312"/>
                  </a:moveTo>
                  <a:cubicBezTo>
                    <a:pt x="162" y="243"/>
                    <a:pt x="218" y="188"/>
                    <a:pt x="288" y="188"/>
                  </a:cubicBezTo>
                  <a:cubicBezTo>
                    <a:pt x="322" y="188"/>
                    <a:pt x="357" y="201"/>
                    <a:pt x="384" y="232"/>
                  </a:cubicBezTo>
                  <a:cubicBezTo>
                    <a:pt x="385" y="234"/>
                    <a:pt x="385" y="234"/>
                    <a:pt x="385" y="234"/>
                  </a:cubicBezTo>
                  <a:cubicBezTo>
                    <a:pt x="387" y="233"/>
                    <a:pt x="387" y="233"/>
                    <a:pt x="387" y="233"/>
                  </a:cubicBezTo>
                  <a:cubicBezTo>
                    <a:pt x="250" y="0"/>
                    <a:pt x="250" y="0"/>
                    <a:pt x="250" y="0"/>
                  </a:cubicBezTo>
                  <a:cubicBezTo>
                    <a:pt x="0" y="429"/>
                    <a:pt x="0" y="429"/>
                    <a:pt x="0" y="429"/>
                  </a:cubicBezTo>
                  <a:cubicBezTo>
                    <a:pt x="244" y="429"/>
                    <a:pt x="244" y="429"/>
                    <a:pt x="244" y="429"/>
                  </a:cubicBezTo>
                  <a:cubicBezTo>
                    <a:pt x="245" y="428"/>
                    <a:pt x="245" y="428"/>
                    <a:pt x="245" y="428"/>
                  </a:cubicBezTo>
                  <a:cubicBezTo>
                    <a:pt x="234" y="425"/>
                    <a:pt x="224" y="419"/>
                    <a:pt x="220" y="417"/>
                  </a:cubicBezTo>
                  <a:cubicBezTo>
                    <a:pt x="185" y="395"/>
                    <a:pt x="162" y="357"/>
                    <a:pt x="162" y="312"/>
                  </a:cubicBezTo>
                  <a:moveTo>
                    <a:pt x="496" y="427"/>
                  </a:moveTo>
                  <a:cubicBezTo>
                    <a:pt x="485" y="425"/>
                    <a:pt x="476" y="422"/>
                    <a:pt x="470" y="420"/>
                  </a:cubicBezTo>
                  <a:cubicBezTo>
                    <a:pt x="444" y="409"/>
                    <a:pt x="423" y="389"/>
                    <a:pt x="405" y="367"/>
                  </a:cubicBezTo>
                  <a:cubicBezTo>
                    <a:pt x="405" y="367"/>
                    <a:pt x="392" y="385"/>
                    <a:pt x="380" y="398"/>
                  </a:cubicBezTo>
                  <a:cubicBezTo>
                    <a:pt x="362" y="417"/>
                    <a:pt x="343" y="425"/>
                    <a:pt x="333" y="428"/>
                  </a:cubicBezTo>
                  <a:cubicBezTo>
                    <a:pt x="333" y="429"/>
                    <a:pt x="333" y="429"/>
                    <a:pt x="333" y="429"/>
                  </a:cubicBezTo>
                  <a:cubicBezTo>
                    <a:pt x="501" y="429"/>
                    <a:pt x="501" y="429"/>
                    <a:pt x="501" y="429"/>
                  </a:cubicBezTo>
                  <a:cubicBezTo>
                    <a:pt x="501" y="428"/>
                    <a:pt x="501" y="428"/>
                    <a:pt x="501" y="428"/>
                  </a:cubicBezTo>
                  <a:cubicBezTo>
                    <a:pt x="501" y="428"/>
                    <a:pt x="499" y="427"/>
                    <a:pt x="496" y="427"/>
                  </a:cubicBezTo>
                </a:path>
              </a:pathLst>
            </a:custGeom>
            <a:solidFill>
              <a:srgbClr val="005BA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solidFill>
                  <a:srgbClr val="000000"/>
                </a:solidFill>
              </a:endParaRPr>
            </a:p>
          </p:txBody>
        </p:sp>
        <p:sp>
          <p:nvSpPr>
            <p:cNvPr id="14" name="Freeform 10"/>
            <p:cNvSpPr>
              <a:spLocks noEditPoints="1"/>
            </p:cNvSpPr>
            <p:nvPr userDrawn="1"/>
          </p:nvSpPr>
          <p:spPr bwMode="auto">
            <a:xfrm>
              <a:off x="2540" y="1904"/>
              <a:ext cx="2214" cy="770"/>
            </a:xfrm>
            <a:custGeom>
              <a:avLst/>
              <a:gdLst>
                <a:gd name="T0" fmla="*/ 171 w 937"/>
                <a:gd name="T1" fmla="*/ 136 h 326"/>
                <a:gd name="T2" fmla="*/ 78 w 937"/>
                <a:gd name="T3" fmla="*/ 89 h 326"/>
                <a:gd name="T4" fmla="*/ 125 w 937"/>
                <a:gd name="T5" fmla="*/ 53 h 326"/>
                <a:gd name="T6" fmla="*/ 186 w 937"/>
                <a:gd name="T7" fmla="*/ 100 h 326"/>
                <a:gd name="T8" fmla="*/ 253 w 937"/>
                <a:gd name="T9" fmla="*/ 100 h 326"/>
                <a:gd name="T10" fmla="*/ 128 w 937"/>
                <a:gd name="T11" fmla="*/ 0 h 326"/>
                <a:gd name="T12" fmla="*/ 12 w 937"/>
                <a:gd name="T13" fmla="*/ 94 h 326"/>
                <a:gd name="T14" fmla="*/ 104 w 937"/>
                <a:gd name="T15" fmla="*/ 183 h 326"/>
                <a:gd name="T16" fmla="*/ 197 w 937"/>
                <a:gd name="T17" fmla="*/ 234 h 326"/>
                <a:gd name="T18" fmla="*/ 136 w 937"/>
                <a:gd name="T19" fmla="*/ 273 h 326"/>
                <a:gd name="T20" fmla="*/ 67 w 937"/>
                <a:gd name="T21" fmla="*/ 215 h 326"/>
                <a:gd name="T22" fmla="*/ 1 w 937"/>
                <a:gd name="T23" fmla="*/ 215 h 326"/>
                <a:gd name="T24" fmla="*/ 134 w 937"/>
                <a:gd name="T25" fmla="*/ 326 h 326"/>
                <a:gd name="T26" fmla="*/ 263 w 937"/>
                <a:gd name="T27" fmla="*/ 226 h 326"/>
                <a:gd name="T28" fmla="*/ 171 w 937"/>
                <a:gd name="T29" fmla="*/ 136 h 326"/>
                <a:gd name="T30" fmla="*/ 541 w 937"/>
                <a:gd name="T31" fmla="*/ 121 h 326"/>
                <a:gd name="T32" fmla="*/ 541 w 937"/>
                <a:gd name="T33" fmla="*/ 121 h 326"/>
                <a:gd name="T34" fmla="*/ 473 w 937"/>
                <a:gd name="T35" fmla="*/ 87 h 326"/>
                <a:gd name="T36" fmla="*/ 374 w 937"/>
                <a:gd name="T37" fmla="*/ 204 h 326"/>
                <a:gd name="T38" fmla="*/ 475 w 937"/>
                <a:gd name="T39" fmla="*/ 325 h 326"/>
                <a:gd name="T40" fmla="*/ 543 w 937"/>
                <a:gd name="T41" fmla="*/ 290 h 326"/>
                <a:gd name="T42" fmla="*/ 544 w 937"/>
                <a:gd name="T43" fmla="*/ 290 h 326"/>
                <a:gd name="T44" fmla="*/ 544 w 937"/>
                <a:gd name="T45" fmla="*/ 319 h 326"/>
                <a:gd name="T46" fmla="*/ 603 w 937"/>
                <a:gd name="T47" fmla="*/ 319 h 326"/>
                <a:gd name="T48" fmla="*/ 603 w 937"/>
                <a:gd name="T49" fmla="*/ 8 h 326"/>
                <a:gd name="T50" fmla="*/ 541 w 937"/>
                <a:gd name="T51" fmla="*/ 8 h 326"/>
                <a:gd name="T52" fmla="*/ 541 w 937"/>
                <a:gd name="T53" fmla="*/ 121 h 326"/>
                <a:gd name="T54" fmla="*/ 490 w 937"/>
                <a:gd name="T55" fmla="*/ 278 h 326"/>
                <a:gd name="T56" fmla="*/ 436 w 937"/>
                <a:gd name="T57" fmla="*/ 206 h 326"/>
                <a:gd name="T58" fmla="*/ 490 w 937"/>
                <a:gd name="T59" fmla="*/ 134 h 326"/>
                <a:gd name="T60" fmla="*/ 543 w 937"/>
                <a:gd name="T61" fmla="*/ 205 h 326"/>
                <a:gd name="T62" fmla="*/ 490 w 937"/>
                <a:gd name="T63" fmla="*/ 278 h 326"/>
                <a:gd name="T64" fmla="*/ 741 w 937"/>
                <a:gd name="T65" fmla="*/ 87 h 326"/>
                <a:gd name="T66" fmla="*/ 626 w 937"/>
                <a:gd name="T67" fmla="*/ 206 h 326"/>
                <a:gd name="T68" fmla="*/ 741 w 937"/>
                <a:gd name="T69" fmla="*/ 325 h 326"/>
                <a:gd name="T70" fmla="*/ 846 w 937"/>
                <a:gd name="T71" fmla="*/ 249 h 326"/>
                <a:gd name="T72" fmla="*/ 792 w 937"/>
                <a:gd name="T73" fmla="*/ 249 h 326"/>
                <a:gd name="T74" fmla="*/ 743 w 937"/>
                <a:gd name="T75" fmla="*/ 278 h 326"/>
                <a:gd name="T76" fmla="*/ 687 w 937"/>
                <a:gd name="T77" fmla="*/ 221 h 326"/>
                <a:gd name="T78" fmla="*/ 850 w 937"/>
                <a:gd name="T79" fmla="*/ 221 h 326"/>
                <a:gd name="T80" fmla="*/ 741 w 937"/>
                <a:gd name="T81" fmla="*/ 87 h 326"/>
                <a:gd name="T82" fmla="*/ 687 w 937"/>
                <a:gd name="T83" fmla="*/ 182 h 326"/>
                <a:gd name="T84" fmla="*/ 739 w 937"/>
                <a:gd name="T85" fmla="*/ 134 h 326"/>
                <a:gd name="T86" fmla="*/ 788 w 937"/>
                <a:gd name="T87" fmla="*/ 182 h 326"/>
                <a:gd name="T88" fmla="*/ 687 w 937"/>
                <a:gd name="T89" fmla="*/ 182 h 326"/>
                <a:gd name="T90" fmla="*/ 875 w 937"/>
                <a:gd name="T91" fmla="*/ 319 h 326"/>
                <a:gd name="T92" fmla="*/ 937 w 937"/>
                <a:gd name="T93" fmla="*/ 319 h 326"/>
                <a:gd name="T94" fmla="*/ 937 w 937"/>
                <a:gd name="T95" fmla="*/ 8 h 326"/>
                <a:gd name="T96" fmla="*/ 875 w 937"/>
                <a:gd name="T97" fmla="*/ 8 h 326"/>
                <a:gd name="T98" fmla="*/ 875 w 937"/>
                <a:gd name="T99" fmla="*/ 319 h 326"/>
                <a:gd name="T100" fmla="*/ 286 w 937"/>
                <a:gd name="T101" fmla="*/ 319 h 326"/>
                <a:gd name="T102" fmla="*/ 348 w 937"/>
                <a:gd name="T103" fmla="*/ 319 h 326"/>
                <a:gd name="T104" fmla="*/ 348 w 937"/>
                <a:gd name="T105" fmla="*/ 93 h 326"/>
                <a:gd name="T106" fmla="*/ 286 w 937"/>
                <a:gd name="T107" fmla="*/ 93 h 326"/>
                <a:gd name="T108" fmla="*/ 286 w 937"/>
                <a:gd name="T109" fmla="*/ 319 h 326"/>
                <a:gd name="T110" fmla="*/ 286 w 937"/>
                <a:gd name="T111" fmla="*/ 59 h 326"/>
                <a:gd name="T112" fmla="*/ 348 w 937"/>
                <a:gd name="T113" fmla="*/ 59 h 326"/>
                <a:gd name="T114" fmla="*/ 348 w 937"/>
                <a:gd name="T115" fmla="*/ 8 h 326"/>
                <a:gd name="T116" fmla="*/ 286 w 937"/>
                <a:gd name="T117" fmla="*/ 8 h 326"/>
                <a:gd name="T118" fmla="*/ 286 w 937"/>
                <a:gd name="T119" fmla="*/ 59 h 3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937" h="326">
                  <a:moveTo>
                    <a:pt x="171" y="136"/>
                  </a:moveTo>
                  <a:cubicBezTo>
                    <a:pt x="93" y="116"/>
                    <a:pt x="78" y="113"/>
                    <a:pt x="78" y="89"/>
                  </a:cubicBezTo>
                  <a:cubicBezTo>
                    <a:pt x="78" y="63"/>
                    <a:pt x="103" y="53"/>
                    <a:pt x="125" y="53"/>
                  </a:cubicBezTo>
                  <a:cubicBezTo>
                    <a:pt x="158" y="53"/>
                    <a:pt x="184" y="63"/>
                    <a:pt x="186" y="100"/>
                  </a:cubicBezTo>
                  <a:cubicBezTo>
                    <a:pt x="253" y="100"/>
                    <a:pt x="253" y="100"/>
                    <a:pt x="253" y="100"/>
                  </a:cubicBezTo>
                  <a:cubicBezTo>
                    <a:pt x="253" y="29"/>
                    <a:pt x="193" y="0"/>
                    <a:pt x="128" y="0"/>
                  </a:cubicBezTo>
                  <a:cubicBezTo>
                    <a:pt x="72" y="0"/>
                    <a:pt x="12" y="31"/>
                    <a:pt x="12" y="94"/>
                  </a:cubicBezTo>
                  <a:cubicBezTo>
                    <a:pt x="12" y="153"/>
                    <a:pt x="58" y="171"/>
                    <a:pt x="104" y="183"/>
                  </a:cubicBezTo>
                  <a:cubicBezTo>
                    <a:pt x="150" y="195"/>
                    <a:pt x="197" y="201"/>
                    <a:pt x="197" y="234"/>
                  </a:cubicBezTo>
                  <a:cubicBezTo>
                    <a:pt x="197" y="266"/>
                    <a:pt x="160" y="273"/>
                    <a:pt x="136" y="273"/>
                  </a:cubicBezTo>
                  <a:cubicBezTo>
                    <a:pt x="100" y="273"/>
                    <a:pt x="67" y="257"/>
                    <a:pt x="67" y="215"/>
                  </a:cubicBezTo>
                  <a:cubicBezTo>
                    <a:pt x="1" y="215"/>
                    <a:pt x="1" y="215"/>
                    <a:pt x="1" y="215"/>
                  </a:cubicBezTo>
                  <a:cubicBezTo>
                    <a:pt x="0" y="292"/>
                    <a:pt x="65" y="326"/>
                    <a:pt x="134" y="326"/>
                  </a:cubicBezTo>
                  <a:cubicBezTo>
                    <a:pt x="218" y="326"/>
                    <a:pt x="263" y="283"/>
                    <a:pt x="263" y="226"/>
                  </a:cubicBezTo>
                  <a:cubicBezTo>
                    <a:pt x="263" y="156"/>
                    <a:pt x="193" y="141"/>
                    <a:pt x="171" y="136"/>
                  </a:cubicBezTo>
                  <a:moveTo>
                    <a:pt x="541" y="121"/>
                  </a:moveTo>
                  <a:cubicBezTo>
                    <a:pt x="541" y="121"/>
                    <a:pt x="541" y="121"/>
                    <a:pt x="541" y="121"/>
                  </a:cubicBezTo>
                  <a:cubicBezTo>
                    <a:pt x="526" y="99"/>
                    <a:pt x="500" y="87"/>
                    <a:pt x="473" y="87"/>
                  </a:cubicBezTo>
                  <a:cubicBezTo>
                    <a:pt x="407" y="87"/>
                    <a:pt x="374" y="144"/>
                    <a:pt x="374" y="204"/>
                  </a:cubicBezTo>
                  <a:cubicBezTo>
                    <a:pt x="374" y="266"/>
                    <a:pt x="407" y="325"/>
                    <a:pt x="475" y="325"/>
                  </a:cubicBezTo>
                  <a:cubicBezTo>
                    <a:pt x="504" y="325"/>
                    <a:pt x="529" y="314"/>
                    <a:pt x="543" y="290"/>
                  </a:cubicBezTo>
                  <a:cubicBezTo>
                    <a:pt x="544" y="290"/>
                    <a:pt x="544" y="290"/>
                    <a:pt x="544" y="290"/>
                  </a:cubicBezTo>
                  <a:cubicBezTo>
                    <a:pt x="544" y="319"/>
                    <a:pt x="544" y="319"/>
                    <a:pt x="544" y="319"/>
                  </a:cubicBezTo>
                  <a:cubicBezTo>
                    <a:pt x="603" y="319"/>
                    <a:pt x="603" y="319"/>
                    <a:pt x="603" y="319"/>
                  </a:cubicBezTo>
                  <a:cubicBezTo>
                    <a:pt x="603" y="8"/>
                    <a:pt x="603" y="8"/>
                    <a:pt x="603" y="8"/>
                  </a:cubicBezTo>
                  <a:cubicBezTo>
                    <a:pt x="541" y="8"/>
                    <a:pt x="541" y="8"/>
                    <a:pt x="541" y="8"/>
                  </a:cubicBezTo>
                  <a:lnTo>
                    <a:pt x="541" y="121"/>
                  </a:lnTo>
                  <a:close/>
                  <a:moveTo>
                    <a:pt x="490" y="278"/>
                  </a:moveTo>
                  <a:cubicBezTo>
                    <a:pt x="452" y="278"/>
                    <a:pt x="436" y="241"/>
                    <a:pt x="436" y="206"/>
                  </a:cubicBezTo>
                  <a:cubicBezTo>
                    <a:pt x="436" y="169"/>
                    <a:pt x="449" y="134"/>
                    <a:pt x="490" y="134"/>
                  </a:cubicBezTo>
                  <a:cubicBezTo>
                    <a:pt x="530" y="134"/>
                    <a:pt x="543" y="169"/>
                    <a:pt x="543" y="205"/>
                  </a:cubicBezTo>
                  <a:cubicBezTo>
                    <a:pt x="543" y="242"/>
                    <a:pt x="531" y="278"/>
                    <a:pt x="490" y="278"/>
                  </a:cubicBezTo>
                  <a:moveTo>
                    <a:pt x="741" y="87"/>
                  </a:moveTo>
                  <a:cubicBezTo>
                    <a:pt x="672" y="87"/>
                    <a:pt x="626" y="139"/>
                    <a:pt x="626" y="206"/>
                  </a:cubicBezTo>
                  <a:cubicBezTo>
                    <a:pt x="626" y="276"/>
                    <a:pt x="670" y="325"/>
                    <a:pt x="741" y="325"/>
                  </a:cubicBezTo>
                  <a:cubicBezTo>
                    <a:pt x="792" y="325"/>
                    <a:pt x="829" y="302"/>
                    <a:pt x="846" y="249"/>
                  </a:cubicBezTo>
                  <a:cubicBezTo>
                    <a:pt x="792" y="249"/>
                    <a:pt x="792" y="249"/>
                    <a:pt x="792" y="249"/>
                  </a:cubicBezTo>
                  <a:cubicBezTo>
                    <a:pt x="788" y="263"/>
                    <a:pt x="768" y="278"/>
                    <a:pt x="743" y="278"/>
                  </a:cubicBezTo>
                  <a:cubicBezTo>
                    <a:pt x="708" y="278"/>
                    <a:pt x="689" y="260"/>
                    <a:pt x="687" y="221"/>
                  </a:cubicBezTo>
                  <a:cubicBezTo>
                    <a:pt x="850" y="221"/>
                    <a:pt x="850" y="221"/>
                    <a:pt x="850" y="221"/>
                  </a:cubicBezTo>
                  <a:cubicBezTo>
                    <a:pt x="854" y="152"/>
                    <a:pt x="817" y="87"/>
                    <a:pt x="741" y="87"/>
                  </a:cubicBezTo>
                  <a:moveTo>
                    <a:pt x="687" y="182"/>
                  </a:moveTo>
                  <a:cubicBezTo>
                    <a:pt x="688" y="164"/>
                    <a:pt x="700" y="134"/>
                    <a:pt x="739" y="134"/>
                  </a:cubicBezTo>
                  <a:cubicBezTo>
                    <a:pt x="769" y="134"/>
                    <a:pt x="782" y="151"/>
                    <a:pt x="788" y="182"/>
                  </a:cubicBezTo>
                  <a:lnTo>
                    <a:pt x="687" y="182"/>
                  </a:lnTo>
                  <a:close/>
                  <a:moveTo>
                    <a:pt x="875" y="319"/>
                  </a:moveTo>
                  <a:cubicBezTo>
                    <a:pt x="937" y="319"/>
                    <a:pt x="937" y="319"/>
                    <a:pt x="937" y="319"/>
                  </a:cubicBezTo>
                  <a:cubicBezTo>
                    <a:pt x="937" y="8"/>
                    <a:pt x="937" y="8"/>
                    <a:pt x="937" y="8"/>
                  </a:cubicBezTo>
                  <a:cubicBezTo>
                    <a:pt x="875" y="8"/>
                    <a:pt x="875" y="8"/>
                    <a:pt x="875" y="8"/>
                  </a:cubicBezTo>
                  <a:lnTo>
                    <a:pt x="875" y="319"/>
                  </a:lnTo>
                  <a:close/>
                  <a:moveTo>
                    <a:pt x="286" y="319"/>
                  </a:moveTo>
                  <a:cubicBezTo>
                    <a:pt x="348" y="319"/>
                    <a:pt x="348" y="319"/>
                    <a:pt x="348" y="319"/>
                  </a:cubicBezTo>
                  <a:cubicBezTo>
                    <a:pt x="348" y="93"/>
                    <a:pt x="348" y="93"/>
                    <a:pt x="348" y="93"/>
                  </a:cubicBezTo>
                  <a:cubicBezTo>
                    <a:pt x="286" y="93"/>
                    <a:pt x="286" y="93"/>
                    <a:pt x="286" y="93"/>
                  </a:cubicBezTo>
                  <a:lnTo>
                    <a:pt x="286" y="319"/>
                  </a:lnTo>
                  <a:close/>
                  <a:moveTo>
                    <a:pt x="286" y="59"/>
                  </a:moveTo>
                  <a:cubicBezTo>
                    <a:pt x="348" y="59"/>
                    <a:pt x="348" y="59"/>
                    <a:pt x="348" y="59"/>
                  </a:cubicBezTo>
                  <a:cubicBezTo>
                    <a:pt x="348" y="8"/>
                    <a:pt x="348" y="8"/>
                    <a:pt x="348" y="8"/>
                  </a:cubicBezTo>
                  <a:cubicBezTo>
                    <a:pt x="286" y="8"/>
                    <a:pt x="286" y="8"/>
                    <a:pt x="286" y="8"/>
                  </a:cubicBezTo>
                  <a:lnTo>
                    <a:pt x="286" y="59"/>
                  </a:lnTo>
                  <a:close/>
                </a:path>
              </a:pathLst>
            </a:custGeom>
            <a:solidFill>
              <a:srgbClr val="005BA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solidFill>
                  <a:srgbClr val="000000"/>
                </a:solidFill>
              </a:endParaRPr>
            </a:p>
          </p:txBody>
        </p:sp>
      </p:grpSp>
      <p:sp>
        <p:nvSpPr>
          <p:cNvPr id="16" name="Footer Placeholder 3"/>
          <p:cNvSpPr txBox="1">
            <a:spLocks/>
          </p:cNvSpPr>
          <p:nvPr/>
        </p:nvSpPr>
        <p:spPr>
          <a:xfrm>
            <a:off x="1341438" y="6626225"/>
            <a:ext cx="2442563" cy="138499"/>
          </a:xfrm>
          <a:prstGeom prst="rect">
            <a:avLst/>
          </a:prstGeom>
        </p:spPr>
        <p:txBody>
          <a:bodyPr wrap="none" lIns="0" tIns="0" rIns="0" bIns="0">
            <a:spAutoFit/>
          </a:bodyPr>
          <a:lstStyle>
            <a:lvl1pPr marL="0" algn="l" rtl="0" latinLnBrk="0">
              <a:defRPr sz="900" kern="1200">
                <a:solidFill>
                  <a:schemeClr val="tx2"/>
                </a:solidFill>
                <a:latin typeface="+mn-lt"/>
                <a:ea typeface="+mn-ea"/>
                <a:cs typeface="+mn-cs"/>
              </a:defRPr>
            </a:lvl1pPr>
            <a:lvl2pPr marL="457200" algn="l" rtl="0" latinLnBrk="0">
              <a:defRPr sz="1800" kern="1200">
                <a:solidFill>
                  <a:schemeClr val="tx1"/>
                </a:solidFill>
                <a:latin typeface="+mn-lt"/>
                <a:ea typeface="+mn-ea"/>
                <a:cs typeface="+mn-cs"/>
              </a:defRPr>
            </a:lvl2pPr>
            <a:lvl3pPr marL="914400" algn="l" rtl="0" latinLnBrk="0">
              <a:defRPr sz="1800" kern="1200">
                <a:solidFill>
                  <a:schemeClr val="tx1"/>
                </a:solidFill>
                <a:latin typeface="+mn-lt"/>
                <a:ea typeface="+mn-ea"/>
                <a:cs typeface="+mn-cs"/>
              </a:defRPr>
            </a:lvl3pPr>
            <a:lvl4pPr marL="1371600" algn="l" rtl="0" latinLnBrk="0">
              <a:defRPr sz="1800" kern="1200">
                <a:solidFill>
                  <a:schemeClr val="tx1"/>
                </a:solidFill>
                <a:latin typeface="+mn-lt"/>
                <a:ea typeface="+mn-ea"/>
                <a:cs typeface="+mn-cs"/>
              </a:defRPr>
            </a:lvl4pPr>
            <a:lvl5pPr marL="1828800" algn="l" rtl="0" latinLnBrk="0">
              <a:defRPr sz="1800" kern="1200">
                <a:solidFill>
                  <a:schemeClr val="tx1"/>
                </a:solidFill>
                <a:latin typeface="+mn-lt"/>
                <a:ea typeface="+mn-ea"/>
                <a:cs typeface="+mn-cs"/>
              </a:defRPr>
            </a:lvl5pPr>
            <a:lvl6pPr marL="2286000" algn="l" rtl="0" latinLnBrk="0">
              <a:defRPr sz="1800" kern="1200">
                <a:solidFill>
                  <a:schemeClr val="tx1"/>
                </a:solidFill>
                <a:latin typeface="+mn-lt"/>
                <a:ea typeface="+mn-ea"/>
                <a:cs typeface="+mn-cs"/>
              </a:defRPr>
            </a:lvl6pPr>
            <a:lvl7pPr marL="2743200" algn="l" rtl="0" latinLnBrk="0">
              <a:defRPr sz="1800" kern="1200">
                <a:solidFill>
                  <a:schemeClr val="tx1"/>
                </a:solidFill>
                <a:latin typeface="+mn-lt"/>
                <a:ea typeface="+mn-ea"/>
                <a:cs typeface="+mn-cs"/>
              </a:defRPr>
            </a:lvl7pPr>
            <a:lvl8pPr marL="3200400" algn="l" rtl="0" latinLnBrk="0">
              <a:defRPr sz="1800" kern="1200">
                <a:solidFill>
                  <a:schemeClr val="tx1"/>
                </a:solidFill>
                <a:latin typeface="+mn-lt"/>
                <a:ea typeface="+mn-ea"/>
                <a:cs typeface="+mn-cs"/>
              </a:defRPr>
            </a:lvl8pPr>
            <a:lvl9pPr marL="3657600" algn="l" rtl="0" latinLnBrk="0">
              <a:defRPr sz="1800" kern="1200">
                <a:solidFill>
                  <a:schemeClr val="tx1"/>
                </a:solidFill>
                <a:latin typeface="+mn-lt"/>
                <a:ea typeface="+mn-ea"/>
                <a:cs typeface="+mn-cs"/>
              </a:defRPr>
            </a:lvl9pPr>
            <a:extLst/>
          </a:lstStyle>
          <a:p>
            <a:r>
              <a:rPr lang="en-GB">
                <a:solidFill>
                  <a:srgbClr val="7F7F7F"/>
                </a:solidFill>
              </a:rPr>
              <a:t>Sidel Template 2013, </a:t>
            </a:r>
            <a:fld id="{74360A6C-0130-475B-8B37-F39CE4E35109}" type="datetime4">
              <a:rPr lang="en-GB" smtClean="0">
                <a:solidFill>
                  <a:srgbClr val="7F7F7F"/>
                </a:solidFill>
              </a:rPr>
              <a:pPr/>
              <a:t>Thu, 14 March</a:t>
            </a:fld>
            <a:r>
              <a:rPr lang="en-GB">
                <a:solidFill>
                  <a:srgbClr val="7F7F7F"/>
                </a:solidFill>
              </a:rPr>
              <a:t> – Confidential</a:t>
            </a:r>
            <a:endParaRPr lang="en-GB" dirty="0">
              <a:solidFill>
                <a:srgbClr val="7F7F7F"/>
              </a:solidFill>
            </a:endParaRPr>
          </a:p>
        </p:txBody>
      </p:sp>
      <p:sp>
        <p:nvSpPr>
          <p:cNvPr id="17" name="Slide Number Placeholder 4"/>
          <p:cNvSpPr txBox="1">
            <a:spLocks/>
          </p:cNvSpPr>
          <p:nvPr/>
        </p:nvSpPr>
        <p:spPr>
          <a:xfrm>
            <a:off x="652780" y="6626225"/>
            <a:ext cx="448841" cy="138499"/>
          </a:xfrm>
          <a:prstGeom prst="rect">
            <a:avLst/>
          </a:prstGeom>
        </p:spPr>
        <p:txBody>
          <a:bodyPr wrap="none" lIns="0" tIns="0" rIns="0" bIns="0">
            <a:spAutoFit/>
          </a:bodyPr>
          <a:lstStyle>
            <a:lvl1pPr marL="0" algn="l" rtl="0" latinLnBrk="0">
              <a:defRPr sz="900" kern="1200">
                <a:solidFill>
                  <a:schemeClr val="tx2"/>
                </a:solidFill>
                <a:latin typeface="+mn-lt"/>
                <a:ea typeface="+mn-ea"/>
                <a:cs typeface="+mn-cs"/>
              </a:defRPr>
            </a:lvl1pPr>
            <a:lvl2pPr marL="457200" algn="l" rtl="0" latinLnBrk="0">
              <a:defRPr sz="1800" kern="1200">
                <a:solidFill>
                  <a:schemeClr val="tx1"/>
                </a:solidFill>
                <a:latin typeface="+mn-lt"/>
                <a:ea typeface="+mn-ea"/>
                <a:cs typeface="+mn-cs"/>
              </a:defRPr>
            </a:lvl2pPr>
            <a:lvl3pPr marL="914400" algn="l" rtl="0" latinLnBrk="0">
              <a:defRPr sz="1800" kern="1200">
                <a:solidFill>
                  <a:schemeClr val="tx1"/>
                </a:solidFill>
                <a:latin typeface="+mn-lt"/>
                <a:ea typeface="+mn-ea"/>
                <a:cs typeface="+mn-cs"/>
              </a:defRPr>
            </a:lvl3pPr>
            <a:lvl4pPr marL="1371600" algn="l" rtl="0" latinLnBrk="0">
              <a:defRPr sz="1800" kern="1200">
                <a:solidFill>
                  <a:schemeClr val="tx1"/>
                </a:solidFill>
                <a:latin typeface="+mn-lt"/>
                <a:ea typeface="+mn-ea"/>
                <a:cs typeface="+mn-cs"/>
              </a:defRPr>
            </a:lvl4pPr>
            <a:lvl5pPr marL="1828800" algn="l" rtl="0" latinLnBrk="0">
              <a:defRPr sz="1800" kern="1200">
                <a:solidFill>
                  <a:schemeClr val="tx1"/>
                </a:solidFill>
                <a:latin typeface="+mn-lt"/>
                <a:ea typeface="+mn-ea"/>
                <a:cs typeface="+mn-cs"/>
              </a:defRPr>
            </a:lvl5pPr>
            <a:lvl6pPr marL="2286000" algn="l" rtl="0" latinLnBrk="0">
              <a:defRPr sz="1800" kern="1200">
                <a:solidFill>
                  <a:schemeClr val="tx1"/>
                </a:solidFill>
                <a:latin typeface="+mn-lt"/>
                <a:ea typeface="+mn-ea"/>
                <a:cs typeface="+mn-cs"/>
              </a:defRPr>
            </a:lvl6pPr>
            <a:lvl7pPr marL="2743200" algn="l" rtl="0" latinLnBrk="0">
              <a:defRPr sz="1800" kern="1200">
                <a:solidFill>
                  <a:schemeClr val="tx1"/>
                </a:solidFill>
                <a:latin typeface="+mn-lt"/>
                <a:ea typeface="+mn-ea"/>
                <a:cs typeface="+mn-cs"/>
              </a:defRPr>
            </a:lvl7pPr>
            <a:lvl8pPr marL="3200400" algn="l" rtl="0" latinLnBrk="0">
              <a:defRPr sz="1800" kern="1200">
                <a:solidFill>
                  <a:schemeClr val="tx1"/>
                </a:solidFill>
                <a:latin typeface="+mn-lt"/>
                <a:ea typeface="+mn-ea"/>
                <a:cs typeface="+mn-cs"/>
              </a:defRPr>
            </a:lvl8pPr>
            <a:lvl9pPr marL="3657600" algn="l" rtl="0" latinLnBrk="0">
              <a:defRPr sz="1800" kern="1200">
                <a:solidFill>
                  <a:schemeClr val="tx1"/>
                </a:solidFill>
                <a:latin typeface="+mn-lt"/>
                <a:ea typeface="+mn-ea"/>
                <a:cs typeface="+mn-cs"/>
              </a:defRPr>
            </a:lvl9pPr>
            <a:extLst/>
          </a:lstStyle>
          <a:p>
            <a:r>
              <a:rPr lang="en-GB" dirty="0">
                <a:solidFill>
                  <a:srgbClr val="7F7F7F"/>
                </a:solidFill>
              </a:rPr>
              <a:t>Page </a:t>
            </a:r>
            <a:fld id="{7873E190-40CF-412D-9604-1EFCEB1508B2}" type="slidenum">
              <a:rPr lang="en-GB" smtClean="0">
                <a:solidFill>
                  <a:srgbClr val="7F7F7F"/>
                </a:solidFill>
              </a:rPr>
              <a:pPr/>
              <a:t>‹#›</a:t>
            </a:fld>
            <a:endParaRPr lang="en-GB" dirty="0">
              <a:solidFill>
                <a:srgbClr val="7F7F7F"/>
              </a:solidFill>
            </a:endParaRPr>
          </a:p>
        </p:txBody>
      </p:sp>
      <p:sp>
        <p:nvSpPr>
          <p:cNvPr id="4" name="Text Placeholder 3"/>
          <p:cNvSpPr>
            <a:spLocks noGrp="1"/>
          </p:cNvSpPr>
          <p:nvPr>
            <p:ph type="body" idx="1"/>
          </p:nvPr>
        </p:nvSpPr>
        <p:spPr>
          <a:xfrm>
            <a:off x="648000" y="1485900"/>
            <a:ext cx="7997525" cy="4762500"/>
          </a:xfrm>
          <a:prstGeom prst="rect">
            <a:avLst/>
          </a:prstGeom>
        </p:spPr>
        <p:txBody>
          <a:bodyPr vert="horz" lIns="0" tIns="0" rIns="0" bIns="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B" dirty="0"/>
          </a:p>
        </p:txBody>
      </p:sp>
    </p:spTree>
    <p:extLst>
      <p:ext uri="{BB962C8B-B14F-4D97-AF65-F5344CB8AC3E}">
        <p14:creationId xmlns:p14="http://schemas.microsoft.com/office/powerpoint/2010/main" val="3181617740"/>
      </p:ext>
    </p:extLst>
  </p:cSld>
  <p:clrMap bg1="dk1" tx1="lt1" bg2="dk2" tx2="lt2" accent1="accent1" accent2="accent2" accent3="accent3" accent4="accent4" accent5="accent5" accent6="accent6" hlink="hlink" folHlink="folHlink"/>
  <p:sldLayoutIdLst>
    <p:sldLayoutId id="2147483958" r:id="rId1"/>
    <p:sldLayoutId id="2147483959" r:id="rId2"/>
    <p:sldLayoutId id="2147483960" r:id="rId3"/>
    <p:sldLayoutId id="2147483961" r:id="rId4"/>
    <p:sldLayoutId id="2147483962" r:id="rId5"/>
    <p:sldLayoutId id="2147483963" r:id="rId6"/>
    <p:sldLayoutId id="2147483964" r:id="rId7"/>
    <p:sldLayoutId id="2147483965" r:id="rId8"/>
  </p:sldLayoutIdLst>
  <p:txStyles>
    <p:titleStyle>
      <a:lvl1pPr algn="l" rtl="0" eaLnBrk="1" latinLnBrk="0" hangingPunct="1">
        <a:spcBef>
          <a:spcPct val="0"/>
        </a:spcBef>
        <a:buNone/>
        <a:defRPr lang="en-US" sz="3000" b="1" cap="none" baseline="0" noProof="1" dirty="0">
          <a:solidFill>
            <a:schemeClr val="accent4"/>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extLst/>
    </p:titleStyle>
    <p:bodyStyle>
      <a:lvl1pPr marL="0" indent="0" algn="l" rtl="0" eaLnBrk="1" latinLnBrk="0" hangingPunct="1">
        <a:spcBef>
          <a:spcPct val="20000"/>
        </a:spcBef>
        <a:buNone/>
        <a:defRPr lang="en-US" sz="2000" noProof="1" smtClean="0">
          <a:solidFill>
            <a:schemeClr val="tx1"/>
          </a:solidFill>
          <a:latin typeface="+mn-lt"/>
          <a:ea typeface="+mn-ea"/>
          <a:cs typeface="+mn-cs"/>
        </a:defRPr>
      </a:lvl1pPr>
      <a:lvl2pPr marL="182563" indent="-182563" algn="l" rtl="0" eaLnBrk="1" latinLnBrk="0" hangingPunct="1">
        <a:spcBef>
          <a:spcPts val="1200"/>
        </a:spcBef>
        <a:buClr>
          <a:schemeClr val="accent4"/>
        </a:buClr>
        <a:buFont typeface="Wingdings" pitchFamily="2" charset="2"/>
        <a:buChar char="§"/>
        <a:defRPr lang="en-US" sz="1800" noProof="1" smtClean="0">
          <a:solidFill>
            <a:schemeClr val="tx1"/>
          </a:solidFill>
          <a:latin typeface="+mn-lt"/>
          <a:ea typeface="+mn-ea"/>
          <a:cs typeface="+mn-cs"/>
        </a:defRPr>
      </a:lvl2pPr>
      <a:lvl3pPr marL="357188" indent="-174625" algn="l" rtl="0" eaLnBrk="1" latinLnBrk="0" hangingPunct="1">
        <a:spcBef>
          <a:spcPts val="0"/>
        </a:spcBef>
        <a:buClr>
          <a:schemeClr val="accent4"/>
        </a:buClr>
        <a:buFont typeface="Wingdings" pitchFamily="2" charset="2"/>
        <a:buChar char="§"/>
        <a:defRPr lang="en-US" sz="1600" noProof="1" smtClean="0">
          <a:solidFill>
            <a:schemeClr val="tx1"/>
          </a:solidFill>
          <a:latin typeface="+mn-lt"/>
          <a:ea typeface="+mn-ea"/>
          <a:cs typeface="+mn-cs"/>
        </a:defRPr>
      </a:lvl3pPr>
      <a:lvl4pPr marL="539750" indent="-182563" algn="l" rtl="0" eaLnBrk="1" latinLnBrk="0" hangingPunct="1">
        <a:spcBef>
          <a:spcPts val="0"/>
        </a:spcBef>
        <a:buFont typeface="Wingdings" pitchFamily="2" charset="2"/>
        <a:buChar char="§"/>
        <a:defRPr lang="en-US" sz="1600" noProof="1" smtClean="0">
          <a:solidFill>
            <a:schemeClr val="tx1"/>
          </a:solidFill>
          <a:latin typeface="+mn-lt"/>
          <a:ea typeface="+mn-ea"/>
          <a:cs typeface="+mn-cs"/>
        </a:defRPr>
      </a:lvl4pPr>
      <a:lvl5pPr marL="714375" indent="-174625" algn="l" rtl="0" eaLnBrk="1" latinLnBrk="0" hangingPunct="1">
        <a:spcBef>
          <a:spcPts val="0"/>
        </a:spcBef>
        <a:buFont typeface="Wingdings" pitchFamily="2" charset="2"/>
        <a:buChar char="§"/>
        <a:defRPr lang="en-US" sz="1600" noProof="1" dirty="0">
          <a:solidFill>
            <a:schemeClr val="tx1"/>
          </a:solidFill>
          <a:latin typeface="+mn-lt"/>
          <a:ea typeface="+mn-ea"/>
          <a:cs typeface="+mn-cs"/>
        </a:defRPr>
      </a:lvl5pPr>
      <a:lvl6pPr marL="2514600" indent="-228600" algn="l" rtl="0" eaLnBrk="1" latinLnBrk="0" hangingPunct="1">
        <a:spcBef>
          <a:spcPct val="20000"/>
        </a:spcBef>
        <a:buChar char="•"/>
        <a:defRPr sz="2000">
          <a:solidFill>
            <a:schemeClr val="tx1"/>
          </a:solidFill>
          <a:latin typeface="+mn-lt"/>
          <a:ea typeface="+mn-ea"/>
          <a:cs typeface="+mn-cs"/>
        </a:defRPr>
      </a:lvl6pPr>
      <a:lvl7pPr marL="2971800" indent="-228600" algn="l" rtl="0" eaLnBrk="1" latinLnBrk="0" hangingPunct="1">
        <a:spcBef>
          <a:spcPct val="20000"/>
        </a:spcBef>
        <a:buChar char="•"/>
        <a:defRPr sz="2000">
          <a:solidFill>
            <a:schemeClr val="tx1"/>
          </a:solidFill>
          <a:latin typeface="+mn-lt"/>
          <a:ea typeface="+mn-ea"/>
          <a:cs typeface="+mn-cs"/>
        </a:defRPr>
      </a:lvl7pPr>
      <a:lvl8pPr marL="3429000" indent="-228600" algn="l" rtl="0" eaLnBrk="1" latinLnBrk="0" hangingPunct="1">
        <a:spcBef>
          <a:spcPct val="20000"/>
        </a:spcBef>
        <a:buChar char="•"/>
        <a:defRPr sz="2000">
          <a:solidFill>
            <a:schemeClr val="tx1"/>
          </a:solidFill>
          <a:latin typeface="+mn-lt"/>
          <a:ea typeface="+mn-ea"/>
          <a:cs typeface="+mn-cs"/>
        </a:defRPr>
      </a:lvl8pPr>
      <a:lvl9pPr marL="3886200" indent="-228600" algn="l" rtl="0" eaLnBrk="1" latinLnBrk="0" hangingPunct="1">
        <a:spcBef>
          <a:spcPct val="20000"/>
        </a:spcBef>
        <a:buChar char="•"/>
        <a:defRPr sz="2000">
          <a:solidFill>
            <a:schemeClr val="tx1"/>
          </a:solidFill>
          <a:latin typeface="+mn-lt"/>
          <a:ea typeface="+mn-ea"/>
          <a:cs typeface="+mn-cs"/>
        </a:defRPr>
      </a:lvl9pPr>
      <a:extLst/>
    </p:bodyStyle>
    <p:otherStyle>
      <a:lvl1pPr marL="0" algn="l" rtl="0" eaLnBrk="1" hangingPunct="1">
        <a:defRPr>
          <a:solidFill>
            <a:schemeClr val="tx1"/>
          </a:solidFill>
          <a:latin typeface="+mn-lt"/>
          <a:ea typeface="+mn-ea"/>
          <a:cs typeface="+mn-cs"/>
        </a:defRPr>
      </a:lvl1pPr>
      <a:lvl2pPr marL="457200" algn="l" rtl="0" eaLnBrk="1" hangingPunct="1">
        <a:defRPr>
          <a:solidFill>
            <a:schemeClr val="tx1"/>
          </a:solidFill>
          <a:latin typeface="+mn-lt"/>
          <a:ea typeface="+mn-ea"/>
          <a:cs typeface="+mn-cs"/>
        </a:defRPr>
      </a:lvl2pPr>
      <a:lvl3pPr marL="914400" algn="l" rtl="0" eaLnBrk="1" hangingPunct="1">
        <a:defRPr>
          <a:solidFill>
            <a:schemeClr val="tx1"/>
          </a:solidFill>
          <a:latin typeface="+mn-lt"/>
          <a:ea typeface="+mn-ea"/>
          <a:cs typeface="+mn-cs"/>
        </a:defRPr>
      </a:lvl3pPr>
      <a:lvl4pPr marL="1371600" algn="l" rtl="0" eaLnBrk="1" hangingPunct="1">
        <a:defRPr>
          <a:solidFill>
            <a:schemeClr val="tx1"/>
          </a:solidFill>
          <a:latin typeface="+mn-lt"/>
          <a:ea typeface="+mn-ea"/>
          <a:cs typeface="+mn-cs"/>
        </a:defRPr>
      </a:lvl4pPr>
      <a:lvl5pPr marL="1828800" algn="l" rtl="0" eaLnBrk="1" hangingPunct="1">
        <a:defRPr>
          <a:solidFill>
            <a:schemeClr val="tx1"/>
          </a:solidFill>
          <a:latin typeface="+mn-lt"/>
          <a:ea typeface="+mn-ea"/>
          <a:cs typeface="+mn-cs"/>
        </a:defRPr>
      </a:lvl5pPr>
      <a:lvl6pPr marL="2286000" algn="l" rtl="0" eaLnBrk="1" hangingPunct="1">
        <a:defRPr>
          <a:solidFill>
            <a:schemeClr val="tx1"/>
          </a:solidFill>
          <a:latin typeface="+mn-lt"/>
          <a:ea typeface="+mn-ea"/>
          <a:cs typeface="+mn-cs"/>
        </a:defRPr>
      </a:lvl6pPr>
      <a:lvl7pPr marL="2743200" algn="l" rtl="0" eaLnBrk="1" hangingPunct="1">
        <a:defRPr>
          <a:solidFill>
            <a:schemeClr val="tx1"/>
          </a:solidFill>
          <a:latin typeface="+mn-lt"/>
          <a:ea typeface="+mn-ea"/>
          <a:cs typeface="+mn-cs"/>
        </a:defRPr>
      </a:lvl7pPr>
      <a:lvl8pPr marL="3200400" algn="l" rtl="0" eaLnBrk="1" hangingPunct="1">
        <a:defRPr>
          <a:solidFill>
            <a:schemeClr val="tx1"/>
          </a:solidFill>
          <a:latin typeface="+mn-lt"/>
          <a:ea typeface="+mn-ea"/>
          <a:cs typeface="+mn-cs"/>
        </a:defRPr>
      </a:lvl8pPr>
      <a:lvl9pPr marL="3657600" algn="l" rtl="0" eaLnBrk="1" hangingPunct="1">
        <a:defRPr>
          <a:solidFill>
            <a:schemeClr val="tx1"/>
          </a:solidFill>
          <a:latin typeface="+mn-lt"/>
          <a:ea typeface="+mn-ea"/>
          <a:cs typeface="+mn-cs"/>
        </a:defRPr>
      </a:lvl9pPr>
      <a:extLst/>
    </p:otherStyle>
  </p:txStyles>
</p:sldMaster>
</file>

<file path=ppt/slideMasters/slideMaster35.xml><?xml version="1.0" encoding="utf-8"?>
<p:sldMaster xmlns:a="http://schemas.openxmlformats.org/drawingml/2006/main" xmlns:r="http://schemas.openxmlformats.org/officeDocument/2006/relationships" xmlns:p="http://schemas.openxmlformats.org/presentationml/2006/main" preserve="1">
  <p:cSld>
    <p:bg bwMode="gray">
      <p:bgPr>
        <a:solidFill>
          <a:schemeClr val="tx1"/>
        </a:solidFill>
        <a:effectLst/>
      </p:bgPr>
    </p:bg>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p:custDataLst>
              <p:tags r:id="rId11"/>
            </p:custDataLst>
            <p:extLst>
              <p:ext uri="{D42A27DB-BD31-4B8C-83A1-F6EECF244321}">
                <p14:modId xmlns:p14="http://schemas.microsoft.com/office/powerpoint/2010/main" val="3124399207"/>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207893" name="think-cell Folie" r:id="rId12" imgW="270" imgH="270" progId="TCLayout.ActiveDocument.1">
                  <p:embed/>
                </p:oleObj>
              </mc:Choice>
              <mc:Fallback>
                <p:oleObj name="think-cell Folie" r:id="rId12" imgW="270" imgH="270" progId="TCLayout.ActiveDocument.1">
                  <p:embed/>
                  <p:pic>
                    <p:nvPicPr>
                      <p:cNvPr id="0" name=""/>
                      <p:cNvPicPr/>
                      <p:nvPr/>
                    </p:nvPicPr>
                    <p:blipFill>
                      <a:blip r:embed="rId13"/>
                      <a:stretch>
                        <a:fillRect/>
                      </a:stretch>
                    </p:blipFill>
                    <p:spPr>
                      <a:xfrm>
                        <a:off x="1588" y="1588"/>
                        <a:ext cx="1587" cy="1587"/>
                      </a:xfrm>
                      <a:prstGeom prst="rect">
                        <a:avLst/>
                      </a:prstGeom>
                    </p:spPr>
                  </p:pic>
                </p:oleObj>
              </mc:Fallback>
            </mc:AlternateContent>
          </a:graphicData>
        </a:graphic>
      </p:graphicFrame>
      <p:pic>
        <p:nvPicPr>
          <p:cNvPr id="15" name="Picture 3" descr="Hintergrund"/>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pic>
        <p:nvPicPr>
          <p:cNvPr id="9" name="Image 66" descr="shadow-v2.png"/>
          <p:cNvPicPr>
            <a:picLocks noChangeAspect="1"/>
          </p:cNvPicPr>
          <p:nvPr/>
        </p:nvPicPr>
        <p:blipFill>
          <a:blip r:embed="rId15">
            <a:extLst>
              <a:ext uri="{28A0092B-C50C-407E-A947-70E740481C1C}">
                <a14:useLocalDpi xmlns:a14="http://schemas.microsoft.com/office/drawing/2010/main" val="0"/>
              </a:ext>
            </a:extLst>
          </a:blip>
          <a:srcRect t="8528" b="51877"/>
          <a:stretch>
            <a:fillRect/>
          </a:stretch>
        </p:blipFill>
        <p:spPr bwMode="auto">
          <a:xfrm>
            <a:off x="0" y="6381750"/>
            <a:ext cx="8856663" cy="206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6" name="Rectangle 6"/>
          <p:cNvSpPr>
            <a:spLocks noGrp="1"/>
          </p:cNvSpPr>
          <p:nvPr>
            <p:ph type="title"/>
          </p:nvPr>
        </p:nvSpPr>
        <p:spPr>
          <a:xfrm>
            <a:off x="648000" y="334800"/>
            <a:ext cx="7992000" cy="93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fontAlgn="base">
              <a:spcAft>
                <a:spcPct val="0"/>
              </a:spcAft>
            </a:pPr>
            <a:r>
              <a:rPr lang="en-GB" noProof="1"/>
              <a:t>Click to edit master title style</a:t>
            </a:r>
            <a:endParaRPr lang="en-GB" dirty="0"/>
          </a:p>
        </p:txBody>
      </p:sp>
      <p:grpSp>
        <p:nvGrpSpPr>
          <p:cNvPr id="10" name="Group 7"/>
          <p:cNvGrpSpPr>
            <a:grpSpLocks/>
          </p:cNvGrpSpPr>
          <p:nvPr/>
        </p:nvGrpSpPr>
        <p:grpSpPr bwMode="auto">
          <a:xfrm>
            <a:off x="7777163" y="6526213"/>
            <a:ext cx="863600" cy="236537"/>
            <a:chOff x="1005" y="1644"/>
            <a:chExt cx="3749" cy="1030"/>
          </a:xfrm>
        </p:grpSpPr>
        <p:sp>
          <p:nvSpPr>
            <p:cNvPr id="11" name="Freeform 8"/>
            <p:cNvSpPr>
              <a:spLocks/>
            </p:cNvSpPr>
            <p:nvPr userDrawn="1"/>
          </p:nvSpPr>
          <p:spPr bwMode="auto">
            <a:xfrm>
              <a:off x="1962" y="2123"/>
              <a:ext cx="314" cy="256"/>
            </a:xfrm>
            <a:custGeom>
              <a:avLst/>
              <a:gdLst>
                <a:gd name="T0" fmla="*/ 108 w 314"/>
                <a:gd name="T1" fmla="*/ 256 h 256"/>
                <a:gd name="T2" fmla="*/ 314 w 314"/>
                <a:gd name="T3" fmla="*/ 0 h 256"/>
                <a:gd name="T4" fmla="*/ 101 w 314"/>
                <a:gd name="T5" fmla="*/ 0 h 256"/>
                <a:gd name="T6" fmla="*/ 0 w 314"/>
                <a:gd name="T7" fmla="*/ 126 h 256"/>
                <a:gd name="T8" fmla="*/ 108 w 314"/>
                <a:gd name="T9" fmla="*/ 256 h 256"/>
              </a:gdLst>
              <a:ahLst/>
              <a:cxnLst>
                <a:cxn ang="0">
                  <a:pos x="T0" y="T1"/>
                </a:cxn>
                <a:cxn ang="0">
                  <a:pos x="T2" y="T3"/>
                </a:cxn>
                <a:cxn ang="0">
                  <a:pos x="T4" y="T5"/>
                </a:cxn>
                <a:cxn ang="0">
                  <a:pos x="T6" y="T7"/>
                </a:cxn>
                <a:cxn ang="0">
                  <a:pos x="T8" y="T9"/>
                </a:cxn>
              </a:cxnLst>
              <a:rect l="0" t="0" r="r" b="b"/>
              <a:pathLst>
                <a:path w="314" h="256">
                  <a:moveTo>
                    <a:pt x="108" y="256"/>
                  </a:moveTo>
                  <a:lnTo>
                    <a:pt x="314" y="0"/>
                  </a:lnTo>
                  <a:lnTo>
                    <a:pt x="101" y="0"/>
                  </a:lnTo>
                  <a:lnTo>
                    <a:pt x="0" y="126"/>
                  </a:lnTo>
                  <a:lnTo>
                    <a:pt x="108" y="256"/>
                  </a:lnTo>
                  <a:close/>
                </a:path>
              </a:pathLst>
            </a:custGeom>
            <a:solidFill>
              <a:srgbClr val="F15A2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solidFill>
                  <a:srgbClr val="000000"/>
                </a:solidFill>
              </a:endParaRPr>
            </a:p>
          </p:txBody>
        </p:sp>
        <p:sp>
          <p:nvSpPr>
            <p:cNvPr id="12" name="Freeform 9"/>
            <p:cNvSpPr>
              <a:spLocks noEditPoints="1"/>
            </p:cNvSpPr>
            <p:nvPr userDrawn="1"/>
          </p:nvSpPr>
          <p:spPr bwMode="auto">
            <a:xfrm>
              <a:off x="1005" y="1644"/>
              <a:ext cx="1183" cy="1014"/>
            </a:xfrm>
            <a:custGeom>
              <a:avLst/>
              <a:gdLst>
                <a:gd name="T0" fmla="*/ 359 w 501"/>
                <a:gd name="T1" fmla="*/ 313 h 429"/>
                <a:gd name="T2" fmla="*/ 339 w 501"/>
                <a:gd name="T3" fmla="*/ 287 h 429"/>
                <a:gd name="T4" fmla="*/ 331 w 501"/>
                <a:gd name="T5" fmla="*/ 277 h 429"/>
                <a:gd name="T6" fmla="*/ 288 w 501"/>
                <a:gd name="T7" fmla="*/ 257 h 429"/>
                <a:gd name="T8" fmla="*/ 232 w 501"/>
                <a:gd name="T9" fmla="*/ 313 h 429"/>
                <a:gd name="T10" fmla="*/ 288 w 501"/>
                <a:gd name="T11" fmla="*/ 368 h 429"/>
                <a:gd name="T12" fmla="*/ 331 w 501"/>
                <a:gd name="T13" fmla="*/ 348 h 429"/>
                <a:gd name="T14" fmla="*/ 339 w 501"/>
                <a:gd name="T15" fmla="*/ 338 h 429"/>
                <a:gd name="T16" fmla="*/ 359 w 501"/>
                <a:gd name="T17" fmla="*/ 313 h 429"/>
                <a:gd name="T18" fmla="*/ 162 w 501"/>
                <a:gd name="T19" fmla="*/ 312 h 429"/>
                <a:gd name="T20" fmla="*/ 288 w 501"/>
                <a:gd name="T21" fmla="*/ 188 h 429"/>
                <a:gd name="T22" fmla="*/ 384 w 501"/>
                <a:gd name="T23" fmla="*/ 232 h 429"/>
                <a:gd name="T24" fmla="*/ 385 w 501"/>
                <a:gd name="T25" fmla="*/ 234 h 429"/>
                <a:gd name="T26" fmla="*/ 387 w 501"/>
                <a:gd name="T27" fmla="*/ 233 h 429"/>
                <a:gd name="T28" fmla="*/ 250 w 501"/>
                <a:gd name="T29" fmla="*/ 0 h 429"/>
                <a:gd name="T30" fmla="*/ 0 w 501"/>
                <a:gd name="T31" fmla="*/ 429 h 429"/>
                <a:gd name="T32" fmla="*/ 244 w 501"/>
                <a:gd name="T33" fmla="*/ 429 h 429"/>
                <a:gd name="T34" fmla="*/ 245 w 501"/>
                <a:gd name="T35" fmla="*/ 428 h 429"/>
                <a:gd name="T36" fmla="*/ 220 w 501"/>
                <a:gd name="T37" fmla="*/ 417 h 429"/>
                <a:gd name="T38" fmla="*/ 162 w 501"/>
                <a:gd name="T39" fmla="*/ 312 h 429"/>
                <a:gd name="T40" fmla="*/ 496 w 501"/>
                <a:gd name="T41" fmla="*/ 427 h 429"/>
                <a:gd name="T42" fmla="*/ 470 w 501"/>
                <a:gd name="T43" fmla="*/ 420 h 429"/>
                <a:gd name="T44" fmla="*/ 405 w 501"/>
                <a:gd name="T45" fmla="*/ 367 h 429"/>
                <a:gd name="T46" fmla="*/ 380 w 501"/>
                <a:gd name="T47" fmla="*/ 398 h 429"/>
                <a:gd name="T48" fmla="*/ 333 w 501"/>
                <a:gd name="T49" fmla="*/ 428 h 429"/>
                <a:gd name="T50" fmla="*/ 333 w 501"/>
                <a:gd name="T51" fmla="*/ 429 h 429"/>
                <a:gd name="T52" fmla="*/ 501 w 501"/>
                <a:gd name="T53" fmla="*/ 429 h 429"/>
                <a:gd name="T54" fmla="*/ 501 w 501"/>
                <a:gd name="T55" fmla="*/ 428 h 429"/>
                <a:gd name="T56" fmla="*/ 496 w 501"/>
                <a:gd name="T57" fmla="*/ 427 h 4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01" h="429">
                  <a:moveTo>
                    <a:pt x="359" y="313"/>
                  </a:moveTo>
                  <a:cubicBezTo>
                    <a:pt x="353" y="305"/>
                    <a:pt x="350" y="300"/>
                    <a:pt x="339" y="287"/>
                  </a:cubicBezTo>
                  <a:cubicBezTo>
                    <a:pt x="336" y="283"/>
                    <a:pt x="335" y="282"/>
                    <a:pt x="331" y="277"/>
                  </a:cubicBezTo>
                  <a:cubicBezTo>
                    <a:pt x="320" y="265"/>
                    <a:pt x="306" y="257"/>
                    <a:pt x="288" y="257"/>
                  </a:cubicBezTo>
                  <a:cubicBezTo>
                    <a:pt x="257" y="257"/>
                    <a:pt x="232" y="282"/>
                    <a:pt x="232" y="313"/>
                  </a:cubicBezTo>
                  <a:cubicBezTo>
                    <a:pt x="232" y="343"/>
                    <a:pt x="257" y="368"/>
                    <a:pt x="288" y="368"/>
                  </a:cubicBezTo>
                  <a:cubicBezTo>
                    <a:pt x="306" y="368"/>
                    <a:pt x="320" y="360"/>
                    <a:pt x="331" y="348"/>
                  </a:cubicBezTo>
                  <a:cubicBezTo>
                    <a:pt x="335" y="343"/>
                    <a:pt x="336" y="342"/>
                    <a:pt x="339" y="338"/>
                  </a:cubicBezTo>
                  <a:cubicBezTo>
                    <a:pt x="350" y="325"/>
                    <a:pt x="353" y="320"/>
                    <a:pt x="359" y="313"/>
                  </a:cubicBezTo>
                  <a:moveTo>
                    <a:pt x="162" y="312"/>
                  </a:moveTo>
                  <a:cubicBezTo>
                    <a:pt x="162" y="243"/>
                    <a:pt x="218" y="188"/>
                    <a:pt x="288" y="188"/>
                  </a:cubicBezTo>
                  <a:cubicBezTo>
                    <a:pt x="322" y="188"/>
                    <a:pt x="357" y="201"/>
                    <a:pt x="384" y="232"/>
                  </a:cubicBezTo>
                  <a:cubicBezTo>
                    <a:pt x="385" y="234"/>
                    <a:pt x="385" y="234"/>
                    <a:pt x="385" y="234"/>
                  </a:cubicBezTo>
                  <a:cubicBezTo>
                    <a:pt x="387" y="233"/>
                    <a:pt x="387" y="233"/>
                    <a:pt x="387" y="233"/>
                  </a:cubicBezTo>
                  <a:cubicBezTo>
                    <a:pt x="250" y="0"/>
                    <a:pt x="250" y="0"/>
                    <a:pt x="250" y="0"/>
                  </a:cubicBezTo>
                  <a:cubicBezTo>
                    <a:pt x="0" y="429"/>
                    <a:pt x="0" y="429"/>
                    <a:pt x="0" y="429"/>
                  </a:cubicBezTo>
                  <a:cubicBezTo>
                    <a:pt x="244" y="429"/>
                    <a:pt x="244" y="429"/>
                    <a:pt x="244" y="429"/>
                  </a:cubicBezTo>
                  <a:cubicBezTo>
                    <a:pt x="245" y="428"/>
                    <a:pt x="245" y="428"/>
                    <a:pt x="245" y="428"/>
                  </a:cubicBezTo>
                  <a:cubicBezTo>
                    <a:pt x="234" y="425"/>
                    <a:pt x="224" y="419"/>
                    <a:pt x="220" y="417"/>
                  </a:cubicBezTo>
                  <a:cubicBezTo>
                    <a:pt x="185" y="395"/>
                    <a:pt x="162" y="357"/>
                    <a:pt x="162" y="312"/>
                  </a:cubicBezTo>
                  <a:moveTo>
                    <a:pt x="496" y="427"/>
                  </a:moveTo>
                  <a:cubicBezTo>
                    <a:pt x="485" y="425"/>
                    <a:pt x="476" y="422"/>
                    <a:pt x="470" y="420"/>
                  </a:cubicBezTo>
                  <a:cubicBezTo>
                    <a:pt x="444" y="409"/>
                    <a:pt x="423" y="389"/>
                    <a:pt x="405" y="367"/>
                  </a:cubicBezTo>
                  <a:cubicBezTo>
                    <a:pt x="405" y="367"/>
                    <a:pt x="392" y="385"/>
                    <a:pt x="380" y="398"/>
                  </a:cubicBezTo>
                  <a:cubicBezTo>
                    <a:pt x="362" y="417"/>
                    <a:pt x="343" y="425"/>
                    <a:pt x="333" y="428"/>
                  </a:cubicBezTo>
                  <a:cubicBezTo>
                    <a:pt x="333" y="429"/>
                    <a:pt x="333" y="429"/>
                    <a:pt x="333" y="429"/>
                  </a:cubicBezTo>
                  <a:cubicBezTo>
                    <a:pt x="501" y="429"/>
                    <a:pt x="501" y="429"/>
                    <a:pt x="501" y="429"/>
                  </a:cubicBezTo>
                  <a:cubicBezTo>
                    <a:pt x="501" y="428"/>
                    <a:pt x="501" y="428"/>
                    <a:pt x="501" y="428"/>
                  </a:cubicBezTo>
                  <a:cubicBezTo>
                    <a:pt x="501" y="428"/>
                    <a:pt x="499" y="427"/>
                    <a:pt x="496" y="427"/>
                  </a:cubicBezTo>
                </a:path>
              </a:pathLst>
            </a:custGeom>
            <a:solidFill>
              <a:srgbClr val="005BA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solidFill>
                  <a:srgbClr val="000000"/>
                </a:solidFill>
              </a:endParaRPr>
            </a:p>
          </p:txBody>
        </p:sp>
        <p:sp>
          <p:nvSpPr>
            <p:cNvPr id="14" name="Freeform 10"/>
            <p:cNvSpPr>
              <a:spLocks noEditPoints="1"/>
            </p:cNvSpPr>
            <p:nvPr userDrawn="1"/>
          </p:nvSpPr>
          <p:spPr bwMode="auto">
            <a:xfrm>
              <a:off x="2540" y="1904"/>
              <a:ext cx="2214" cy="770"/>
            </a:xfrm>
            <a:custGeom>
              <a:avLst/>
              <a:gdLst>
                <a:gd name="T0" fmla="*/ 171 w 937"/>
                <a:gd name="T1" fmla="*/ 136 h 326"/>
                <a:gd name="T2" fmla="*/ 78 w 937"/>
                <a:gd name="T3" fmla="*/ 89 h 326"/>
                <a:gd name="T4" fmla="*/ 125 w 937"/>
                <a:gd name="T5" fmla="*/ 53 h 326"/>
                <a:gd name="T6" fmla="*/ 186 w 937"/>
                <a:gd name="T7" fmla="*/ 100 h 326"/>
                <a:gd name="T8" fmla="*/ 253 w 937"/>
                <a:gd name="T9" fmla="*/ 100 h 326"/>
                <a:gd name="T10" fmla="*/ 128 w 937"/>
                <a:gd name="T11" fmla="*/ 0 h 326"/>
                <a:gd name="T12" fmla="*/ 12 w 937"/>
                <a:gd name="T13" fmla="*/ 94 h 326"/>
                <a:gd name="T14" fmla="*/ 104 w 937"/>
                <a:gd name="T15" fmla="*/ 183 h 326"/>
                <a:gd name="T16" fmla="*/ 197 w 937"/>
                <a:gd name="T17" fmla="*/ 234 h 326"/>
                <a:gd name="T18" fmla="*/ 136 w 937"/>
                <a:gd name="T19" fmla="*/ 273 h 326"/>
                <a:gd name="T20" fmla="*/ 67 w 937"/>
                <a:gd name="T21" fmla="*/ 215 h 326"/>
                <a:gd name="T22" fmla="*/ 1 w 937"/>
                <a:gd name="T23" fmla="*/ 215 h 326"/>
                <a:gd name="T24" fmla="*/ 134 w 937"/>
                <a:gd name="T25" fmla="*/ 326 h 326"/>
                <a:gd name="T26" fmla="*/ 263 w 937"/>
                <a:gd name="T27" fmla="*/ 226 h 326"/>
                <a:gd name="T28" fmla="*/ 171 w 937"/>
                <a:gd name="T29" fmla="*/ 136 h 326"/>
                <a:gd name="T30" fmla="*/ 541 w 937"/>
                <a:gd name="T31" fmla="*/ 121 h 326"/>
                <a:gd name="T32" fmla="*/ 541 w 937"/>
                <a:gd name="T33" fmla="*/ 121 h 326"/>
                <a:gd name="T34" fmla="*/ 473 w 937"/>
                <a:gd name="T35" fmla="*/ 87 h 326"/>
                <a:gd name="T36" fmla="*/ 374 w 937"/>
                <a:gd name="T37" fmla="*/ 204 h 326"/>
                <a:gd name="T38" fmla="*/ 475 w 937"/>
                <a:gd name="T39" fmla="*/ 325 h 326"/>
                <a:gd name="T40" fmla="*/ 543 w 937"/>
                <a:gd name="T41" fmla="*/ 290 h 326"/>
                <a:gd name="T42" fmla="*/ 544 w 937"/>
                <a:gd name="T43" fmla="*/ 290 h 326"/>
                <a:gd name="T44" fmla="*/ 544 w 937"/>
                <a:gd name="T45" fmla="*/ 319 h 326"/>
                <a:gd name="T46" fmla="*/ 603 w 937"/>
                <a:gd name="T47" fmla="*/ 319 h 326"/>
                <a:gd name="T48" fmla="*/ 603 w 937"/>
                <a:gd name="T49" fmla="*/ 8 h 326"/>
                <a:gd name="T50" fmla="*/ 541 w 937"/>
                <a:gd name="T51" fmla="*/ 8 h 326"/>
                <a:gd name="T52" fmla="*/ 541 w 937"/>
                <a:gd name="T53" fmla="*/ 121 h 326"/>
                <a:gd name="T54" fmla="*/ 490 w 937"/>
                <a:gd name="T55" fmla="*/ 278 h 326"/>
                <a:gd name="T56" fmla="*/ 436 w 937"/>
                <a:gd name="T57" fmla="*/ 206 h 326"/>
                <a:gd name="T58" fmla="*/ 490 w 937"/>
                <a:gd name="T59" fmla="*/ 134 h 326"/>
                <a:gd name="T60" fmla="*/ 543 w 937"/>
                <a:gd name="T61" fmla="*/ 205 h 326"/>
                <a:gd name="T62" fmla="*/ 490 w 937"/>
                <a:gd name="T63" fmla="*/ 278 h 326"/>
                <a:gd name="T64" fmla="*/ 741 w 937"/>
                <a:gd name="T65" fmla="*/ 87 h 326"/>
                <a:gd name="T66" fmla="*/ 626 w 937"/>
                <a:gd name="T67" fmla="*/ 206 h 326"/>
                <a:gd name="T68" fmla="*/ 741 w 937"/>
                <a:gd name="T69" fmla="*/ 325 h 326"/>
                <a:gd name="T70" fmla="*/ 846 w 937"/>
                <a:gd name="T71" fmla="*/ 249 h 326"/>
                <a:gd name="T72" fmla="*/ 792 w 937"/>
                <a:gd name="T73" fmla="*/ 249 h 326"/>
                <a:gd name="T74" fmla="*/ 743 w 937"/>
                <a:gd name="T75" fmla="*/ 278 h 326"/>
                <a:gd name="T76" fmla="*/ 687 w 937"/>
                <a:gd name="T77" fmla="*/ 221 h 326"/>
                <a:gd name="T78" fmla="*/ 850 w 937"/>
                <a:gd name="T79" fmla="*/ 221 h 326"/>
                <a:gd name="T80" fmla="*/ 741 w 937"/>
                <a:gd name="T81" fmla="*/ 87 h 326"/>
                <a:gd name="T82" fmla="*/ 687 w 937"/>
                <a:gd name="T83" fmla="*/ 182 h 326"/>
                <a:gd name="T84" fmla="*/ 739 w 937"/>
                <a:gd name="T85" fmla="*/ 134 h 326"/>
                <a:gd name="T86" fmla="*/ 788 w 937"/>
                <a:gd name="T87" fmla="*/ 182 h 326"/>
                <a:gd name="T88" fmla="*/ 687 w 937"/>
                <a:gd name="T89" fmla="*/ 182 h 326"/>
                <a:gd name="T90" fmla="*/ 875 w 937"/>
                <a:gd name="T91" fmla="*/ 319 h 326"/>
                <a:gd name="T92" fmla="*/ 937 w 937"/>
                <a:gd name="T93" fmla="*/ 319 h 326"/>
                <a:gd name="T94" fmla="*/ 937 w 937"/>
                <a:gd name="T95" fmla="*/ 8 h 326"/>
                <a:gd name="T96" fmla="*/ 875 w 937"/>
                <a:gd name="T97" fmla="*/ 8 h 326"/>
                <a:gd name="T98" fmla="*/ 875 w 937"/>
                <a:gd name="T99" fmla="*/ 319 h 326"/>
                <a:gd name="T100" fmla="*/ 286 w 937"/>
                <a:gd name="T101" fmla="*/ 319 h 326"/>
                <a:gd name="T102" fmla="*/ 348 w 937"/>
                <a:gd name="T103" fmla="*/ 319 h 326"/>
                <a:gd name="T104" fmla="*/ 348 w 937"/>
                <a:gd name="T105" fmla="*/ 93 h 326"/>
                <a:gd name="T106" fmla="*/ 286 w 937"/>
                <a:gd name="T107" fmla="*/ 93 h 326"/>
                <a:gd name="T108" fmla="*/ 286 w 937"/>
                <a:gd name="T109" fmla="*/ 319 h 326"/>
                <a:gd name="T110" fmla="*/ 286 w 937"/>
                <a:gd name="T111" fmla="*/ 59 h 326"/>
                <a:gd name="T112" fmla="*/ 348 w 937"/>
                <a:gd name="T113" fmla="*/ 59 h 326"/>
                <a:gd name="T114" fmla="*/ 348 w 937"/>
                <a:gd name="T115" fmla="*/ 8 h 326"/>
                <a:gd name="T116" fmla="*/ 286 w 937"/>
                <a:gd name="T117" fmla="*/ 8 h 326"/>
                <a:gd name="T118" fmla="*/ 286 w 937"/>
                <a:gd name="T119" fmla="*/ 59 h 3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937" h="326">
                  <a:moveTo>
                    <a:pt x="171" y="136"/>
                  </a:moveTo>
                  <a:cubicBezTo>
                    <a:pt x="93" y="116"/>
                    <a:pt x="78" y="113"/>
                    <a:pt x="78" y="89"/>
                  </a:cubicBezTo>
                  <a:cubicBezTo>
                    <a:pt x="78" y="63"/>
                    <a:pt x="103" y="53"/>
                    <a:pt x="125" y="53"/>
                  </a:cubicBezTo>
                  <a:cubicBezTo>
                    <a:pt x="158" y="53"/>
                    <a:pt x="184" y="63"/>
                    <a:pt x="186" y="100"/>
                  </a:cubicBezTo>
                  <a:cubicBezTo>
                    <a:pt x="253" y="100"/>
                    <a:pt x="253" y="100"/>
                    <a:pt x="253" y="100"/>
                  </a:cubicBezTo>
                  <a:cubicBezTo>
                    <a:pt x="253" y="29"/>
                    <a:pt x="193" y="0"/>
                    <a:pt x="128" y="0"/>
                  </a:cubicBezTo>
                  <a:cubicBezTo>
                    <a:pt x="72" y="0"/>
                    <a:pt x="12" y="31"/>
                    <a:pt x="12" y="94"/>
                  </a:cubicBezTo>
                  <a:cubicBezTo>
                    <a:pt x="12" y="153"/>
                    <a:pt x="58" y="171"/>
                    <a:pt x="104" y="183"/>
                  </a:cubicBezTo>
                  <a:cubicBezTo>
                    <a:pt x="150" y="195"/>
                    <a:pt x="197" y="201"/>
                    <a:pt x="197" y="234"/>
                  </a:cubicBezTo>
                  <a:cubicBezTo>
                    <a:pt x="197" y="266"/>
                    <a:pt x="160" y="273"/>
                    <a:pt x="136" y="273"/>
                  </a:cubicBezTo>
                  <a:cubicBezTo>
                    <a:pt x="100" y="273"/>
                    <a:pt x="67" y="257"/>
                    <a:pt x="67" y="215"/>
                  </a:cubicBezTo>
                  <a:cubicBezTo>
                    <a:pt x="1" y="215"/>
                    <a:pt x="1" y="215"/>
                    <a:pt x="1" y="215"/>
                  </a:cubicBezTo>
                  <a:cubicBezTo>
                    <a:pt x="0" y="292"/>
                    <a:pt x="65" y="326"/>
                    <a:pt x="134" y="326"/>
                  </a:cubicBezTo>
                  <a:cubicBezTo>
                    <a:pt x="218" y="326"/>
                    <a:pt x="263" y="283"/>
                    <a:pt x="263" y="226"/>
                  </a:cubicBezTo>
                  <a:cubicBezTo>
                    <a:pt x="263" y="156"/>
                    <a:pt x="193" y="141"/>
                    <a:pt x="171" y="136"/>
                  </a:cubicBezTo>
                  <a:moveTo>
                    <a:pt x="541" y="121"/>
                  </a:moveTo>
                  <a:cubicBezTo>
                    <a:pt x="541" y="121"/>
                    <a:pt x="541" y="121"/>
                    <a:pt x="541" y="121"/>
                  </a:cubicBezTo>
                  <a:cubicBezTo>
                    <a:pt x="526" y="99"/>
                    <a:pt x="500" y="87"/>
                    <a:pt x="473" y="87"/>
                  </a:cubicBezTo>
                  <a:cubicBezTo>
                    <a:pt x="407" y="87"/>
                    <a:pt x="374" y="144"/>
                    <a:pt x="374" y="204"/>
                  </a:cubicBezTo>
                  <a:cubicBezTo>
                    <a:pt x="374" y="266"/>
                    <a:pt x="407" y="325"/>
                    <a:pt x="475" y="325"/>
                  </a:cubicBezTo>
                  <a:cubicBezTo>
                    <a:pt x="504" y="325"/>
                    <a:pt x="529" y="314"/>
                    <a:pt x="543" y="290"/>
                  </a:cubicBezTo>
                  <a:cubicBezTo>
                    <a:pt x="544" y="290"/>
                    <a:pt x="544" y="290"/>
                    <a:pt x="544" y="290"/>
                  </a:cubicBezTo>
                  <a:cubicBezTo>
                    <a:pt x="544" y="319"/>
                    <a:pt x="544" y="319"/>
                    <a:pt x="544" y="319"/>
                  </a:cubicBezTo>
                  <a:cubicBezTo>
                    <a:pt x="603" y="319"/>
                    <a:pt x="603" y="319"/>
                    <a:pt x="603" y="319"/>
                  </a:cubicBezTo>
                  <a:cubicBezTo>
                    <a:pt x="603" y="8"/>
                    <a:pt x="603" y="8"/>
                    <a:pt x="603" y="8"/>
                  </a:cubicBezTo>
                  <a:cubicBezTo>
                    <a:pt x="541" y="8"/>
                    <a:pt x="541" y="8"/>
                    <a:pt x="541" y="8"/>
                  </a:cubicBezTo>
                  <a:lnTo>
                    <a:pt x="541" y="121"/>
                  </a:lnTo>
                  <a:close/>
                  <a:moveTo>
                    <a:pt x="490" y="278"/>
                  </a:moveTo>
                  <a:cubicBezTo>
                    <a:pt x="452" y="278"/>
                    <a:pt x="436" y="241"/>
                    <a:pt x="436" y="206"/>
                  </a:cubicBezTo>
                  <a:cubicBezTo>
                    <a:pt x="436" y="169"/>
                    <a:pt x="449" y="134"/>
                    <a:pt x="490" y="134"/>
                  </a:cubicBezTo>
                  <a:cubicBezTo>
                    <a:pt x="530" y="134"/>
                    <a:pt x="543" y="169"/>
                    <a:pt x="543" y="205"/>
                  </a:cubicBezTo>
                  <a:cubicBezTo>
                    <a:pt x="543" y="242"/>
                    <a:pt x="531" y="278"/>
                    <a:pt x="490" y="278"/>
                  </a:cubicBezTo>
                  <a:moveTo>
                    <a:pt x="741" y="87"/>
                  </a:moveTo>
                  <a:cubicBezTo>
                    <a:pt x="672" y="87"/>
                    <a:pt x="626" y="139"/>
                    <a:pt x="626" y="206"/>
                  </a:cubicBezTo>
                  <a:cubicBezTo>
                    <a:pt x="626" y="276"/>
                    <a:pt x="670" y="325"/>
                    <a:pt x="741" y="325"/>
                  </a:cubicBezTo>
                  <a:cubicBezTo>
                    <a:pt x="792" y="325"/>
                    <a:pt x="829" y="302"/>
                    <a:pt x="846" y="249"/>
                  </a:cubicBezTo>
                  <a:cubicBezTo>
                    <a:pt x="792" y="249"/>
                    <a:pt x="792" y="249"/>
                    <a:pt x="792" y="249"/>
                  </a:cubicBezTo>
                  <a:cubicBezTo>
                    <a:pt x="788" y="263"/>
                    <a:pt x="768" y="278"/>
                    <a:pt x="743" y="278"/>
                  </a:cubicBezTo>
                  <a:cubicBezTo>
                    <a:pt x="708" y="278"/>
                    <a:pt x="689" y="260"/>
                    <a:pt x="687" y="221"/>
                  </a:cubicBezTo>
                  <a:cubicBezTo>
                    <a:pt x="850" y="221"/>
                    <a:pt x="850" y="221"/>
                    <a:pt x="850" y="221"/>
                  </a:cubicBezTo>
                  <a:cubicBezTo>
                    <a:pt x="854" y="152"/>
                    <a:pt x="817" y="87"/>
                    <a:pt x="741" y="87"/>
                  </a:cubicBezTo>
                  <a:moveTo>
                    <a:pt x="687" y="182"/>
                  </a:moveTo>
                  <a:cubicBezTo>
                    <a:pt x="688" y="164"/>
                    <a:pt x="700" y="134"/>
                    <a:pt x="739" y="134"/>
                  </a:cubicBezTo>
                  <a:cubicBezTo>
                    <a:pt x="769" y="134"/>
                    <a:pt x="782" y="151"/>
                    <a:pt x="788" y="182"/>
                  </a:cubicBezTo>
                  <a:lnTo>
                    <a:pt x="687" y="182"/>
                  </a:lnTo>
                  <a:close/>
                  <a:moveTo>
                    <a:pt x="875" y="319"/>
                  </a:moveTo>
                  <a:cubicBezTo>
                    <a:pt x="937" y="319"/>
                    <a:pt x="937" y="319"/>
                    <a:pt x="937" y="319"/>
                  </a:cubicBezTo>
                  <a:cubicBezTo>
                    <a:pt x="937" y="8"/>
                    <a:pt x="937" y="8"/>
                    <a:pt x="937" y="8"/>
                  </a:cubicBezTo>
                  <a:cubicBezTo>
                    <a:pt x="875" y="8"/>
                    <a:pt x="875" y="8"/>
                    <a:pt x="875" y="8"/>
                  </a:cubicBezTo>
                  <a:lnTo>
                    <a:pt x="875" y="319"/>
                  </a:lnTo>
                  <a:close/>
                  <a:moveTo>
                    <a:pt x="286" y="319"/>
                  </a:moveTo>
                  <a:cubicBezTo>
                    <a:pt x="348" y="319"/>
                    <a:pt x="348" y="319"/>
                    <a:pt x="348" y="319"/>
                  </a:cubicBezTo>
                  <a:cubicBezTo>
                    <a:pt x="348" y="93"/>
                    <a:pt x="348" y="93"/>
                    <a:pt x="348" y="93"/>
                  </a:cubicBezTo>
                  <a:cubicBezTo>
                    <a:pt x="286" y="93"/>
                    <a:pt x="286" y="93"/>
                    <a:pt x="286" y="93"/>
                  </a:cubicBezTo>
                  <a:lnTo>
                    <a:pt x="286" y="319"/>
                  </a:lnTo>
                  <a:close/>
                  <a:moveTo>
                    <a:pt x="286" y="59"/>
                  </a:moveTo>
                  <a:cubicBezTo>
                    <a:pt x="348" y="59"/>
                    <a:pt x="348" y="59"/>
                    <a:pt x="348" y="59"/>
                  </a:cubicBezTo>
                  <a:cubicBezTo>
                    <a:pt x="348" y="8"/>
                    <a:pt x="348" y="8"/>
                    <a:pt x="348" y="8"/>
                  </a:cubicBezTo>
                  <a:cubicBezTo>
                    <a:pt x="286" y="8"/>
                    <a:pt x="286" y="8"/>
                    <a:pt x="286" y="8"/>
                  </a:cubicBezTo>
                  <a:lnTo>
                    <a:pt x="286" y="59"/>
                  </a:lnTo>
                  <a:close/>
                </a:path>
              </a:pathLst>
            </a:custGeom>
            <a:solidFill>
              <a:srgbClr val="005BA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solidFill>
                  <a:srgbClr val="000000"/>
                </a:solidFill>
              </a:endParaRPr>
            </a:p>
          </p:txBody>
        </p:sp>
      </p:grpSp>
      <p:sp>
        <p:nvSpPr>
          <p:cNvPr id="16" name="Footer Placeholder 3"/>
          <p:cNvSpPr txBox="1">
            <a:spLocks/>
          </p:cNvSpPr>
          <p:nvPr/>
        </p:nvSpPr>
        <p:spPr>
          <a:xfrm>
            <a:off x="1341438" y="6626225"/>
            <a:ext cx="2442563" cy="138499"/>
          </a:xfrm>
          <a:prstGeom prst="rect">
            <a:avLst/>
          </a:prstGeom>
        </p:spPr>
        <p:txBody>
          <a:bodyPr wrap="none" lIns="0" tIns="0" rIns="0" bIns="0">
            <a:spAutoFit/>
          </a:bodyPr>
          <a:lstStyle>
            <a:lvl1pPr marL="0" algn="l" rtl="0" latinLnBrk="0">
              <a:defRPr sz="900" kern="1200">
                <a:solidFill>
                  <a:schemeClr val="tx2"/>
                </a:solidFill>
                <a:latin typeface="+mn-lt"/>
                <a:ea typeface="+mn-ea"/>
                <a:cs typeface="+mn-cs"/>
              </a:defRPr>
            </a:lvl1pPr>
            <a:lvl2pPr marL="457200" algn="l" rtl="0" latinLnBrk="0">
              <a:defRPr sz="1800" kern="1200">
                <a:solidFill>
                  <a:schemeClr val="tx1"/>
                </a:solidFill>
                <a:latin typeface="+mn-lt"/>
                <a:ea typeface="+mn-ea"/>
                <a:cs typeface="+mn-cs"/>
              </a:defRPr>
            </a:lvl2pPr>
            <a:lvl3pPr marL="914400" algn="l" rtl="0" latinLnBrk="0">
              <a:defRPr sz="1800" kern="1200">
                <a:solidFill>
                  <a:schemeClr val="tx1"/>
                </a:solidFill>
                <a:latin typeface="+mn-lt"/>
                <a:ea typeface="+mn-ea"/>
                <a:cs typeface="+mn-cs"/>
              </a:defRPr>
            </a:lvl3pPr>
            <a:lvl4pPr marL="1371600" algn="l" rtl="0" latinLnBrk="0">
              <a:defRPr sz="1800" kern="1200">
                <a:solidFill>
                  <a:schemeClr val="tx1"/>
                </a:solidFill>
                <a:latin typeface="+mn-lt"/>
                <a:ea typeface="+mn-ea"/>
                <a:cs typeface="+mn-cs"/>
              </a:defRPr>
            </a:lvl4pPr>
            <a:lvl5pPr marL="1828800" algn="l" rtl="0" latinLnBrk="0">
              <a:defRPr sz="1800" kern="1200">
                <a:solidFill>
                  <a:schemeClr val="tx1"/>
                </a:solidFill>
                <a:latin typeface="+mn-lt"/>
                <a:ea typeface="+mn-ea"/>
                <a:cs typeface="+mn-cs"/>
              </a:defRPr>
            </a:lvl5pPr>
            <a:lvl6pPr marL="2286000" algn="l" rtl="0" latinLnBrk="0">
              <a:defRPr sz="1800" kern="1200">
                <a:solidFill>
                  <a:schemeClr val="tx1"/>
                </a:solidFill>
                <a:latin typeface="+mn-lt"/>
                <a:ea typeface="+mn-ea"/>
                <a:cs typeface="+mn-cs"/>
              </a:defRPr>
            </a:lvl6pPr>
            <a:lvl7pPr marL="2743200" algn="l" rtl="0" latinLnBrk="0">
              <a:defRPr sz="1800" kern="1200">
                <a:solidFill>
                  <a:schemeClr val="tx1"/>
                </a:solidFill>
                <a:latin typeface="+mn-lt"/>
                <a:ea typeface="+mn-ea"/>
                <a:cs typeface="+mn-cs"/>
              </a:defRPr>
            </a:lvl7pPr>
            <a:lvl8pPr marL="3200400" algn="l" rtl="0" latinLnBrk="0">
              <a:defRPr sz="1800" kern="1200">
                <a:solidFill>
                  <a:schemeClr val="tx1"/>
                </a:solidFill>
                <a:latin typeface="+mn-lt"/>
                <a:ea typeface="+mn-ea"/>
                <a:cs typeface="+mn-cs"/>
              </a:defRPr>
            </a:lvl8pPr>
            <a:lvl9pPr marL="3657600" algn="l" rtl="0" latinLnBrk="0">
              <a:defRPr sz="1800" kern="1200">
                <a:solidFill>
                  <a:schemeClr val="tx1"/>
                </a:solidFill>
                <a:latin typeface="+mn-lt"/>
                <a:ea typeface="+mn-ea"/>
                <a:cs typeface="+mn-cs"/>
              </a:defRPr>
            </a:lvl9pPr>
            <a:extLst/>
          </a:lstStyle>
          <a:p>
            <a:r>
              <a:rPr lang="en-GB">
                <a:solidFill>
                  <a:srgbClr val="7F7F7F"/>
                </a:solidFill>
              </a:rPr>
              <a:t>Sidel Template 2013, </a:t>
            </a:r>
            <a:fld id="{74360A6C-0130-475B-8B37-F39CE4E35109}" type="datetime4">
              <a:rPr lang="en-GB" smtClean="0">
                <a:solidFill>
                  <a:srgbClr val="7F7F7F"/>
                </a:solidFill>
              </a:rPr>
              <a:pPr/>
              <a:t>Thu, 14 March</a:t>
            </a:fld>
            <a:r>
              <a:rPr lang="en-GB">
                <a:solidFill>
                  <a:srgbClr val="7F7F7F"/>
                </a:solidFill>
              </a:rPr>
              <a:t> – Confidential</a:t>
            </a:r>
            <a:endParaRPr lang="en-GB" dirty="0">
              <a:solidFill>
                <a:srgbClr val="7F7F7F"/>
              </a:solidFill>
            </a:endParaRPr>
          </a:p>
        </p:txBody>
      </p:sp>
      <p:sp>
        <p:nvSpPr>
          <p:cNvPr id="17" name="Slide Number Placeholder 4"/>
          <p:cNvSpPr txBox="1">
            <a:spLocks/>
          </p:cNvSpPr>
          <p:nvPr/>
        </p:nvSpPr>
        <p:spPr>
          <a:xfrm>
            <a:off x="652780" y="6626225"/>
            <a:ext cx="448841" cy="138499"/>
          </a:xfrm>
          <a:prstGeom prst="rect">
            <a:avLst/>
          </a:prstGeom>
        </p:spPr>
        <p:txBody>
          <a:bodyPr wrap="none" lIns="0" tIns="0" rIns="0" bIns="0">
            <a:spAutoFit/>
          </a:bodyPr>
          <a:lstStyle>
            <a:lvl1pPr marL="0" algn="l" rtl="0" latinLnBrk="0">
              <a:defRPr sz="900" kern="1200">
                <a:solidFill>
                  <a:schemeClr val="tx2"/>
                </a:solidFill>
                <a:latin typeface="+mn-lt"/>
                <a:ea typeface="+mn-ea"/>
                <a:cs typeface="+mn-cs"/>
              </a:defRPr>
            </a:lvl1pPr>
            <a:lvl2pPr marL="457200" algn="l" rtl="0" latinLnBrk="0">
              <a:defRPr sz="1800" kern="1200">
                <a:solidFill>
                  <a:schemeClr val="tx1"/>
                </a:solidFill>
                <a:latin typeface="+mn-lt"/>
                <a:ea typeface="+mn-ea"/>
                <a:cs typeface="+mn-cs"/>
              </a:defRPr>
            </a:lvl2pPr>
            <a:lvl3pPr marL="914400" algn="l" rtl="0" latinLnBrk="0">
              <a:defRPr sz="1800" kern="1200">
                <a:solidFill>
                  <a:schemeClr val="tx1"/>
                </a:solidFill>
                <a:latin typeface="+mn-lt"/>
                <a:ea typeface="+mn-ea"/>
                <a:cs typeface="+mn-cs"/>
              </a:defRPr>
            </a:lvl3pPr>
            <a:lvl4pPr marL="1371600" algn="l" rtl="0" latinLnBrk="0">
              <a:defRPr sz="1800" kern="1200">
                <a:solidFill>
                  <a:schemeClr val="tx1"/>
                </a:solidFill>
                <a:latin typeface="+mn-lt"/>
                <a:ea typeface="+mn-ea"/>
                <a:cs typeface="+mn-cs"/>
              </a:defRPr>
            </a:lvl4pPr>
            <a:lvl5pPr marL="1828800" algn="l" rtl="0" latinLnBrk="0">
              <a:defRPr sz="1800" kern="1200">
                <a:solidFill>
                  <a:schemeClr val="tx1"/>
                </a:solidFill>
                <a:latin typeface="+mn-lt"/>
                <a:ea typeface="+mn-ea"/>
                <a:cs typeface="+mn-cs"/>
              </a:defRPr>
            </a:lvl5pPr>
            <a:lvl6pPr marL="2286000" algn="l" rtl="0" latinLnBrk="0">
              <a:defRPr sz="1800" kern="1200">
                <a:solidFill>
                  <a:schemeClr val="tx1"/>
                </a:solidFill>
                <a:latin typeface="+mn-lt"/>
                <a:ea typeface="+mn-ea"/>
                <a:cs typeface="+mn-cs"/>
              </a:defRPr>
            </a:lvl6pPr>
            <a:lvl7pPr marL="2743200" algn="l" rtl="0" latinLnBrk="0">
              <a:defRPr sz="1800" kern="1200">
                <a:solidFill>
                  <a:schemeClr val="tx1"/>
                </a:solidFill>
                <a:latin typeface="+mn-lt"/>
                <a:ea typeface="+mn-ea"/>
                <a:cs typeface="+mn-cs"/>
              </a:defRPr>
            </a:lvl7pPr>
            <a:lvl8pPr marL="3200400" algn="l" rtl="0" latinLnBrk="0">
              <a:defRPr sz="1800" kern="1200">
                <a:solidFill>
                  <a:schemeClr val="tx1"/>
                </a:solidFill>
                <a:latin typeface="+mn-lt"/>
                <a:ea typeface="+mn-ea"/>
                <a:cs typeface="+mn-cs"/>
              </a:defRPr>
            </a:lvl8pPr>
            <a:lvl9pPr marL="3657600" algn="l" rtl="0" latinLnBrk="0">
              <a:defRPr sz="1800" kern="1200">
                <a:solidFill>
                  <a:schemeClr val="tx1"/>
                </a:solidFill>
                <a:latin typeface="+mn-lt"/>
                <a:ea typeface="+mn-ea"/>
                <a:cs typeface="+mn-cs"/>
              </a:defRPr>
            </a:lvl9pPr>
            <a:extLst/>
          </a:lstStyle>
          <a:p>
            <a:r>
              <a:rPr lang="en-GB" dirty="0">
                <a:solidFill>
                  <a:srgbClr val="7F7F7F"/>
                </a:solidFill>
              </a:rPr>
              <a:t>Page </a:t>
            </a:r>
            <a:fld id="{7873E190-40CF-412D-9604-1EFCEB1508B2}" type="slidenum">
              <a:rPr lang="en-GB" smtClean="0">
                <a:solidFill>
                  <a:srgbClr val="7F7F7F"/>
                </a:solidFill>
              </a:rPr>
              <a:pPr/>
              <a:t>‹#›</a:t>
            </a:fld>
            <a:endParaRPr lang="en-GB" dirty="0">
              <a:solidFill>
                <a:srgbClr val="7F7F7F"/>
              </a:solidFill>
            </a:endParaRPr>
          </a:p>
        </p:txBody>
      </p:sp>
      <p:sp>
        <p:nvSpPr>
          <p:cNvPr id="4" name="Text Placeholder 3"/>
          <p:cNvSpPr>
            <a:spLocks noGrp="1"/>
          </p:cNvSpPr>
          <p:nvPr>
            <p:ph type="body" idx="1"/>
          </p:nvPr>
        </p:nvSpPr>
        <p:spPr>
          <a:xfrm>
            <a:off x="648000" y="1485900"/>
            <a:ext cx="7997525" cy="4762500"/>
          </a:xfrm>
          <a:prstGeom prst="rect">
            <a:avLst/>
          </a:prstGeom>
        </p:spPr>
        <p:txBody>
          <a:bodyPr vert="horz" lIns="0" tIns="0" rIns="0" bIns="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B" dirty="0"/>
          </a:p>
        </p:txBody>
      </p:sp>
    </p:spTree>
    <p:extLst>
      <p:ext uri="{BB962C8B-B14F-4D97-AF65-F5344CB8AC3E}">
        <p14:creationId xmlns:p14="http://schemas.microsoft.com/office/powerpoint/2010/main" val="501989190"/>
      </p:ext>
    </p:extLst>
  </p:cSld>
  <p:clrMap bg1="dk1" tx1="lt1" bg2="dk2" tx2="lt2" accent1="accent1" accent2="accent2" accent3="accent3" accent4="accent4" accent5="accent5" accent6="accent6" hlink="hlink" folHlink="folHlink"/>
  <p:sldLayoutIdLst>
    <p:sldLayoutId id="2147483967" r:id="rId1"/>
    <p:sldLayoutId id="2147483968" r:id="rId2"/>
    <p:sldLayoutId id="2147483969" r:id="rId3"/>
    <p:sldLayoutId id="2147483970" r:id="rId4"/>
    <p:sldLayoutId id="2147483971" r:id="rId5"/>
    <p:sldLayoutId id="2147483972" r:id="rId6"/>
    <p:sldLayoutId id="2147483973" r:id="rId7"/>
    <p:sldLayoutId id="2147483974" r:id="rId8"/>
  </p:sldLayoutIdLst>
  <p:txStyles>
    <p:titleStyle>
      <a:lvl1pPr algn="l" rtl="0" eaLnBrk="1" latinLnBrk="0" hangingPunct="1">
        <a:spcBef>
          <a:spcPct val="0"/>
        </a:spcBef>
        <a:buNone/>
        <a:defRPr lang="en-US" sz="3000" b="1" cap="none" baseline="0" noProof="1" dirty="0">
          <a:solidFill>
            <a:schemeClr val="accent4"/>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extLst/>
    </p:titleStyle>
    <p:bodyStyle>
      <a:lvl1pPr marL="0" indent="0" algn="l" rtl="0" eaLnBrk="1" latinLnBrk="0" hangingPunct="1">
        <a:spcBef>
          <a:spcPct val="20000"/>
        </a:spcBef>
        <a:buNone/>
        <a:defRPr lang="en-US" sz="2000" noProof="1" smtClean="0">
          <a:solidFill>
            <a:schemeClr val="tx1"/>
          </a:solidFill>
          <a:latin typeface="+mn-lt"/>
          <a:ea typeface="+mn-ea"/>
          <a:cs typeface="+mn-cs"/>
        </a:defRPr>
      </a:lvl1pPr>
      <a:lvl2pPr marL="182563" indent="-182563" algn="l" rtl="0" eaLnBrk="1" latinLnBrk="0" hangingPunct="1">
        <a:spcBef>
          <a:spcPts val="1200"/>
        </a:spcBef>
        <a:buClr>
          <a:schemeClr val="accent4"/>
        </a:buClr>
        <a:buFont typeface="Wingdings" pitchFamily="2" charset="2"/>
        <a:buChar char="§"/>
        <a:defRPr lang="en-US" sz="1800" noProof="1" smtClean="0">
          <a:solidFill>
            <a:schemeClr val="tx1"/>
          </a:solidFill>
          <a:latin typeface="+mn-lt"/>
          <a:ea typeface="+mn-ea"/>
          <a:cs typeface="+mn-cs"/>
        </a:defRPr>
      </a:lvl2pPr>
      <a:lvl3pPr marL="357188" indent="-174625" algn="l" rtl="0" eaLnBrk="1" latinLnBrk="0" hangingPunct="1">
        <a:spcBef>
          <a:spcPts val="0"/>
        </a:spcBef>
        <a:buClr>
          <a:schemeClr val="accent4"/>
        </a:buClr>
        <a:buFont typeface="Wingdings" pitchFamily="2" charset="2"/>
        <a:buChar char="§"/>
        <a:defRPr lang="en-US" sz="1600" noProof="1" smtClean="0">
          <a:solidFill>
            <a:schemeClr val="tx1"/>
          </a:solidFill>
          <a:latin typeface="+mn-lt"/>
          <a:ea typeface="+mn-ea"/>
          <a:cs typeface="+mn-cs"/>
        </a:defRPr>
      </a:lvl3pPr>
      <a:lvl4pPr marL="539750" indent="-182563" algn="l" rtl="0" eaLnBrk="1" latinLnBrk="0" hangingPunct="1">
        <a:spcBef>
          <a:spcPts val="0"/>
        </a:spcBef>
        <a:buFont typeface="Wingdings" pitchFamily="2" charset="2"/>
        <a:buChar char="§"/>
        <a:defRPr lang="en-US" sz="1600" noProof="1" smtClean="0">
          <a:solidFill>
            <a:schemeClr val="tx1"/>
          </a:solidFill>
          <a:latin typeface="+mn-lt"/>
          <a:ea typeface="+mn-ea"/>
          <a:cs typeface="+mn-cs"/>
        </a:defRPr>
      </a:lvl4pPr>
      <a:lvl5pPr marL="714375" indent="-174625" algn="l" rtl="0" eaLnBrk="1" latinLnBrk="0" hangingPunct="1">
        <a:spcBef>
          <a:spcPts val="0"/>
        </a:spcBef>
        <a:buFont typeface="Wingdings" pitchFamily="2" charset="2"/>
        <a:buChar char="§"/>
        <a:defRPr lang="en-US" sz="1600" noProof="1" dirty="0">
          <a:solidFill>
            <a:schemeClr val="tx1"/>
          </a:solidFill>
          <a:latin typeface="+mn-lt"/>
          <a:ea typeface="+mn-ea"/>
          <a:cs typeface="+mn-cs"/>
        </a:defRPr>
      </a:lvl5pPr>
      <a:lvl6pPr marL="2514600" indent="-228600" algn="l" rtl="0" eaLnBrk="1" latinLnBrk="0" hangingPunct="1">
        <a:spcBef>
          <a:spcPct val="20000"/>
        </a:spcBef>
        <a:buChar char="•"/>
        <a:defRPr sz="2000">
          <a:solidFill>
            <a:schemeClr val="tx1"/>
          </a:solidFill>
          <a:latin typeface="+mn-lt"/>
          <a:ea typeface="+mn-ea"/>
          <a:cs typeface="+mn-cs"/>
        </a:defRPr>
      </a:lvl6pPr>
      <a:lvl7pPr marL="2971800" indent="-228600" algn="l" rtl="0" eaLnBrk="1" latinLnBrk="0" hangingPunct="1">
        <a:spcBef>
          <a:spcPct val="20000"/>
        </a:spcBef>
        <a:buChar char="•"/>
        <a:defRPr sz="2000">
          <a:solidFill>
            <a:schemeClr val="tx1"/>
          </a:solidFill>
          <a:latin typeface="+mn-lt"/>
          <a:ea typeface="+mn-ea"/>
          <a:cs typeface="+mn-cs"/>
        </a:defRPr>
      </a:lvl7pPr>
      <a:lvl8pPr marL="3429000" indent="-228600" algn="l" rtl="0" eaLnBrk="1" latinLnBrk="0" hangingPunct="1">
        <a:spcBef>
          <a:spcPct val="20000"/>
        </a:spcBef>
        <a:buChar char="•"/>
        <a:defRPr sz="2000">
          <a:solidFill>
            <a:schemeClr val="tx1"/>
          </a:solidFill>
          <a:latin typeface="+mn-lt"/>
          <a:ea typeface="+mn-ea"/>
          <a:cs typeface="+mn-cs"/>
        </a:defRPr>
      </a:lvl8pPr>
      <a:lvl9pPr marL="3886200" indent="-228600" algn="l" rtl="0" eaLnBrk="1" latinLnBrk="0" hangingPunct="1">
        <a:spcBef>
          <a:spcPct val="20000"/>
        </a:spcBef>
        <a:buChar char="•"/>
        <a:defRPr sz="2000">
          <a:solidFill>
            <a:schemeClr val="tx1"/>
          </a:solidFill>
          <a:latin typeface="+mn-lt"/>
          <a:ea typeface="+mn-ea"/>
          <a:cs typeface="+mn-cs"/>
        </a:defRPr>
      </a:lvl9pPr>
      <a:extLst/>
    </p:bodyStyle>
    <p:otherStyle>
      <a:lvl1pPr marL="0" algn="l" rtl="0" eaLnBrk="1" hangingPunct="1">
        <a:defRPr>
          <a:solidFill>
            <a:schemeClr val="tx1"/>
          </a:solidFill>
          <a:latin typeface="+mn-lt"/>
          <a:ea typeface="+mn-ea"/>
          <a:cs typeface="+mn-cs"/>
        </a:defRPr>
      </a:lvl1pPr>
      <a:lvl2pPr marL="457200" algn="l" rtl="0" eaLnBrk="1" hangingPunct="1">
        <a:defRPr>
          <a:solidFill>
            <a:schemeClr val="tx1"/>
          </a:solidFill>
          <a:latin typeface="+mn-lt"/>
          <a:ea typeface="+mn-ea"/>
          <a:cs typeface="+mn-cs"/>
        </a:defRPr>
      </a:lvl2pPr>
      <a:lvl3pPr marL="914400" algn="l" rtl="0" eaLnBrk="1" hangingPunct="1">
        <a:defRPr>
          <a:solidFill>
            <a:schemeClr val="tx1"/>
          </a:solidFill>
          <a:latin typeface="+mn-lt"/>
          <a:ea typeface="+mn-ea"/>
          <a:cs typeface="+mn-cs"/>
        </a:defRPr>
      </a:lvl3pPr>
      <a:lvl4pPr marL="1371600" algn="l" rtl="0" eaLnBrk="1" hangingPunct="1">
        <a:defRPr>
          <a:solidFill>
            <a:schemeClr val="tx1"/>
          </a:solidFill>
          <a:latin typeface="+mn-lt"/>
          <a:ea typeface="+mn-ea"/>
          <a:cs typeface="+mn-cs"/>
        </a:defRPr>
      </a:lvl4pPr>
      <a:lvl5pPr marL="1828800" algn="l" rtl="0" eaLnBrk="1" hangingPunct="1">
        <a:defRPr>
          <a:solidFill>
            <a:schemeClr val="tx1"/>
          </a:solidFill>
          <a:latin typeface="+mn-lt"/>
          <a:ea typeface="+mn-ea"/>
          <a:cs typeface="+mn-cs"/>
        </a:defRPr>
      </a:lvl5pPr>
      <a:lvl6pPr marL="2286000" algn="l" rtl="0" eaLnBrk="1" hangingPunct="1">
        <a:defRPr>
          <a:solidFill>
            <a:schemeClr val="tx1"/>
          </a:solidFill>
          <a:latin typeface="+mn-lt"/>
          <a:ea typeface="+mn-ea"/>
          <a:cs typeface="+mn-cs"/>
        </a:defRPr>
      </a:lvl6pPr>
      <a:lvl7pPr marL="2743200" algn="l" rtl="0" eaLnBrk="1" hangingPunct="1">
        <a:defRPr>
          <a:solidFill>
            <a:schemeClr val="tx1"/>
          </a:solidFill>
          <a:latin typeface="+mn-lt"/>
          <a:ea typeface="+mn-ea"/>
          <a:cs typeface="+mn-cs"/>
        </a:defRPr>
      </a:lvl7pPr>
      <a:lvl8pPr marL="3200400" algn="l" rtl="0" eaLnBrk="1" hangingPunct="1">
        <a:defRPr>
          <a:solidFill>
            <a:schemeClr val="tx1"/>
          </a:solidFill>
          <a:latin typeface="+mn-lt"/>
          <a:ea typeface="+mn-ea"/>
          <a:cs typeface="+mn-cs"/>
        </a:defRPr>
      </a:lvl8pPr>
      <a:lvl9pPr marL="3657600" algn="l" rtl="0" eaLnBrk="1" hangingPunct="1">
        <a:defRPr>
          <a:solidFill>
            <a:schemeClr val="tx1"/>
          </a:solidFill>
          <a:latin typeface="+mn-lt"/>
          <a:ea typeface="+mn-ea"/>
          <a:cs typeface="+mn-cs"/>
        </a:defRPr>
      </a:lvl9pPr>
      <a:extLst/>
    </p:otherStyle>
  </p:txStyles>
</p:sldMaster>
</file>

<file path=ppt/slideMasters/slideMaster36.xml><?xml version="1.0" encoding="utf-8"?>
<p:sldMaster xmlns:a="http://schemas.openxmlformats.org/drawingml/2006/main" xmlns:r="http://schemas.openxmlformats.org/officeDocument/2006/relationships" xmlns:p="http://schemas.openxmlformats.org/presentationml/2006/main" preserve="1">
  <p:cSld>
    <p:bg bwMode="gray">
      <p:bgPr>
        <a:solidFill>
          <a:schemeClr val="tx1"/>
        </a:solidFill>
        <a:effectLst/>
      </p:bgPr>
    </p:bg>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p:custDataLst>
              <p:tags r:id="rId11"/>
            </p:custDataLst>
            <p:extLst>
              <p:ext uri="{D42A27DB-BD31-4B8C-83A1-F6EECF244321}">
                <p14:modId xmlns:p14="http://schemas.microsoft.com/office/powerpoint/2010/main" val="2596141878"/>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214036" name="think-cell Folie" r:id="rId12" imgW="270" imgH="270" progId="TCLayout.ActiveDocument.1">
                  <p:embed/>
                </p:oleObj>
              </mc:Choice>
              <mc:Fallback>
                <p:oleObj name="think-cell Folie" r:id="rId12" imgW="270" imgH="270" progId="TCLayout.ActiveDocument.1">
                  <p:embed/>
                  <p:pic>
                    <p:nvPicPr>
                      <p:cNvPr id="0" name=""/>
                      <p:cNvPicPr/>
                      <p:nvPr/>
                    </p:nvPicPr>
                    <p:blipFill>
                      <a:blip r:embed="rId13"/>
                      <a:stretch>
                        <a:fillRect/>
                      </a:stretch>
                    </p:blipFill>
                    <p:spPr>
                      <a:xfrm>
                        <a:off x="1588" y="1588"/>
                        <a:ext cx="1587" cy="1587"/>
                      </a:xfrm>
                      <a:prstGeom prst="rect">
                        <a:avLst/>
                      </a:prstGeom>
                    </p:spPr>
                  </p:pic>
                </p:oleObj>
              </mc:Fallback>
            </mc:AlternateContent>
          </a:graphicData>
        </a:graphic>
      </p:graphicFrame>
      <p:pic>
        <p:nvPicPr>
          <p:cNvPr id="15" name="Picture 3" descr="Hintergrund"/>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pic>
        <p:nvPicPr>
          <p:cNvPr id="9" name="Image 66" descr="shadow-v2.png"/>
          <p:cNvPicPr>
            <a:picLocks noChangeAspect="1"/>
          </p:cNvPicPr>
          <p:nvPr/>
        </p:nvPicPr>
        <p:blipFill>
          <a:blip r:embed="rId15">
            <a:extLst>
              <a:ext uri="{28A0092B-C50C-407E-A947-70E740481C1C}">
                <a14:useLocalDpi xmlns:a14="http://schemas.microsoft.com/office/drawing/2010/main" val="0"/>
              </a:ext>
            </a:extLst>
          </a:blip>
          <a:srcRect t="8528" b="51877"/>
          <a:stretch>
            <a:fillRect/>
          </a:stretch>
        </p:blipFill>
        <p:spPr bwMode="auto">
          <a:xfrm>
            <a:off x="0" y="6381750"/>
            <a:ext cx="8856663" cy="206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6" name="Rectangle 6"/>
          <p:cNvSpPr>
            <a:spLocks noGrp="1"/>
          </p:cNvSpPr>
          <p:nvPr>
            <p:ph type="title"/>
          </p:nvPr>
        </p:nvSpPr>
        <p:spPr>
          <a:xfrm>
            <a:off x="648000" y="334800"/>
            <a:ext cx="7992000" cy="93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fontAlgn="base">
              <a:spcAft>
                <a:spcPct val="0"/>
              </a:spcAft>
            </a:pPr>
            <a:r>
              <a:rPr lang="en-GB" noProof="1"/>
              <a:t>Click to edit master title style</a:t>
            </a:r>
            <a:endParaRPr lang="en-GB" dirty="0"/>
          </a:p>
        </p:txBody>
      </p:sp>
      <p:grpSp>
        <p:nvGrpSpPr>
          <p:cNvPr id="10" name="Group 7"/>
          <p:cNvGrpSpPr>
            <a:grpSpLocks/>
          </p:cNvGrpSpPr>
          <p:nvPr/>
        </p:nvGrpSpPr>
        <p:grpSpPr bwMode="auto">
          <a:xfrm>
            <a:off x="7777163" y="6526213"/>
            <a:ext cx="863600" cy="236537"/>
            <a:chOff x="1005" y="1644"/>
            <a:chExt cx="3749" cy="1030"/>
          </a:xfrm>
        </p:grpSpPr>
        <p:sp>
          <p:nvSpPr>
            <p:cNvPr id="11" name="Freeform 8"/>
            <p:cNvSpPr>
              <a:spLocks/>
            </p:cNvSpPr>
            <p:nvPr userDrawn="1"/>
          </p:nvSpPr>
          <p:spPr bwMode="auto">
            <a:xfrm>
              <a:off x="1962" y="2123"/>
              <a:ext cx="314" cy="256"/>
            </a:xfrm>
            <a:custGeom>
              <a:avLst/>
              <a:gdLst>
                <a:gd name="T0" fmla="*/ 108 w 314"/>
                <a:gd name="T1" fmla="*/ 256 h 256"/>
                <a:gd name="T2" fmla="*/ 314 w 314"/>
                <a:gd name="T3" fmla="*/ 0 h 256"/>
                <a:gd name="T4" fmla="*/ 101 w 314"/>
                <a:gd name="T5" fmla="*/ 0 h 256"/>
                <a:gd name="T6" fmla="*/ 0 w 314"/>
                <a:gd name="T7" fmla="*/ 126 h 256"/>
                <a:gd name="T8" fmla="*/ 108 w 314"/>
                <a:gd name="T9" fmla="*/ 256 h 256"/>
              </a:gdLst>
              <a:ahLst/>
              <a:cxnLst>
                <a:cxn ang="0">
                  <a:pos x="T0" y="T1"/>
                </a:cxn>
                <a:cxn ang="0">
                  <a:pos x="T2" y="T3"/>
                </a:cxn>
                <a:cxn ang="0">
                  <a:pos x="T4" y="T5"/>
                </a:cxn>
                <a:cxn ang="0">
                  <a:pos x="T6" y="T7"/>
                </a:cxn>
                <a:cxn ang="0">
                  <a:pos x="T8" y="T9"/>
                </a:cxn>
              </a:cxnLst>
              <a:rect l="0" t="0" r="r" b="b"/>
              <a:pathLst>
                <a:path w="314" h="256">
                  <a:moveTo>
                    <a:pt x="108" y="256"/>
                  </a:moveTo>
                  <a:lnTo>
                    <a:pt x="314" y="0"/>
                  </a:lnTo>
                  <a:lnTo>
                    <a:pt x="101" y="0"/>
                  </a:lnTo>
                  <a:lnTo>
                    <a:pt x="0" y="126"/>
                  </a:lnTo>
                  <a:lnTo>
                    <a:pt x="108" y="256"/>
                  </a:lnTo>
                  <a:close/>
                </a:path>
              </a:pathLst>
            </a:custGeom>
            <a:solidFill>
              <a:srgbClr val="F15A2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solidFill>
                  <a:srgbClr val="000000"/>
                </a:solidFill>
              </a:endParaRPr>
            </a:p>
          </p:txBody>
        </p:sp>
        <p:sp>
          <p:nvSpPr>
            <p:cNvPr id="12" name="Freeform 9"/>
            <p:cNvSpPr>
              <a:spLocks noEditPoints="1"/>
            </p:cNvSpPr>
            <p:nvPr userDrawn="1"/>
          </p:nvSpPr>
          <p:spPr bwMode="auto">
            <a:xfrm>
              <a:off x="1005" y="1644"/>
              <a:ext cx="1183" cy="1014"/>
            </a:xfrm>
            <a:custGeom>
              <a:avLst/>
              <a:gdLst>
                <a:gd name="T0" fmla="*/ 359 w 501"/>
                <a:gd name="T1" fmla="*/ 313 h 429"/>
                <a:gd name="T2" fmla="*/ 339 w 501"/>
                <a:gd name="T3" fmla="*/ 287 h 429"/>
                <a:gd name="T4" fmla="*/ 331 w 501"/>
                <a:gd name="T5" fmla="*/ 277 h 429"/>
                <a:gd name="T6" fmla="*/ 288 w 501"/>
                <a:gd name="T7" fmla="*/ 257 h 429"/>
                <a:gd name="T8" fmla="*/ 232 w 501"/>
                <a:gd name="T9" fmla="*/ 313 h 429"/>
                <a:gd name="T10" fmla="*/ 288 w 501"/>
                <a:gd name="T11" fmla="*/ 368 h 429"/>
                <a:gd name="T12" fmla="*/ 331 w 501"/>
                <a:gd name="T13" fmla="*/ 348 h 429"/>
                <a:gd name="T14" fmla="*/ 339 w 501"/>
                <a:gd name="T15" fmla="*/ 338 h 429"/>
                <a:gd name="T16" fmla="*/ 359 w 501"/>
                <a:gd name="T17" fmla="*/ 313 h 429"/>
                <a:gd name="T18" fmla="*/ 162 w 501"/>
                <a:gd name="T19" fmla="*/ 312 h 429"/>
                <a:gd name="T20" fmla="*/ 288 w 501"/>
                <a:gd name="T21" fmla="*/ 188 h 429"/>
                <a:gd name="T22" fmla="*/ 384 w 501"/>
                <a:gd name="T23" fmla="*/ 232 h 429"/>
                <a:gd name="T24" fmla="*/ 385 w 501"/>
                <a:gd name="T25" fmla="*/ 234 h 429"/>
                <a:gd name="T26" fmla="*/ 387 w 501"/>
                <a:gd name="T27" fmla="*/ 233 h 429"/>
                <a:gd name="T28" fmla="*/ 250 w 501"/>
                <a:gd name="T29" fmla="*/ 0 h 429"/>
                <a:gd name="T30" fmla="*/ 0 w 501"/>
                <a:gd name="T31" fmla="*/ 429 h 429"/>
                <a:gd name="T32" fmla="*/ 244 w 501"/>
                <a:gd name="T33" fmla="*/ 429 h 429"/>
                <a:gd name="T34" fmla="*/ 245 w 501"/>
                <a:gd name="T35" fmla="*/ 428 h 429"/>
                <a:gd name="T36" fmla="*/ 220 w 501"/>
                <a:gd name="T37" fmla="*/ 417 h 429"/>
                <a:gd name="T38" fmla="*/ 162 w 501"/>
                <a:gd name="T39" fmla="*/ 312 h 429"/>
                <a:gd name="T40" fmla="*/ 496 w 501"/>
                <a:gd name="T41" fmla="*/ 427 h 429"/>
                <a:gd name="T42" fmla="*/ 470 w 501"/>
                <a:gd name="T43" fmla="*/ 420 h 429"/>
                <a:gd name="T44" fmla="*/ 405 w 501"/>
                <a:gd name="T45" fmla="*/ 367 h 429"/>
                <a:gd name="T46" fmla="*/ 380 w 501"/>
                <a:gd name="T47" fmla="*/ 398 h 429"/>
                <a:gd name="T48" fmla="*/ 333 w 501"/>
                <a:gd name="T49" fmla="*/ 428 h 429"/>
                <a:gd name="T50" fmla="*/ 333 w 501"/>
                <a:gd name="T51" fmla="*/ 429 h 429"/>
                <a:gd name="T52" fmla="*/ 501 w 501"/>
                <a:gd name="T53" fmla="*/ 429 h 429"/>
                <a:gd name="T54" fmla="*/ 501 w 501"/>
                <a:gd name="T55" fmla="*/ 428 h 429"/>
                <a:gd name="T56" fmla="*/ 496 w 501"/>
                <a:gd name="T57" fmla="*/ 427 h 4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01" h="429">
                  <a:moveTo>
                    <a:pt x="359" y="313"/>
                  </a:moveTo>
                  <a:cubicBezTo>
                    <a:pt x="353" y="305"/>
                    <a:pt x="350" y="300"/>
                    <a:pt x="339" y="287"/>
                  </a:cubicBezTo>
                  <a:cubicBezTo>
                    <a:pt x="336" y="283"/>
                    <a:pt x="335" y="282"/>
                    <a:pt x="331" y="277"/>
                  </a:cubicBezTo>
                  <a:cubicBezTo>
                    <a:pt x="320" y="265"/>
                    <a:pt x="306" y="257"/>
                    <a:pt x="288" y="257"/>
                  </a:cubicBezTo>
                  <a:cubicBezTo>
                    <a:pt x="257" y="257"/>
                    <a:pt x="232" y="282"/>
                    <a:pt x="232" y="313"/>
                  </a:cubicBezTo>
                  <a:cubicBezTo>
                    <a:pt x="232" y="343"/>
                    <a:pt x="257" y="368"/>
                    <a:pt x="288" y="368"/>
                  </a:cubicBezTo>
                  <a:cubicBezTo>
                    <a:pt x="306" y="368"/>
                    <a:pt x="320" y="360"/>
                    <a:pt x="331" y="348"/>
                  </a:cubicBezTo>
                  <a:cubicBezTo>
                    <a:pt x="335" y="343"/>
                    <a:pt x="336" y="342"/>
                    <a:pt x="339" y="338"/>
                  </a:cubicBezTo>
                  <a:cubicBezTo>
                    <a:pt x="350" y="325"/>
                    <a:pt x="353" y="320"/>
                    <a:pt x="359" y="313"/>
                  </a:cubicBezTo>
                  <a:moveTo>
                    <a:pt x="162" y="312"/>
                  </a:moveTo>
                  <a:cubicBezTo>
                    <a:pt x="162" y="243"/>
                    <a:pt x="218" y="188"/>
                    <a:pt x="288" y="188"/>
                  </a:cubicBezTo>
                  <a:cubicBezTo>
                    <a:pt x="322" y="188"/>
                    <a:pt x="357" y="201"/>
                    <a:pt x="384" y="232"/>
                  </a:cubicBezTo>
                  <a:cubicBezTo>
                    <a:pt x="385" y="234"/>
                    <a:pt x="385" y="234"/>
                    <a:pt x="385" y="234"/>
                  </a:cubicBezTo>
                  <a:cubicBezTo>
                    <a:pt x="387" y="233"/>
                    <a:pt x="387" y="233"/>
                    <a:pt x="387" y="233"/>
                  </a:cubicBezTo>
                  <a:cubicBezTo>
                    <a:pt x="250" y="0"/>
                    <a:pt x="250" y="0"/>
                    <a:pt x="250" y="0"/>
                  </a:cubicBezTo>
                  <a:cubicBezTo>
                    <a:pt x="0" y="429"/>
                    <a:pt x="0" y="429"/>
                    <a:pt x="0" y="429"/>
                  </a:cubicBezTo>
                  <a:cubicBezTo>
                    <a:pt x="244" y="429"/>
                    <a:pt x="244" y="429"/>
                    <a:pt x="244" y="429"/>
                  </a:cubicBezTo>
                  <a:cubicBezTo>
                    <a:pt x="245" y="428"/>
                    <a:pt x="245" y="428"/>
                    <a:pt x="245" y="428"/>
                  </a:cubicBezTo>
                  <a:cubicBezTo>
                    <a:pt x="234" y="425"/>
                    <a:pt x="224" y="419"/>
                    <a:pt x="220" y="417"/>
                  </a:cubicBezTo>
                  <a:cubicBezTo>
                    <a:pt x="185" y="395"/>
                    <a:pt x="162" y="357"/>
                    <a:pt x="162" y="312"/>
                  </a:cubicBezTo>
                  <a:moveTo>
                    <a:pt x="496" y="427"/>
                  </a:moveTo>
                  <a:cubicBezTo>
                    <a:pt x="485" y="425"/>
                    <a:pt x="476" y="422"/>
                    <a:pt x="470" y="420"/>
                  </a:cubicBezTo>
                  <a:cubicBezTo>
                    <a:pt x="444" y="409"/>
                    <a:pt x="423" y="389"/>
                    <a:pt x="405" y="367"/>
                  </a:cubicBezTo>
                  <a:cubicBezTo>
                    <a:pt x="405" y="367"/>
                    <a:pt x="392" y="385"/>
                    <a:pt x="380" y="398"/>
                  </a:cubicBezTo>
                  <a:cubicBezTo>
                    <a:pt x="362" y="417"/>
                    <a:pt x="343" y="425"/>
                    <a:pt x="333" y="428"/>
                  </a:cubicBezTo>
                  <a:cubicBezTo>
                    <a:pt x="333" y="429"/>
                    <a:pt x="333" y="429"/>
                    <a:pt x="333" y="429"/>
                  </a:cubicBezTo>
                  <a:cubicBezTo>
                    <a:pt x="501" y="429"/>
                    <a:pt x="501" y="429"/>
                    <a:pt x="501" y="429"/>
                  </a:cubicBezTo>
                  <a:cubicBezTo>
                    <a:pt x="501" y="428"/>
                    <a:pt x="501" y="428"/>
                    <a:pt x="501" y="428"/>
                  </a:cubicBezTo>
                  <a:cubicBezTo>
                    <a:pt x="501" y="428"/>
                    <a:pt x="499" y="427"/>
                    <a:pt x="496" y="427"/>
                  </a:cubicBezTo>
                </a:path>
              </a:pathLst>
            </a:custGeom>
            <a:solidFill>
              <a:srgbClr val="005BA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solidFill>
                  <a:srgbClr val="000000"/>
                </a:solidFill>
              </a:endParaRPr>
            </a:p>
          </p:txBody>
        </p:sp>
        <p:sp>
          <p:nvSpPr>
            <p:cNvPr id="14" name="Freeform 10"/>
            <p:cNvSpPr>
              <a:spLocks noEditPoints="1"/>
            </p:cNvSpPr>
            <p:nvPr userDrawn="1"/>
          </p:nvSpPr>
          <p:spPr bwMode="auto">
            <a:xfrm>
              <a:off x="2540" y="1904"/>
              <a:ext cx="2214" cy="770"/>
            </a:xfrm>
            <a:custGeom>
              <a:avLst/>
              <a:gdLst>
                <a:gd name="T0" fmla="*/ 171 w 937"/>
                <a:gd name="T1" fmla="*/ 136 h 326"/>
                <a:gd name="T2" fmla="*/ 78 w 937"/>
                <a:gd name="T3" fmla="*/ 89 h 326"/>
                <a:gd name="T4" fmla="*/ 125 w 937"/>
                <a:gd name="T5" fmla="*/ 53 h 326"/>
                <a:gd name="T6" fmla="*/ 186 w 937"/>
                <a:gd name="T7" fmla="*/ 100 h 326"/>
                <a:gd name="T8" fmla="*/ 253 w 937"/>
                <a:gd name="T9" fmla="*/ 100 h 326"/>
                <a:gd name="T10" fmla="*/ 128 w 937"/>
                <a:gd name="T11" fmla="*/ 0 h 326"/>
                <a:gd name="T12" fmla="*/ 12 w 937"/>
                <a:gd name="T13" fmla="*/ 94 h 326"/>
                <a:gd name="T14" fmla="*/ 104 w 937"/>
                <a:gd name="T15" fmla="*/ 183 h 326"/>
                <a:gd name="T16" fmla="*/ 197 w 937"/>
                <a:gd name="T17" fmla="*/ 234 h 326"/>
                <a:gd name="T18" fmla="*/ 136 w 937"/>
                <a:gd name="T19" fmla="*/ 273 h 326"/>
                <a:gd name="T20" fmla="*/ 67 w 937"/>
                <a:gd name="T21" fmla="*/ 215 h 326"/>
                <a:gd name="T22" fmla="*/ 1 w 937"/>
                <a:gd name="T23" fmla="*/ 215 h 326"/>
                <a:gd name="T24" fmla="*/ 134 w 937"/>
                <a:gd name="T25" fmla="*/ 326 h 326"/>
                <a:gd name="T26" fmla="*/ 263 w 937"/>
                <a:gd name="T27" fmla="*/ 226 h 326"/>
                <a:gd name="T28" fmla="*/ 171 w 937"/>
                <a:gd name="T29" fmla="*/ 136 h 326"/>
                <a:gd name="T30" fmla="*/ 541 w 937"/>
                <a:gd name="T31" fmla="*/ 121 h 326"/>
                <a:gd name="T32" fmla="*/ 541 w 937"/>
                <a:gd name="T33" fmla="*/ 121 h 326"/>
                <a:gd name="T34" fmla="*/ 473 w 937"/>
                <a:gd name="T35" fmla="*/ 87 h 326"/>
                <a:gd name="T36" fmla="*/ 374 w 937"/>
                <a:gd name="T37" fmla="*/ 204 h 326"/>
                <a:gd name="T38" fmla="*/ 475 w 937"/>
                <a:gd name="T39" fmla="*/ 325 h 326"/>
                <a:gd name="T40" fmla="*/ 543 w 937"/>
                <a:gd name="T41" fmla="*/ 290 h 326"/>
                <a:gd name="T42" fmla="*/ 544 w 937"/>
                <a:gd name="T43" fmla="*/ 290 h 326"/>
                <a:gd name="T44" fmla="*/ 544 w 937"/>
                <a:gd name="T45" fmla="*/ 319 h 326"/>
                <a:gd name="T46" fmla="*/ 603 w 937"/>
                <a:gd name="T47" fmla="*/ 319 h 326"/>
                <a:gd name="T48" fmla="*/ 603 w 937"/>
                <a:gd name="T49" fmla="*/ 8 h 326"/>
                <a:gd name="T50" fmla="*/ 541 w 937"/>
                <a:gd name="T51" fmla="*/ 8 h 326"/>
                <a:gd name="T52" fmla="*/ 541 w 937"/>
                <a:gd name="T53" fmla="*/ 121 h 326"/>
                <a:gd name="T54" fmla="*/ 490 w 937"/>
                <a:gd name="T55" fmla="*/ 278 h 326"/>
                <a:gd name="T56" fmla="*/ 436 w 937"/>
                <a:gd name="T57" fmla="*/ 206 h 326"/>
                <a:gd name="T58" fmla="*/ 490 w 937"/>
                <a:gd name="T59" fmla="*/ 134 h 326"/>
                <a:gd name="T60" fmla="*/ 543 w 937"/>
                <a:gd name="T61" fmla="*/ 205 h 326"/>
                <a:gd name="T62" fmla="*/ 490 w 937"/>
                <a:gd name="T63" fmla="*/ 278 h 326"/>
                <a:gd name="T64" fmla="*/ 741 w 937"/>
                <a:gd name="T65" fmla="*/ 87 h 326"/>
                <a:gd name="T66" fmla="*/ 626 w 937"/>
                <a:gd name="T67" fmla="*/ 206 h 326"/>
                <a:gd name="T68" fmla="*/ 741 w 937"/>
                <a:gd name="T69" fmla="*/ 325 h 326"/>
                <a:gd name="T70" fmla="*/ 846 w 937"/>
                <a:gd name="T71" fmla="*/ 249 h 326"/>
                <a:gd name="T72" fmla="*/ 792 w 937"/>
                <a:gd name="T73" fmla="*/ 249 h 326"/>
                <a:gd name="T74" fmla="*/ 743 w 937"/>
                <a:gd name="T75" fmla="*/ 278 h 326"/>
                <a:gd name="T76" fmla="*/ 687 w 937"/>
                <a:gd name="T77" fmla="*/ 221 h 326"/>
                <a:gd name="T78" fmla="*/ 850 w 937"/>
                <a:gd name="T79" fmla="*/ 221 h 326"/>
                <a:gd name="T80" fmla="*/ 741 w 937"/>
                <a:gd name="T81" fmla="*/ 87 h 326"/>
                <a:gd name="T82" fmla="*/ 687 w 937"/>
                <a:gd name="T83" fmla="*/ 182 h 326"/>
                <a:gd name="T84" fmla="*/ 739 w 937"/>
                <a:gd name="T85" fmla="*/ 134 h 326"/>
                <a:gd name="T86" fmla="*/ 788 w 937"/>
                <a:gd name="T87" fmla="*/ 182 h 326"/>
                <a:gd name="T88" fmla="*/ 687 w 937"/>
                <a:gd name="T89" fmla="*/ 182 h 326"/>
                <a:gd name="T90" fmla="*/ 875 w 937"/>
                <a:gd name="T91" fmla="*/ 319 h 326"/>
                <a:gd name="T92" fmla="*/ 937 w 937"/>
                <a:gd name="T93" fmla="*/ 319 h 326"/>
                <a:gd name="T94" fmla="*/ 937 w 937"/>
                <a:gd name="T95" fmla="*/ 8 h 326"/>
                <a:gd name="T96" fmla="*/ 875 w 937"/>
                <a:gd name="T97" fmla="*/ 8 h 326"/>
                <a:gd name="T98" fmla="*/ 875 w 937"/>
                <a:gd name="T99" fmla="*/ 319 h 326"/>
                <a:gd name="T100" fmla="*/ 286 w 937"/>
                <a:gd name="T101" fmla="*/ 319 h 326"/>
                <a:gd name="T102" fmla="*/ 348 w 937"/>
                <a:gd name="T103" fmla="*/ 319 h 326"/>
                <a:gd name="T104" fmla="*/ 348 w 937"/>
                <a:gd name="T105" fmla="*/ 93 h 326"/>
                <a:gd name="T106" fmla="*/ 286 w 937"/>
                <a:gd name="T107" fmla="*/ 93 h 326"/>
                <a:gd name="T108" fmla="*/ 286 w 937"/>
                <a:gd name="T109" fmla="*/ 319 h 326"/>
                <a:gd name="T110" fmla="*/ 286 w 937"/>
                <a:gd name="T111" fmla="*/ 59 h 326"/>
                <a:gd name="T112" fmla="*/ 348 w 937"/>
                <a:gd name="T113" fmla="*/ 59 h 326"/>
                <a:gd name="T114" fmla="*/ 348 w 937"/>
                <a:gd name="T115" fmla="*/ 8 h 326"/>
                <a:gd name="T116" fmla="*/ 286 w 937"/>
                <a:gd name="T117" fmla="*/ 8 h 326"/>
                <a:gd name="T118" fmla="*/ 286 w 937"/>
                <a:gd name="T119" fmla="*/ 59 h 3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937" h="326">
                  <a:moveTo>
                    <a:pt x="171" y="136"/>
                  </a:moveTo>
                  <a:cubicBezTo>
                    <a:pt x="93" y="116"/>
                    <a:pt x="78" y="113"/>
                    <a:pt x="78" y="89"/>
                  </a:cubicBezTo>
                  <a:cubicBezTo>
                    <a:pt x="78" y="63"/>
                    <a:pt x="103" y="53"/>
                    <a:pt x="125" y="53"/>
                  </a:cubicBezTo>
                  <a:cubicBezTo>
                    <a:pt x="158" y="53"/>
                    <a:pt x="184" y="63"/>
                    <a:pt x="186" y="100"/>
                  </a:cubicBezTo>
                  <a:cubicBezTo>
                    <a:pt x="253" y="100"/>
                    <a:pt x="253" y="100"/>
                    <a:pt x="253" y="100"/>
                  </a:cubicBezTo>
                  <a:cubicBezTo>
                    <a:pt x="253" y="29"/>
                    <a:pt x="193" y="0"/>
                    <a:pt x="128" y="0"/>
                  </a:cubicBezTo>
                  <a:cubicBezTo>
                    <a:pt x="72" y="0"/>
                    <a:pt x="12" y="31"/>
                    <a:pt x="12" y="94"/>
                  </a:cubicBezTo>
                  <a:cubicBezTo>
                    <a:pt x="12" y="153"/>
                    <a:pt x="58" y="171"/>
                    <a:pt x="104" y="183"/>
                  </a:cubicBezTo>
                  <a:cubicBezTo>
                    <a:pt x="150" y="195"/>
                    <a:pt x="197" y="201"/>
                    <a:pt x="197" y="234"/>
                  </a:cubicBezTo>
                  <a:cubicBezTo>
                    <a:pt x="197" y="266"/>
                    <a:pt x="160" y="273"/>
                    <a:pt x="136" y="273"/>
                  </a:cubicBezTo>
                  <a:cubicBezTo>
                    <a:pt x="100" y="273"/>
                    <a:pt x="67" y="257"/>
                    <a:pt x="67" y="215"/>
                  </a:cubicBezTo>
                  <a:cubicBezTo>
                    <a:pt x="1" y="215"/>
                    <a:pt x="1" y="215"/>
                    <a:pt x="1" y="215"/>
                  </a:cubicBezTo>
                  <a:cubicBezTo>
                    <a:pt x="0" y="292"/>
                    <a:pt x="65" y="326"/>
                    <a:pt x="134" y="326"/>
                  </a:cubicBezTo>
                  <a:cubicBezTo>
                    <a:pt x="218" y="326"/>
                    <a:pt x="263" y="283"/>
                    <a:pt x="263" y="226"/>
                  </a:cubicBezTo>
                  <a:cubicBezTo>
                    <a:pt x="263" y="156"/>
                    <a:pt x="193" y="141"/>
                    <a:pt x="171" y="136"/>
                  </a:cubicBezTo>
                  <a:moveTo>
                    <a:pt x="541" y="121"/>
                  </a:moveTo>
                  <a:cubicBezTo>
                    <a:pt x="541" y="121"/>
                    <a:pt x="541" y="121"/>
                    <a:pt x="541" y="121"/>
                  </a:cubicBezTo>
                  <a:cubicBezTo>
                    <a:pt x="526" y="99"/>
                    <a:pt x="500" y="87"/>
                    <a:pt x="473" y="87"/>
                  </a:cubicBezTo>
                  <a:cubicBezTo>
                    <a:pt x="407" y="87"/>
                    <a:pt x="374" y="144"/>
                    <a:pt x="374" y="204"/>
                  </a:cubicBezTo>
                  <a:cubicBezTo>
                    <a:pt x="374" y="266"/>
                    <a:pt x="407" y="325"/>
                    <a:pt x="475" y="325"/>
                  </a:cubicBezTo>
                  <a:cubicBezTo>
                    <a:pt x="504" y="325"/>
                    <a:pt x="529" y="314"/>
                    <a:pt x="543" y="290"/>
                  </a:cubicBezTo>
                  <a:cubicBezTo>
                    <a:pt x="544" y="290"/>
                    <a:pt x="544" y="290"/>
                    <a:pt x="544" y="290"/>
                  </a:cubicBezTo>
                  <a:cubicBezTo>
                    <a:pt x="544" y="319"/>
                    <a:pt x="544" y="319"/>
                    <a:pt x="544" y="319"/>
                  </a:cubicBezTo>
                  <a:cubicBezTo>
                    <a:pt x="603" y="319"/>
                    <a:pt x="603" y="319"/>
                    <a:pt x="603" y="319"/>
                  </a:cubicBezTo>
                  <a:cubicBezTo>
                    <a:pt x="603" y="8"/>
                    <a:pt x="603" y="8"/>
                    <a:pt x="603" y="8"/>
                  </a:cubicBezTo>
                  <a:cubicBezTo>
                    <a:pt x="541" y="8"/>
                    <a:pt x="541" y="8"/>
                    <a:pt x="541" y="8"/>
                  </a:cubicBezTo>
                  <a:lnTo>
                    <a:pt x="541" y="121"/>
                  </a:lnTo>
                  <a:close/>
                  <a:moveTo>
                    <a:pt x="490" y="278"/>
                  </a:moveTo>
                  <a:cubicBezTo>
                    <a:pt x="452" y="278"/>
                    <a:pt x="436" y="241"/>
                    <a:pt x="436" y="206"/>
                  </a:cubicBezTo>
                  <a:cubicBezTo>
                    <a:pt x="436" y="169"/>
                    <a:pt x="449" y="134"/>
                    <a:pt x="490" y="134"/>
                  </a:cubicBezTo>
                  <a:cubicBezTo>
                    <a:pt x="530" y="134"/>
                    <a:pt x="543" y="169"/>
                    <a:pt x="543" y="205"/>
                  </a:cubicBezTo>
                  <a:cubicBezTo>
                    <a:pt x="543" y="242"/>
                    <a:pt x="531" y="278"/>
                    <a:pt x="490" y="278"/>
                  </a:cubicBezTo>
                  <a:moveTo>
                    <a:pt x="741" y="87"/>
                  </a:moveTo>
                  <a:cubicBezTo>
                    <a:pt x="672" y="87"/>
                    <a:pt x="626" y="139"/>
                    <a:pt x="626" y="206"/>
                  </a:cubicBezTo>
                  <a:cubicBezTo>
                    <a:pt x="626" y="276"/>
                    <a:pt x="670" y="325"/>
                    <a:pt x="741" y="325"/>
                  </a:cubicBezTo>
                  <a:cubicBezTo>
                    <a:pt x="792" y="325"/>
                    <a:pt x="829" y="302"/>
                    <a:pt x="846" y="249"/>
                  </a:cubicBezTo>
                  <a:cubicBezTo>
                    <a:pt x="792" y="249"/>
                    <a:pt x="792" y="249"/>
                    <a:pt x="792" y="249"/>
                  </a:cubicBezTo>
                  <a:cubicBezTo>
                    <a:pt x="788" y="263"/>
                    <a:pt x="768" y="278"/>
                    <a:pt x="743" y="278"/>
                  </a:cubicBezTo>
                  <a:cubicBezTo>
                    <a:pt x="708" y="278"/>
                    <a:pt x="689" y="260"/>
                    <a:pt x="687" y="221"/>
                  </a:cubicBezTo>
                  <a:cubicBezTo>
                    <a:pt x="850" y="221"/>
                    <a:pt x="850" y="221"/>
                    <a:pt x="850" y="221"/>
                  </a:cubicBezTo>
                  <a:cubicBezTo>
                    <a:pt x="854" y="152"/>
                    <a:pt x="817" y="87"/>
                    <a:pt x="741" y="87"/>
                  </a:cubicBezTo>
                  <a:moveTo>
                    <a:pt x="687" y="182"/>
                  </a:moveTo>
                  <a:cubicBezTo>
                    <a:pt x="688" y="164"/>
                    <a:pt x="700" y="134"/>
                    <a:pt x="739" y="134"/>
                  </a:cubicBezTo>
                  <a:cubicBezTo>
                    <a:pt x="769" y="134"/>
                    <a:pt x="782" y="151"/>
                    <a:pt x="788" y="182"/>
                  </a:cubicBezTo>
                  <a:lnTo>
                    <a:pt x="687" y="182"/>
                  </a:lnTo>
                  <a:close/>
                  <a:moveTo>
                    <a:pt x="875" y="319"/>
                  </a:moveTo>
                  <a:cubicBezTo>
                    <a:pt x="937" y="319"/>
                    <a:pt x="937" y="319"/>
                    <a:pt x="937" y="319"/>
                  </a:cubicBezTo>
                  <a:cubicBezTo>
                    <a:pt x="937" y="8"/>
                    <a:pt x="937" y="8"/>
                    <a:pt x="937" y="8"/>
                  </a:cubicBezTo>
                  <a:cubicBezTo>
                    <a:pt x="875" y="8"/>
                    <a:pt x="875" y="8"/>
                    <a:pt x="875" y="8"/>
                  </a:cubicBezTo>
                  <a:lnTo>
                    <a:pt x="875" y="319"/>
                  </a:lnTo>
                  <a:close/>
                  <a:moveTo>
                    <a:pt x="286" y="319"/>
                  </a:moveTo>
                  <a:cubicBezTo>
                    <a:pt x="348" y="319"/>
                    <a:pt x="348" y="319"/>
                    <a:pt x="348" y="319"/>
                  </a:cubicBezTo>
                  <a:cubicBezTo>
                    <a:pt x="348" y="93"/>
                    <a:pt x="348" y="93"/>
                    <a:pt x="348" y="93"/>
                  </a:cubicBezTo>
                  <a:cubicBezTo>
                    <a:pt x="286" y="93"/>
                    <a:pt x="286" y="93"/>
                    <a:pt x="286" y="93"/>
                  </a:cubicBezTo>
                  <a:lnTo>
                    <a:pt x="286" y="319"/>
                  </a:lnTo>
                  <a:close/>
                  <a:moveTo>
                    <a:pt x="286" y="59"/>
                  </a:moveTo>
                  <a:cubicBezTo>
                    <a:pt x="348" y="59"/>
                    <a:pt x="348" y="59"/>
                    <a:pt x="348" y="59"/>
                  </a:cubicBezTo>
                  <a:cubicBezTo>
                    <a:pt x="348" y="8"/>
                    <a:pt x="348" y="8"/>
                    <a:pt x="348" y="8"/>
                  </a:cubicBezTo>
                  <a:cubicBezTo>
                    <a:pt x="286" y="8"/>
                    <a:pt x="286" y="8"/>
                    <a:pt x="286" y="8"/>
                  </a:cubicBezTo>
                  <a:lnTo>
                    <a:pt x="286" y="59"/>
                  </a:lnTo>
                  <a:close/>
                </a:path>
              </a:pathLst>
            </a:custGeom>
            <a:solidFill>
              <a:srgbClr val="005BA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solidFill>
                  <a:srgbClr val="000000"/>
                </a:solidFill>
              </a:endParaRPr>
            </a:p>
          </p:txBody>
        </p:sp>
      </p:grpSp>
      <p:sp>
        <p:nvSpPr>
          <p:cNvPr id="16" name="Footer Placeholder 3"/>
          <p:cNvSpPr txBox="1">
            <a:spLocks/>
          </p:cNvSpPr>
          <p:nvPr/>
        </p:nvSpPr>
        <p:spPr>
          <a:xfrm>
            <a:off x="1341438" y="6626225"/>
            <a:ext cx="2442563" cy="138499"/>
          </a:xfrm>
          <a:prstGeom prst="rect">
            <a:avLst/>
          </a:prstGeom>
        </p:spPr>
        <p:txBody>
          <a:bodyPr wrap="none" lIns="0" tIns="0" rIns="0" bIns="0">
            <a:spAutoFit/>
          </a:bodyPr>
          <a:lstStyle>
            <a:lvl1pPr marL="0" algn="l" rtl="0" latinLnBrk="0">
              <a:defRPr sz="900" kern="1200">
                <a:solidFill>
                  <a:schemeClr val="tx2"/>
                </a:solidFill>
                <a:latin typeface="+mn-lt"/>
                <a:ea typeface="+mn-ea"/>
                <a:cs typeface="+mn-cs"/>
              </a:defRPr>
            </a:lvl1pPr>
            <a:lvl2pPr marL="457200" algn="l" rtl="0" latinLnBrk="0">
              <a:defRPr sz="1800" kern="1200">
                <a:solidFill>
                  <a:schemeClr val="tx1"/>
                </a:solidFill>
                <a:latin typeface="+mn-lt"/>
                <a:ea typeface="+mn-ea"/>
                <a:cs typeface="+mn-cs"/>
              </a:defRPr>
            </a:lvl2pPr>
            <a:lvl3pPr marL="914400" algn="l" rtl="0" latinLnBrk="0">
              <a:defRPr sz="1800" kern="1200">
                <a:solidFill>
                  <a:schemeClr val="tx1"/>
                </a:solidFill>
                <a:latin typeface="+mn-lt"/>
                <a:ea typeface="+mn-ea"/>
                <a:cs typeface="+mn-cs"/>
              </a:defRPr>
            </a:lvl3pPr>
            <a:lvl4pPr marL="1371600" algn="l" rtl="0" latinLnBrk="0">
              <a:defRPr sz="1800" kern="1200">
                <a:solidFill>
                  <a:schemeClr val="tx1"/>
                </a:solidFill>
                <a:latin typeface="+mn-lt"/>
                <a:ea typeface="+mn-ea"/>
                <a:cs typeface="+mn-cs"/>
              </a:defRPr>
            </a:lvl4pPr>
            <a:lvl5pPr marL="1828800" algn="l" rtl="0" latinLnBrk="0">
              <a:defRPr sz="1800" kern="1200">
                <a:solidFill>
                  <a:schemeClr val="tx1"/>
                </a:solidFill>
                <a:latin typeface="+mn-lt"/>
                <a:ea typeface="+mn-ea"/>
                <a:cs typeface="+mn-cs"/>
              </a:defRPr>
            </a:lvl5pPr>
            <a:lvl6pPr marL="2286000" algn="l" rtl="0" latinLnBrk="0">
              <a:defRPr sz="1800" kern="1200">
                <a:solidFill>
                  <a:schemeClr val="tx1"/>
                </a:solidFill>
                <a:latin typeface="+mn-lt"/>
                <a:ea typeface="+mn-ea"/>
                <a:cs typeface="+mn-cs"/>
              </a:defRPr>
            </a:lvl6pPr>
            <a:lvl7pPr marL="2743200" algn="l" rtl="0" latinLnBrk="0">
              <a:defRPr sz="1800" kern="1200">
                <a:solidFill>
                  <a:schemeClr val="tx1"/>
                </a:solidFill>
                <a:latin typeface="+mn-lt"/>
                <a:ea typeface="+mn-ea"/>
                <a:cs typeface="+mn-cs"/>
              </a:defRPr>
            </a:lvl7pPr>
            <a:lvl8pPr marL="3200400" algn="l" rtl="0" latinLnBrk="0">
              <a:defRPr sz="1800" kern="1200">
                <a:solidFill>
                  <a:schemeClr val="tx1"/>
                </a:solidFill>
                <a:latin typeface="+mn-lt"/>
                <a:ea typeface="+mn-ea"/>
                <a:cs typeface="+mn-cs"/>
              </a:defRPr>
            </a:lvl8pPr>
            <a:lvl9pPr marL="3657600" algn="l" rtl="0" latinLnBrk="0">
              <a:defRPr sz="1800" kern="1200">
                <a:solidFill>
                  <a:schemeClr val="tx1"/>
                </a:solidFill>
                <a:latin typeface="+mn-lt"/>
                <a:ea typeface="+mn-ea"/>
                <a:cs typeface="+mn-cs"/>
              </a:defRPr>
            </a:lvl9pPr>
            <a:extLst/>
          </a:lstStyle>
          <a:p>
            <a:r>
              <a:rPr lang="en-GB">
                <a:solidFill>
                  <a:srgbClr val="7F7F7F"/>
                </a:solidFill>
              </a:rPr>
              <a:t>Sidel Template 2013, </a:t>
            </a:r>
            <a:fld id="{74360A6C-0130-475B-8B37-F39CE4E35109}" type="datetime4">
              <a:rPr lang="en-GB" smtClean="0">
                <a:solidFill>
                  <a:srgbClr val="7F7F7F"/>
                </a:solidFill>
              </a:rPr>
              <a:pPr/>
              <a:t>Thu, 14 March</a:t>
            </a:fld>
            <a:r>
              <a:rPr lang="en-GB">
                <a:solidFill>
                  <a:srgbClr val="7F7F7F"/>
                </a:solidFill>
              </a:rPr>
              <a:t> – Confidential</a:t>
            </a:r>
            <a:endParaRPr lang="en-GB" dirty="0">
              <a:solidFill>
                <a:srgbClr val="7F7F7F"/>
              </a:solidFill>
            </a:endParaRPr>
          </a:p>
        </p:txBody>
      </p:sp>
      <p:sp>
        <p:nvSpPr>
          <p:cNvPr id="17" name="Slide Number Placeholder 4"/>
          <p:cNvSpPr txBox="1">
            <a:spLocks/>
          </p:cNvSpPr>
          <p:nvPr/>
        </p:nvSpPr>
        <p:spPr>
          <a:xfrm>
            <a:off x="652780" y="6626225"/>
            <a:ext cx="448841" cy="138499"/>
          </a:xfrm>
          <a:prstGeom prst="rect">
            <a:avLst/>
          </a:prstGeom>
        </p:spPr>
        <p:txBody>
          <a:bodyPr wrap="none" lIns="0" tIns="0" rIns="0" bIns="0">
            <a:spAutoFit/>
          </a:bodyPr>
          <a:lstStyle>
            <a:lvl1pPr marL="0" algn="l" rtl="0" latinLnBrk="0">
              <a:defRPr sz="900" kern="1200">
                <a:solidFill>
                  <a:schemeClr val="tx2"/>
                </a:solidFill>
                <a:latin typeface="+mn-lt"/>
                <a:ea typeface="+mn-ea"/>
                <a:cs typeface="+mn-cs"/>
              </a:defRPr>
            </a:lvl1pPr>
            <a:lvl2pPr marL="457200" algn="l" rtl="0" latinLnBrk="0">
              <a:defRPr sz="1800" kern="1200">
                <a:solidFill>
                  <a:schemeClr val="tx1"/>
                </a:solidFill>
                <a:latin typeface="+mn-lt"/>
                <a:ea typeface="+mn-ea"/>
                <a:cs typeface="+mn-cs"/>
              </a:defRPr>
            </a:lvl2pPr>
            <a:lvl3pPr marL="914400" algn="l" rtl="0" latinLnBrk="0">
              <a:defRPr sz="1800" kern="1200">
                <a:solidFill>
                  <a:schemeClr val="tx1"/>
                </a:solidFill>
                <a:latin typeface="+mn-lt"/>
                <a:ea typeface="+mn-ea"/>
                <a:cs typeface="+mn-cs"/>
              </a:defRPr>
            </a:lvl3pPr>
            <a:lvl4pPr marL="1371600" algn="l" rtl="0" latinLnBrk="0">
              <a:defRPr sz="1800" kern="1200">
                <a:solidFill>
                  <a:schemeClr val="tx1"/>
                </a:solidFill>
                <a:latin typeface="+mn-lt"/>
                <a:ea typeface="+mn-ea"/>
                <a:cs typeface="+mn-cs"/>
              </a:defRPr>
            </a:lvl4pPr>
            <a:lvl5pPr marL="1828800" algn="l" rtl="0" latinLnBrk="0">
              <a:defRPr sz="1800" kern="1200">
                <a:solidFill>
                  <a:schemeClr val="tx1"/>
                </a:solidFill>
                <a:latin typeface="+mn-lt"/>
                <a:ea typeface="+mn-ea"/>
                <a:cs typeface="+mn-cs"/>
              </a:defRPr>
            </a:lvl5pPr>
            <a:lvl6pPr marL="2286000" algn="l" rtl="0" latinLnBrk="0">
              <a:defRPr sz="1800" kern="1200">
                <a:solidFill>
                  <a:schemeClr val="tx1"/>
                </a:solidFill>
                <a:latin typeface="+mn-lt"/>
                <a:ea typeface="+mn-ea"/>
                <a:cs typeface="+mn-cs"/>
              </a:defRPr>
            </a:lvl6pPr>
            <a:lvl7pPr marL="2743200" algn="l" rtl="0" latinLnBrk="0">
              <a:defRPr sz="1800" kern="1200">
                <a:solidFill>
                  <a:schemeClr val="tx1"/>
                </a:solidFill>
                <a:latin typeface="+mn-lt"/>
                <a:ea typeface="+mn-ea"/>
                <a:cs typeface="+mn-cs"/>
              </a:defRPr>
            </a:lvl7pPr>
            <a:lvl8pPr marL="3200400" algn="l" rtl="0" latinLnBrk="0">
              <a:defRPr sz="1800" kern="1200">
                <a:solidFill>
                  <a:schemeClr val="tx1"/>
                </a:solidFill>
                <a:latin typeface="+mn-lt"/>
                <a:ea typeface="+mn-ea"/>
                <a:cs typeface="+mn-cs"/>
              </a:defRPr>
            </a:lvl8pPr>
            <a:lvl9pPr marL="3657600" algn="l" rtl="0" latinLnBrk="0">
              <a:defRPr sz="1800" kern="1200">
                <a:solidFill>
                  <a:schemeClr val="tx1"/>
                </a:solidFill>
                <a:latin typeface="+mn-lt"/>
                <a:ea typeface="+mn-ea"/>
                <a:cs typeface="+mn-cs"/>
              </a:defRPr>
            </a:lvl9pPr>
            <a:extLst/>
          </a:lstStyle>
          <a:p>
            <a:r>
              <a:rPr lang="en-GB" dirty="0">
                <a:solidFill>
                  <a:srgbClr val="7F7F7F"/>
                </a:solidFill>
              </a:rPr>
              <a:t>Page </a:t>
            </a:r>
            <a:fld id="{7873E190-40CF-412D-9604-1EFCEB1508B2}" type="slidenum">
              <a:rPr lang="en-GB" smtClean="0">
                <a:solidFill>
                  <a:srgbClr val="7F7F7F"/>
                </a:solidFill>
              </a:rPr>
              <a:pPr/>
              <a:t>‹#›</a:t>
            </a:fld>
            <a:endParaRPr lang="en-GB" dirty="0">
              <a:solidFill>
                <a:srgbClr val="7F7F7F"/>
              </a:solidFill>
            </a:endParaRPr>
          </a:p>
        </p:txBody>
      </p:sp>
      <p:sp>
        <p:nvSpPr>
          <p:cNvPr id="4" name="Text Placeholder 3"/>
          <p:cNvSpPr>
            <a:spLocks noGrp="1"/>
          </p:cNvSpPr>
          <p:nvPr>
            <p:ph type="body" idx="1"/>
          </p:nvPr>
        </p:nvSpPr>
        <p:spPr>
          <a:xfrm>
            <a:off x="648000" y="1485900"/>
            <a:ext cx="7997525" cy="4762500"/>
          </a:xfrm>
          <a:prstGeom prst="rect">
            <a:avLst/>
          </a:prstGeom>
        </p:spPr>
        <p:txBody>
          <a:bodyPr vert="horz" lIns="0" tIns="0" rIns="0" bIns="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B" dirty="0"/>
          </a:p>
        </p:txBody>
      </p:sp>
    </p:spTree>
    <p:extLst>
      <p:ext uri="{BB962C8B-B14F-4D97-AF65-F5344CB8AC3E}">
        <p14:creationId xmlns:p14="http://schemas.microsoft.com/office/powerpoint/2010/main" val="1491904141"/>
      </p:ext>
    </p:extLst>
  </p:cSld>
  <p:clrMap bg1="dk1" tx1="lt1" bg2="dk2" tx2="lt2" accent1="accent1" accent2="accent2" accent3="accent3" accent4="accent4" accent5="accent5" accent6="accent6" hlink="hlink" folHlink="folHlink"/>
  <p:sldLayoutIdLst>
    <p:sldLayoutId id="2147483976" r:id="rId1"/>
    <p:sldLayoutId id="2147483977" r:id="rId2"/>
    <p:sldLayoutId id="2147483978" r:id="rId3"/>
    <p:sldLayoutId id="2147483979" r:id="rId4"/>
    <p:sldLayoutId id="2147483980" r:id="rId5"/>
    <p:sldLayoutId id="2147483981" r:id="rId6"/>
    <p:sldLayoutId id="2147483982" r:id="rId7"/>
    <p:sldLayoutId id="2147483983" r:id="rId8"/>
  </p:sldLayoutIdLst>
  <p:txStyles>
    <p:titleStyle>
      <a:lvl1pPr algn="l" rtl="0" eaLnBrk="1" latinLnBrk="0" hangingPunct="1">
        <a:spcBef>
          <a:spcPct val="0"/>
        </a:spcBef>
        <a:buNone/>
        <a:defRPr lang="en-US" sz="3000" b="1" cap="none" baseline="0" noProof="1" dirty="0">
          <a:solidFill>
            <a:schemeClr val="accent4"/>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extLst/>
    </p:titleStyle>
    <p:bodyStyle>
      <a:lvl1pPr marL="0" indent="0" algn="l" rtl="0" eaLnBrk="1" latinLnBrk="0" hangingPunct="1">
        <a:spcBef>
          <a:spcPct val="20000"/>
        </a:spcBef>
        <a:buNone/>
        <a:defRPr lang="en-US" sz="2000" noProof="1" smtClean="0">
          <a:solidFill>
            <a:schemeClr val="tx1"/>
          </a:solidFill>
          <a:latin typeface="+mn-lt"/>
          <a:ea typeface="+mn-ea"/>
          <a:cs typeface="+mn-cs"/>
        </a:defRPr>
      </a:lvl1pPr>
      <a:lvl2pPr marL="182563" indent="-182563" algn="l" rtl="0" eaLnBrk="1" latinLnBrk="0" hangingPunct="1">
        <a:spcBef>
          <a:spcPts val="1200"/>
        </a:spcBef>
        <a:buClr>
          <a:schemeClr val="accent4"/>
        </a:buClr>
        <a:buFont typeface="Wingdings" pitchFamily="2" charset="2"/>
        <a:buChar char="§"/>
        <a:defRPr lang="en-US" sz="1800" noProof="1" smtClean="0">
          <a:solidFill>
            <a:schemeClr val="tx1"/>
          </a:solidFill>
          <a:latin typeface="+mn-lt"/>
          <a:ea typeface="+mn-ea"/>
          <a:cs typeface="+mn-cs"/>
        </a:defRPr>
      </a:lvl2pPr>
      <a:lvl3pPr marL="357188" indent="-174625" algn="l" rtl="0" eaLnBrk="1" latinLnBrk="0" hangingPunct="1">
        <a:spcBef>
          <a:spcPts val="0"/>
        </a:spcBef>
        <a:buClr>
          <a:schemeClr val="accent4"/>
        </a:buClr>
        <a:buFont typeface="Wingdings" pitchFamily="2" charset="2"/>
        <a:buChar char="§"/>
        <a:defRPr lang="en-US" sz="1600" noProof="1" smtClean="0">
          <a:solidFill>
            <a:schemeClr val="tx1"/>
          </a:solidFill>
          <a:latin typeface="+mn-lt"/>
          <a:ea typeface="+mn-ea"/>
          <a:cs typeface="+mn-cs"/>
        </a:defRPr>
      </a:lvl3pPr>
      <a:lvl4pPr marL="539750" indent="-182563" algn="l" rtl="0" eaLnBrk="1" latinLnBrk="0" hangingPunct="1">
        <a:spcBef>
          <a:spcPts val="0"/>
        </a:spcBef>
        <a:buFont typeface="Wingdings" pitchFamily="2" charset="2"/>
        <a:buChar char="§"/>
        <a:defRPr lang="en-US" sz="1600" noProof="1" smtClean="0">
          <a:solidFill>
            <a:schemeClr val="tx1"/>
          </a:solidFill>
          <a:latin typeface="+mn-lt"/>
          <a:ea typeface="+mn-ea"/>
          <a:cs typeface="+mn-cs"/>
        </a:defRPr>
      </a:lvl4pPr>
      <a:lvl5pPr marL="714375" indent="-174625" algn="l" rtl="0" eaLnBrk="1" latinLnBrk="0" hangingPunct="1">
        <a:spcBef>
          <a:spcPts val="0"/>
        </a:spcBef>
        <a:buFont typeface="Wingdings" pitchFamily="2" charset="2"/>
        <a:buChar char="§"/>
        <a:defRPr lang="en-US" sz="1600" noProof="1" dirty="0">
          <a:solidFill>
            <a:schemeClr val="tx1"/>
          </a:solidFill>
          <a:latin typeface="+mn-lt"/>
          <a:ea typeface="+mn-ea"/>
          <a:cs typeface="+mn-cs"/>
        </a:defRPr>
      </a:lvl5pPr>
      <a:lvl6pPr marL="2514600" indent="-228600" algn="l" rtl="0" eaLnBrk="1" latinLnBrk="0" hangingPunct="1">
        <a:spcBef>
          <a:spcPct val="20000"/>
        </a:spcBef>
        <a:buChar char="•"/>
        <a:defRPr sz="2000">
          <a:solidFill>
            <a:schemeClr val="tx1"/>
          </a:solidFill>
          <a:latin typeface="+mn-lt"/>
          <a:ea typeface="+mn-ea"/>
          <a:cs typeface="+mn-cs"/>
        </a:defRPr>
      </a:lvl6pPr>
      <a:lvl7pPr marL="2971800" indent="-228600" algn="l" rtl="0" eaLnBrk="1" latinLnBrk="0" hangingPunct="1">
        <a:spcBef>
          <a:spcPct val="20000"/>
        </a:spcBef>
        <a:buChar char="•"/>
        <a:defRPr sz="2000">
          <a:solidFill>
            <a:schemeClr val="tx1"/>
          </a:solidFill>
          <a:latin typeface="+mn-lt"/>
          <a:ea typeface="+mn-ea"/>
          <a:cs typeface="+mn-cs"/>
        </a:defRPr>
      </a:lvl7pPr>
      <a:lvl8pPr marL="3429000" indent="-228600" algn="l" rtl="0" eaLnBrk="1" latinLnBrk="0" hangingPunct="1">
        <a:spcBef>
          <a:spcPct val="20000"/>
        </a:spcBef>
        <a:buChar char="•"/>
        <a:defRPr sz="2000">
          <a:solidFill>
            <a:schemeClr val="tx1"/>
          </a:solidFill>
          <a:latin typeface="+mn-lt"/>
          <a:ea typeface="+mn-ea"/>
          <a:cs typeface="+mn-cs"/>
        </a:defRPr>
      </a:lvl8pPr>
      <a:lvl9pPr marL="3886200" indent="-228600" algn="l" rtl="0" eaLnBrk="1" latinLnBrk="0" hangingPunct="1">
        <a:spcBef>
          <a:spcPct val="20000"/>
        </a:spcBef>
        <a:buChar char="•"/>
        <a:defRPr sz="2000">
          <a:solidFill>
            <a:schemeClr val="tx1"/>
          </a:solidFill>
          <a:latin typeface="+mn-lt"/>
          <a:ea typeface="+mn-ea"/>
          <a:cs typeface="+mn-cs"/>
        </a:defRPr>
      </a:lvl9pPr>
      <a:extLst/>
    </p:bodyStyle>
    <p:otherStyle>
      <a:lvl1pPr marL="0" algn="l" rtl="0" eaLnBrk="1" hangingPunct="1">
        <a:defRPr>
          <a:solidFill>
            <a:schemeClr val="tx1"/>
          </a:solidFill>
          <a:latin typeface="+mn-lt"/>
          <a:ea typeface="+mn-ea"/>
          <a:cs typeface="+mn-cs"/>
        </a:defRPr>
      </a:lvl1pPr>
      <a:lvl2pPr marL="457200" algn="l" rtl="0" eaLnBrk="1" hangingPunct="1">
        <a:defRPr>
          <a:solidFill>
            <a:schemeClr val="tx1"/>
          </a:solidFill>
          <a:latin typeface="+mn-lt"/>
          <a:ea typeface="+mn-ea"/>
          <a:cs typeface="+mn-cs"/>
        </a:defRPr>
      </a:lvl2pPr>
      <a:lvl3pPr marL="914400" algn="l" rtl="0" eaLnBrk="1" hangingPunct="1">
        <a:defRPr>
          <a:solidFill>
            <a:schemeClr val="tx1"/>
          </a:solidFill>
          <a:latin typeface="+mn-lt"/>
          <a:ea typeface="+mn-ea"/>
          <a:cs typeface="+mn-cs"/>
        </a:defRPr>
      </a:lvl3pPr>
      <a:lvl4pPr marL="1371600" algn="l" rtl="0" eaLnBrk="1" hangingPunct="1">
        <a:defRPr>
          <a:solidFill>
            <a:schemeClr val="tx1"/>
          </a:solidFill>
          <a:latin typeface="+mn-lt"/>
          <a:ea typeface="+mn-ea"/>
          <a:cs typeface="+mn-cs"/>
        </a:defRPr>
      </a:lvl4pPr>
      <a:lvl5pPr marL="1828800" algn="l" rtl="0" eaLnBrk="1" hangingPunct="1">
        <a:defRPr>
          <a:solidFill>
            <a:schemeClr val="tx1"/>
          </a:solidFill>
          <a:latin typeface="+mn-lt"/>
          <a:ea typeface="+mn-ea"/>
          <a:cs typeface="+mn-cs"/>
        </a:defRPr>
      </a:lvl5pPr>
      <a:lvl6pPr marL="2286000" algn="l" rtl="0" eaLnBrk="1" hangingPunct="1">
        <a:defRPr>
          <a:solidFill>
            <a:schemeClr val="tx1"/>
          </a:solidFill>
          <a:latin typeface="+mn-lt"/>
          <a:ea typeface="+mn-ea"/>
          <a:cs typeface="+mn-cs"/>
        </a:defRPr>
      </a:lvl6pPr>
      <a:lvl7pPr marL="2743200" algn="l" rtl="0" eaLnBrk="1" hangingPunct="1">
        <a:defRPr>
          <a:solidFill>
            <a:schemeClr val="tx1"/>
          </a:solidFill>
          <a:latin typeface="+mn-lt"/>
          <a:ea typeface="+mn-ea"/>
          <a:cs typeface="+mn-cs"/>
        </a:defRPr>
      </a:lvl7pPr>
      <a:lvl8pPr marL="3200400" algn="l" rtl="0" eaLnBrk="1" hangingPunct="1">
        <a:defRPr>
          <a:solidFill>
            <a:schemeClr val="tx1"/>
          </a:solidFill>
          <a:latin typeface="+mn-lt"/>
          <a:ea typeface="+mn-ea"/>
          <a:cs typeface="+mn-cs"/>
        </a:defRPr>
      </a:lvl8pPr>
      <a:lvl9pPr marL="3657600" algn="l" rtl="0" eaLnBrk="1" hangingPunct="1">
        <a:defRPr>
          <a:solidFill>
            <a:schemeClr val="tx1"/>
          </a:solidFill>
          <a:latin typeface="+mn-lt"/>
          <a:ea typeface="+mn-ea"/>
          <a:cs typeface="+mn-cs"/>
        </a:defRPr>
      </a:lvl9pPr>
      <a:extLst/>
    </p:otherStyle>
  </p:txStyles>
</p:sldMaster>
</file>

<file path=ppt/slideMasters/slideMaster37.xml><?xml version="1.0" encoding="utf-8"?>
<p:sldMaster xmlns:a="http://schemas.openxmlformats.org/drawingml/2006/main" xmlns:r="http://schemas.openxmlformats.org/officeDocument/2006/relationships" xmlns:p="http://schemas.openxmlformats.org/presentationml/2006/main" preserve="1">
  <p:cSld>
    <p:bg bwMode="gray">
      <p:bgPr>
        <a:solidFill>
          <a:schemeClr val="tx1"/>
        </a:solidFill>
        <a:effectLst/>
      </p:bgPr>
    </p:bg>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p:custDataLst>
              <p:tags r:id="rId10"/>
            </p:custDataLs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220176" name="think-cell Folie" r:id="rId11" imgW="270" imgH="270" progId="TCLayout.ActiveDocument.1">
                  <p:embed/>
                </p:oleObj>
              </mc:Choice>
              <mc:Fallback>
                <p:oleObj name="think-cell Folie" r:id="rId11" imgW="270" imgH="270" progId="TCLayout.ActiveDocument.1">
                  <p:embed/>
                  <p:pic>
                    <p:nvPicPr>
                      <p:cNvPr id="2" name="Object 1" hidden="1"/>
                      <p:cNvPicPr/>
                      <p:nvPr/>
                    </p:nvPicPr>
                    <p:blipFill>
                      <a:blip r:embed="rId12"/>
                      <a:stretch>
                        <a:fillRect/>
                      </a:stretch>
                    </p:blipFill>
                    <p:spPr>
                      <a:xfrm>
                        <a:off x="1588" y="1588"/>
                        <a:ext cx="1587" cy="1587"/>
                      </a:xfrm>
                      <a:prstGeom prst="rect">
                        <a:avLst/>
                      </a:prstGeom>
                    </p:spPr>
                  </p:pic>
                </p:oleObj>
              </mc:Fallback>
            </mc:AlternateContent>
          </a:graphicData>
        </a:graphic>
      </p:graphicFrame>
      <p:pic>
        <p:nvPicPr>
          <p:cNvPr id="15" name="Picture 3" descr="Hintergrund"/>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pic>
        <p:nvPicPr>
          <p:cNvPr id="9" name="Image 66" descr="shadow-v2.png"/>
          <p:cNvPicPr>
            <a:picLocks noChangeAspect="1"/>
          </p:cNvPicPr>
          <p:nvPr/>
        </p:nvPicPr>
        <p:blipFill>
          <a:blip r:embed="rId14">
            <a:extLst>
              <a:ext uri="{28A0092B-C50C-407E-A947-70E740481C1C}">
                <a14:useLocalDpi xmlns:a14="http://schemas.microsoft.com/office/drawing/2010/main" val="0"/>
              </a:ext>
            </a:extLst>
          </a:blip>
          <a:srcRect t="8528" b="51877"/>
          <a:stretch>
            <a:fillRect/>
          </a:stretch>
        </p:blipFill>
        <p:spPr bwMode="auto">
          <a:xfrm>
            <a:off x="0" y="6381750"/>
            <a:ext cx="8856663" cy="206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6" name="Rectangle 6"/>
          <p:cNvSpPr>
            <a:spLocks noGrp="1"/>
          </p:cNvSpPr>
          <p:nvPr>
            <p:ph type="title"/>
          </p:nvPr>
        </p:nvSpPr>
        <p:spPr>
          <a:xfrm>
            <a:off x="648000" y="334800"/>
            <a:ext cx="7992000" cy="93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fontAlgn="base">
              <a:spcAft>
                <a:spcPct val="0"/>
              </a:spcAft>
            </a:pPr>
            <a:r>
              <a:rPr lang="en-GB" noProof="1"/>
              <a:t>Click to edit master title style</a:t>
            </a:r>
            <a:endParaRPr lang="en-GB" dirty="0"/>
          </a:p>
        </p:txBody>
      </p:sp>
      <p:grpSp>
        <p:nvGrpSpPr>
          <p:cNvPr id="10" name="Group 7"/>
          <p:cNvGrpSpPr>
            <a:grpSpLocks/>
          </p:cNvGrpSpPr>
          <p:nvPr/>
        </p:nvGrpSpPr>
        <p:grpSpPr bwMode="auto">
          <a:xfrm>
            <a:off x="7777163" y="6526213"/>
            <a:ext cx="863600" cy="236537"/>
            <a:chOff x="1005" y="1644"/>
            <a:chExt cx="3749" cy="1030"/>
          </a:xfrm>
        </p:grpSpPr>
        <p:sp>
          <p:nvSpPr>
            <p:cNvPr id="11" name="Freeform 8"/>
            <p:cNvSpPr>
              <a:spLocks/>
            </p:cNvSpPr>
            <p:nvPr userDrawn="1"/>
          </p:nvSpPr>
          <p:spPr bwMode="auto">
            <a:xfrm>
              <a:off x="1962" y="2123"/>
              <a:ext cx="314" cy="256"/>
            </a:xfrm>
            <a:custGeom>
              <a:avLst/>
              <a:gdLst>
                <a:gd name="T0" fmla="*/ 108 w 314"/>
                <a:gd name="T1" fmla="*/ 256 h 256"/>
                <a:gd name="T2" fmla="*/ 314 w 314"/>
                <a:gd name="T3" fmla="*/ 0 h 256"/>
                <a:gd name="T4" fmla="*/ 101 w 314"/>
                <a:gd name="T5" fmla="*/ 0 h 256"/>
                <a:gd name="T6" fmla="*/ 0 w 314"/>
                <a:gd name="T7" fmla="*/ 126 h 256"/>
                <a:gd name="T8" fmla="*/ 108 w 314"/>
                <a:gd name="T9" fmla="*/ 256 h 256"/>
              </a:gdLst>
              <a:ahLst/>
              <a:cxnLst>
                <a:cxn ang="0">
                  <a:pos x="T0" y="T1"/>
                </a:cxn>
                <a:cxn ang="0">
                  <a:pos x="T2" y="T3"/>
                </a:cxn>
                <a:cxn ang="0">
                  <a:pos x="T4" y="T5"/>
                </a:cxn>
                <a:cxn ang="0">
                  <a:pos x="T6" y="T7"/>
                </a:cxn>
                <a:cxn ang="0">
                  <a:pos x="T8" y="T9"/>
                </a:cxn>
              </a:cxnLst>
              <a:rect l="0" t="0" r="r" b="b"/>
              <a:pathLst>
                <a:path w="314" h="256">
                  <a:moveTo>
                    <a:pt x="108" y="256"/>
                  </a:moveTo>
                  <a:lnTo>
                    <a:pt x="314" y="0"/>
                  </a:lnTo>
                  <a:lnTo>
                    <a:pt x="101" y="0"/>
                  </a:lnTo>
                  <a:lnTo>
                    <a:pt x="0" y="126"/>
                  </a:lnTo>
                  <a:lnTo>
                    <a:pt x="108" y="256"/>
                  </a:lnTo>
                  <a:close/>
                </a:path>
              </a:pathLst>
            </a:custGeom>
            <a:solidFill>
              <a:srgbClr val="F15A2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solidFill>
                  <a:srgbClr val="000000"/>
                </a:solidFill>
              </a:endParaRPr>
            </a:p>
          </p:txBody>
        </p:sp>
        <p:sp>
          <p:nvSpPr>
            <p:cNvPr id="12" name="Freeform 9"/>
            <p:cNvSpPr>
              <a:spLocks noEditPoints="1"/>
            </p:cNvSpPr>
            <p:nvPr userDrawn="1"/>
          </p:nvSpPr>
          <p:spPr bwMode="auto">
            <a:xfrm>
              <a:off x="1005" y="1644"/>
              <a:ext cx="1183" cy="1014"/>
            </a:xfrm>
            <a:custGeom>
              <a:avLst/>
              <a:gdLst>
                <a:gd name="T0" fmla="*/ 359 w 501"/>
                <a:gd name="T1" fmla="*/ 313 h 429"/>
                <a:gd name="T2" fmla="*/ 339 w 501"/>
                <a:gd name="T3" fmla="*/ 287 h 429"/>
                <a:gd name="T4" fmla="*/ 331 w 501"/>
                <a:gd name="T5" fmla="*/ 277 h 429"/>
                <a:gd name="T6" fmla="*/ 288 w 501"/>
                <a:gd name="T7" fmla="*/ 257 h 429"/>
                <a:gd name="T8" fmla="*/ 232 w 501"/>
                <a:gd name="T9" fmla="*/ 313 h 429"/>
                <a:gd name="T10" fmla="*/ 288 w 501"/>
                <a:gd name="T11" fmla="*/ 368 h 429"/>
                <a:gd name="T12" fmla="*/ 331 w 501"/>
                <a:gd name="T13" fmla="*/ 348 h 429"/>
                <a:gd name="T14" fmla="*/ 339 w 501"/>
                <a:gd name="T15" fmla="*/ 338 h 429"/>
                <a:gd name="T16" fmla="*/ 359 w 501"/>
                <a:gd name="T17" fmla="*/ 313 h 429"/>
                <a:gd name="T18" fmla="*/ 162 w 501"/>
                <a:gd name="T19" fmla="*/ 312 h 429"/>
                <a:gd name="T20" fmla="*/ 288 w 501"/>
                <a:gd name="T21" fmla="*/ 188 h 429"/>
                <a:gd name="T22" fmla="*/ 384 w 501"/>
                <a:gd name="T23" fmla="*/ 232 h 429"/>
                <a:gd name="T24" fmla="*/ 385 w 501"/>
                <a:gd name="T25" fmla="*/ 234 h 429"/>
                <a:gd name="T26" fmla="*/ 387 w 501"/>
                <a:gd name="T27" fmla="*/ 233 h 429"/>
                <a:gd name="T28" fmla="*/ 250 w 501"/>
                <a:gd name="T29" fmla="*/ 0 h 429"/>
                <a:gd name="T30" fmla="*/ 0 w 501"/>
                <a:gd name="T31" fmla="*/ 429 h 429"/>
                <a:gd name="T32" fmla="*/ 244 w 501"/>
                <a:gd name="T33" fmla="*/ 429 h 429"/>
                <a:gd name="T34" fmla="*/ 245 w 501"/>
                <a:gd name="T35" fmla="*/ 428 h 429"/>
                <a:gd name="T36" fmla="*/ 220 w 501"/>
                <a:gd name="T37" fmla="*/ 417 h 429"/>
                <a:gd name="T38" fmla="*/ 162 w 501"/>
                <a:gd name="T39" fmla="*/ 312 h 429"/>
                <a:gd name="T40" fmla="*/ 496 w 501"/>
                <a:gd name="T41" fmla="*/ 427 h 429"/>
                <a:gd name="T42" fmla="*/ 470 w 501"/>
                <a:gd name="T43" fmla="*/ 420 h 429"/>
                <a:gd name="T44" fmla="*/ 405 w 501"/>
                <a:gd name="T45" fmla="*/ 367 h 429"/>
                <a:gd name="T46" fmla="*/ 380 w 501"/>
                <a:gd name="T47" fmla="*/ 398 h 429"/>
                <a:gd name="T48" fmla="*/ 333 w 501"/>
                <a:gd name="T49" fmla="*/ 428 h 429"/>
                <a:gd name="T50" fmla="*/ 333 w 501"/>
                <a:gd name="T51" fmla="*/ 429 h 429"/>
                <a:gd name="T52" fmla="*/ 501 w 501"/>
                <a:gd name="T53" fmla="*/ 429 h 429"/>
                <a:gd name="T54" fmla="*/ 501 w 501"/>
                <a:gd name="T55" fmla="*/ 428 h 429"/>
                <a:gd name="T56" fmla="*/ 496 w 501"/>
                <a:gd name="T57" fmla="*/ 427 h 4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01" h="429">
                  <a:moveTo>
                    <a:pt x="359" y="313"/>
                  </a:moveTo>
                  <a:cubicBezTo>
                    <a:pt x="353" y="305"/>
                    <a:pt x="350" y="300"/>
                    <a:pt x="339" y="287"/>
                  </a:cubicBezTo>
                  <a:cubicBezTo>
                    <a:pt x="336" y="283"/>
                    <a:pt x="335" y="282"/>
                    <a:pt x="331" y="277"/>
                  </a:cubicBezTo>
                  <a:cubicBezTo>
                    <a:pt x="320" y="265"/>
                    <a:pt x="306" y="257"/>
                    <a:pt x="288" y="257"/>
                  </a:cubicBezTo>
                  <a:cubicBezTo>
                    <a:pt x="257" y="257"/>
                    <a:pt x="232" y="282"/>
                    <a:pt x="232" y="313"/>
                  </a:cubicBezTo>
                  <a:cubicBezTo>
                    <a:pt x="232" y="343"/>
                    <a:pt x="257" y="368"/>
                    <a:pt x="288" y="368"/>
                  </a:cubicBezTo>
                  <a:cubicBezTo>
                    <a:pt x="306" y="368"/>
                    <a:pt x="320" y="360"/>
                    <a:pt x="331" y="348"/>
                  </a:cubicBezTo>
                  <a:cubicBezTo>
                    <a:pt x="335" y="343"/>
                    <a:pt x="336" y="342"/>
                    <a:pt x="339" y="338"/>
                  </a:cubicBezTo>
                  <a:cubicBezTo>
                    <a:pt x="350" y="325"/>
                    <a:pt x="353" y="320"/>
                    <a:pt x="359" y="313"/>
                  </a:cubicBezTo>
                  <a:moveTo>
                    <a:pt x="162" y="312"/>
                  </a:moveTo>
                  <a:cubicBezTo>
                    <a:pt x="162" y="243"/>
                    <a:pt x="218" y="188"/>
                    <a:pt x="288" y="188"/>
                  </a:cubicBezTo>
                  <a:cubicBezTo>
                    <a:pt x="322" y="188"/>
                    <a:pt x="357" y="201"/>
                    <a:pt x="384" y="232"/>
                  </a:cubicBezTo>
                  <a:cubicBezTo>
                    <a:pt x="385" y="234"/>
                    <a:pt x="385" y="234"/>
                    <a:pt x="385" y="234"/>
                  </a:cubicBezTo>
                  <a:cubicBezTo>
                    <a:pt x="387" y="233"/>
                    <a:pt x="387" y="233"/>
                    <a:pt x="387" y="233"/>
                  </a:cubicBezTo>
                  <a:cubicBezTo>
                    <a:pt x="250" y="0"/>
                    <a:pt x="250" y="0"/>
                    <a:pt x="250" y="0"/>
                  </a:cubicBezTo>
                  <a:cubicBezTo>
                    <a:pt x="0" y="429"/>
                    <a:pt x="0" y="429"/>
                    <a:pt x="0" y="429"/>
                  </a:cubicBezTo>
                  <a:cubicBezTo>
                    <a:pt x="244" y="429"/>
                    <a:pt x="244" y="429"/>
                    <a:pt x="244" y="429"/>
                  </a:cubicBezTo>
                  <a:cubicBezTo>
                    <a:pt x="245" y="428"/>
                    <a:pt x="245" y="428"/>
                    <a:pt x="245" y="428"/>
                  </a:cubicBezTo>
                  <a:cubicBezTo>
                    <a:pt x="234" y="425"/>
                    <a:pt x="224" y="419"/>
                    <a:pt x="220" y="417"/>
                  </a:cubicBezTo>
                  <a:cubicBezTo>
                    <a:pt x="185" y="395"/>
                    <a:pt x="162" y="357"/>
                    <a:pt x="162" y="312"/>
                  </a:cubicBezTo>
                  <a:moveTo>
                    <a:pt x="496" y="427"/>
                  </a:moveTo>
                  <a:cubicBezTo>
                    <a:pt x="485" y="425"/>
                    <a:pt x="476" y="422"/>
                    <a:pt x="470" y="420"/>
                  </a:cubicBezTo>
                  <a:cubicBezTo>
                    <a:pt x="444" y="409"/>
                    <a:pt x="423" y="389"/>
                    <a:pt x="405" y="367"/>
                  </a:cubicBezTo>
                  <a:cubicBezTo>
                    <a:pt x="405" y="367"/>
                    <a:pt x="392" y="385"/>
                    <a:pt x="380" y="398"/>
                  </a:cubicBezTo>
                  <a:cubicBezTo>
                    <a:pt x="362" y="417"/>
                    <a:pt x="343" y="425"/>
                    <a:pt x="333" y="428"/>
                  </a:cubicBezTo>
                  <a:cubicBezTo>
                    <a:pt x="333" y="429"/>
                    <a:pt x="333" y="429"/>
                    <a:pt x="333" y="429"/>
                  </a:cubicBezTo>
                  <a:cubicBezTo>
                    <a:pt x="501" y="429"/>
                    <a:pt x="501" y="429"/>
                    <a:pt x="501" y="429"/>
                  </a:cubicBezTo>
                  <a:cubicBezTo>
                    <a:pt x="501" y="428"/>
                    <a:pt x="501" y="428"/>
                    <a:pt x="501" y="428"/>
                  </a:cubicBezTo>
                  <a:cubicBezTo>
                    <a:pt x="501" y="428"/>
                    <a:pt x="499" y="427"/>
                    <a:pt x="496" y="427"/>
                  </a:cubicBezTo>
                </a:path>
              </a:pathLst>
            </a:custGeom>
            <a:solidFill>
              <a:srgbClr val="005BA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solidFill>
                  <a:srgbClr val="000000"/>
                </a:solidFill>
              </a:endParaRPr>
            </a:p>
          </p:txBody>
        </p:sp>
        <p:sp>
          <p:nvSpPr>
            <p:cNvPr id="14" name="Freeform 10"/>
            <p:cNvSpPr>
              <a:spLocks noEditPoints="1"/>
            </p:cNvSpPr>
            <p:nvPr userDrawn="1"/>
          </p:nvSpPr>
          <p:spPr bwMode="auto">
            <a:xfrm>
              <a:off x="2540" y="1904"/>
              <a:ext cx="2214" cy="770"/>
            </a:xfrm>
            <a:custGeom>
              <a:avLst/>
              <a:gdLst>
                <a:gd name="T0" fmla="*/ 171 w 937"/>
                <a:gd name="T1" fmla="*/ 136 h 326"/>
                <a:gd name="T2" fmla="*/ 78 w 937"/>
                <a:gd name="T3" fmla="*/ 89 h 326"/>
                <a:gd name="T4" fmla="*/ 125 w 937"/>
                <a:gd name="T5" fmla="*/ 53 h 326"/>
                <a:gd name="T6" fmla="*/ 186 w 937"/>
                <a:gd name="T7" fmla="*/ 100 h 326"/>
                <a:gd name="T8" fmla="*/ 253 w 937"/>
                <a:gd name="T9" fmla="*/ 100 h 326"/>
                <a:gd name="T10" fmla="*/ 128 w 937"/>
                <a:gd name="T11" fmla="*/ 0 h 326"/>
                <a:gd name="T12" fmla="*/ 12 w 937"/>
                <a:gd name="T13" fmla="*/ 94 h 326"/>
                <a:gd name="T14" fmla="*/ 104 w 937"/>
                <a:gd name="T15" fmla="*/ 183 h 326"/>
                <a:gd name="T16" fmla="*/ 197 w 937"/>
                <a:gd name="T17" fmla="*/ 234 h 326"/>
                <a:gd name="T18" fmla="*/ 136 w 937"/>
                <a:gd name="T19" fmla="*/ 273 h 326"/>
                <a:gd name="T20" fmla="*/ 67 w 937"/>
                <a:gd name="T21" fmla="*/ 215 h 326"/>
                <a:gd name="T22" fmla="*/ 1 w 937"/>
                <a:gd name="T23" fmla="*/ 215 h 326"/>
                <a:gd name="T24" fmla="*/ 134 w 937"/>
                <a:gd name="T25" fmla="*/ 326 h 326"/>
                <a:gd name="T26" fmla="*/ 263 w 937"/>
                <a:gd name="T27" fmla="*/ 226 h 326"/>
                <a:gd name="T28" fmla="*/ 171 w 937"/>
                <a:gd name="T29" fmla="*/ 136 h 326"/>
                <a:gd name="T30" fmla="*/ 541 w 937"/>
                <a:gd name="T31" fmla="*/ 121 h 326"/>
                <a:gd name="T32" fmla="*/ 541 w 937"/>
                <a:gd name="T33" fmla="*/ 121 h 326"/>
                <a:gd name="T34" fmla="*/ 473 w 937"/>
                <a:gd name="T35" fmla="*/ 87 h 326"/>
                <a:gd name="T36" fmla="*/ 374 w 937"/>
                <a:gd name="T37" fmla="*/ 204 h 326"/>
                <a:gd name="T38" fmla="*/ 475 w 937"/>
                <a:gd name="T39" fmla="*/ 325 h 326"/>
                <a:gd name="T40" fmla="*/ 543 w 937"/>
                <a:gd name="T41" fmla="*/ 290 h 326"/>
                <a:gd name="T42" fmla="*/ 544 w 937"/>
                <a:gd name="T43" fmla="*/ 290 h 326"/>
                <a:gd name="T44" fmla="*/ 544 w 937"/>
                <a:gd name="T45" fmla="*/ 319 h 326"/>
                <a:gd name="T46" fmla="*/ 603 w 937"/>
                <a:gd name="T47" fmla="*/ 319 h 326"/>
                <a:gd name="T48" fmla="*/ 603 w 937"/>
                <a:gd name="T49" fmla="*/ 8 h 326"/>
                <a:gd name="T50" fmla="*/ 541 w 937"/>
                <a:gd name="T51" fmla="*/ 8 h 326"/>
                <a:gd name="T52" fmla="*/ 541 w 937"/>
                <a:gd name="T53" fmla="*/ 121 h 326"/>
                <a:gd name="T54" fmla="*/ 490 w 937"/>
                <a:gd name="T55" fmla="*/ 278 h 326"/>
                <a:gd name="T56" fmla="*/ 436 w 937"/>
                <a:gd name="T57" fmla="*/ 206 h 326"/>
                <a:gd name="T58" fmla="*/ 490 w 937"/>
                <a:gd name="T59" fmla="*/ 134 h 326"/>
                <a:gd name="T60" fmla="*/ 543 w 937"/>
                <a:gd name="T61" fmla="*/ 205 h 326"/>
                <a:gd name="T62" fmla="*/ 490 w 937"/>
                <a:gd name="T63" fmla="*/ 278 h 326"/>
                <a:gd name="T64" fmla="*/ 741 w 937"/>
                <a:gd name="T65" fmla="*/ 87 h 326"/>
                <a:gd name="T66" fmla="*/ 626 w 937"/>
                <a:gd name="T67" fmla="*/ 206 h 326"/>
                <a:gd name="T68" fmla="*/ 741 w 937"/>
                <a:gd name="T69" fmla="*/ 325 h 326"/>
                <a:gd name="T70" fmla="*/ 846 w 937"/>
                <a:gd name="T71" fmla="*/ 249 h 326"/>
                <a:gd name="T72" fmla="*/ 792 w 937"/>
                <a:gd name="T73" fmla="*/ 249 h 326"/>
                <a:gd name="T74" fmla="*/ 743 w 937"/>
                <a:gd name="T75" fmla="*/ 278 h 326"/>
                <a:gd name="T76" fmla="*/ 687 w 937"/>
                <a:gd name="T77" fmla="*/ 221 h 326"/>
                <a:gd name="T78" fmla="*/ 850 w 937"/>
                <a:gd name="T79" fmla="*/ 221 h 326"/>
                <a:gd name="T80" fmla="*/ 741 w 937"/>
                <a:gd name="T81" fmla="*/ 87 h 326"/>
                <a:gd name="T82" fmla="*/ 687 w 937"/>
                <a:gd name="T83" fmla="*/ 182 h 326"/>
                <a:gd name="T84" fmla="*/ 739 w 937"/>
                <a:gd name="T85" fmla="*/ 134 h 326"/>
                <a:gd name="T86" fmla="*/ 788 w 937"/>
                <a:gd name="T87" fmla="*/ 182 h 326"/>
                <a:gd name="T88" fmla="*/ 687 w 937"/>
                <a:gd name="T89" fmla="*/ 182 h 326"/>
                <a:gd name="T90" fmla="*/ 875 w 937"/>
                <a:gd name="T91" fmla="*/ 319 h 326"/>
                <a:gd name="T92" fmla="*/ 937 w 937"/>
                <a:gd name="T93" fmla="*/ 319 h 326"/>
                <a:gd name="T94" fmla="*/ 937 w 937"/>
                <a:gd name="T95" fmla="*/ 8 h 326"/>
                <a:gd name="T96" fmla="*/ 875 w 937"/>
                <a:gd name="T97" fmla="*/ 8 h 326"/>
                <a:gd name="T98" fmla="*/ 875 w 937"/>
                <a:gd name="T99" fmla="*/ 319 h 326"/>
                <a:gd name="T100" fmla="*/ 286 w 937"/>
                <a:gd name="T101" fmla="*/ 319 h 326"/>
                <a:gd name="T102" fmla="*/ 348 w 937"/>
                <a:gd name="T103" fmla="*/ 319 h 326"/>
                <a:gd name="T104" fmla="*/ 348 w 937"/>
                <a:gd name="T105" fmla="*/ 93 h 326"/>
                <a:gd name="T106" fmla="*/ 286 w 937"/>
                <a:gd name="T107" fmla="*/ 93 h 326"/>
                <a:gd name="T108" fmla="*/ 286 w 937"/>
                <a:gd name="T109" fmla="*/ 319 h 326"/>
                <a:gd name="T110" fmla="*/ 286 w 937"/>
                <a:gd name="T111" fmla="*/ 59 h 326"/>
                <a:gd name="T112" fmla="*/ 348 w 937"/>
                <a:gd name="T113" fmla="*/ 59 h 326"/>
                <a:gd name="T114" fmla="*/ 348 w 937"/>
                <a:gd name="T115" fmla="*/ 8 h 326"/>
                <a:gd name="T116" fmla="*/ 286 w 937"/>
                <a:gd name="T117" fmla="*/ 8 h 326"/>
                <a:gd name="T118" fmla="*/ 286 w 937"/>
                <a:gd name="T119" fmla="*/ 59 h 3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937" h="326">
                  <a:moveTo>
                    <a:pt x="171" y="136"/>
                  </a:moveTo>
                  <a:cubicBezTo>
                    <a:pt x="93" y="116"/>
                    <a:pt x="78" y="113"/>
                    <a:pt x="78" y="89"/>
                  </a:cubicBezTo>
                  <a:cubicBezTo>
                    <a:pt x="78" y="63"/>
                    <a:pt x="103" y="53"/>
                    <a:pt x="125" y="53"/>
                  </a:cubicBezTo>
                  <a:cubicBezTo>
                    <a:pt x="158" y="53"/>
                    <a:pt x="184" y="63"/>
                    <a:pt x="186" y="100"/>
                  </a:cubicBezTo>
                  <a:cubicBezTo>
                    <a:pt x="253" y="100"/>
                    <a:pt x="253" y="100"/>
                    <a:pt x="253" y="100"/>
                  </a:cubicBezTo>
                  <a:cubicBezTo>
                    <a:pt x="253" y="29"/>
                    <a:pt x="193" y="0"/>
                    <a:pt x="128" y="0"/>
                  </a:cubicBezTo>
                  <a:cubicBezTo>
                    <a:pt x="72" y="0"/>
                    <a:pt x="12" y="31"/>
                    <a:pt x="12" y="94"/>
                  </a:cubicBezTo>
                  <a:cubicBezTo>
                    <a:pt x="12" y="153"/>
                    <a:pt x="58" y="171"/>
                    <a:pt x="104" y="183"/>
                  </a:cubicBezTo>
                  <a:cubicBezTo>
                    <a:pt x="150" y="195"/>
                    <a:pt x="197" y="201"/>
                    <a:pt x="197" y="234"/>
                  </a:cubicBezTo>
                  <a:cubicBezTo>
                    <a:pt x="197" y="266"/>
                    <a:pt x="160" y="273"/>
                    <a:pt x="136" y="273"/>
                  </a:cubicBezTo>
                  <a:cubicBezTo>
                    <a:pt x="100" y="273"/>
                    <a:pt x="67" y="257"/>
                    <a:pt x="67" y="215"/>
                  </a:cubicBezTo>
                  <a:cubicBezTo>
                    <a:pt x="1" y="215"/>
                    <a:pt x="1" y="215"/>
                    <a:pt x="1" y="215"/>
                  </a:cubicBezTo>
                  <a:cubicBezTo>
                    <a:pt x="0" y="292"/>
                    <a:pt x="65" y="326"/>
                    <a:pt x="134" y="326"/>
                  </a:cubicBezTo>
                  <a:cubicBezTo>
                    <a:pt x="218" y="326"/>
                    <a:pt x="263" y="283"/>
                    <a:pt x="263" y="226"/>
                  </a:cubicBezTo>
                  <a:cubicBezTo>
                    <a:pt x="263" y="156"/>
                    <a:pt x="193" y="141"/>
                    <a:pt x="171" y="136"/>
                  </a:cubicBezTo>
                  <a:moveTo>
                    <a:pt x="541" y="121"/>
                  </a:moveTo>
                  <a:cubicBezTo>
                    <a:pt x="541" y="121"/>
                    <a:pt x="541" y="121"/>
                    <a:pt x="541" y="121"/>
                  </a:cubicBezTo>
                  <a:cubicBezTo>
                    <a:pt x="526" y="99"/>
                    <a:pt x="500" y="87"/>
                    <a:pt x="473" y="87"/>
                  </a:cubicBezTo>
                  <a:cubicBezTo>
                    <a:pt x="407" y="87"/>
                    <a:pt x="374" y="144"/>
                    <a:pt x="374" y="204"/>
                  </a:cubicBezTo>
                  <a:cubicBezTo>
                    <a:pt x="374" y="266"/>
                    <a:pt x="407" y="325"/>
                    <a:pt x="475" y="325"/>
                  </a:cubicBezTo>
                  <a:cubicBezTo>
                    <a:pt x="504" y="325"/>
                    <a:pt x="529" y="314"/>
                    <a:pt x="543" y="290"/>
                  </a:cubicBezTo>
                  <a:cubicBezTo>
                    <a:pt x="544" y="290"/>
                    <a:pt x="544" y="290"/>
                    <a:pt x="544" y="290"/>
                  </a:cubicBezTo>
                  <a:cubicBezTo>
                    <a:pt x="544" y="319"/>
                    <a:pt x="544" y="319"/>
                    <a:pt x="544" y="319"/>
                  </a:cubicBezTo>
                  <a:cubicBezTo>
                    <a:pt x="603" y="319"/>
                    <a:pt x="603" y="319"/>
                    <a:pt x="603" y="319"/>
                  </a:cubicBezTo>
                  <a:cubicBezTo>
                    <a:pt x="603" y="8"/>
                    <a:pt x="603" y="8"/>
                    <a:pt x="603" y="8"/>
                  </a:cubicBezTo>
                  <a:cubicBezTo>
                    <a:pt x="541" y="8"/>
                    <a:pt x="541" y="8"/>
                    <a:pt x="541" y="8"/>
                  </a:cubicBezTo>
                  <a:lnTo>
                    <a:pt x="541" y="121"/>
                  </a:lnTo>
                  <a:close/>
                  <a:moveTo>
                    <a:pt x="490" y="278"/>
                  </a:moveTo>
                  <a:cubicBezTo>
                    <a:pt x="452" y="278"/>
                    <a:pt x="436" y="241"/>
                    <a:pt x="436" y="206"/>
                  </a:cubicBezTo>
                  <a:cubicBezTo>
                    <a:pt x="436" y="169"/>
                    <a:pt x="449" y="134"/>
                    <a:pt x="490" y="134"/>
                  </a:cubicBezTo>
                  <a:cubicBezTo>
                    <a:pt x="530" y="134"/>
                    <a:pt x="543" y="169"/>
                    <a:pt x="543" y="205"/>
                  </a:cubicBezTo>
                  <a:cubicBezTo>
                    <a:pt x="543" y="242"/>
                    <a:pt x="531" y="278"/>
                    <a:pt x="490" y="278"/>
                  </a:cubicBezTo>
                  <a:moveTo>
                    <a:pt x="741" y="87"/>
                  </a:moveTo>
                  <a:cubicBezTo>
                    <a:pt x="672" y="87"/>
                    <a:pt x="626" y="139"/>
                    <a:pt x="626" y="206"/>
                  </a:cubicBezTo>
                  <a:cubicBezTo>
                    <a:pt x="626" y="276"/>
                    <a:pt x="670" y="325"/>
                    <a:pt x="741" y="325"/>
                  </a:cubicBezTo>
                  <a:cubicBezTo>
                    <a:pt x="792" y="325"/>
                    <a:pt x="829" y="302"/>
                    <a:pt x="846" y="249"/>
                  </a:cubicBezTo>
                  <a:cubicBezTo>
                    <a:pt x="792" y="249"/>
                    <a:pt x="792" y="249"/>
                    <a:pt x="792" y="249"/>
                  </a:cubicBezTo>
                  <a:cubicBezTo>
                    <a:pt x="788" y="263"/>
                    <a:pt x="768" y="278"/>
                    <a:pt x="743" y="278"/>
                  </a:cubicBezTo>
                  <a:cubicBezTo>
                    <a:pt x="708" y="278"/>
                    <a:pt x="689" y="260"/>
                    <a:pt x="687" y="221"/>
                  </a:cubicBezTo>
                  <a:cubicBezTo>
                    <a:pt x="850" y="221"/>
                    <a:pt x="850" y="221"/>
                    <a:pt x="850" y="221"/>
                  </a:cubicBezTo>
                  <a:cubicBezTo>
                    <a:pt x="854" y="152"/>
                    <a:pt x="817" y="87"/>
                    <a:pt x="741" y="87"/>
                  </a:cubicBezTo>
                  <a:moveTo>
                    <a:pt x="687" y="182"/>
                  </a:moveTo>
                  <a:cubicBezTo>
                    <a:pt x="688" y="164"/>
                    <a:pt x="700" y="134"/>
                    <a:pt x="739" y="134"/>
                  </a:cubicBezTo>
                  <a:cubicBezTo>
                    <a:pt x="769" y="134"/>
                    <a:pt x="782" y="151"/>
                    <a:pt x="788" y="182"/>
                  </a:cubicBezTo>
                  <a:lnTo>
                    <a:pt x="687" y="182"/>
                  </a:lnTo>
                  <a:close/>
                  <a:moveTo>
                    <a:pt x="875" y="319"/>
                  </a:moveTo>
                  <a:cubicBezTo>
                    <a:pt x="937" y="319"/>
                    <a:pt x="937" y="319"/>
                    <a:pt x="937" y="319"/>
                  </a:cubicBezTo>
                  <a:cubicBezTo>
                    <a:pt x="937" y="8"/>
                    <a:pt x="937" y="8"/>
                    <a:pt x="937" y="8"/>
                  </a:cubicBezTo>
                  <a:cubicBezTo>
                    <a:pt x="875" y="8"/>
                    <a:pt x="875" y="8"/>
                    <a:pt x="875" y="8"/>
                  </a:cubicBezTo>
                  <a:lnTo>
                    <a:pt x="875" y="319"/>
                  </a:lnTo>
                  <a:close/>
                  <a:moveTo>
                    <a:pt x="286" y="319"/>
                  </a:moveTo>
                  <a:cubicBezTo>
                    <a:pt x="348" y="319"/>
                    <a:pt x="348" y="319"/>
                    <a:pt x="348" y="319"/>
                  </a:cubicBezTo>
                  <a:cubicBezTo>
                    <a:pt x="348" y="93"/>
                    <a:pt x="348" y="93"/>
                    <a:pt x="348" y="93"/>
                  </a:cubicBezTo>
                  <a:cubicBezTo>
                    <a:pt x="286" y="93"/>
                    <a:pt x="286" y="93"/>
                    <a:pt x="286" y="93"/>
                  </a:cubicBezTo>
                  <a:lnTo>
                    <a:pt x="286" y="319"/>
                  </a:lnTo>
                  <a:close/>
                  <a:moveTo>
                    <a:pt x="286" y="59"/>
                  </a:moveTo>
                  <a:cubicBezTo>
                    <a:pt x="348" y="59"/>
                    <a:pt x="348" y="59"/>
                    <a:pt x="348" y="59"/>
                  </a:cubicBezTo>
                  <a:cubicBezTo>
                    <a:pt x="348" y="8"/>
                    <a:pt x="348" y="8"/>
                    <a:pt x="348" y="8"/>
                  </a:cubicBezTo>
                  <a:cubicBezTo>
                    <a:pt x="286" y="8"/>
                    <a:pt x="286" y="8"/>
                    <a:pt x="286" y="8"/>
                  </a:cubicBezTo>
                  <a:lnTo>
                    <a:pt x="286" y="59"/>
                  </a:lnTo>
                  <a:close/>
                </a:path>
              </a:pathLst>
            </a:custGeom>
            <a:solidFill>
              <a:srgbClr val="005BA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solidFill>
                  <a:srgbClr val="000000"/>
                </a:solidFill>
              </a:endParaRPr>
            </a:p>
          </p:txBody>
        </p:sp>
      </p:grpSp>
      <p:sp>
        <p:nvSpPr>
          <p:cNvPr id="16" name="Footer Placeholder 3"/>
          <p:cNvSpPr txBox="1">
            <a:spLocks/>
          </p:cNvSpPr>
          <p:nvPr/>
        </p:nvSpPr>
        <p:spPr>
          <a:xfrm>
            <a:off x="1341438" y="6626225"/>
            <a:ext cx="2442563" cy="138499"/>
          </a:xfrm>
          <a:prstGeom prst="rect">
            <a:avLst/>
          </a:prstGeom>
        </p:spPr>
        <p:txBody>
          <a:bodyPr wrap="none" lIns="0" tIns="0" rIns="0" bIns="0">
            <a:spAutoFit/>
          </a:bodyPr>
          <a:lstStyle>
            <a:lvl1pPr marL="0" algn="l" rtl="0" latinLnBrk="0">
              <a:defRPr sz="900" kern="1200">
                <a:solidFill>
                  <a:schemeClr val="tx2"/>
                </a:solidFill>
                <a:latin typeface="+mn-lt"/>
                <a:ea typeface="+mn-ea"/>
                <a:cs typeface="+mn-cs"/>
              </a:defRPr>
            </a:lvl1pPr>
            <a:lvl2pPr marL="457200" algn="l" rtl="0" latinLnBrk="0">
              <a:defRPr sz="1800" kern="1200">
                <a:solidFill>
                  <a:schemeClr val="tx1"/>
                </a:solidFill>
                <a:latin typeface="+mn-lt"/>
                <a:ea typeface="+mn-ea"/>
                <a:cs typeface="+mn-cs"/>
              </a:defRPr>
            </a:lvl2pPr>
            <a:lvl3pPr marL="914400" algn="l" rtl="0" latinLnBrk="0">
              <a:defRPr sz="1800" kern="1200">
                <a:solidFill>
                  <a:schemeClr val="tx1"/>
                </a:solidFill>
                <a:latin typeface="+mn-lt"/>
                <a:ea typeface="+mn-ea"/>
                <a:cs typeface="+mn-cs"/>
              </a:defRPr>
            </a:lvl3pPr>
            <a:lvl4pPr marL="1371600" algn="l" rtl="0" latinLnBrk="0">
              <a:defRPr sz="1800" kern="1200">
                <a:solidFill>
                  <a:schemeClr val="tx1"/>
                </a:solidFill>
                <a:latin typeface="+mn-lt"/>
                <a:ea typeface="+mn-ea"/>
                <a:cs typeface="+mn-cs"/>
              </a:defRPr>
            </a:lvl4pPr>
            <a:lvl5pPr marL="1828800" algn="l" rtl="0" latinLnBrk="0">
              <a:defRPr sz="1800" kern="1200">
                <a:solidFill>
                  <a:schemeClr val="tx1"/>
                </a:solidFill>
                <a:latin typeface="+mn-lt"/>
                <a:ea typeface="+mn-ea"/>
                <a:cs typeface="+mn-cs"/>
              </a:defRPr>
            </a:lvl5pPr>
            <a:lvl6pPr marL="2286000" algn="l" rtl="0" latinLnBrk="0">
              <a:defRPr sz="1800" kern="1200">
                <a:solidFill>
                  <a:schemeClr val="tx1"/>
                </a:solidFill>
                <a:latin typeface="+mn-lt"/>
                <a:ea typeface="+mn-ea"/>
                <a:cs typeface="+mn-cs"/>
              </a:defRPr>
            </a:lvl6pPr>
            <a:lvl7pPr marL="2743200" algn="l" rtl="0" latinLnBrk="0">
              <a:defRPr sz="1800" kern="1200">
                <a:solidFill>
                  <a:schemeClr val="tx1"/>
                </a:solidFill>
                <a:latin typeface="+mn-lt"/>
                <a:ea typeface="+mn-ea"/>
                <a:cs typeface="+mn-cs"/>
              </a:defRPr>
            </a:lvl7pPr>
            <a:lvl8pPr marL="3200400" algn="l" rtl="0" latinLnBrk="0">
              <a:defRPr sz="1800" kern="1200">
                <a:solidFill>
                  <a:schemeClr val="tx1"/>
                </a:solidFill>
                <a:latin typeface="+mn-lt"/>
                <a:ea typeface="+mn-ea"/>
                <a:cs typeface="+mn-cs"/>
              </a:defRPr>
            </a:lvl8pPr>
            <a:lvl9pPr marL="3657600" algn="l" rtl="0" latinLnBrk="0">
              <a:defRPr sz="1800" kern="1200">
                <a:solidFill>
                  <a:schemeClr val="tx1"/>
                </a:solidFill>
                <a:latin typeface="+mn-lt"/>
                <a:ea typeface="+mn-ea"/>
                <a:cs typeface="+mn-cs"/>
              </a:defRPr>
            </a:lvl9pPr>
            <a:extLst/>
          </a:lstStyle>
          <a:p>
            <a:r>
              <a:rPr lang="en-GB">
                <a:solidFill>
                  <a:srgbClr val="7F7F7F"/>
                </a:solidFill>
              </a:rPr>
              <a:t>Sidel Template 2013, </a:t>
            </a:r>
            <a:fld id="{74360A6C-0130-475B-8B37-F39CE4E35109}" type="datetime4">
              <a:rPr lang="en-GB" smtClean="0">
                <a:solidFill>
                  <a:srgbClr val="7F7F7F"/>
                </a:solidFill>
              </a:rPr>
              <a:pPr/>
              <a:t>Thu, 14 March</a:t>
            </a:fld>
            <a:r>
              <a:rPr lang="en-GB">
                <a:solidFill>
                  <a:srgbClr val="7F7F7F"/>
                </a:solidFill>
              </a:rPr>
              <a:t> – Confidential</a:t>
            </a:r>
            <a:endParaRPr lang="en-GB" dirty="0">
              <a:solidFill>
                <a:srgbClr val="7F7F7F"/>
              </a:solidFill>
            </a:endParaRPr>
          </a:p>
        </p:txBody>
      </p:sp>
      <p:sp>
        <p:nvSpPr>
          <p:cNvPr id="17" name="Slide Number Placeholder 4"/>
          <p:cNvSpPr txBox="1">
            <a:spLocks/>
          </p:cNvSpPr>
          <p:nvPr/>
        </p:nvSpPr>
        <p:spPr>
          <a:xfrm>
            <a:off x="652780" y="6626225"/>
            <a:ext cx="448841" cy="138499"/>
          </a:xfrm>
          <a:prstGeom prst="rect">
            <a:avLst/>
          </a:prstGeom>
        </p:spPr>
        <p:txBody>
          <a:bodyPr wrap="none" lIns="0" tIns="0" rIns="0" bIns="0">
            <a:spAutoFit/>
          </a:bodyPr>
          <a:lstStyle>
            <a:lvl1pPr marL="0" algn="l" rtl="0" latinLnBrk="0">
              <a:defRPr sz="900" kern="1200">
                <a:solidFill>
                  <a:schemeClr val="tx2"/>
                </a:solidFill>
                <a:latin typeface="+mn-lt"/>
                <a:ea typeface="+mn-ea"/>
                <a:cs typeface="+mn-cs"/>
              </a:defRPr>
            </a:lvl1pPr>
            <a:lvl2pPr marL="457200" algn="l" rtl="0" latinLnBrk="0">
              <a:defRPr sz="1800" kern="1200">
                <a:solidFill>
                  <a:schemeClr val="tx1"/>
                </a:solidFill>
                <a:latin typeface="+mn-lt"/>
                <a:ea typeface="+mn-ea"/>
                <a:cs typeface="+mn-cs"/>
              </a:defRPr>
            </a:lvl2pPr>
            <a:lvl3pPr marL="914400" algn="l" rtl="0" latinLnBrk="0">
              <a:defRPr sz="1800" kern="1200">
                <a:solidFill>
                  <a:schemeClr val="tx1"/>
                </a:solidFill>
                <a:latin typeface="+mn-lt"/>
                <a:ea typeface="+mn-ea"/>
                <a:cs typeface="+mn-cs"/>
              </a:defRPr>
            </a:lvl3pPr>
            <a:lvl4pPr marL="1371600" algn="l" rtl="0" latinLnBrk="0">
              <a:defRPr sz="1800" kern="1200">
                <a:solidFill>
                  <a:schemeClr val="tx1"/>
                </a:solidFill>
                <a:latin typeface="+mn-lt"/>
                <a:ea typeface="+mn-ea"/>
                <a:cs typeface="+mn-cs"/>
              </a:defRPr>
            </a:lvl4pPr>
            <a:lvl5pPr marL="1828800" algn="l" rtl="0" latinLnBrk="0">
              <a:defRPr sz="1800" kern="1200">
                <a:solidFill>
                  <a:schemeClr val="tx1"/>
                </a:solidFill>
                <a:latin typeface="+mn-lt"/>
                <a:ea typeface="+mn-ea"/>
                <a:cs typeface="+mn-cs"/>
              </a:defRPr>
            </a:lvl5pPr>
            <a:lvl6pPr marL="2286000" algn="l" rtl="0" latinLnBrk="0">
              <a:defRPr sz="1800" kern="1200">
                <a:solidFill>
                  <a:schemeClr val="tx1"/>
                </a:solidFill>
                <a:latin typeface="+mn-lt"/>
                <a:ea typeface="+mn-ea"/>
                <a:cs typeface="+mn-cs"/>
              </a:defRPr>
            </a:lvl6pPr>
            <a:lvl7pPr marL="2743200" algn="l" rtl="0" latinLnBrk="0">
              <a:defRPr sz="1800" kern="1200">
                <a:solidFill>
                  <a:schemeClr val="tx1"/>
                </a:solidFill>
                <a:latin typeface="+mn-lt"/>
                <a:ea typeface="+mn-ea"/>
                <a:cs typeface="+mn-cs"/>
              </a:defRPr>
            </a:lvl7pPr>
            <a:lvl8pPr marL="3200400" algn="l" rtl="0" latinLnBrk="0">
              <a:defRPr sz="1800" kern="1200">
                <a:solidFill>
                  <a:schemeClr val="tx1"/>
                </a:solidFill>
                <a:latin typeface="+mn-lt"/>
                <a:ea typeface="+mn-ea"/>
                <a:cs typeface="+mn-cs"/>
              </a:defRPr>
            </a:lvl8pPr>
            <a:lvl9pPr marL="3657600" algn="l" rtl="0" latinLnBrk="0">
              <a:defRPr sz="1800" kern="1200">
                <a:solidFill>
                  <a:schemeClr val="tx1"/>
                </a:solidFill>
                <a:latin typeface="+mn-lt"/>
                <a:ea typeface="+mn-ea"/>
                <a:cs typeface="+mn-cs"/>
              </a:defRPr>
            </a:lvl9pPr>
            <a:extLst/>
          </a:lstStyle>
          <a:p>
            <a:r>
              <a:rPr lang="en-GB" dirty="0">
                <a:solidFill>
                  <a:srgbClr val="7F7F7F"/>
                </a:solidFill>
              </a:rPr>
              <a:t>Page </a:t>
            </a:r>
            <a:fld id="{7873E190-40CF-412D-9604-1EFCEB1508B2}" type="slidenum">
              <a:rPr lang="en-GB" smtClean="0">
                <a:solidFill>
                  <a:srgbClr val="7F7F7F"/>
                </a:solidFill>
              </a:rPr>
              <a:pPr/>
              <a:t>‹#›</a:t>
            </a:fld>
            <a:endParaRPr lang="en-GB" dirty="0">
              <a:solidFill>
                <a:srgbClr val="7F7F7F"/>
              </a:solidFill>
            </a:endParaRPr>
          </a:p>
        </p:txBody>
      </p:sp>
      <p:sp>
        <p:nvSpPr>
          <p:cNvPr id="4" name="Text Placeholder 3"/>
          <p:cNvSpPr>
            <a:spLocks noGrp="1"/>
          </p:cNvSpPr>
          <p:nvPr>
            <p:ph type="body" idx="1"/>
          </p:nvPr>
        </p:nvSpPr>
        <p:spPr>
          <a:xfrm>
            <a:off x="648000" y="1485900"/>
            <a:ext cx="7997525" cy="4762500"/>
          </a:xfrm>
          <a:prstGeom prst="rect">
            <a:avLst/>
          </a:prstGeom>
        </p:spPr>
        <p:txBody>
          <a:bodyPr vert="horz" lIns="0" tIns="0" rIns="0" bIns="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B" dirty="0"/>
          </a:p>
        </p:txBody>
      </p:sp>
    </p:spTree>
    <p:extLst>
      <p:ext uri="{BB962C8B-B14F-4D97-AF65-F5344CB8AC3E}">
        <p14:creationId xmlns:p14="http://schemas.microsoft.com/office/powerpoint/2010/main" val="84194175"/>
      </p:ext>
    </p:extLst>
  </p:cSld>
  <p:clrMap bg1="dk1" tx1="lt1" bg2="dk2" tx2="lt2" accent1="accent1" accent2="accent2" accent3="accent3" accent4="accent4" accent5="accent5" accent6="accent6" hlink="hlink" folHlink="folHlink"/>
  <p:sldLayoutIdLst>
    <p:sldLayoutId id="2147483985" r:id="rId1"/>
    <p:sldLayoutId id="2147483986" r:id="rId2"/>
    <p:sldLayoutId id="2147483987" r:id="rId3"/>
    <p:sldLayoutId id="2147483988" r:id="rId4"/>
    <p:sldLayoutId id="2147483989" r:id="rId5"/>
    <p:sldLayoutId id="2147483990" r:id="rId6"/>
    <p:sldLayoutId id="2147483991" r:id="rId7"/>
  </p:sldLayoutIdLst>
  <p:txStyles>
    <p:titleStyle>
      <a:lvl1pPr algn="l" rtl="0" eaLnBrk="1" latinLnBrk="0" hangingPunct="1">
        <a:spcBef>
          <a:spcPct val="0"/>
        </a:spcBef>
        <a:buNone/>
        <a:defRPr lang="en-US" sz="3000" b="1" cap="none" baseline="0" noProof="1" dirty="0">
          <a:solidFill>
            <a:schemeClr val="accent4"/>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extLst/>
    </p:titleStyle>
    <p:bodyStyle>
      <a:lvl1pPr marL="0" indent="0" algn="l" rtl="0" eaLnBrk="1" latinLnBrk="0" hangingPunct="1">
        <a:spcBef>
          <a:spcPct val="20000"/>
        </a:spcBef>
        <a:buNone/>
        <a:defRPr lang="en-US" sz="2000" noProof="1" smtClean="0">
          <a:solidFill>
            <a:schemeClr val="tx1"/>
          </a:solidFill>
          <a:latin typeface="+mn-lt"/>
          <a:ea typeface="+mn-ea"/>
          <a:cs typeface="+mn-cs"/>
        </a:defRPr>
      </a:lvl1pPr>
      <a:lvl2pPr marL="182563" indent="-182563" algn="l" rtl="0" eaLnBrk="1" latinLnBrk="0" hangingPunct="1">
        <a:spcBef>
          <a:spcPts val="1200"/>
        </a:spcBef>
        <a:buClr>
          <a:schemeClr val="accent4"/>
        </a:buClr>
        <a:buFont typeface="Wingdings" pitchFamily="2" charset="2"/>
        <a:buChar char="§"/>
        <a:defRPr lang="en-US" sz="1800" noProof="1" smtClean="0">
          <a:solidFill>
            <a:schemeClr val="tx1"/>
          </a:solidFill>
          <a:latin typeface="+mn-lt"/>
          <a:ea typeface="+mn-ea"/>
          <a:cs typeface="+mn-cs"/>
        </a:defRPr>
      </a:lvl2pPr>
      <a:lvl3pPr marL="357188" indent="-174625" algn="l" rtl="0" eaLnBrk="1" latinLnBrk="0" hangingPunct="1">
        <a:spcBef>
          <a:spcPts val="0"/>
        </a:spcBef>
        <a:buClr>
          <a:schemeClr val="accent4"/>
        </a:buClr>
        <a:buFont typeface="Wingdings" pitchFamily="2" charset="2"/>
        <a:buChar char="§"/>
        <a:defRPr lang="en-US" sz="1600" noProof="1" smtClean="0">
          <a:solidFill>
            <a:schemeClr val="tx1"/>
          </a:solidFill>
          <a:latin typeface="+mn-lt"/>
          <a:ea typeface="+mn-ea"/>
          <a:cs typeface="+mn-cs"/>
        </a:defRPr>
      </a:lvl3pPr>
      <a:lvl4pPr marL="539750" indent="-182563" algn="l" rtl="0" eaLnBrk="1" latinLnBrk="0" hangingPunct="1">
        <a:spcBef>
          <a:spcPts val="0"/>
        </a:spcBef>
        <a:buFont typeface="Wingdings" pitchFamily="2" charset="2"/>
        <a:buChar char="§"/>
        <a:defRPr lang="en-US" sz="1600" noProof="1" smtClean="0">
          <a:solidFill>
            <a:schemeClr val="tx1"/>
          </a:solidFill>
          <a:latin typeface="+mn-lt"/>
          <a:ea typeface="+mn-ea"/>
          <a:cs typeface="+mn-cs"/>
        </a:defRPr>
      </a:lvl4pPr>
      <a:lvl5pPr marL="714375" indent="-174625" algn="l" rtl="0" eaLnBrk="1" latinLnBrk="0" hangingPunct="1">
        <a:spcBef>
          <a:spcPts val="0"/>
        </a:spcBef>
        <a:buFont typeface="Wingdings" pitchFamily="2" charset="2"/>
        <a:buChar char="§"/>
        <a:defRPr lang="en-US" sz="1600" noProof="1" dirty="0">
          <a:solidFill>
            <a:schemeClr val="tx1"/>
          </a:solidFill>
          <a:latin typeface="+mn-lt"/>
          <a:ea typeface="+mn-ea"/>
          <a:cs typeface="+mn-cs"/>
        </a:defRPr>
      </a:lvl5pPr>
      <a:lvl6pPr marL="2514600" indent="-228600" algn="l" rtl="0" eaLnBrk="1" latinLnBrk="0" hangingPunct="1">
        <a:spcBef>
          <a:spcPct val="20000"/>
        </a:spcBef>
        <a:buChar char="•"/>
        <a:defRPr sz="2000">
          <a:solidFill>
            <a:schemeClr val="tx1"/>
          </a:solidFill>
          <a:latin typeface="+mn-lt"/>
          <a:ea typeface="+mn-ea"/>
          <a:cs typeface="+mn-cs"/>
        </a:defRPr>
      </a:lvl6pPr>
      <a:lvl7pPr marL="2971800" indent="-228600" algn="l" rtl="0" eaLnBrk="1" latinLnBrk="0" hangingPunct="1">
        <a:spcBef>
          <a:spcPct val="20000"/>
        </a:spcBef>
        <a:buChar char="•"/>
        <a:defRPr sz="2000">
          <a:solidFill>
            <a:schemeClr val="tx1"/>
          </a:solidFill>
          <a:latin typeface="+mn-lt"/>
          <a:ea typeface="+mn-ea"/>
          <a:cs typeface="+mn-cs"/>
        </a:defRPr>
      </a:lvl7pPr>
      <a:lvl8pPr marL="3429000" indent="-228600" algn="l" rtl="0" eaLnBrk="1" latinLnBrk="0" hangingPunct="1">
        <a:spcBef>
          <a:spcPct val="20000"/>
        </a:spcBef>
        <a:buChar char="•"/>
        <a:defRPr sz="2000">
          <a:solidFill>
            <a:schemeClr val="tx1"/>
          </a:solidFill>
          <a:latin typeface="+mn-lt"/>
          <a:ea typeface="+mn-ea"/>
          <a:cs typeface="+mn-cs"/>
        </a:defRPr>
      </a:lvl8pPr>
      <a:lvl9pPr marL="3886200" indent="-228600" algn="l" rtl="0" eaLnBrk="1" latinLnBrk="0" hangingPunct="1">
        <a:spcBef>
          <a:spcPct val="20000"/>
        </a:spcBef>
        <a:buChar char="•"/>
        <a:defRPr sz="2000">
          <a:solidFill>
            <a:schemeClr val="tx1"/>
          </a:solidFill>
          <a:latin typeface="+mn-lt"/>
          <a:ea typeface="+mn-ea"/>
          <a:cs typeface="+mn-cs"/>
        </a:defRPr>
      </a:lvl9pPr>
      <a:extLst/>
    </p:bodyStyle>
    <p:otherStyle>
      <a:lvl1pPr marL="0" algn="l" rtl="0" eaLnBrk="1" hangingPunct="1">
        <a:defRPr>
          <a:solidFill>
            <a:schemeClr val="tx1"/>
          </a:solidFill>
          <a:latin typeface="+mn-lt"/>
          <a:ea typeface="+mn-ea"/>
          <a:cs typeface="+mn-cs"/>
        </a:defRPr>
      </a:lvl1pPr>
      <a:lvl2pPr marL="457200" algn="l" rtl="0" eaLnBrk="1" hangingPunct="1">
        <a:defRPr>
          <a:solidFill>
            <a:schemeClr val="tx1"/>
          </a:solidFill>
          <a:latin typeface="+mn-lt"/>
          <a:ea typeface="+mn-ea"/>
          <a:cs typeface="+mn-cs"/>
        </a:defRPr>
      </a:lvl2pPr>
      <a:lvl3pPr marL="914400" algn="l" rtl="0" eaLnBrk="1" hangingPunct="1">
        <a:defRPr>
          <a:solidFill>
            <a:schemeClr val="tx1"/>
          </a:solidFill>
          <a:latin typeface="+mn-lt"/>
          <a:ea typeface="+mn-ea"/>
          <a:cs typeface="+mn-cs"/>
        </a:defRPr>
      </a:lvl3pPr>
      <a:lvl4pPr marL="1371600" algn="l" rtl="0" eaLnBrk="1" hangingPunct="1">
        <a:defRPr>
          <a:solidFill>
            <a:schemeClr val="tx1"/>
          </a:solidFill>
          <a:latin typeface="+mn-lt"/>
          <a:ea typeface="+mn-ea"/>
          <a:cs typeface="+mn-cs"/>
        </a:defRPr>
      </a:lvl4pPr>
      <a:lvl5pPr marL="1828800" algn="l" rtl="0" eaLnBrk="1" hangingPunct="1">
        <a:defRPr>
          <a:solidFill>
            <a:schemeClr val="tx1"/>
          </a:solidFill>
          <a:latin typeface="+mn-lt"/>
          <a:ea typeface="+mn-ea"/>
          <a:cs typeface="+mn-cs"/>
        </a:defRPr>
      </a:lvl5pPr>
      <a:lvl6pPr marL="2286000" algn="l" rtl="0" eaLnBrk="1" hangingPunct="1">
        <a:defRPr>
          <a:solidFill>
            <a:schemeClr val="tx1"/>
          </a:solidFill>
          <a:latin typeface="+mn-lt"/>
          <a:ea typeface="+mn-ea"/>
          <a:cs typeface="+mn-cs"/>
        </a:defRPr>
      </a:lvl6pPr>
      <a:lvl7pPr marL="2743200" algn="l" rtl="0" eaLnBrk="1" hangingPunct="1">
        <a:defRPr>
          <a:solidFill>
            <a:schemeClr val="tx1"/>
          </a:solidFill>
          <a:latin typeface="+mn-lt"/>
          <a:ea typeface="+mn-ea"/>
          <a:cs typeface="+mn-cs"/>
        </a:defRPr>
      </a:lvl7pPr>
      <a:lvl8pPr marL="3200400" algn="l" rtl="0" eaLnBrk="1" hangingPunct="1">
        <a:defRPr>
          <a:solidFill>
            <a:schemeClr val="tx1"/>
          </a:solidFill>
          <a:latin typeface="+mn-lt"/>
          <a:ea typeface="+mn-ea"/>
          <a:cs typeface="+mn-cs"/>
        </a:defRPr>
      </a:lvl8pPr>
      <a:lvl9pPr marL="3657600" algn="l" rtl="0" eaLnBrk="1" hangingPunct="1">
        <a:defRPr>
          <a:solidFill>
            <a:schemeClr val="tx1"/>
          </a:solidFill>
          <a:latin typeface="+mn-lt"/>
          <a:ea typeface="+mn-ea"/>
          <a:cs typeface="+mn-cs"/>
        </a:defRPr>
      </a:lvl9pPr>
      <a:extLst/>
    </p:otherStyle>
  </p:txStyles>
</p:sldMaster>
</file>

<file path=ppt/slideMasters/slideMaster38.xml><?xml version="1.0" encoding="utf-8"?>
<p:sldMaster xmlns:a="http://schemas.openxmlformats.org/drawingml/2006/main" xmlns:r="http://schemas.openxmlformats.org/officeDocument/2006/relationships" xmlns:p="http://schemas.openxmlformats.org/presentationml/2006/main" preserve="1">
  <p:cSld>
    <p:bg bwMode="gray">
      <p:bgPr>
        <a:solidFill>
          <a:schemeClr val="tx1"/>
        </a:solidFill>
        <a:effectLst/>
      </p:bgPr>
    </p:bg>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p:custDataLst>
              <p:tags r:id="rId10"/>
            </p:custDataLs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224272" name="think-cell Folie" r:id="rId11" imgW="360" imgH="360" progId="">
                  <p:embed/>
                </p:oleObj>
              </mc:Choice>
              <mc:Fallback>
                <p:oleObj name="think-cell Folie" r:id="rId11" imgW="360" imgH="360" progId="">
                  <p:embed/>
                  <p:pic>
                    <p:nvPicPr>
                      <p:cNvPr id="2" name="Object 1" hidden="1"/>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1588" y="1588"/>
                        <a:ext cx="1587" cy="15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pic>
        <p:nvPicPr>
          <p:cNvPr id="15" name="Picture 3" descr="Hintergrund"/>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pic>
        <p:nvPicPr>
          <p:cNvPr id="9" name="Image 66" descr="shadow-v2.png"/>
          <p:cNvPicPr>
            <a:picLocks noChangeAspect="1"/>
          </p:cNvPicPr>
          <p:nvPr/>
        </p:nvPicPr>
        <p:blipFill>
          <a:blip r:embed="rId14" cstate="print">
            <a:extLst>
              <a:ext uri="{28A0092B-C50C-407E-A947-70E740481C1C}">
                <a14:useLocalDpi xmlns:a14="http://schemas.microsoft.com/office/drawing/2010/main" val="0"/>
              </a:ext>
            </a:extLst>
          </a:blip>
          <a:srcRect t="8528" b="51877"/>
          <a:stretch>
            <a:fillRect/>
          </a:stretch>
        </p:blipFill>
        <p:spPr bwMode="auto">
          <a:xfrm>
            <a:off x="0" y="6381750"/>
            <a:ext cx="8856663" cy="206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6" name="Rectangle 6"/>
          <p:cNvSpPr>
            <a:spLocks noGrp="1"/>
          </p:cNvSpPr>
          <p:nvPr>
            <p:ph type="title"/>
          </p:nvPr>
        </p:nvSpPr>
        <p:spPr>
          <a:xfrm>
            <a:off x="648000" y="334800"/>
            <a:ext cx="7992000" cy="93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fontAlgn="base">
              <a:spcAft>
                <a:spcPct val="0"/>
              </a:spcAft>
            </a:pPr>
            <a:r>
              <a:rPr lang="en-GB" noProof="1"/>
              <a:t>Click to edit master title style</a:t>
            </a:r>
            <a:endParaRPr lang="en-GB" dirty="0"/>
          </a:p>
        </p:txBody>
      </p:sp>
      <p:grpSp>
        <p:nvGrpSpPr>
          <p:cNvPr id="10" name="Group 7"/>
          <p:cNvGrpSpPr>
            <a:grpSpLocks/>
          </p:cNvGrpSpPr>
          <p:nvPr/>
        </p:nvGrpSpPr>
        <p:grpSpPr bwMode="auto">
          <a:xfrm>
            <a:off x="7777163" y="6526213"/>
            <a:ext cx="863600" cy="236537"/>
            <a:chOff x="1005" y="1644"/>
            <a:chExt cx="3749" cy="1030"/>
          </a:xfrm>
        </p:grpSpPr>
        <p:sp>
          <p:nvSpPr>
            <p:cNvPr id="11" name="Freeform 8"/>
            <p:cNvSpPr>
              <a:spLocks/>
            </p:cNvSpPr>
            <p:nvPr userDrawn="1"/>
          </p:nvSpPr>
          <p:spPr bwMode="auto">
            <a:xfrm>
              <a:off x="1962" y="2123"/>
              <a:ext cx="314" cy="256"/>
            </a:xfrm>
            <a:custGeom>
              <a:avLst/>
              <a:gdLst>
                <a:gd name="T0" fmla="*/ 108 w 314"/>
                <a:gd name="T1" fmla="*/ 256 h 256"/>
                <a:gd name="T2" fmla="*/ 314 w 314"/>
                <a:gd name="T3" fmla="*/ 0 h 256"/>
                <a:gd name="T4" fmla="*/ 101 w 314"/>
                <a:gd name="T5" fmla="*/ 0 h 256"/>
                <a:gd name="T6" fmla="*/ 0 w 314"/>
                <a:gd name="T7" fmla="*/ 126 h 256"/>
                <a:gd name="T8" fmla="*/ 108 w 314"/>
                <a:gd name="T9" fmla="*/ 256 h 256"/>
              </a:gdLst>
              <a:ahLst/>
              <a:cxnLst>
                <a:cxn ang="0">
                  <a:pos x="T0" y="T1"/>
                </a:cxn>
                <a:cxn ang="0">
                  <a:pos x="T2" y="T3"/>
                </a:cxn>
                <a:cxn ang="0">
                  <a:pos x="T4" y="T5"/>
                </a:cxn>
                <a:cxn ang="0">
                  <a:pos x="T6" y="T7"/>
                </a:cxn>
                <a:cxn ang="0">
                  <a:pos x="T8" y="T9"/>
                </a:cxn>
              </a:cxnLst>
              <a:rect l="0" t="0" r="r" b="b"/>
              <a:pathLst>
                <a:path w="314" h="256">
                  <a:moveTo>
                    <a:pt x="108" y="256"/>
                  </a:moveTo>
                  <a:lnTo>
                    <a:pt x="314" y="0"/>
                  </a:lnTo>
                  <a:lnTo>
                    <a:pt x="101" y="0"/>
                  </a:lnTo>
                  <a:lnTo>
                    <a:pt x="0" y="126"/>
                  </a:lnTo>
                  <a:lnTo>
                    <a:pt x="108" y="256"/>
                  </a:lnTo>
                  <a:close/>
                </a:path>
              </a:pathLst>
            </a:custGeom>
            <a:solidFill>
              <a:srgbClr val="F15A2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solidFill>
                  <a:srgbClr val="000000"/>
                </a:solidFill>
              </a:endParaRPr>
            </a:p>
          </p:txBody>
        </p:sp>
        <p:sp>
          <p:nvSpPr>
            <p:cNvPr id="12" name="Freeform 9"/>
            <p:cNvSpPr>
              <a:spLocks noEditPoints="1"/>
            </p:cNvSpPr>
            <p:nvPr userDrawn="1"/>
          </p:nvSpPr>
          <p:spPr bwMode="auto">
            <a:xfrm>
              <a:off x="1005" y="1644"/>
              <a:ext cx="1183" cy="1014"/>
            </a:xfrm>
            <a:custGeom>
              <a:avLst/>
              <a:gdLst>
                <a:gd name="T0" fmla="*/ 359 w 501"/>
                <a:gd name="T1" fmla="*/ 313 h 429"/>
                <a:gd name="T2" fmla="*/ 339 w 501"/>
                <a:gd name="T3" fmla="*/ 287 h 429"/>
                <a:gd name="T4" fmla="*/ 331 w 501"/>
                <a:gd name="T5" fmla="*/ 277 h 429"/>
                <a:gd name="T6" fmla="*/ 288 w 501"/>
                <a:gd name="T7" fmla="*/ 257 h 429"/>
                <a:gd name="T8" fmla="*/ 232 w 501"/>
                <a:gd name="T9" fmla="*/ 313 h 429"/>
                <a:gd name="T10" fmla="*/ 288 w 501"/>
                <a:gd name="T11" fmla="*/ 368 h 429"/>
                <a:gd name="T12" fmla="*/ 331 w 501"/>
                <a:gd name="T13" fmla="*/ 348 h 429"/>
                <a:gd name="T14" fmla="*/ 339 w 501"/>
                <a:gd name="T15" fmla="*/ 338 h 429"/>
                <a:gd name="T16" fmla="*/ 359 w 501"/>
                <a:gd name="T17" fmla="*/ 313 h 429"/>
                <a:gd name="T18" fmla="*/ 162 w 501"/>
                <a:gd name="T19" fmla="*/ 312 h 429"/>
                <a:gd name="T20" fmla="*/ 288 w 501"/>
                <a:gd name="T21" fmla="*/ 188 h 429"/>
                <a:gd name="T22" fmla="*/ 384 w 501"/>
                <a:gd name="T23" fmla="*/ 232 h 429"/>
                <a:gd name="T24" fmla="*/ 385 w 501"/>
                <a:gd name="T25" fmla="*/ 234 h 429"/>
                <a:gd name="T26" fmla="*/ 387 w 501"/>
                <a:gd name="T27" fmla="*/ 233 h 429"/>
                <a:gd name="T28" fmla="*/ 250 w 501"/>
                <a:gd name="T29" fmla="*/ 0 h 429"/>
                <a:gd name="T30" fmla="*/ 0 w 501"/>
                <a:gd name="T31" fmla="*/ 429 h 429"/>
                <a:gd name="T32" fmla="*/ 244 w 501"/>
                <a:gd name="T33" fmla="*/ 429 h 429"/>
                <a:gd name="T34" fmla="*/ 245 w 501"/>
                <a:gd name="T35" fmla="*/ 428 h 429"/>
                <a:gd name="T36" fmla="*/ 220 w 501"/>
                <a:gd name="T37" fmla="*/ 417 h 429"/>
                <a:gd name="T38" fmla="*/ 162 w 501"/>
                <a:gd name="T39" fmla="*/ 312 h 429"/>
                <a:gd name="T40" fmla="*/ 496 w 501"/>
                <a:gd name="T41" fmla="*/ 427 h 429"/>
                <a:gd name="T42" fmla="*/ 470 w 501"/>
                <a:gd name="T43" fmla="*/ 420 h 429"/>
                <a:gd name="T44" fmla="*/ 405 w 501"/>
                <a:gd name="T45" fmla="*/ 367 h 429"/>
                <a:gd name="T46" fmla="*/ 380 w 501"/>
                <a:gd name="T47" fmla="*/ 398 h 429"/>
                <a:gd name="T48" fmla="*/ 333 w 501"/>
                <a:gd name="T49" fmla="*/ 428 h 429"/>
                <a:gd name="T50" fmla="*/ 333 w 501"/>
                <a:gd name="T51" fmla="*/ 429 h 429"/>
                <a:gd name="T52" fmla="*/ 501 w 501"/>
                <a:gd name="T53" fmla="*/ 429 h 429"/>
                <a:gd name="T54" fmla="*/ 501 w 501"/>
                <a:gd name="T55" fmla="*/ 428 h 429"/>
                <a:gd name="T56" fmla="*/ 496 w 501"/>
                <a:gd name="T57" fmla="*/ 427 h 4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01" h="429">
                  <a:moveTo>
                    <a:pt x="359" y="313"/>
                  </a:moveTo>
                  <a:cubicBezTo>
                    <a:pt x="353" y="305"/>
                    <a:pt x="350" y="300"/>
                    <a:pt x="339" y="287"/>
                  </a:cubicBezTo>
                  <a:cubicBezTo>
                    <a:pt x="336" y="283"/>
                    <a:pt x="335" y="282"/>
                    <a:pt x="331" y="277"/>
                  </a:cubicBezTo>
                  <a:cubicBezTo>
                    <a:pt x="320" y="265"/>
                    <a:pt x="306" y="257"/>
                    <a:pt x="288" y="257"/>
                  </a:cubicBezTo>
                  <a:cubicBezTo>
                    <a:pt x="257" y="257"/>
                    <a:pt x="232" y="282"/>
                    <a:pt x="232" y="313"/>
                  </a:cubicBezTo>
                  <a:cubicBezTo>
                    <a:pt x="232" y="343"/>
                    <a:pt x="257" y="368"/>
                    <a:pt x="288" y="368"/>
                  </a:cubicBezTo>
                  <a:cubicBezTo>
                    <a:pt x="306" y="368"/>
                    <a:pt x="320" y="360"/>
                    <a:pt x="331" y="348"/>
                  </a:cubicBezTo>
                  <a:cubicBezTo>
                    <a:pt x="335" y="343"/>
                    <a:pt x="336" y="342"/>
                    <a:pt x="339" y="338"/>
                  </a:cubicBezTo>
                  <a:cubicBezTo>
                    <a:pt x="350" y="325"/>
                    <a:pt x="353" y="320"/>
                    <a:pt x="359" y="313"/>
                  </a:cubicBezTo>
                  <a:moveTo>
                    <a:pt x="162" y="312"/>
                  </a:moveTo>
                  <a:cubicBezTo>
                    <a:pt x="162" y="243"/>
                    <a:pt x="218" y="188"/>
                    <a:pt x="288" y="188"/>
                  </a:cubicBezTo>
                  <a:cubicBezTo>
                    <a:pt x="322" y="188"/>
                    <a:pt x="357" y="201"/>
                    <a:pt x="384" y="232"/>
                  </a:cubicBezTo>
                  <a:cubicBezTo>
                    <a:pt x="385" y="234"/>
                    <a:pt x="385" y="234"/>
                    <a:pt x="385" y="234"/>
                  </a:cubicBezTo>
                  <a:cubicBezTo>
                    <a:pt x="387" y="233"/>
                    <a:pt x="387" y="233"/>
                    <a:pt x="387" y="233"/>
                  </a:cubicBezTo>
                  <a:cubicBezTo>
                    <a:pt x="250" y="0"/>
                    <a:pt x="250" y="0"/>
                    <a:pt x="250" y="0"/>
                  </a:cubicBezTo>
                  <a:cubicBezTo>
                    <a:pt x="0" y="429"/>
                    <a:pt x="0" y="429"/>
                    <a:pt x="0" y="429"/>
                  </a:cubicBezTo>
                  <a:cubicBezTo>
                    <a:pt x="244" y="429"/>
                    <a:pt x="244" y="429"/>
                    <a:pt x="244" y="429"/>
                  </a:cubicBezTo>
                  <a:cubicBezTo>
                    <a:pt x="245" y="428"/>
                    <a:pt x="245" y="428"/>
                    <a:pt x="245" y="428"/>
                  </a:cubicBezTo>
                  <a:cubicBezTo>
                    <a:pt x="234" y="425"/>
                    <a:pt x="224" y="419"/>
                    <a:pt x="220" y="417"/>
                  </a:cubicBezTo>
                  <a:cubicBezTo>
                    <a:pt x="185" y="395"/>
                    <a:pt x="162" y="357"/>
                    <a:pt x="162" y="312"/>
                  </a:cubicBezTo>
                  <a:moveTo>
                    <a:pt x="496" y="427"/>
                  </a:moveTo>
                  <a:cubicBezTo>
                    <a:pt x="485" y="425"/>
                    <a:pt x="476" y="422"/>
                    <a:pt x="470" y="420"/>
                  </a:cubicBezTo>
                  <a:cubicBezTo>
                    <a:pt x="444" y="409"/>
                    <a:pt x="423" y="389"/>
                    <a:pt x="405" y="367"/>
                  </a:cubicBezTo>
                  <a:cubicBezTo>
                    <a:pt x="405" y="367"/>
                    <a:pt x="392" y="385"/>
                    <a:pt x="380" y="398"/>
                  </a:cubicBezTo>
                  <a:cubicBezTo>
                    <a:pt x="362" y="417"/>
                    <a:pt x="343" y="425"/>
                    <a:pt x="333" y="428"/>
                  </a:cubicBezTo>
                  <a:cubicBezTo>
                    <a:pt x="333" y="429"/>
                    <a:pt x="333" y="429"/>
                    <a:pt x="333" y="429"/>
                  </a:cubicBezTo>
                  <a:cubicBezTo>
                    <a:pt x="501" y="429"/>
                    <a:pt x="501" y="429"/>
                    <a:pt x="501" y="429"/>
                  </a:cubicBezTo>
                  <a:cubicBezTo>
                    <a:pt x="501" y="428"/>
                    <a:pt x="501" y="428"/>
                    <a:pt x="501" y="428"/>
                  </a:cubicBezTo>
                  <a:cubicBezTo>
                    <a:pt x="501" y="428"/>
                    <a:pt x="499" y="427"/>
                    <a:pt x="496" y="427"/>
                  </a:cubicBezTo>
                </a:path>
              </a:pathLst>
            </a:custGeom>
            <a:solidFill>
              <a:srgbClr val="005BA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solidFill>
                  <a:srgbClr val="000000"/>
                </a:solidFill>
              </a:endParaRPr>
            </a:p>
          </p:txBody>
        </p:sp>
        <p:sp>
          <p:nvSpPr>
            <p:cNvPr id="14" name="Freeform 10"/>
            <p:cNvSpPr>
              <a:spLocks noEditPoints="1"/>
            </p:cNvSpPr>
            <p:nvPr userDrawn="1"/>
          </p:nvSpPr>
          <p:spPr bwMode="auto">
            <a:xfrm>
              <a:off x="2540" y="1904"/>
              <a:ext cx="2214" cy="770"/>
            </a:xfrm>
            <a:custGeom>
              <a:avLst/>
              <a:gdLst>
                <a:gd name="T0" fmla="*/ 171 w 937"/>
                <a:gd name="T1" fmla="*/ 136 h 326"/>
                <a:gd name="T2" fmla="*/ 78 w 937"/>
                <a:gd name="T3" fmla="*/ 89 h 326"/>
                <a:gd name="T4" fmla="*/ 125 w 937"/>
                <a:gd name="T5" fmla="*/ 53 h 326"/>
                <a:gd name="T6" fmla="*/ 186 w 937"/>
                <a:gd name="T7" fmla="*/ 100 h 326"/>
                <a:gd name="T8" fmla="*/ 253 w 937"/>
                <a:gd name="T9" fmla="*/ 100 h 326"/>
                <a:gd name="T10" fmla="*/ 128 w 937"/>
                <a:gd name="T11" fmla="*/ 0 h 326"/>
                <a:gd name="T12" fmla="*/ 12 w 937"/>
                <a:gd name="T13" fmla="*/ 94 h 326"/>
                <a:gd name="T14" fmla="*/ 104 w 937"/>
                <a:gd name="T15" fmla="*/ 183 h 326"/>
                <a:gd name="T16" fmla="*/ 197 w 937"/>
                <a:gd name="T17" fmla="*/ 234 h 326"/>
                <a:gd name="T18" fmla="*/ 136 w 937"/>
                <a:gd name="T19" fmla="*/ 273 h 326"/>
                <a:gd name="T20" fmla="*/ 67 w 937"/>
                <a:gd name="T21" fmla="*/ 215 h 326"/>
                <a:gd name="T22" fmla="*/ 1 w 937"/>
                <a:gd name="T23" fmla="*/ 215 h 326"/>
                <a:gd name="T24" fmla="*/ 134 w 937"/>
                <a:gd name="T25" fmla="*/ 326 h 326"/>
                <a:gd name="T26" fmla="*/ 263 w 937"/>
                <a:gd name="T27" fmla="*/ 226 h 326"/>
                <a:gd name="T28" fmla="*/ 171 w 937"/>
                <a:gd name="T29" fmla="*/ 136 h 326"/>
                <a:gd name="T30" fmla="*/ 541 w 937"/>
                <a:gd name="T31" fmla="*/ 121 h 326"/>
                <a:gd name="T32" fmla="*/ 541 w 937"/>
                <a:gd name="T33" fmla="*/ 121 h 326"/>
                <a:gd name="T34" fmla="*/ 473 w 937"/>
                <a:gd name="T35" fmla="*/ 87 h 326"/>
                <a:gd name="T36" fmla="*/ 374 w 937"/>
                <a:gd name="T37" fmla="*/ 204 h 326"/>
                <a:gd name="T38" fmla="*/ 475 w 937"/>
                <a:gd name="T39" fmla="*/ 325 h 326"/>
                <a:gd name="T40" fmla="*/ 543 w 937"/>
                <a:gd name="T41" fmla="*/ 290 h 326"/>
                <a:gd name="T42" fmla="*/ 544 w 937"/>
                <a:gd name="T43" fmla="*/ 290 h 326"/>
                <a:gd name="T44" fmla="*/ 544 w 937"/>
                <a:gd name="T45" fmla="*/ 319 h 326"/>
                <a:gd name="T46" fmla="*/ 603 w 937"/>
                <a:gd name="T47" fmla="*/ 319 h 326"/>
                <a:gd name="T48" fmla="*/ 603 w 937"/>
                <a:gd name="T49" fmla="*/ 8 h 326"/>
                <a:gd name="T50" fmla="*/ 541 w 937"/>
                <a:gd name="T51" fmla="*/ 8 h 326"/>
                <a:gd name="T52" fmla="*/ 541 w 937"/>
                <a:gd name="T53" fmla="*/ 121 h 326"/>
                <a:gd name="T54" fmla="*/ 490 w 937"/>
                <a:gd name="T55" fmla="*/ 278 h 326"/>
                <a:gd name="T56" fmla="*/ 436 w 937"/>
                <a:gd name="T57" fmla="*/ 206 h 326"/>
                <a:gd name="T58" fmla="*/ 490 w 937"/>
                <a:gd name="T59" fmla="*/ 134 h 326"/>
                <a:gd name="T60" fmla="*/ 543 w 937"/>
                <a:gd name="T61" fmla="*/ 205 h 326"/>
                <a:gd name="T62" fmla="*/ 490 w 937"/>
                <a:gd name="T63" fmla="*/ 278 h 326"/>
                <a:gd name="T64" fmla="*/ 741 w 937"/>
                <a:gd name="T65" fmla="*/ 87 h 326"/>
                <a:gd name="T66" fmla="*/ 626 w 937"/>
                <a:gd name="T67" fmla="*/ 206 h 326"/>
                <a:gd name="T68" fmla="*/ 741 w 937"/>
                <a:gd name="T69" fmla="*/ 325 h 326"/>
                <a:gd name="T70" fmla="*/ 846 w 937"/>
                <a:gd name="T71" fmla="*/ 249 h 326"/>
                <a:gd name="T72" fmla="*/ 792 w 937"/>
                <a:gd name="T73" fmla="*/ 249 h 326"/>
                <a:gd name="T74" fmla="*/ 743 w 937"/>
                <a:gd name="T75" fmla="*/ 278 h 326"/>
                <a:gd name="T76" fmla="*/ 687 w 937"/>
                <a:gd name="T77" fmla="*/ 221 h 326"/>
                <a:gd name="T78" fmla="*/ 850 w 937"/>
                <a:gd name="T79" fmla="*/ 221 h 326"/>
                <a:gd name="T80" fmla="*/ 741 w 937"/>
                <a:gd name="T81" fmla="*/ 87 h 326"/>
                <a:gd name="T82" fmla="*/ 687 w 937"/>
                <a:gd name="T83" fmla="*/ 182 h 326"/>
                <a:gd name="T84" fmla="*/ 739 w 937"/>
                <a:gd name="T85" fmla="*/ 134 h 326"/>
                <a:gd name="T86" fmla="*/ 788 w 937"/>
                <a:gd name="T87" fmla="*/ 182 h 326"/>
                <a:gd name="T88" fmla="*/ 687 w 937"/>
                <a:gd name="T89" fmla="*/ 182 h 326"/>
                <a:gd name="T90" fmla="*/ 875 w 937"/>
                <a:gd name="T91" fmla="*/ 319 h 326"/>
                <a:gd name="T92" fmla="*/ 937 w 937"/>
                <a:gd name="T93" fmla="*/ 319 h 326"/>
                <a:gd name="T94" fmla="*/ 937 w 937"/>
                <a:gd name="T95" fmla="*/ 8 h 326"/>
                <a:gd name="T96" fmla="*/ 875 w 937"/>
                <a:gd name="T97" fmla="*/ 8 h 326"/>
                <a:gd name="T98" fmla="*/ 875 w 937"/>
                <a:gd name="T99" fmla="*/ 319 h 326"/>
                <a:gd name="T100" fmla="*/ 286 w 937"/>
                <a:gd name="T101" fmla="*/ 319 h 326"/>
                <a:gd name="T102" fmla="*/ 348 w 937"/>
                <a:gd name="T103" fmla="*/ 319 h 326"/>
                <a:gd name="T104" fmla="*/ 348 w 937"/>
                <a:gd name="T105" fmla="*/ 93 h 326"/>
                <a:gd name="T106" fmla="*/ 286 w 937"/>
                <a:gd name="T107" fmla="*/ 93 h 326"/>
                <a:gd name="T108" fmla="*/ 286 w 937"/>
                <a:gd name="T109" fmla="*/ 319 h 326"/>
                <a:gd name="T110" fmla="*/ 286 w 937"/>
                <a:gd name="T111" fmla="*/ 59 h 326"/>
                <a:gd name="T112" fmla="*/ 348 w 937"/>
                <a:gd name="T113" fmla="*/ 59 h 326"/>
                <a:gd name="T114" fmla="*/ 348 w 937"/>
                <a:gd name="T115" fmla="*/ 8 h 326"/>
                <a:gd name="T116" fmla="*/ 286 w 937"/>
                <a:gd name="T117" fmla="*/ 8 h 326"/>
                <a:gd name="T118" fmla="*/ 286 w 937"/>
                <a:gd name="T119" fmla="*/ 59 h 3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937" h="326">
                  <a:moveTo>
                    <a:pt x="171" y="136"/>
                  </a:moveTo>
                  <a:cubicBezTo>
                    <a:pt x="93" y="116"/>
                    <a:pt x="78" y="113"/>
                    <a:pt x="78" y="89"/>
                  </a:cubicBezTo>
                  <a:cubicBezTo>
                    <a:pt x="78" y="63"/>
                    <a:pt x="103" y="53"/>
                    <a:pt x="125" y="53"/>
                  </a:cubicBezTo>
                  <a:cubicBezTo>
                    <a:pt x="158" y="53"/>
                    <a:pt x="184" y="63"/>
                    <a:pt x="186" y="100"/>
                  </a:cubicBezTo>
                  <a:cubicBezTo>
                    <a:pt x="253" y="100"/>
                    <a:pt x="253" y="100"/>
                    <a:pt x="253" y="100"/>
                  </a:cubicBezTo>
                  <a:cubicBezTo>
                    <a:pt x="253" y="29"/>
                    <a:pt x="193" y="0"/>
                    <a:pt x="128" y="0"/>
                  </a:cubicBezTo>
                  <a:cubicBezTo>
                    <a:pt x="72" y="0"/>
                    <a:pt x="12" y="31"/>
                    <a:pt x="12" y="94"/>
                  </a:cubicBezTo>
                  <a:cubicBezTo>
                    <a:pt x="12" y="153"/>
                    <a:pt x="58" y="171"/>
                    <a:pt x="104" y="183"/>
                  </a:cubicBezTo>
                  <a:cubicBezTo>
                    <a:pt x="150" y="195"/>
                    <a:pt x="197" y="201"/>
                    <a:pt x="197" y="234"/>
                  </a:cubicBezTo>
                  <a:cubicBezTo>
                    <a:pt x="197" y="266"/>
                    <a:pt x="160" y="273"/>
                    <a:pt x="136" y="273"/>
                  </a:cubicBezTo>
                  <a:cubicBezTo>
                    <a:pt x="100" y="273"/>
                    <a:pt x="67" y="257"/>
                    <a:pt x="67" y="215"/>
                  </a:cubicBezTo>
                  <a:cubicBezTo>
                    <a:pt x="1" y="215"/>
                    <a:pt x="1" y="215"/>
                    <a:pt x="1" y="215"/>
                  </a:cubicBezTo>
                  <a:cubicBezTo>
                    <a:pt x="0" y="292"/>
                    <a:pt x="65" y="326"/>
                    <a:pt x="134" y="326"/>
                  </a:cubicBezTo>
                  <a:cubicBezTo>
                    <a:pt x="218" y="326"/>
                    <a:pt x="263" y="283"/>
                    <a:pt x="263" y="226"/>
                  </a:cubicBezTo>
                  <a:cubicBezTo>
                    <a:pt x="263" y="156"/>
                    <a:pt x="193" y="141"/>
                    <a:pt x="171" y="136"/>
                  </a:cubicBezTo>
                  <a:moveTo>
                    <a:pt x="541" y="121"/>
                  </a:moveTo>
                  <a:cubicBezTo>
                    <a:pt x="541" y="121"/>
                    <a:pt x="541" y="121"/>
                    <a:pt x="541" y="121"/>
                  </a:cubicBezTo>
                  <a:cubicBezTo>
                    <a:pt x="526" y="99"/>
                    <a:pt x="500" y="87"/>
                    <a:pt x="473" y="87"/>
                  </a:cubicBezTo>
                  <a:cubicBezTo>
                    <a:pt x="407" y="87"/>
                    <a:pt x="374" y="144"/>
                    <a:pt x="374" y="204"/>
                  </a:cubicBezTo>
                  <a:cubicBezTo>
                    <a:pt x="374" y="266"/>
                    <a:pt x="407" y="325"/>
                    <a:pt x="475" y="325"/>
                  </a:cubicBezTo>
                  <a:cubicBezTo>
                    <a:pt x="504" y="325"/>
                    <a:pt x="529" y="314"/>
                    <a:pt x="543" y="290"/>
                  </a:cubicBezTo>
                  <a:cubicBezTo>
                    <a:pt x="544" y="290"/>
                    <a:pt x="544" y="290"/>
                    <a:pt x="544" y="290"/>
                  </a:cubicBezTo>
                  <a:cubicBezTo>
                    <a:pt x="544" y="319"/>
                    <a:pt x="544" y="319"/>
                    <a:pt x="544" y="319"/>
                  </a:cubicBezTo>
                  <a:cubicBezTo>
                    <a:pt x="603" y="319"/>
                    <a:pt x="603" y="319"/>
                    <a:pt x="603" y="319"/>
                  </a:cubicBezTo>
                  <a:cubicBezTo>
                    <a:pt x="603" y="8"/>
                    <a:pt x="603" y="8"/>
                    <a:pt x="603" y="8"/>
                  </a:cubicBezTo>
                  <a:cubicBezTo>
                    <a:pt x="541" y="8"/>
                    <a:pt x="541" y="8"/>
                    <a:pt x="541" y="8"/>
                  </a:cubicBezTo>
                  <a:lnTo>
                    <a:pt x="541" y="121"/>
                  </a:lnTo>
                  <a:close/>
                  <a:moveTo>
                    <a:pt x="490" y="278"/>
                  </a:moveTo>
                  <a:cubicBezTo>
                    <a:pt x="452" y="278"/>
                    <a:pt x="436" y="241"/>
                    <a:pt x="436" y="206"/>
                  </a:cubicBezTo>
                  <a:cubicBezTo>
                    <a:pt x="436" y="169"/>
                    <a:pt x="449" y="134"/>
                    <a:pt x="490" y="134"/>
                  </a:cubicBezTo>
                  <a:cubicBezTo>
                    <a:pt x="530" y="134"/>
                    <a:pt x="543" y="169"/>
                    <a:pt x="543" y="205"/>
                  </a:cubicBezTo>
                  <a:cubicBezTo>
                    <a:pt x="543" y="242"/>
                    <a:pt x="531" y="278"/>
                    <a:pt x="490" y="278"/>
                  </a:cubicBezTo>
                  <a:moveTo>
                    <a:pt x="741" y="87"/>
                  </a:moveTo>
                  <a:cubicBezTo>
                    <a:pt x="672" y="87"/>
                    <a:pt x="626" y="139"/>
                    <a:pt x="626" y="206"/>
                  </a:cubicBezTo>
                  <a:cubicBezTo>
                    <a:pt x="626" y="276"/>
                    <a:pt x="670" y="325"/>
                    <a:pt x="741" y="325"/>
                  </a:cubicBezTo>
                  <a:cubicBezTo>
                    <a:pt x="792" y="325"/>
                    <a:pt x="829" y="302"/>
                    <a:pt x="846" y="249"/>
                  </a:cubicBezTo>
                  <a:cubicBezTo>
                    <a:pt x="792" y="249"/>
                    <a:pt x="792" y="249"/>
                    <a:pt x="792" y="249"/>
                  </a:cubicBezTo>
                  <a:cubicBezTo>
                    <a:pt x="788" y="263"/>
                    <a:pt x="768" y="278"/>
                    <a:pt x="743" y="278"/>
                  </a:cubicBezTo>
                  <a:cubicBezTo>
                    <a:pt x="708" y="278"/>
                    <a:pt x="689" y="260"/>
                    <a:pt x="687" y="221"/>
                  </a:cubicBezTo>
                  <a:cubicBezTo>
                    <a:pt x="850" y="221"/>
                    <a:pt x="850" y="221"/>
                    <a:pt x="850" y="221"/>
                  </a:cubicBezTo>
                  <a:cubicBezTo>
                    <a:pt x="854" y="152"/>
                    <a:pt x="817" y="87"/>
                    <a:pt x="741" y="87"/>
                  </a:cubicBezTo>
                  <a:moveTo>
                    <a:pt x="687" y="182"/>
                  </a:moveTo>
                  <a:cubicBezTo>
                    <a:pt x="688" y="164"/>
                    <a:pt x="700" y="134"/>
                    <a:pt x="739" y="134"/>
                  </a:cubicBezTo>
                  <a:cubicBezTo>
                    <a:pt x="769" y="134"/>
                    <a:pt x="782" y="151"/>
                    <a:pt x="788" y="182"/>
                  </a:cubicBezTo>
                  <a:lnTo>
                    <a:pt x="687" y="182"/>
                  </a:lnTo>
                  <a:close/>
                  <a:moveTo>
                    <a:pt x="875" y="319"/>
                  </a:moveTo>
                  <a:cubicBezTo>
                    <a:pt x="937" y="319"/>
                    <a:pt x="937" y="319"/>
                    <a:pt x="937" y="319"/>
                  </a:cubicBezTo>
                  <a:cubicBezTo>
                    <a:pt x="937" y="8"/>
                    <a:pt x="937" y="8"/>
                    <a:pt x="937" y="8"/>
                  </a:cubicBezTo>
                  <a:cubicBezTo>
                    <a:pt x="875" y="8"/>
                    <a:pt x="875" y="8"/>
                    <a:pt x="875" y="8"/>
                  </a:cubicBezTo>
                  <a:lnTo>
                    <a:pt x="875" y="319"/>
                  </a:lnTo>
                  <a:close/>
                  <a:moveTo>
                    <a:pt x="286" y="319"/>
                  </a:moveTo>
                  <a:cubicBezTo>
                    <a:pt x="348" y="319"/>
                    <a:pt x="348" y="319"/>
                    <a:pt x="348" y="319"/>
                  </a:cubicBezTo>
                  <a:cubicBezTo>
                    <a:pt x="348" y="93"/>
                    <a:pt x="348" y="93"/>
                    <a:pt x="348" y="93"/>
                  </a:cubicBezTo>
                  <a:cubicBezTo>
                    <a:pt x="286" y="93"/>
                    <a:pt x="286" y="93"/>
                    <a:pt x="286" y="93"/>
                  </a:cubicBezTo>
                  <a:lnTo>
                    <a:pt x="286" y="319"/>
                  </a:lnTo>
                  <a:close/>
                  <a:moveTo>
                    <a:pt x="286" y="59"/>
                  </a:moveTo>
                  <a:cubicBezTo>
                    <a:pt x="348" y="59"/>
                    <a:pt x="348" y="59"/>
                    <a:pt x="348" y="59"/>
                  </a:cubicBezTo>
                  <a:cubicBezTo>
                    <a:pt x="348" y="8"/>
                    <a:pt x="348" y="8"/>
                    <a:pt x="348" y="8"/>
                  </a:cubicBezTo>
                  <a:cubicBezTo>
                    <a:pt x="286" y="8"/>
                    <a:pt x="286" y="8"/>
                    <a:pt x="286" y="8"/>
                  </a:cubicBezTo>
                  <a:lnTo>
                    <a:pt x="286" y="59"/>
                  </a:lnTo>
                  <a:close/>
                </a:path>
              </a:pathLst>
            </a:custGeom>
            <a:solidFill>
              <a:srgbClr val="005BA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solidFill>
                  <a:srgbClr val="000000"/>
                </a:solidFill>
              </a:endParaRPr>
            </a:p>
          </p:txBody>
        </p:sp>
      </p:grpSp>
      <p:sp>
        <p:nvSpPr>
          <p:cNvPr id="16" name="Footer Placeholder 3"/>
          <p:cNvSpPr txBox="1">
            <a:spLocks/>
          </p:cNvSpPr>
          <p:nvPr/>
        </p:nvSpPr>
        <p:spPr>
          <a:xfrm>
            <a:off x="1341438" y="6626225"/>
            <a:ext cx="2442563" cy="138499"/>
          </a:xfrm>
          <a:prstGeom prst="rect">
            <a:avLst/>
          </a:prstGeom>
        </p:spPr>
        <p:txBody>
          <a:bodyPr wrap="none" lIns="0" tIns="0" rIns="0" bIns="0">
            <a:spAutoFit/>
          </a:bodyPr>
          <a:lstStyle>
            <a:lvl1pPr marL="0" algn="l" rtl="0" latinLnBrk="0">
              <a:defRPr sz="900" kern="1200">
                <a:solidFill>
                  <a:schemeClr val="tx2"/>
                </a:solidFill>
                <a:latin typeface="+mn-lt"/>
                <a:ea typeface="+mn-ea"/>
                <a:cs typeface="+mn-cs"/>
              </a:defRPr>
            </a:lvl1pPr>
            <a:lvl2pPr marL="457200" algn="l" rtl="0" latinLnBrk="0">
              <a:defRPr sz="1800" kern="1200">
                <a:solidFill>
                  <a:schemeClr val="tx1"/>
                </a:solidFill>
                <a:latin typeface="+mn-lt"/>
                <a:ea typeface="+mn-ea"/>
                <a:cs typeface="+mn-cs"/>
              </a:defRPr>
            </a:lvl2pPr>
            <a:lvl3pPr marL="914400" algn="l" rtl="0" latinLnBrk="0">
              <a:defRPr sz="1800" kern="1200">
                <a:solidFill>
                  <a:schemeClr val="tx1"/>
                </a:solidFill>
                <a:latin typeface="+mn-lt"/>
                <a:ea typeface="+mn-ea"/>
                <a:cs typeface="+mn-cs"/>
              </a:defRPr>
            </a:lvl3pPr>
            <a:lvl4pPr marL="1371600" algn="l" rtl="0" latinLnBrk="0">
              <a:defRPr sz="1800" kern="1200">
                <a:solidFill>
                  <a:schemeClr val="tx1"/>
                </a:solidFill>
                <a:latin typeface="+mn-lt"/>
                <a:ea typeface="+mn-ea"/>
                <a:cs typeface="+mn-cs"/>
              </a:defRPr>
            </a:lvl4pPr>
            <a:lvl5pPr marL="1828800" algn="l" rtl="0" latinLnBrk="0">
              <a:defRPr sz="1800" kern="1200">
                <a:solidFill>
                  <a:schemeClr val="tx1"/>
                </a:solidFill>
                <a:latin typeface="+mn-lt"/>
                <a:ea typeface="+mn-ea"/>
                <a:cs typeface="+mn-cs"/>
              </a:defRPr>
            </a:lvl5pPr>
            <a:lvl6pPr marL="2286000" algn="l" rtl="0" latinLnBrk="0">
              <a:defRPr sz="1800" kern="1200">
                <a:solidFill>
                  <a:schemeClr val="tx1"/>
                </a:solidFill>
                <a:latin typeface="+mn-lt"/>
                <a:ea typeface="+mn-ea"/>
                <a:cs typeface="+mn-cs"/>
              </a:defRPr>
            </a:lvl6pPr>
            <a:lvl7pPr marL="2743200" algn="l" rtl="0" latinLnBrk="0">
              <a:defRPr sz="1800" kern="1200">
                <a:solidFill>
                  <a:schemeClr val="tx1"/>
                </a:solidFill>
                <a:latin typeface="+mn-lt"/>
                <a:ea typeface="+mn-ea"/>
                <a:cs typeface="+mn-cs"/>
              </a:defRPr>
            </a:lvl7pPr>
            <a:lvl8pPr marL="3200400" algn="l" rtl="0" latinLnBrk="0">
              <a:defRPr sz="1800" kern="1200">
                <a:solidFill>
                  <a:schemeClr val="tx1"/>
                </a:solidFill>
                <a:latin typeface="+mn-lt"/>
                <a:ea typeface="+mn-ea"/>
                <a:cs typeface="+mn-cs"/>
              </a:defRPr>
            </a:lvl8pPr>
            <a:lvl9pPr marL="3657600" algn="l" rtl="0" latinLnBrk="0">
              <a:defRPr sz="1800" kern="1200">
                <a:solidFill>
                  <a:schemeClr val="tx1"/>
                </a:solidFill>
                <a:latin typeface="+mn-lt"/>
                <a:ea typeface="+mn-ea"/>
                <a:cs typeface="+mn-cs"/>
              </a:defRPr>
            </a:lvl9pPr>
            <a:extLst/>
          </a:lstStyle>
          <a:p>
            <a:r>
              <a:rPr lang="en-GB">
                <a:solidFill>
                  <a:srgbClr val="7F7F7F"/>
                </a:solidFill>
                <a:latin typeface="FZZhunYuan-M02S"/>
                <a:cs typeface="FZZhunYuan-M02S"/>
              </a:rPr>
              <a:t>西得乐2013模板，</a:t>
            </a:r>
            <a:fld id="{74360A6C-0130-475B-8B37-F39CE4E35109}" type="datetime4">
              <a:rPr lang="en-GB" smtClean="0">
                <a:solidFill>
                  <a:srgbClr val="7F7F7F"/>
                </a:solidFill>
              </a:rPr>
              <a:pPr/>
              <a:t>Thu, 14 March</a:t>
            </a:fld>
            <a:r>
              <a:rPr lang="en-GB">
                <a:solidFill>
                  <a:srgbClr val="7F7F7F"/>
                </a:solidFill>
                <a:latin typeface="FZZhunYuan-M02S"/>
                <a:cs typeface="FZZhunYuan-M02S"/>
              </a:rPr>
              <a:t> – 机密信息</a:t>
            </a:r>
            <a:endParaRPr lang="zh-CN" altLang="fr-FR" dirty="0">
              <a:solidFill>
                <a:srgbClr val="7F7F7F"/>
              </a:solidFill>
            </a:endParaRPr>
          </a:p>
        </p:txBody>
      </p:sp>
      <p:sp>
        <p:nvSpPr>
          <p:cNvPr id="17" name="Slide Number Placeholder 4"/>
          <p:cNvSpPr txBox="1">
            <a:spLocks/>
          </p:cNvSpPr>
          <p:nvPr/>
        </p:nvSpPr>
        <p:spPr>
          <a:xfrm>
            <a:off x="652780" y="6626225"/>
            <a:ext cx="448841" cy="138499"/>
          </a:xfrm>
          <a:prstGeom prst="rect">
            <a:avLst/>
          </a:prstGeom>
        </p:spPr>
        <p:txBody>
          <a:bodyPr wrap="none" lIns="0" tIns="0" rIns="0" bIns="0">
            <a:spAutoFit/>
          </a:bodyPr>
          <a:lstStyle>
            <a:lvl1pPr marL="0" algn="l" rtl="0" latinLnBrk="0">
              <a:defRPr sz="900" kern="1200">
                <a:solidFill>
                  <a:schemeClr val="tx2"/>
                </a:solidFill>
                <a:latin typeface="+mn-lt"/>
                <a:ea typeface="+mn-ea"/>
                <a:cs typeface="+mn-cs"/>
              </a:defRPr>
            </a:lvl1pPr>
            <a:lvl2pPr marL="457200" algn="l" rtl="0" latinLnBrk="0">
              <a:defRPr sz="1800" kern="1200">
                <a:solidFill>
                  <a:schemeClr val="tx1"/>
                </a:solidFill>
                <a:latin typeface="+mn-lt"/>
                <a:ea typeface="+mn-ea"/>
                <a:cs typeface="+mn-cs"/>
              </a:defRPr>
            </a:lvl2pPr>
            <a:lvl3pPr marL="914400" algn="l" rtl="0" latinLnBrk="0">
              <a:defRPr sz="1800" kern="1200">
                <a:solidFill>
                  <a:schemeClr val="tx1"/>
                </a:solidFill>
                <a:latin typeface="+mn-lt"/>
                <a:ea typeface="+mn-ea"/>
                <a:cs typeface="+mn-cs"/>
              </a:defRPr>
            </a:lvl3pPr>
            <a:lvl4pPr marL="1371600" algn="l" rtl="0" latinLnBrk="0">
              <a:defRPr sz="1800" kern="1200">
                <a:solidFill>
                  <a:schemeClr val="tx1"/>
                </a:solidFill>
                <a:latin typeface="+mn-lt"/>
                <a:ea typeface="+mn-ea"/>
                <a:cs typeface="+mn-cs"/>
              </a:defRPr>
            </a:lvl4pPr>
            <a:lvl5pPr marL="1828800" algn="l" rtl="0" latinLnBrk="0">
              <a:defRPr sz="1800" kern="1200">
                <a:solidFill>
                  <a:schemeClr val="tx1"/>
                </a:solidFill>
                <a:latin typeface="+mn-lt"/>
                <a:ea typeface="+mn-ea"/>
                <a:cs typeface="+mn-cs"/>
              </a:defRPr>
            </a:lvl5pPr>
            <a:lvl6pPr marL="2286000" algn="l" rtl="0" latinLnBrk="0">
              <a:defRPr sz="1800" kern="1200">
                <a:solidFill>
                  <a:schemeClr val="tx1"/>
                </a:solidFill>
                <a:latin typeface="+mn-lt"/>
                <a:ea typeface="+mn-ea"/>
                <a:cs typeface="+mn-cs"/>
              </a:defRPr>
            </a:lvl6pPr>
            <a:lvl7pPr marL="2743200" algn="l" rtl="0" latinLnBrk="0">
              <a:defRPr sz="1800" kern="1200">
                <a:solidFill>
                  <a:schemeClr val="tx1"/>
                </a:solidFill>
                <a:latin typeface="+mn-lt"/>
                <a:ea typeface="+mn-ea"/>
                <a:cs typeface="+mn-cs"/>
              </a:defRPr>
            </a:lvl7pPr>
            <a:lvl8pPr marL="3200400" algn="l" rtl="0" latinLnBrk="0">
              <a:defRPr sz="1800" kern="1200">
                <a:solidFill>
                  <a:schemeClr val="tx1"/>
                </a:solidFill>
                <a:latin typeface="+mn-lt"/>
                <a:ea typeface="+mn-ea"/>
                <a:cs typeface="+mn-cs"/>
              </a:defRPr>
            </a:lvl8pPr>
            <a:lvl9pPr marL="3657600" algn="l" rtl="0" latinLnBrk="0">
              <a:defRPr sz="1800" kern="1200">
                <a:solidFill>
                  <a:schemeClr val="tx1"/>
                </a:solidFill>
                <a:latin typeface="+mn-lt"/>
                <a:ea typeface="+mn-ea"/>
                <a:cs typeface="+mn-cs"/>
              </a:defRPr>
            </a:lvl9pPr>
            <a:extLst/>
          </a:lstStyle>
          <a:p>
            <a:r>
              <a:rPr lang="en-GB" dirty="0">
                <a:solidFill>
                  <a:srgbClr val="7F7F7F"/>
                </a:solidFill>
                <a:latin typeface="FZZhunYuan-M02S"/>
                <a:cs typeface="FZZhunYuan-M02S"/>
              </a:rPr>
              <a:t>页码 </a:t>
            </a:r>
            <a:fld id="{7873E190-40CF-412D-9604-1EFCEB1508B2}" type="slidenum">
              <a:rPr lang="en-GB" smtClean="0">
                <a:solidFill>
                  <a:srgbClr val="7F7F7F"/>
                </a:solidFill>
              </a:rPr>
              <a:pPr/>
              <a:t>‹#›</a:t>
            </a:fld>
            <a:endParaRPr lang="zh-CN" altLang="fr-FR" dirty="0">
              <a:solidFill>
                <a:srgbClr val="7F7F7F"/>
              </a:solidFill>
            </a:endParaRPr>
          </a:p>
        </p:txBody>
      </p:sp>
      <p:sp>
        <p:nvSpPr>
          <p:cNvPr id="4" name="Text Placeholder 3"/>
          <p:cNvSpPr>
            <a:spLocks noGrp="1"/>
          </p:cNvSpPr>
          <p:nvPr>
            <p:ph type="body" idx="1"/>
          </p:nvPr>
        </p:nvSpPr>
        <p:spPr>
          <a:xfrm>
            <a:off x="648000" y="1485900"/>
            <a:ext cx="7997525" cy="4762500"/>
          </a:xfrm>
          <a:prstGeom prst="rect">
            <a:avLst/>
          </a:prstGeom>
        </p:spPr>
        <p:txBody>
          <a:bodyPr vert="horz" lIns="0" tIns="0" rIns="0" bIns="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B" dirty="0"/>
          </a:p>
        </p:txBody>
      </p:sp>
    </p:spTree>
    <p:extLst>
      <p:ext uri="{BB962C8B-B14F-4D97-AF65-F5344CB8AC3E}">
        <p14:creationId xmlns:p14="http://schemas.microsoft.com/office/powerpoint/2010/main" val="3337312916"/>
      </p:ext>
    </p:extLst>
  </p:cSld>
  <p:clrMap bg1="dk1" tx1="lt1" bg2="dk2" tx2="lt2" accent1="accent1" accent2="accent2" accent3="accent3" accent4="accent4" accent5="accent5" accent6="accent6" hlink="hlink" folHlink="folHlink"/>
  <p:sldLayoutIdLst>
    <p:sldLayoutId id="2147483994" r:id="rId1"/>
    <p:sldLayoutId id="2147483995" r:id="rId2"/>
    <p:sldLayoutId id="2147483996" r:id="rId3"/>
    <p:sldLayoutId id="2147483997" r:id="rId4"/>
    <p:sldLayoutId id="2147483998" r:id="rId5"/>
    <p:sldLayoutId id="2147483999" r:id="rId6"/>
    <p:sldLayoutId id="2147484000" r:id="rId7"/>
  </p:sldLayoutIdLst>
  <p:txStyles>
    <p:titleStyle>
      <a:lvl1pPr algn="l" rtl="0" eaLnBrk="1" latinLnBrk="0" hangingPunct="1">
        <a:spcBef>
          <a:spcPct val="0"/>
        </a:spcBef>
        <a:buNone/>
        <a:defRPr lang="en-US" sz="3000" b="1" cap="none" baseline="0" noProof="1" dirty="0">
          <a:solidFill>
            <a:schemeClr val="accent4"/>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extLst/>
    </p:titleStyle>
    <p:bodyStyle>
      <a:lvl1pPr marL="0" indent="0" algn="l" rtl="0" eaLnBrk="1" latinLnBrk="0" hangingPunct="1">
        <a:spcBef>
          <a:spcPct val="20000"/>
        </a:spcBef>
        <a:buNone/>
        <a:defRPr lang="en-US" sz="2000" noProof="1" smtClean="0">
          <a:solidFill>
            <a:schemeClr val="tx1"/>
          </a:solidFill>
          <a:latin typeface="+mn-lt"/>
          <a:ea typeface="+mn-ea"/>
          <a:cs typeface="+mn-cs"/>
        </a:defRPr>
      </a:lvl1pPr>
      <a:lvl2pPr marL="182563" indent="-182563" algn="l" rtl="0" eaLnBrk="1" latinLnBrk="0" hangingPunct="1">
        <a:spcBef>
          <a:spcPts val="1200"/>
        </a:spcBef>
        <a:buClr>
          <a:schemeClr val="accent4"/>
        </a:buClr>
        <a:buFont typeface="Wingdings" pitchFamily="2" charset="2"/>
        <a:buChar char="§"/>
        <a:defRPr lang="en-US" sz="1800" noProof="1" smtClean="0">
          <a:solidFill>
            <a:schemeClr val="tx1"/>
          </a:solidFill>
          <a:latin typeface="+mn-lt"/>
          <a:ea typeface="+mn-ea"/>
          <a:cs typeface="+mn-cs"/>
        </a:defRPr>
      </a:lvl2pPr>
      <a:lvl3pPr marL="357188" indent="-174625" algn="l" rtl="0" eaLnBrk="1" latinLnBrk="0" hangingPunct="1">
        <a:spcBef>
          <a:spcPts val="0"/>
        </a:spcBef>
        <a:buClr>
          <a:schemeClr val="accent4"/>
        </a:buClr>
        <a:buFont typeface="Wingdings" pitchFamily="2" charset="2"/>
        <a:buChar char="§"/>
        <a:defRPr lang="en-US" sz="1600" noProof="1" smtClean="0">
          <a:solidFill>
            <a:schemeClr val="tx1"/>
          </a:solidFill>
          <a:latin typeface="+mn-lt"/>
          <a:ea typeface="+mn-ea"/>
          <a:cs typeface="+mn-cs"/>
        </a:defRPr>
      </a:lvl3pPr>
      <a:lvl4pPr marL="539750" indent="-182563" algn="l" rtl="0" eaLnBrk="1" latinLnBrk="0" hangingPunct="1">
        <a:spcBef>
          <a:spcPts val="0"/>
        </a:spcBef>
        <a:buFont typeface="Wingdings" pitchFamily="2" charset="2"/>
        <a:buChar char="§"/>
        <a:defRPr lang="en-US" sz="1600" noProof="1" smtClean="0">
          <a:solidFill>
            <a:schemeClr val="tx1"/>
          </a:solidFill>
          <a:latin typeface="+mn-lt"/>
          <a:ea typeface="+mn-ea"/>
          <a:cs typeface="+mn-cs"/>
        </a:defRPr>
      </a:lvl4pPr>
      <a:lvl5pPr marL="714375" indent="-174625" algn="l" rtl="0" eaLnBrk="1" latinLnBrk="0" hangingPunct="1">
        <a:spcBef>
          <a:spcPts val="0"/>
        </a:spcBef>
        <a:buFont typeface="Wingdings" pitchFamily="2" charset="2"/>
        <a:buChar char="§"/>
        <a:defRPr lang="en-US" sz="1600" noProof="1" dirty="0">
          <a:solidFill>
            <a:schemeClr val="tx1"/>
          </a:solidFill>
          <a:latin typeface="+mn-lt"/>
          <a:ea typeface="+mn-ea"/>
          <a:cs typeface="+mn-cs"/>
        </a:defRPr>
      </a:lvl5pPr>
      <a:lvl6pPr marL="2514600" indent="-228600" algn="l" rtl="0" eaLnBrk="1" latinLnBrk="0" hangingPunct="1">
        <a:spcBef>
          <a:spcPct val="20000"/>
        </a:spcBef>
        <a:buChar char="•"/>
        <a:defRPr sz="2000">
          <a:solidFill>
            <a:schemeClr val="tx1"/>
          </a:solidFill>
          <a:latin typeface="+mn-lt"/>
          <a:ea typeface="+mn-ea"/>
          <a:cs typeface="+mn-cs"/>
        </a:defRPr>
      </a:lvl6pPr>
      <a:lvl7pPr marL="2971800" indent="-228600" algn="l" rtl="0" eaLnBrk="1" latinLnBrk="0" hangingPunct="1">
        <a:spcBef>
          <a:spcPct val="20000"/>
        </a:spcBef>
        <a:buChar char="•"/>
        <a:defRPr sz="2000">
          <a:solidFill>
            <a:schemeClr val="tx1"/>
          </a:solidFill>
          <a:latin typeface="+mn-lt"/>
          <a:ea typeface="+mn-ea"/>
          <a:cs typeface="+mn-cs"/>
        </a:defRPr>
      </a:lvl7pPr>
      <a:lvl8pPr marL="3429000" indent="-228600" algn="l" rtl="0" eaLnBrk="1" latinLnBrk="0" hangingPunct="1">
        <a:spcBef>
          <a:spcPct val="20000"/>
        </a:spcBef>
        <a:buChar char="•"/>
        <a:defRPr sz="2000">
          <a:solidFill>
            <a:schemeClr val="tx1"/>
          </a:solidFill>
          <a:latin typeface="+mn-lt"/>
          <a:ea typeface="+mn-ea"/>
          <a:cs typeface="+mn-cs"/>
        </a:defRPr>
      </a:lvl8pPr>
      <a:lvl9pPr marL="3886200" indent="-228600" algn="l" rtl="0" eaLnBrk="1" latinLnBrk="0" hangingPunct="1">
        <a:spcBef>
          <a:spcPct val="20000"/>
        </a:spcBef>
        <a:buChar char="•"/>
        <a:defRPr sz="2000">
          <a:solidFill>
            <a:schemeClr val="tx1"/>
          </a:solidFill>
          <a:latin typeface="+mn-lt"/>
          <a:ea typeface="+mn-ea"/>
          <a:cs typeface="+mn-cs"/>
        </a:defRPr>
      </a:lvl9pPr>
      <a:extLst/>
    </p:bodyStyle>
    <p:otherStyle>
      <a:lvl1pPr marL="0" algn="l" rtl="0" eaLnBrk="1" hangingPunct="1">
        <a:defRPr>
          <a:solidFill>
            <a:schemeClr val="tx1"/>
          </a:solidFill>
          <a:latin typeface="+mn-lt"/>
          <a:ea typeface="+mn-ea"/>
          <a:cs typeface="+mn-cs"/>
        </a:defRPr>
      </a:lvl1pPr>
      <a:lvl2pPr marL="457200" algn="l" rtl="0" eaLnBrk="1" hangingPunct="1">
        <a:defRPr>
          <a:solidFill>
            <a:schemeClr val="tx1"/>
          </a:solidFill>
          <a:latin typeface="+mn-lt"/>
          <a:ea typeface="+mn-ea"/>
          <a:cs typeface="+mn-cs"/>
        </a:defRPr>
      </a:lvl2pPr>
      <a:lvl3pPr marL="914400" algn="l" rtl="0" eaLnBrk="1" hangingPunct="1">
        <a:defRPr>
          <a:solidFill>
            <a:schemeClr val="tx1"/>
          </a:solidFill>
          <a:latin typeface="+mn-lt"/>
          <a:ea typeface="+mn-ea"/>
          <a:cs typeface="+mn-cs"/>
        </a:defRPr>
      </a:lvl3pPr>
      <a:lvl4pPr marL="1371600" algn="l" rtl="0" eaLnBrk="1" hangingPunct="1">
        <a:defRPr>
          <a:solidFill>
            <a:schemeClr val="tx1"/>
          </a:solidFill>
          <a:latin typeface="+mn-lt"/>
          <a:ea typeface="+mn-ea"/>
          <a:cs typeface="+mn-cs"/>
        </a:defRPr>
      </a:lvl4pPr>
      <a:lvl5pPr marL="1828800" algn="l" rtl="0" eaLnBrk="1" hangingPunct="1">
        <a:defRPr>
          <a:solidFill>
            <a:schemeClr val="tx1"/>
          </a:solidFill>
          <a:latin typeface="+mn-lt"/>
          <a:ea typeface="+mn-ea"/>
          <a:cs typeface="+mn-cs"/>
        </a:defRPr>
      </a:lvl5pPr>
      <a:lvl6pPr marL="2286000" algn="l" rtl="0" eaLnBrk="1" hangingPunct="1">
        <a:defRPr>
          <a:solidFill>
            <a:schemeClr val="tx1"/>
          </a:solidFill>
          <a:latin typeface="+mn-lt"/>
          <a:ea typeface="+mn-ea"/>
          <a:cs typeface="+mn-cs"/>
        </a:defRPr>
      </a:lvl6pPr>
      <a:lvl7pPr marL="2743200" algn="l" rtl="0" eaLnBrk="1" hangingPunct="1">
        <a:defRPr>
          <a:solidFill>
            <a:schemeClr val="tx1"/>
          </a:solidFill>
          <a:latin typeface="+mn-lt"/>
          <a:ea typeface="+mn-ea"/>
          <a:cs typeface="+mn-cs"/>
        </a:defRPr>
      </a:lvl7pPr>
      <a:lvl8pPr marL="3200400" algn="l" rtl="0" eaLnBrk="1" hangingPunct="1">
        <a:defRPr>
          <a:solidFill>
            <a:schemeClr val="tx1"/>
          </a:solidFill>
          <a:latin typeface="+mn-lt"/>
          <a:ea typeface="+mn-ea"/>
          <a:cs typeface="+mn-cs"/>
        </a:defRPr>
      </a:lvl8pPr>
      <a:lvl9pPr marL="3657600" algn="l" rtl="0" eaLnBrk="1" hangingPunct="1">
        <a:defRPr>
          <a:solidFill>
            <a:schemeClr val="tx1"/>
          </a:solidFill>
          <a:latin typeface="+mn-lt"/>
          <a:ea typeface="+mn-ea"/>
          <a:cs typeface="+mn-cs"/>
        </a:defRPr>
      </a:lvl9pPr>
      <a:extLst/>
    </p:otherStyle>
  </p:txStyles>
</p:sldMaster>
</file>

<file path=ppt/slideMasters/slideMaster39.xml><?xml version="1.0" encoding="utf-8"?>
<p:sldMaster xmlns:a="http://schemas.openxmlformats.org/drawingml/2006/main" xmlns:r="http://schemas.openxmlformats.org/officeDocument/2006/relationships" xmlns:p="http://schemas.openxmlformats.org/presentationml/2006/main" preserve="1">
  <p:cSld>
    <p:bg bwMode="gray">
      <p:bgPr>
        <a:solidFill>
          <a:schemeClr val="tx1"/>
        </a:solidFill>
        <a:effectLst/>
      </p:bgPr>
    </p:bg>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p:custDataLst>
              <p:tags r:id="rId10"/>
            </p:custDataLs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228368" name="think-cell Folie" r:id="rId11" imgW="360" imgH="360" progId="">
                  <p:embed/>
                </p:oleObj>
              </mc:Choice>
              <mc:Fallback>
                <p:oleObj name="think-cell Folie" r:id="rId11" imgW="360" imgH="360" progId="">
                  <p:embed/>
                  <p:pic>
                    <p:nvPicPr>
                      <p:cNvPr id="2" name="Object 1" hidden="1"/>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1588" y="1588"/>
                        <a:ext cx="1587" cy="15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pic>
        <p:nvPicPr>
          <p:cNvPr id="15" name="Picture 3" descr="Hintergrund"/>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pic>
        <p:nvPicPr>
          <p:cNvPr id="9" name="Image 66" descr="shadow-v2.png"/>
          <p:cNvPicPr>
            <a:picLocks noChangeAspect="1"/>
          </p:cNvPicPr>
          <p:nvPr/>
        </p:nvPicPr>
        <p:blipFill>
          <a:blip r:embed="rId14" cstate="print">
            <a:extLst>
              <a:ext uri="{28A0092B-C50C-407E-A947-70E740481C1C}">
                <a14:useLocalDpi xmlns:a14="http://schemas.microsoft.com/office/drawing/2010/main" val="0"/>
              </a:ext>
            </a:extLst>
          </a:blip>
          <a:srcRect t="8528" b="51877"/>
          <a:stretch>
            <a:fillRect/>
          </a:stretch>
        </p:blipFill>
        <p:spPr bwMode="auto">
          <a:xfrm>
            <a:off x="0" y="6381750"/>
            <a:ext cx="8856663" cy="206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6" name="Rectangle 6"/>
          <p:cNvSpPr>
            <a:spLocks noGrp="1"/>
          </p:cNvSpPr>
          <p:nvPr>
            <p:ph type="title"/>
          </p:nvPr>
        </p:nvSpPr>
        <p:spPr>
          <a:xfrm>
            <a:off x="648000" y="334800"/>
            <a:ext cx="7992000" cy="93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fontAlgn="base">
              <a:spcAft>
                <a:spcPct val="0"/>
              </a:spcAft>
            </a:pPr>
            <a:r>
              <a:rPr lang="en-GB" noProof="1"/>
              <a:t>Click to edit master title style</a:t>
            </a:r>
            <a:endParaRPr lang="en-GB" dirty="0"/>
          </a:p>
        </p:txBody>
      </p:sp>
      <p:grpSp>
        <p:nvGrpSpPr>
          <p:cNvPr id="10" name="Group 7"/>
          <p:cNvGrpSpPr>
            <a:grpSpLocks/>
          </p:cNvGrpSpPr>
          <p:nvPr/>
        </p:nvGrpSpPr>
        <p:grpSpPr bwMode="auto">
          <a:xfrm>
            <a:off x="7777163" y="6526213"/>
            <a:ext cx="863600" cy="236537"/>
            <a:chOff x="1005" y="1644"/>
            <a:chExt cx="3749" cy="1030"/>
          </a:xfrm>
        </p:grpSpPr>
        <p:sp>
          <p:nvSpPr>
            <p:cNvPr id="11" name="Freeform 8"/>
            <p:cNvSpPr>
              <a:spLocks/>
            </p:cNvSpPr>
            <p:nvPr userDrawn="1"/>
          </p:nvSpPr>
          <p:spPr bwMode="auto">
            <a:xfrm>
              <a:off x="1962" y="2123"/>
              <a:ext cx="314" cy="256"/>
            </a:xfrm>
            <a:custGeom>
              <a:avLst/>
              <a:gdLst>
                <a:gd name="T0" fmla="*/ 108 w 314"/>
                <a:gd name="T1" fmla="*/ 256 h 256"/>
                <a:gd name="T2" fmla="*/ 314 w 314"/>
                <a:gd name="T3" fmla="*/ 0 h 256"/>
                <a:gd name="T4" fmla="*/ 101 w 314"/>
                <a:gd name="T5" fmla="*/ 0 h 256"/>
                <a:gd name="T6" fmla="*/ 0 w 314"/>
                <a:gd name="T7" fmla="*/ 126 h 256"/>
                <a:gd name="T8" fmla="*/ 108 w 314"/>
                <a:gd name="T9" fmla="*/ 256 h 256"/>
              </a:gdLst>
              <a:ahLst/>
              <a:cxnLst>
                <a:cxn ang="0">
                  <a:pos x="T0" y="T1"/>
                </a:cxn>
                <a:cxn ang="0">
                  <a:pos x="T2" y="T3"/>
                </a:cxn>
                <a:cxn ang="0">
                  <a:pos x="T4" y="T5"/>
                </a:cxn>
                <a:cxn ang="0">
                  <a:pos x="T6" y="T7"/>
                </a:cxn>
                <a:cxn ang="0">
                  <a:pos x="T8" y="T9"/>
                </a:cxn>
              </a:cxnLst>
              <a:rect l="0" t="0" r="r" b="b"/>
              <a:pathLst>
                <a:path w="314" h="256">
                  <a:moveTo>
                    <a:pt x="108" y="256"/>
                  </a:moveTo>
                  <a:lnTo>
                    <a:pt x="314" y="0"/>
                  </a:lnTo>
                  <a:lnTo>
                    <a:pt x="101" y="0"/>
                  </a:lnTo>
                  <a:lnTo>
                    <a:pt x="0" y="126"/>
                  </a:lnTo>
                  <a:lnTo>
                    <a:pt x="108" y="256"/>
                  </a:lnTo>
                  <a:close/>
                </a:path>
              </a:pathLst>
            </a:custGeom>
            <a:solidFill>
              <a:srgbClr val="F15A2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solidFill>
                  <a:srgbClr val="000000"/>
                </a:solidFill>
              </a:endParaRPr>
            </a:p>
          </p:txBody>
        </p:sp>
        <p:sp>
          <p:nvSpPr>
            <p:cNvPr id="12" name="Freeform 9"/>
            <p:cNvSpPr>
              <a:spLocks noEditPoints="1"/>
            </p:cNvSpPr>
            <p:nvPr userDrawn="1"/>
          </p:nvSpPr>
          <p:spPr bwMode="auto">
            <a:xfrm>
              <a:off x="1005" y="1644"/>
              <a:ext cx="1183" cy="1014"/>
            </a:xfrm>
            <a:custGeom>
              <a:avLst/>
              <a:gdLst>
                <a:gd name="T0" fmla="*/ 359 w 501"/>
                <a:gd name="T1" fmla="*/ 313 h 429"/>
                <a:gd name="T2" fmla="*/ 339 w 501"/>
                <a:gd name="T3" fmla="*/ 287 h 429"/>
                <a:gd name="T4" fmla="*/ 331 w 501"/>
                <a:gd name="T5" fmla="*/ 277 h 429"/>
                <a:gd name="T6" fmla="*/ 288 w 501"/>
                <a:gd name="T7" fmla="*/ 257 h 429"/>
                <a:gd name="T8" fmla="*/ 232 w 501"/>
                <a:gd name="T9" fmla="*/ 313 h 429"/>
                <a:gd name="T10" fmla="*/ 288 w 501"/>
                <a:gd name="T11" fmla="*/ 368 h 429"/>
                <a:gd name="T12" fmla="*/ 331 w 501"/>
                <a:gd name="T13" fmla="*/ 348 h 429"/>
                <a:gd name="T14" fmla="*/ 339 w 501"/>
                <a:gd name="T15" fmla="*/ 338 h 429"/>
                <a:gd name="T16" fmla="*/ 359 w 501"/>
                <a:gd name="T17" fmla="*/ 313 h 429"/>
                <a:gd name="T18" fmla="*/ 162 w 501"/>
                <a:gd name="T19" fmla="*/ 312 h 429"/>
                <a:gd name="T20" fmla="*/ 288 w 501"/>
                <a:gd name="T21" fmla="*/ 188 h 429"/>
                <a:gd name="T22" fmla="*/ 384 w 501"/>
                <a:gd name="T23" fmla="*/ 232 h 429"/>
                <a:gd name="T24" fmla="*/ 385 w 501"/>
                <a:gd name="T25" fmla="*/ 234 h 429"/>
                <a:gd name="T26" fmla="*/ 387 w 501"/>
                <a:gd name="T27" fmla="*/ 233 h 429"/>
                <a:gd name="T28" fmla="*/ 250 w 501"/>
                <a:gd name="T29" fmla="*/ 0 h 429"/>
                <a:gd name="T30" fmla="*/ 0 w 501"/>
                <a:gd name="T31" fmla="*/ 429 h 429"/>
                <a:gd name="T32" fmla="*/ 244 w 501"/>
                <a:gd name="T33" fmla="*/ 429 h 429"/>
                <a:gd name="T34" fmla="*/ 245 w 501"/>
                <a:gd name="T35" fmla="*/ 428 h 429"/>
                <a:gd name="T36" fmla="*/ 220 w 501"/>
                <a:gd name="T37" fmla="*/ 417 h 429"/>
                <a:gd name="T38" fmla="*/ 162 w 501"/>
                <a:gd name="T39" fmla="*/ 312 h 429"/>
                <a:gd name="T40" fmla="*/ 496 w 501"/>
                <a:gd name="T41" fmla="*/ 427 h 429"/>
                <a:gd name="T42" fmla="*/ 470 w 501"/>
                <a:gd name="T43" fmla="*/ 420 h 429"/>
                <a:gd name="T44" fmla="*/ 405 w 501"/>
                <a:gd name="T45" fmla="*/ 367 h 429"/>
                <a:gd name="T46" fmla="*/ 380 w 501"/>
                <a:gd name="T47" fmla="*/ 398 h 429"/>
                <a:gd name="T48" fmla="*/ 333 w 501"/>
                <a:gd name="T49" fmla="*/ 428 h 429"/>
                <a:gd name="T50" fmla="*/ 333 w 501"/>
                <a:gd name="T51" fmla="*/ 429 h 429"/>
                <a:gd name="T52" fmla="*/ 501 w 501"/>
                <a:gd name="T53" fmla="*/ 429 h 429"/>
                <a:gd name="T54" fmla="*/ 501 w 501"/>
                <a:gd name="T55" fmla="*/ 428 h 429"/>
                <a:gd name="T56" fmla="*/ 496 w 501"/>
                <a:gd name="T57" fmla="*/ 427 h 4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01" h="429">
                  <a:moveTo>
                    <a:pt x="359" y="313"/>
                  </a:moveTo>
                  <a:cubicBezTo>
                    <a:pt x="353" y="305"/>
                    <a:pt x="350" y="300"/>
                    <a:pt x="339" y="287"/>
                  </a:cubicBezTo>
                  <a:cubicBezTo>
                    <a:pt x="336" y="283"/>
                    <a:pt x="335" y="282"/>
                    <a:pt x="331" y="277"/>
                  </a:cubicBezTo>
                  <a:cubicBezTo>
                    <a:pt x="320" y="265"/>
                    <a:pt x="306" y="257"/>
                    <a:pt x="288" y="257"/>
                  </a:cubicBezTo>
                  <a:cubicBezTo>
                    <a:pt x="257" y="257"/>
                    <a:pt x="232" y="282"/>
                    <a:pt x="232" y="313"/>
                  </a:cubicBezTo>
                  <a:cubicBezTo>
                    <a:pt x="232" y="343"/>
                    <a:pt x="257" y="368"/>
                    <a:pt x="288" y="368"/>
                  </a:cubicBezTo>
                  <a:cubicBezTo>
                    <a:pt x="306" y="368"/>
                    <a:pt x="320" y="360"/>
                    <a:pt x="331" y="348"/>
                  </a:cubicBezTo>
                  <a:cubicBezTo>
                    <a:pt x="335" y="343"/>
                    <a:pt x="336" y="342"/>
                    <a:pt x="339" y="338"/>
                  </a:cubicBezTo>
                  <a:cubicBezTo>
                    <a:pt x="350" y="325"/>
                    <a:pt x="353" y="320"/>
                    <a:pt x="359" y="313"/>
                  </a:cubicBezTo>
                  <a:moveTo>
                    <a:pt x="162" y="312"/>
                  </a:moveTo>
                  <a:cubicBezTo>
                    <a:pt x="162" y="243"/>
                    <a:pt x="218" y="188"/>
                    <a:pt x="288" y="188"/>
                  </a:cubicBezTo>
                  <a:cubicBezTo>
                    <a:pt x="322" y="188"/>
                    <a:pt x="357" y="201"/>
                    <a:pt x="384" y="232"/>
                  </a:cubicBezTo>
                  <a:cubicBezTo>
                    <a:pt x="385" y="234"/>
                    <a:pt x="385" y="234"/>
                    <a:pt x="385" y="234"/>
                  </a:cubicBezTo>
                  <a:cubicBezTo>
                    <a:pt x="387" y="233"/>
                    <a:pt x="387" y="233"/>
                    <a:pt x="387" y="233"/>
                  </a:cubicBezTo>
                  <a:cubicBezTo>
                    <a:pt x="250" y="0"/>
                    <a:pt x="250" y="0"/>
                    <a:pt x="250" y="0"/>
                  </a:cubicBezTo>
                  <a:cubicBezTo>
                    <a:pt x="0" y="429"/>
                    <a:pt x="0" y="429"/>
                    <a:pt x="0" y="429"/>
                  </a:cubicBezTo>
                  <a:cubicBezTo>
                    <a:pt x="244" y="429"/>
                    <a:pt x="244" y="429"/>
                    <a:pt x="244" y="429"/>
                  </a:cubicBezTo>
                  <a:cubicBezTo>
                    <a:pt x="245" y="428"/>
                    <a:pt x="245" y="428"/>
                    <a:pt x="245" y="428"/>
                  </a:cubicBezTo>
                  <a:cubicBezTo>
                    <a:pt x="234" y="425"/>
                    <a:pt x="224" y="419"/>
                    <a:pt x="220" y="417"/>
                  </a:cubicBezTo>
                  <a:cubicBezTo>
                    <a:pt x="185" y="395"/>
                    <a:pt x="162" y="357"/>
                    <a:pt x="162" y="312"/>
                  </a:cubicBezTo>
                  <a:moveTo>
                    <a:pt x="496" y="427"/>
                  </a:moveTo>
                  <a:cubicBezTo>
                    <a:pt x="485" y="425"/>
                    <a:pt x="476" y="422"/>
                    <a:pt x="470" y="420"/>
                  </a:cubicBezTo>
                  <a:cubicBezTo>
                    <a:pt x="444" y="409"/>
                    <a:pt x="423" y="389"/>
                    <a:pt x="405" y="367"/>
                  </a:cubicBezTo>
                  <a:cubicBezTo>
                    <a:pt x="405" y="367"/>
                    <a:pt x="392" y="385"/>
                    <a:pt x="380" y="398"/>
                  </a:cubicBezTo>
                  <a:cubicBezTo>
                    <a:pt x="362" y="417"/>
                    <a:pt x="343" y="425"/>
                    <a:pt x="333" y="428"/>
                  </a:cubicBezTo>
                  <a:cubicBezTo>
                    <a:pt x="333" y="429"/>
                    <a:pt x="333" y="429"/>
                    <a:pt x="333" y="429"/>
                  </a:cubicBezTo>
                  <a:cubicBezTo>
                    <a:pt x="501" y="429"/>
                    <a:pt x="501" y="429"/>
                    <a:pt x="501" y="429"/>
                  </a:cubicBezTo>
                  <a:cubicBezTo>
                    <a:pt x="501" y="428"/>
                    <a:pt x="501" y="428"/>
                    <a:pt x="501" y="428"/>
                  </a:cubicBezTo>
                  <a:cubicBezTo>
                    <a:pt x="501" y="428"/>
                    <a:pt x="499" y="427"/>
                    <a:pt x="496" y="427"/>
                  </a:cubicBezTo>
                </a:path>
              </a:pathLst>
            </a:custGeom>
            <a:solidFill>
              <a:srgbClr val="005BA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solidFill>
                  <a:srgbClr val="000000"/>
                </a:solidFill>
              </a:endParaRPr>
            </a:p>
          </p:txBody>
        </p:sp>
        <p:sp>
          <p:nvSpPr>
            <p:cNvPr id="14" name="Freeform 10"/>
            <p:cNvSpPr>
              <a:spLocks noEditPoints="1"/>
            </p:cNvSpPr>
            <p:nvPr userDrawn="1"/>
          </p:nvSpPr>
          <p:spPr bwMode="auto">
            <a:xfrm>
              <a:off x="2540" y="1904"/>
              <a:ext cx="2214" cy="770"/>
            </a:xfrm>
            <a:custGeom>
              <a:avLst/>
              <a:gdLst>
                <a:gd name="T0" fmla="*/ 171 w 937"/>
                <a:gd name="T1" fmla="*/ 136 h 326"/>
                <a:gd name="T2" fmla="*/ 78 w 937"/>
                <a:gd name="T3" fmla="*/ 89 h 326"/>
                <a:gd name="T4" fmla="*/ 125 w 937"/>
                <a:gd name="T5" fmla="*/ 53 h 326"/>
                <a:gd name="T6" fmla="*/ 186 w 937"/>
                <a:gd name="T7" fmla="*/ 100 h 326"/>
                <a:gd name="T8" fmla="*/ 253 w 937"/>
                <a:gd name="T9" fmla="*/ 100 h 326"/>
                <a:gd name="T10" fmla="*/ 128 w 937"/>
                <a:gd name="T11" fmla="*/ 0 h 326"/>
                <a:gd name="T12" fmla="*/ 12 w 937"/>
                <a:gd name="T13" fmla="*/ 94 h 326"/>
                <a:gd name="T14" fmla="*/ 104 w 937"/>
                <a:gd name="T15" fmla="*/ 183 h 326"/>
                <a:gd name="T16" fmla="*/ 197 w 937"/>
                <a:gd name="T17" fmla="*/ 234 h 326"/>
                <a:gd name="T18" fmla="*/ 136 w 937"/>
                <a:gd name="T19" fmla="*/ 273 h 326"/>
                <a:gd name="T20" fmla="*/ 67 w 937"/>
                <a:gd name="T21" fmla="*/ 215 h 326"/>
                <a:gd name="T22" fmla="*/ 1 w 937"/>
                <a:gd name="T23" fmla="*/ 215 h 326"/>
                <a:gd name="T24" fmla="*/ 134 w 937"/>
                <a:gd name="T25" fmla="*/ 326 h 326"/>
                <a:gd name="T26" fmla="*/ 263 w 937"/>
                <a:gd name="T27" fmla="*/ 226 h 326"/>
                <a:gd name="T28" fmla="*/ 171 w 937"/>
                <a:gd name="T29" fmla="*/ 136 h 326"/>
                <a:gd name="T30" fmla="*/ 541 w 937"/>
                <a:gd name="T31" fmla="*/ 121 h 326"/>
                <a:gd name="T32" fmla="*/ 541 w 937"/>
                <a:gd name="T33" fmla="*/ 121 h 326"/>
                <a:gd name="T34" fmla="*/ 473 w 937"/>
                <a:gd name="T35" fmla="*/ 87 h 326"/>
                <a:gd name="T36" fmla="*/ 374 w 937"/>
                <a:gd name="T37" fmla="*/ 204 h 326"/>
                <a:gd name="T38" fmla="*/ 475 w 937"/>
                <a:gd name="T39" fmla="*/ 325 h 326"/>
                <a:gd name="T40" fmla="*/ 543 w 937"/>
                <a:gd name="T41" fmla="*/ 290 h 326"/>
                <a:gd name="T42" fmla="*/ 544 w 937"/>
                <a:gd name="T43" fmla="*/ 290 h 326"/>
                <a:gd name="T44" fmla="*/ 544 w 937"/>
                <a:gd name="T45" fmla="*/ 319 h 326"/>
                <a:gd name="T46" fmla="*/ 603 w 937"/>
                <a:gd name="T47" fmla="*/ 319 h 326"/>
                <a:gd name="T48" fmla="*/ 603 w 937"/>
                <a:gd name="T49" fmla="*/ 8 h 326"/>
                <a:gd name="T50" fmla="*/ 541 w 937"/>
                <a:gd name="T51" fmla="*/ 8 h 326"/>
                <a:gd name="T52" fmla="*/ 541 w 937"/>
                <a:gd name="T53" fmla="*/ 121 h 326"/>
                <a:gd name="T54" fmla="*/ 490 w 937"/>
                <a:gd name="T55" fmla="*/ 278 h 326"/>
                <a:gd name="T56" fmla="*/ 436 w 937"/>
                <a:gd name="T57" fmla="*/ 206 h 326"/>
                <a:gd name="T58" fmla="*/ 490 w 937"/>
                <a:gd name="T59" fmla="*/ 134 h 326"/>
                <a:gd name="T60" fmla="*/ 543 w 937"/>
                <a:gd name="T61" fmla="*/ 205 h 326"/>
                <a:gd name="T62" fmla="*/ 490 w 937"/>
                <a:gd name="T63" fmla="*/ 278 h 326"/>
                <a:gd name="T64" fmla="*/ 741 w 937"/>
                <a:gd name="T65" fmla="*/ 87 h 326"/>
                <a:gd name="T66" fmla="*/ 626 w 937"/>
                <a:gd name="T67" fmla="*/ 206 h 326"/>
                <a:gd name="T68" fmla="*/ 741 w 937"/>
                <a:gd name="T69" fmla="*/ 325 h 326"/>
                <a:gd name="T70" fmla="*/ 846 w 937"/>
                <a:gd name="T71" fmla="*/ 249 h 326"/>
                <a:gd name="T72" fmla="*/ 792 w 937"/>
                <a:gd name="T73" fmla="*/ 249 h 326"/>
                <a:gd name="T74" fmla="*/ 743 w 937"/>
                <a:gd name="T75" fmla="*/ 278 h 326"/>
                <a:gd name="T76" fmla="*/ 687 w 937"/>
                <a:gd name="T77" fmla="*/ 221 h 326"/>
                <a:gd name="T78" fmla="*/ 850 w 937"/>
                <a:gd name="T79" fmla="*/ 221 h 326"/>
                <a:gd name="T80" fmla="*/ 741 w 937"/>
                <a:gd name="T81" fmla="*/ 87 h 326"/>
                <a:gd name="T82" fmla="*/ 687 w 937"/>
                <a:gd name="T83" fmla="*/ 182 h 326"/>
                <a:gd name="T84" fmla="*/ 739 w 937"/>
                <a:gd name="T85" fmla="*/ 134 h 326"/>
                <a:gd name="T86" fmla="*/ 788 w 937"/>
                <a:gd name="T87" fmla="*/ 182 h 326"/>
                <a:gd name="T88" fmla="*/ 687 w 937"/>
                <a:gd name="T89" fmla="*/ 182 h 326"/>
                <a:gd name="T90" fmla="*/ 875 w 937"/>
                <a:gd name="T91" fmla="*/ 319 h 326"/>
                <a:gd name="T92" fmla="*/ 937 w 937"/>
                <a:gd name="T93" fmla="*/ 319 h 326"/>
                <a:gd name="T94" fmla="*/ 937 w 937"/>
                <a:gd name="T95" fmla="*/ 8 h 326"/>
                <a:gd name="T96" fmla="*/ 875 w 937"/>
                <a:gd name="T97" fmla="*/ 8 h 326"/>
                <a:gd name="T98" fmla="*/ 875 w 937"/>
                <a:gd name="T99" fmla="*/ 319 h 326"/>
                <a:gd name="T100" fmla="*/ 286 w 937"/>
                <a:gd name="T101" fmla="*/ 319 h 326"/>
                <a:gd name="T102" fmla="*/ 348 w 937"/>
                <a:gd name="T103" fmla="*/ 319 h 326"/>
                <a:gd name="T104" fmla="*/ 348 w 937"/>
                <a:gd name="T105" fmla="*/ 93 h 326"/>
                <a:gd name="T106" fmla="*/ 286 w 937"/>
                <a:gd name="T107" fmla="*/ 93 h 326"/>
                <a:gd name="T108" fmla="*/ 286 w 937"/>
                <a:gd name="T109" fmla="*/ 319 h 326"/>
                <a:gd name="T110" fmla="*/ 286 w 937"/>
                <a:gd name="T111" fmla="*/ 59 h 326"/>
                <a:gd name="T112" fmla="*/ 348 w 937"/>
                <a:gd name="T113" fmla="*/ 59 h 326"/>
                <a:gd name="T114" fmla="*/ 348 w 937"/>
                <a:gd name="T115" fmla="*/ 8 h 326"/>
                <a:gd name="T116" fmla="*/ 286 w 937"/>
                <a:gd name="T117" fmla="*/ 8 h 326"/>
                <a:gd name="T118" fmla="*/ 286 w 937"/>
                <a:gd name="T119" fmla="*/ 59 h 3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937" h="326">
                  <a:moveTo>
                    <a:pt x="171" y="136"/>
                  </a:moveTo>
                  <a:cubicBezTo>
                    <a:pt x="93" y="116"/>
                    <a:pt x="78" y="113"/>
                    <a:pt x="78" y="89"/>
                  </a:cubicBezTo>
                  <a:cubicBezTo>
                    <a:pt x="78" y="63"/>
                    <a:pt x="103" y="53"/>
                    <a:pt x="125" y="53"/>
                  </a:cubicBezTo>
                  <a:cubicBezTo>
                    <a:pt x="158" y="53"/>
                    <a:pt x="184" y="63"/>
                    <a:pt x="186" y="100"/>
                  </a:cubicBezTo>
                  <a:cubicBezTo>
                    <a:pt x="253" y="100"/>
                    <a:pt x="253" y="100"/>
                    <a:pt x="253" y="100"/>
                  </a:cubicBezTo>
                  <a:cubicBezTo>
                    <a:pt x="253" y="29"/>
                    <a:pt x="193" y="0"/>
                    <a:pt x="128" y="0"/>
                  </a:cubicBezTo>
                  <a:cubicBezTo>
                    <a:pt x="72" y="0"/>
                    <a:pt x="12" y="31"/>
                    <a:pt x="12" y="94"/>
                  </a:cubicBezTo>
                  <a:cubicBezTo>
                    <a:pt x="12" y="153"/>
                    <a:pt x="58" y="171"/>
                    <a:pt x="104" y="183"/>
                  </a:cubicBezTo>
                  <a:cubicBezTo>
                    <a:pt x="150" y="195"/>
                    <a:pt x="197" y="201"/>
                    <a:pt x="197" y="234"/>
                  </a:cubicBezTo>
                  <a:cubicBezTo>
                    <a:pt x="197" y="266"/>
                    <a:pt x="160" y="273"/>
                    <a:pt x="136" y="273"/>
                  </a:cubicBezTo>
                  <a:cubicBezTo>
                    <a:pt x="100" y="273"/>
                    <a:pt x="67" y="257"/>
                    <a:pt x="67" y="215"/>
                  </a:cubicBezTo>
                  <a:cubicBezTo>
                    <a:pt x="1" y="215"/>
                    <a:pt x="1" y="215"/>
                    <a:pt x="1" y="215"/>
                  </a:cubicBezTo>
                  <a:cubicBezTo>
                    <a:pt x="0" y="292"/>
                    <a:pt x="65" y="326"/>
                    <a:pt x="134" y="326"/>
                  </a:cubicBezTo>
                  <a:cubicBezTo>
                    <a:pt x="218" y="326"/>
                    <a:pt x="263" y="283"/>
                    <a:pt x="263" y="226"/>
                  </a:cubicBezTo>
                  <a:cubicBezTo>
                    <a:pt x="263" y="156"/>
                    <a:pt x="193" y="141"/>
                    <a:pt x="171" y="136"/>
                  </a:cubicBezTo>
                  <a:moveTo>
                    <a:pt x="541" y="121"/>
                  </a:moveTo>
                  <a:cubicBezTo>
                    <a:pt x="541" y="121"/>
                    <a:pt x="541" y="121"/>
                    <a:pt x="541" y="121"/>
                  </a:cubicBezTo>
                  <a:cubicBezTo>
                    <a:pt x="526" y="99"/>
                    <a:pt x="500" y="87"/>
                    <a:pt x="473" y="87"/>
                  </a:cubicBezTo>
                  <a:cubicBezTo>
                    <a:pt x="407" y="87"/>
                    <a:pt x="374" y="144"/>
                    <a:pt x="374" y="204"/>
                  </a:cubicBezTo>
                  <a:cubicBezTo>
                    <a:pt x="374" y="266"/>
                    <a:pt x="407" y="325"/>
                    <a:pt x="475" y="325"/>
                  </a:cubicBezTo>
                  <a:cubicBezTo>
                    <a:pt x="504" y="325"/>
                    <a:pt x="529" y="314"/>
                    <a:pt x="543" y="290"/>
                  </a:cubicBezTo>
                  <a:cubicBezTo>
                    <a:pt x="544" y="290"/>
                    <a:pt x="544" y="290"/>
                    <a:pt x="544" y="290"/>
                  </a:cubicBezTo>
                  <a:cubicBezTo>
                    <a:pt x="544" y="319"/>
                    <a:pt x="544" y="319"/>
                    <a:pt x="544" y="319"/>
                  </a:cubicBezTo>
                  <a:cubicBezTo>
                    <a:pt x="603" y="319"/>
                    <a:pt x="603" y="319"/>
                    <a:pt x="603" y="319"/>
                  </a:cubicBezTo>
                  <a:cubicBezTo>
                    <a:pt x="603" y="8"/>
                    <a:pt x="603" y="8"/>
                    <a:pt x="603" y="8"/>
                  </a:cubicBezTo>
                  <a:cubicBezTo>
                    <a:pt x="541" y="8"/>
                    <a:pt x="541" y="8"/>
                    <a:pt x="541" y="8"/>
                  </a:cubicBezTo>
                  <a:lnTo>
                    <a:pt x="541" y="121"/>
                  </a:lnTo>
                  <a:close/>
                  <a:moveTo>
                    <a:pt x="490" y="278"/>
                  </a:moveTo>
                  <a:cubicBezTo>
                    <a:pt x="452" y="278"/>
                    <a:pt x="436" y="241"/>
                    <a:pt x="436" y="206"/>
                  </a:cubicBezTo>
                  <a:cubicBezTo>
                    <a:pt x="436" y="169"/>
                    <a:pt x="449" y="134"/>
                    <a:pt x="490" y="134"/>
                  </a:cubicBezTo>
                  <a:cubicBezTo>
                    <a:pt x="530" y="134"/>
                    <a:pt x="543" y="169"/>
                    <a:pt x="543" y="205"/>
                  </a:cubicBezTo>
                  <a:cubicBezTo>
                    <a:pt x="543" y="242"/>
                    <a:pt x="531" y="278"/>
                    <a:pt x="490" y="278"/>
                  </a:cubicBezTo>
                  <a:moveTo>
                    <a:pt x="741" y="87"/>
                  </a:moveTo>
                  <a:cubicBezTo>
                    <a:pt x="672" y="87"/>
                    <a:pt x="626" y="139"/>
                    <a:pt x="626" y="206"/>
                  </a:cubicBezTo>
                  <a:cubicBezTo>
                    <a:pt x="626" y="276"/>
                    <a:pt x="670" y="325"/>
                    <a:pt x="741" y="325"/>
                  </a:cubicBezTo>
                  <a:cubicBezTo>
                    <a:pt x="792" y="325"/>
                    <a:pt x="829" y="302"/>
                    <a:pt x="846" y="249"/>
                  </a:cubicBezTo>
                  <a:cubicBezTo>
                    <a:pt x="792" y="249"/>
                    <a:pt x="792" y="249"/>
                    <a:pt x="792" y="249"/>
                  </a:cubicBezTo>
                  <a:cubicBezTo>
                    <a:pt x="788" y="263"/>
                    <a:pt x="768" y="278"/>
                    <a:pt x="743" y="278"/>
                  </a:cubicBezTo>
                  <a:cubicBezTo>
                    <a:pt x="708" y="278"/>
                    <a:pt x="689" y="260"/>
                    <a:pt x="687" y="221"/>
                  </a:cubicBezTo>
                  <a:cubicBezTo>
                    <a:pt x="850" y="221"/>
                    <a:pt x="850" y="221"/>
                    <a:pt x="850" y="221"/>
                  </a:cubicBezTo>
                  <a:cubicBezTo>
                    <a:pt x="854" y="152"/>
                    <a:pt x="817" y="87"/>
                    <a:pt x="741" y="87"/>
                  </a:cubicBezTo>
                  <a:moveTo>
                    <a:pt x="687" y="182"/>
                  </a:moveTo>
                  <a:cubicBezTo>
                    <a:pt x="688" y="164"/>
                    <a:pt x="700" y="134"/>
                    <a:pt x="739" y="134"/>
                  </a:cubicBezTo>
                  <a:cubicBezTo>
                    <a:pt x="769" y="134"/>
                    <a:pt x="782" y="151"/>
                    <a:pt x="788" y="182"/>
                  </a:cubicBezTo>
                  <a:lnTo>
                    <a:pt x="687" y="182"/>
                  </a:lnTo>
                  <a:close/>
                  <a:moveTo>
                    <a:pt x="875" y="319"/>
                  </a:moveTo>
                  <a:cubicBezTo>
                    <a:pt x="937" y="319"/>
                    <a:pt x="937" y="319"/>
                    <a:pt x="937" y="319"/>
                  </a:cubicBezTo>
                  <a:cubicBezTo>
                    <a:pt x="937" y="8"/>
                    <a:pt x="937" y="8"/>
                    <a:pt x="937" y="8"/>
                  </a:cubicBezTo>
                  <a:cubicBezTo>
                    <a:pt x="875" y="8"/>
                    <a:pt x="875" y="8"/>
                    <a:pt x="875" y="8"/>
                  </a:cubicBezTo>
                  <a:lnTo>
                    <a:pt x="875" y="319"/>
                  </a:lnTo>
                  <a:close/>
                  <a:moveTo>
                    <a:pt x="286" y="319"/>
                  </a:moveTo>
                  <a:cubicBezTo>
                    <a:pt x="348" y="319"/>
                    <a:pt x="348" y="319"/>
                    <a:pt x="348" y="319"/>
                  </a:cubicBezTo>
                  <a:cubicBezTo>
                    <a:pt x="348" y="93"/>
                    <a:pt x="348" y="93"/>
                    <a:pt x="348" y="93"/>
                  </a:cubicBezTo>
                  <a:cubicBezTo>
                    <a:pt x="286" y="93"/>
                    <a:pt x="286" y="93"/>
                    <a:pt x="286" y="93"/>
                  </a:cubicBezTo>
                  <a:lnTo>
                    <a:pt x="286" y="319"/>
                  </a:lnTo>
                  <a:close/>
                  <a:moveTo>
                    <a:pt x="286" y="59"/>
                  </a:moveTo>
                  <a:cubicBezTo>
                    <a:pt x="348" y="59"/>
                    <a:pt x="348" y="59"/>
                    <a:pt x="348" y="59"/>
                  </a:cubicBezTo>
                  <a:cubicBezTo>
                    <a:pt x="348" y="8"/>
                    <a:pt x="348" y="8"/>
                    <a:pt x="348" y="8"/>
                  </a:cubicBezTo>
                  <a:cubicBezTo>
                    <a:pt x="286" y="8"/>
                    <a:pt x="286" y="8"/>
                    <a:pt x="286" y="8"/>
                  </a:cubicBezTo>
                  <a:lnTo>
                    <a:pt x="286" y="59"/>
                  </a:lnTo>
                  <a:close/>
                </a:path>
              </a:pathLst>
            </a:custGeom>
            <a:solidFill>
              <a:srgbClr val="005BA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solidFill>
                  <a:srgbClr val="000000"/>
                </a:solidFill>
              </a:endParaRPr>
            </a:p>
          </p:txBody>
        </p:sp>
      </p:grpSp>
      <p:sp>
        <p:nvSpPr>
          <p:cNvPr id="16" name="Footer Placeholder 3"/>
          <p:cNvSpPr txBox="1">
            <a:spLocks/>
          </p:cNvSpPr>
          <p:nvPr/>
        </p:nvSpPr>
        <p:spPr>
          <a:xfrm>
            <a:off x="1341438" y="6626225"/>
            <a:ext cx="2442563" cy="138499"/>
          </a:xfrm>
          <a:prstGeom prst="rect">
            <a:avLst/>
          </a:prstGeom>
        </p:spPr>
        <p:txBody>
          <a:bodyPr wrap="none" lIns="0" tIns="0" rIns="0" bIns="0">
            <a:spAutoFit/>
          </a:bodyPr>
          <a:lstStyle>
            <a:lvl1pPr marL="0" algn="l" rtl="0" latinLnBrk="0">
              <a:defRPr sz="900" kern="1200">
                <a:solidFill>
                  <a:schemeClr val="tx2"/>
                </a:solidFill>
                <a:latin typeface="+mn-lt"/>
                <a:ea typeface="+mn-ea"/>
                <a:cs typeface="+mn-cs"/>
              </a:defRPr>
            </a:lvl1pPr>
            <a:lvl2pPr marL="457200" algn="l" rtl="0" latinLnBrk="0">
              <a:defRPr sz="1800" kern="1200">
                <a:solidFill>
                  <a:schemeClr val="tx1"/>
                </a:solidFill>
                <a:latin typeface="+mn-lt"/>
                <a:ea typeface="+mn-ea"/>
                <a:cs typeface="+mn-cs"/>
              </a:defRPr>
            </a:lvl2pPr>
            <a:lvl3pPr marL="914400" algn="l" rtl="0" latinLnBrk="0">
              <a:defRPr sz="1800" kern="1200">
                <a:solidFill>
                  <a:schemeClr val="tx1"/>
                </a:solidFill>
                <a:latin typeface="+mn-lt"/>
                <a:ea typeface="+mn-ea"/>
                <a:cs typeface="+mn-cs"/>
              </a:defRPr>
            </a:lvl3pPr>
            <a:lvl4pPr marL="1371600" algn="l" rtl="0" latinLnBrk="0">
              <a:defRPr sz="1800" kern="1200">
                <a:solidFill>
                  <a:schemeClr val="tx1"/>
                </a:solidFill>
                <a:latin typeface="+mn-lt"/>
                <a:ea typeface="+mn-ea"/>
                <a:cs typeface="+mn-cs"/>
              </a:defRPr>
            </a:lvl4pPr>
            <a:lvl5pPr marL="1828800" algn="l" rtl="0" latinLnBrk="0">
              <a:defRPr sz="1800" kern="1200">
                <a:solidFill>
                  <a:schemeClr val="tx1"/>
                </a:solidFill>
                <a:latin typeface="+mn-lt"/>
                <a:ea typeface="+mn-ea"/>
                <a:cs typeface="+mn-cs"/>
              </a:defRPr>
            </a:lvl5pPr>
            <a:lvl6pPr marL="2286000" algn="l" rtl="0" latinLnBrk="0">
              <a:defRPr sz="1800" kern="1200">
                <a:solidFill>
                  <a:schemeClr val="tx1"/>
                </a:solidFill>
                <a:latin typeface="+mn-lt"/>
                <a:ea typeface="+mn-ea"/>
                <a:cs typeface="+mn-cs"/>
              </a:defRPr>
            </a:lvl6pPr>
            <a:lvl7pPr marL="2743200" algn="l" rtl="0" latinLnBrk="0">
              <a:defRPr sz="1800" kern="1200">
                <a:solidFill>
                  <a:schemeClr val="tx1"/>
                </a:solidFill>
                <a:latin typeface="+mn-lt"/>
                <a:ea typeface="+mn-ea"/>
                <a:cs typeface="+mn-cs"/>
              </a:defRPr>
            </a:lvl7pPr>
            <a:lvl8pPr marL="3200400" algn="l" rtl="0" latinLnBrk="0">
              <a:defRPr sz="1800" kern="1200">
                <a:solidFill>
                  <a:schemeClr val="tx1"/>
                </a:solidFill>
                <a:latin typeface="+mn-lt"/>
                <a:ea typeface="+mn-ea"/>
                <a:cs typeface="+mn-cs"/>
              </a:defRPr>
            </a:lvl8pPr>
            <a:lvl9pPr marL="3657600" algn="l" rtl="0" latinLnBrk="0">
              <a:defRPr sz="1800" kern="1200">
                <a:solidFill>
                  <a:schemeClr val="tx1"/>
                </a:solidFill>
                <a:latin typeface="+mn-lt"/>
                <a:ea typeface="+mn-ea"/>
                <a:cs typeface="+mn-cs"/>
              </a:defRPr>
            </a:lvl9pPr>
            <a:extLst/>
          </a:lstStyle>
          <a:p>
            <a:r>
              <a:rPr lang="en-GB">
                <a:solidFill>
                  <a:srgbClr val="7F7F7F"/>
                </a:solidFill>
              </a:rPr>
              <a:t>Modèle Sidel 2013, </a:t>
            </a:r>
            <a:fld id="{74360A6C-0130-475B-8B37-F39CE4E35109}" type="datetime4">
              <a:rPr lang="en-GB" smtClean="0">
                <a:solidFill>
                  <a:srgbClr val="7F7F7F"/>
                </a:solidFill>
              </a:rPr>
              <a:pPr/>
              <a:t>Thu, 14 March</a:t>
            </a:fld>
            <a:r>
              <a:rPr lang="en-GB">
                <a:solidFill>
                  <a:srgbClr val="7F7F7F"/>
                </a:solidFill>
              </a:rPr>
              <a:t> – Confidentiel</a:t>
            </a:r>
            <a:endParaRPr lang="fr-FR" dirty="0">
              <a:solidFill>
                <a:srgbClr val="7F7F7F"/>
              </a:solidFill>
            </a:endParaRPr>
          </a:p>
        </p:txBody>
      </p:sp>
      <p:sp>
        <p:nvSpPr>
          <p:cNvPr id="17" name="Slide Number Placeholder 4"/>
          <p:cNvSpPr txBox="1">
            <a:spLocks/>
          </p:cNvSpPr>
          <p:nvPr/>
        </p:nvSpPr>
        <p:spPr>
          <a:xfrm>
            <a:off x="652780" y="6626225"/>
            <a:ext cx="448841" cy="138499"/>
          </a:xfrm>
          <a:prstGeom prst="rect">
            <a:avLst/>
          </a:prstGeom>
        </p:spPr>
        <p:txBody>
          <a:bodyPr wrap="none" lIns="0" tIns="0" rIns="0" bIns="0">
            <a:spAutoFit/>
          </a:bodyPr>
          <a:lstStyle>
            <a:lvl1pPr marL="0" algn="l" rtl="0" latinLnBrk="0">
              <a:defRPr sz="900" kern="1200">
                <a:solidFill>
                  <a:schemeClr val="tx2"/>
                </a:solidFill>
                <a:latin typeface="+mn-lt"/>
                <a:ea typeface="+mn-ea"/>
                <a:cs typeface="+mn-cs"/>
              </a:defRPr>
            </a:lvl1pPr>
            <a:lvl2pPr marL="457200" algn="l" rtl="0" latinLnBrk="0">
              <a:defRPr sz="1800" kern="1200">
                <a:solidFill>
                  <a:schemeClr val="tx1"/>
                </a:solidFill>
                <a:latin typeface="+mn-lt"/>
                <a:ea typeface="+mn-ea"/>
                <a:cs typeface="+mn-cs"/>
              </a:defRPr>
            </a:lvl2pPr>
            <a:lvl3pPr marL="914400" algn="l" rtl="0" latinLnBrk="0">
              <a:defRPr sz="1800" kern="1200">
                <a:solidFill>
                  <a:schemeClr val="tx1"/>
                </a:solidFill>
                <a:latin typeface="+mn-lt"/>
                <a:ea typeface="+mn-ea"/>
                <a:cs typeface="+mn-cs"/>
              </a:defRPr>
            </a:lvl3pPr>
            <a:lvl4pPr marL="1371600" algn="l" rtl="0" latinLnBrk="0">
              <a:defRPr sz="1800" kern="1200">
                <a:solidFill>
                  <a:schemeClr val="tx1"/>
                </a:solidFill>
                <a:latin typeface="+mn-lt"/>
                <a:ea typeface="+mn-ea"/>
                <a:cs typeface="+mn-cs"/>
              </a:defRPr>
            </a:lvl4pPr>
            <a:lvl5pPr marL="1828800" algn="l" rtl="0" latinLnBrk="0">
              <a:defRPr sz="1800" kern="1200">
                <a:solidFill>
                  <a:schemeClr val="tx1"/>
                </a:solidFill>
                <a:latin typeface="+mn-lt"/>
                <a:ea typeface="+mn-ea"/>
                <a:cs typeface="+mn-cs"/>
              </a:defRPr>
            </a:lvl5pPr>
            <a:lvl6pPr marL="2286000" algn="l" rtl="0" latinLnBrk="0">
              <a:defRPr sz="1800" kern="1200">
                <a:solidFill>
                  <a:schemeClr val="tx1"/>
                </a:solidFill>
                <a:latin typeface="+mn-lt"/>
                <a:ea typeface="+mn-ea"/>
                <a:cs typeface="+mn-cs"/>
              </a:defRPr>
            </a:lvl6pPr>
            <a:lvl7pPr marL="2743200" algn="l" rtl="0" latinLnBrk="0">
              <a:defRPr sz="1800" kern="1200">
                <a:solidFill>
                  <a:schemeClr val="tx1"/>
                </a:solidFill>
                <a:latin typeface="+mn-lt"/>
                <a:ea typeface="+mn-ea"/>
                <a:cs typeface="+mn-cs"/>
              </a:defRPr>
            </a:lvl7pPr>
            <a:lvl8pPr marL="3200400" algn="l" rtl="0" latinLnBrk="0">
              <a:defRPr sz="1800" kern="1200">
                <a:solidFill>
                  <a:schemeClr val="tx1"/>
                </a:solidFill>
                <a:latin typeface="+mn-lt"/>
                <a:ea typeface="+mn-ea"/>
                <a:cs typeface="+mn-cs"/>
              </a:defRPr>
            </a:lvl8pPr>
            <a:lvl9pPr marL="3657600" algn="l" rtl="0" latinLnBrk="0">
              <a:defRPr sz="1800" kern="1200">
                <a:solidFill>
                  <a:schemeClr val="tx1"/>
                </a:solidFill>
                <a:latin typeface="+mn-lt"/>
                <a:ea typeface="+mn-ea"/>
                <a:cs typeface="+mn-cs"/>
              </a:defRPr>
            </a:lvl9pPr>
            <a:extLst/>
          </a:lstStyle>
          <a:p>
            <a:r>
              <a:rPr lang="en-GB" dirty="0">
                <a:solidFill>
                  <a:srgbClr val="7F7F7F"/>
                </a:solidFill>
              </a:rPr>
              <a:t>Page </a:t>
            </a:r>
            <a:fld id="{7873E190-40CF-412D-9604-1EFCEB1508B2}" type="slidenum">
              <a:rPr lang="en-GB" smtClean="0">
                <a:solidFill>
                  <a:srgbClr val="7F7F7F"/>
                </a:solidFill>
              </a:rPr>
              <a:pPr/>
              <a:t>‹#›</a:t>
            </a:fld>
            <a:endParaRPr lang="fr-FR" dirty="0">
              <a:solidFill>
                <a:srgbClr val="7F7F7F"/>
              </a:solidFill>
            </a:endParaRPr>
          </a:p>
        </p:txBody>
      </p:sp>
      <p:sp>
        <p:nvSpPr>
          <p:cNvPr id="4" name="Text Placeholder 3"/>
          <p:cNvSpPr>
            <a:spLocks noGrp="1"/>
          </p:cNvSpPr>
          <p:nvPr>
            <p:ph type="body" idx="1"/>
          </p:nvPr>
        </p:nvSpPr>
        <p:spPr>
          <a:xfrm>
            <a:off x="648000" y="1485900"/>
            <a:ext cx="7997525" cy="4762500"/>
          </a:xfrm>
          <a:prstGeom prst="rect">
            <a:avLst/>
          </a:prstGeom>
        </p:spPr>
        <p:txBody>
          <a:bodyPr vert="horz" lIns="0" tIns="0" rIns="0" bIns="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B" dirty="0"/>
          </a:p>
        </p:txBody>
      </p:sp>
    </p:spTree>
    <p:extLst>
      <p:ext uri="{BB962C8B-B14F-4D97-AF65-F5344CB8AC3E}">
        <p14:creationId xmlns:p14="http://schemas.microsoft.com/office/powerpoint/2010/main" val="440441946"/>
      </p:ext>
    </p:extLst>
  </p:cSld>
  <p:clrMap bg1="dk1" tx1="lt1" bg2="dk2" tx2="lt2" accent1="accent1" accent2="accent2" accent3="accent3" accent4="accent4" accent5="accent5" accent6="accent6" hlink="hlink" folHlink="folHlink"/>
  <p:sldLayoutIdLst>
    <p:sldLayoutId id="2147484003" r:id="rId1"/>
    <p:sldLayoutId id="2147484004" r:id="rId2"/>
    <p:sldLayoutId id="2147484005" r:id="rId3"/>
    <p:sldLayoutId id="2147484006" r:id="rId4"/>
    <p:sldLayoutId id="2147484007" r:id="rId5"/>
    <p:sldLayoutId id="2147484008" r:id="rId6"/>
    <p:sldLayoutId id="2147484009" r:id="rId7"/>
  </p:sldLayoutIdLst>
  <p:txStyles>
    <p:titleStyle>
      <a:lvl1pPr algn="l" rtl="0" eaLnBrk="1" latinLnBrk="0" hangingPunct="1">
        <a:spcBef>
          <a:spcPct val="0"/>
        </a:spcBef>
        <a:buNone/>
        <a:defRPr lang="en-US" sz="3000" b="1" cap="none" baseline="0" noProof="1" dirty="0">
          <a:solidFill>
            <a:schemeClr val="accent4"/>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extLst/>
    </p:titleStyle>
    <p:bodyStyle>
      <a:lvl1pPr marL="0" indent="0" algn="l" rtl="0" eaLnBrk="1" latinLnBrk="0" hangingPunct="1">
        <a:spcBef>
          <a:spcPct val="20000"/>
        </a:spcBef>
        <a:buNone/>
        <a:defRPr lang="en-US" sz="2000" noProof="1" smtClean="0">
          <a:solidFill>
            <a:schemeClr val="tx1"/>
          </a:solidFill>
          <a:latin typeface="+mn-lt"/>
          <a:ea typeface="+mn-ea"/>
          <a:cs typeface="+mn-cs"/>
        </a:defRPr>
      </a:lvl1pPr>
      <a:lvl2pPr marL="182563" indent="-182563" algn="l" rtl="0" eaLnBrk="1" latinLnBrk="0" hangingPunct="1">
        <a:spcBef>
          <a:spcPts val="1200"/>
        </a:spcBef>
        <a:buClr>
          <a:schemeClr val="accent4"/>
        </a:buClr>
        <a:buFont typeface="Wingdings" pitchFamily="2" charset="2"/>
        <a:buChar char="§"/>
        <a:defRPr lang="en-US" sz="1800" noProof="1" smtClean="0">
          <a:solidFill>
            <a:schemeClr val="tx1"/>
          </a:solidFill>
          <a:latin typeface="+mn-lt"/>
          <a:ea typeface="+mn-ea"/>
          <a:cs typeface="+mn-cs"/>
        </a:defRPr>
      </a:lvl2pPr>
      <a:lvl3pPr marL="357188" indent="-174625" algn="l" rtl="0" eaLnBrk="1" latinLnBrk="0" hangingPunct="1">
        <a:spcBef>
          <a:spcPts val="0"/>
        </a:spcBef>
        <a:buClr>
          <a:schemeClr val="accent4"/>
        </a:buClr>
        <a:buFont typeface="Wingdings" pitchFamily="2" charset="2"/>
        <a:buChar char="§"/>
        <a:defRPr lang="en-US" sz="1600" noProof="1" smtClean="0">
          <a:solidFill>
            <a:schemeClr val="tx1"/>
          </a:solidFill>
          <a:latin typeface="+mn-lt"/>
          <a:ea typeface="+mn-ea"/>
          <a:cs typeface="+mn-cs"/>
        </a:defRPr>
      </a:lvl3pPr>
      <a:lvl4pPr marL="539750" indent="-182563" algn="l" rtl="0" eaLnBrk="1" latinLnBrk="0" hangingPunct="1">
        <a:spcBef>
          <a:spcPts val="0"/>
        </a:spcBef>
        <a:buFont typeface="Wingdings" pitchFamily="2" charset="2"/>
        <a:buChar char="§"/>
        <a:defRPr lang="en-US" sz="1600" noProof="1" smtClean="0">
          <a:solidFill>
            <a:schemeClr val="tx1"/>
          </a:solidFill>
          <a:latin typeface="+mn-lt"/>
          <a:ea typeface="+mn-ea"/>
          <a:cs typeface="+mn-cs"/>
        </a:defRPr>
      </a:lvl4pPr>
      <a:lvl5pPr marL="714375" indent="-174625" algn="l" rtl="0" eaLnBrk="1" latinLnBrk="0" hangingPunct="1">
        <a:spcBef>
          <a:spcPts val="0"/>
        </a:spcBef>
        <a:buFont typeface="Wingdings" pitchFamily="2" charset="2"/>
        <a:buChar char="§"/>
        <a:defRPr lang="en-US" sz="1600" noProof="1" dirty="0">
          <a:solidFill>
            <a:schemeClr val="tx1"/>
          </a:solidFill>
          <a:latin typeface="+mn-lt"/>
          <a:ea typeface="+mn-ea"/>
          <a:cs typeface="+mn-cs"/>
        </a:defRPr>
      </a:lvl5pPr>
      <a:lvl6pPr marL="2514600" indent="-228600" algn="l" rtl="0" eaLnBrk="1" latinLnBrk="0" hangingPunct="1">
        <a:spcBef>
          <a:spcPct val="20000"/>
        </a:spcBef>
        <a:buChar char="•"/>
        <a:defRPr sz="2000">
          <a:solidFill>
            <a:schemeClr val="tx1"/>
          </a:solidFill>
          <a:latin typeface="+mn-lt"/>
          <a:ea typeface="+mn-ea"/>
          <a:cs typeface="+mn-cs"/>
        </a:defRPr>
      </a:lvl6pPr>
      <a:lvl7pPr marL="2971800" indent="-228600" algn="l" rtl="0" eaLnBrk="1" latinLnBrk="0" hangingPunct="1">
        <a:spcBef>
          <a:spcPct val="20000"/>
        </a:spcBef>
        <a:buChar char="•"/>
        <a:defRPr sz="2000">
          <a:solidFill>
            <a:schemeClr val="tx1"/>
          </a:solidFill>
          <a:latin typeface="+mn-lt"/>
          <a:ea typeface="+mn-ea"/>
          <a:cs typeface="+mn-cs"/>
        </a:defRPr>
      </a:lvl7pPr>
      <a:lvl8pPr marL="3429000" indent="-228600" algn="l" rtl="0" eaLnBrk="1" latinLnBrk="0" hangingPunct="1">
        <a:spcBef>
          <a:spcPct val="20000"/>
        </a:spcBef>
        <a:buChar char="•"/>
        <a:defRPr sz="2000">
          <a:solidFill>
            <a:schemeClr val="tx1"/>
          </a:solidFill>
          <a:latin typeface="+mn-lt"/>
          <a:ea typeface="+mn-ea"/>
          <a:cs typeface="+mn-cs"/>
        </a:defRPr>
      </a:lvl8pPr>
      <a:lvl9pPr marL="3886200" indent="-228600" algn="l" rtl="0" eaLnBrk="1" latinLnBrk="0" hangingPunct="1">
        <a:spcBef>
          <a:spcPct val="20000"/>
        </a:spcBef>
        <a:buChar char="•"/>
        <a:defRPr sz="2000">
          <a:solidFill>
            <a:schemeClr val="tx1"/>
          </a:solidFill>
          <a:latin typeface="+mn-lt"/>
          <a:ea typeface="+mn-ea"/>
          <a:cs typeface="+mn-cs"/>
        </a:defRPr>
      </a:lvl9pPr>
      <a:extLst/>
    </p:bodyStyle>
    <p:otherStyle>
      <a:lvl1pPr marL="0" algn="l" rtl="0" eaLnBrk="1" hangingPunct="1">
        <a:defRPr>
          <a:solidFill>
            <a:schemeClr val="tx1"/>
          </a:solidFill>
          <a:latin typeface="+mn-lt"/>
          <a:ea typeface="+mn-ea"/>
          <a:cs typeface="+mn-cs"/>
        </a:defRPr>
      </a:lvl1pPr>
      <a:lvl2pPr marL="457200" algn="l" rtl="0" eaLnBrk="1" hangingPunct="1">
        <a:defRPr>
          <a:solidFill>
            <a:schemeClr val="tx1"/>
          </a:solidFill>
          <a:latin typeface="+mn-lt"/>
          <a:ea typeface="+mn-ea"/>
          <a:cs typeface="+mn-cs"/>
        </a:defRPr>
      </a:lvl2pPr>
      <a:lvl3pPr marL="914400" algn="l" rtl="0" eaLnBrk="1" hangingPunct="1">
        <a:defRPr>
          <a:solidFill>
            <a:schemeClr val="tx1"/>
          </a:solidFill>
          <a:latin typeface="+mn-lt"/>
          <a:ea typeface="+mn-ea"/>
          <a:cs typeface="+mn-cs"/>
        </a:defRPr>
      </a:lvl3pPr>
      <a:lvl4pPr marL="1371600" algn="l" rtl="0" eaLnBrk="1" hangingPunct="1">
        <a:defRPr>
          <a:solidFill>
            <a:schemeClr val="tx1"/>
          </a:solidFill>
          <a:latin typeface="+mn-lt"/>
          <a:ea typeface="+mn-ea"/>
          <a:cs typeface="+mn-cs"/>
        </a:defRPr>
      </a:lvl4pPr>
      <a:lvl5pPr marL="1828800" algn="l" rtl="0" eaLnBrk="1" hangingPunct="1">
        <a:defRPr>
          <a:solidFill>
            <a:schemeClr val="tx1"/>
          </a:solidFill>
          <a:latin typeface="+mn-lt"/>
          <a:ea typeface="+mn-ea"/>
          <a:cs typeface="+mn-cs"/>
        </a:defRPr>
      </a:lvl5pPr>
      <a:lvl6pPr marL="2286000" algn="l" rtl="0" eaLnBrk="1" hangingPunct="1">
        <a:defRPr>
          <a:solidFill>
            <a:schemeClr val="tx1"/>
          </a:solidFill>
          <a:latin typeface="+mn-lt"/>
          <a:ea typeface="+mn-ea"/>
          <a:cs typeface="+mn-cs"/>
        </a:defRPr>
      </a:lvl6pPr>
      <a:lvl7pPr marL="2743200" algn="l" rtl="0" eaLnBrk="1" hangingPunct="1">
        <a:defRPr>
          <a:solidFill>
            <a:schemeClr val="tx1"/>
          </a:solidFill>
          <a:latin typeface="+mn-lt"/>
          <a:ea typeface="+mn-ea"/>
          <a:cs typeface="+mn-cs"/>
        </a:defRPr>
      </a:lvl7pPr>
      <a:lvl8pPr marL="3200400" algn="l" rtl="0" eaLnBrk="1" hangingPunct="1">
        <a:defRPr>
          <a:solidFill>
            <a:schemeClr val="tx1"/>
          </a:solidFill>
          <a:latin typeface="+mn-lt"/>
          <a:ea typeface="+mn-ea"/>
          <a:cs typeface="+mn-cs"/>
        </a:defRPr>
      </a:lvl8pPr>
      <a:lvl9pPr marL="3657600" algn="l" rtl="0" eaLnBrk="1" hangingPunct="1">
        <a:defRPr>
          <a:solidFill>
            <a:schemeClr val="tx1"/>
          </a:solidFill>
          <a:latin typeface="+mn-lt"/>
          <a:ea typeface="+mn-ea"/>
          <a:cs typeface="+mn-cs"/>
        </a:defRPr>
      </a:lvl9pPr>
      <a:extLst/>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bwMode="gray">
      <p:bgPr>
        <a:solidFill>
          <a:schemeClr val="tx1"/>
        </a:solidFill>
        <a:effectLst/>
      </p:bgPr>
    </p:bg>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p:custDataLst>
              <p:tags r:id="rId11"/>
            </p:custDataLst>
            <p:extLst>
              <p:ext uri="{D42A27DB-BD31-4B8C-83A1-F6EECF244321}">
                <p14:modId xmlns:p14="http://schemas.microsoft.com/office/powerpoint/2010/main" val="3171177554"/>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18485" name="think-cell Folie" r:id="rId12" imgW="270" imgH="270" progId="TCLayout.ActiveDocument.1">
                  <p:embed/>
                </p:oleObj>
              </mc:Choice>
              <mc:Fallback>
                <p:oleObj name="think-cell Folie" r:id="rId12" imgW="270" imgH="270" progId="TCLayout.ActiveDocument.1">
                  <p:embed/>
                  <p:pic>
                    <p:nvPicPr>
                      <p:cNvPr id="0" name=""/>
                      <p:cNvPicPr/>
                      <p:nvPr/>
                    </p:nvPicPr>
                    <p:blipFill>
                      <a:blip r:embed="rId13"/>
                      <a:stretch>
                        <a:fillRect/>
                      </a:stretch>
                    </p:blipFill>
                    <p:spPr>
                      <a:xfrm>
                        <a:off x="1588" y="1588"/>
                        <a:ext cx="1587" cy="1587"/>
                      </a:xfrm>
                      <a:prstGeom prst="rect">
                        <a:avLst/>
                      </a:prstGeom>
                    </p:spPr>
                  </p:pic>
                </p:oleObj>
              </mc:Fallback>
            </mc:AlternateContent>
          </a:graphicData>
        </a:graphic>
      </p:graphicFrame>
      <p:pic>
        <p:nvPicPr>
          <p:cNvPr id="15" name="Picture 3" descr="Hintergrund"/>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pic>
        <p:nvPicPr>
          <p:cNvPr id="9" name="Image 66" descr="shadow-v2.png"/>
          <p:cNvPicPr>
            <a:picLocks noChangeAspect="1"/>
          </p:cNvPicPr>
          <p:nvPr/>
        </p:nvPicPr>
        <p:blipFill>
          <a:blip r:embed="rId15">
            <a:extLst>
              <a:ext uri="{28A0092B-C50C-407E-A947-70E740481C1C}">
                <a14:useLocalDpi xmlns:a14="http://schemas.microsoft.com/office/drawing/2010/main" val="0"/>
              </a:ext>
            </a:extLst>
          </a:blip>
          <a:srcRect t="8528" b="51877"/>
          <a:stretch>
            <a:fillRect/>
          </a:stretch>
        </p:blipFill>
        <p:spPr bwMode="auto">
          <a:xfrm>
            <a:off x="0" y="6381750"/>
            <a:ext cx="8856663" cy="206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6" name="Rectangle 6"/>
          <p:cNvSpPr>
            <a:spLocks noGrp="1"/>
          </p:cNvSpPr>
          <p:nvPr>
            <p:ph type="title"/>
          </p:nvPr>
        </p:nvSpPr>
        <p:spPr>
          <a:xfrm>
            <a:off x="648000" y="334800"/>
            <a:ext cx="7992000" cy="93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fontAlgn="base">
              <a:spcAft>
                <a:spcPct val="0"/>
              </a:spcAft>
            </a:pPr>
            <a:r>
              <a:rPr lang="en-GB" noProof="1"/>
              <a:t>Click to edit master title style</a:t>
            </a:r>
            <a:endParaRPr lang="en-GB" dirty="0"/>
          </a:p>
        </p:txBody>
      </p:sp>
      <p:grpSp>
        <p:nvGrpSpPr>
          <p:cNvPr id="10" name="Group 7"/>
          <p:cNvGrpSpPr>
            <a:grpSpLocks/>
          </p:cNvGrpSpPr>
          <p:nvPr/>
        </p:nvGrpSpPr>
        <p:grpSpPr bwMode="auto">
          <a:xfrm>
            <a:off x="7777163" y="6526213"/>
            <a:ext cx="863600" cy="236537"/>
            <a:chOff x="1005" y="1644"/>
            <a:chExt cx="3749" cy="1030"/>
          </a:xfrm>
        </p:grpSpPr>
        <p:sp>
          <p:nvSpPr>
            <p:cNvPr id="11" name="Freeform 8"/>
            <p:cNvSpPr>
              <a:spLocks/>
            </p:cNvSpPr>
            <p:nvPr userDrawn="1"/>
          </p:nvSpPr>
          <p:spPr bwMode="auto">
            <a:xfrm>
              <a:off x="1962" y="2123"/>
              <a:ext cx="314" cy="256"/>
            </a:xfrm>
            <a:custGeom>
              <a:avLst/>
              <a:gdLst>
                <a:gd name="T0" fmla="*/ 108 w 314"/>
                <a:gd name="T1" fmla="*/ 256 h 256"/>
                <a:gd name="T2" fmla="*/ 314 w 314"/>
                <a:gd name="T3" fmla="*/ 0 h 256"/>
                <a:gd name="T4" fmla="*/ 101 w 314"/>
                <a:gd name="T5" fmla="*/ 0 h 256"/>
                <a:gd name="T6" fmla="*/ 0 w 314"/>
                <a:gd name="T7" fmla="*/ 126 h 256"/>
                <a:gd name="T8" fmla="*/ 108 w 314"/>
                <a:gd name="T9" fmla="*/ 256 h 256"/>
              </a:gdLst>
              <a:ahLst/>
              <a:cxnLst>
                <a:cxn ang="0">
                  <a:pos x="T0" y="T1"/>
                </a:cxn>
                <a:cxn ang="0">
                  <a:pos x="T2" y="T3"/>
                </a:cxn>
                <a:cxn ang="0">
                  <a:pos x="T4" y="T5"/>
                </a:cxn>
                <a:cxn ang="0">
                  <a:pos x="T6" y="T7"/>
                </a:cxn>
                <a:cxn ang="0">
                  <a:pos x="T8" y="T9"/>
                </a:cxn>
              </a:cxnLst>
              <a:rect l="0" t="0" r="r" b="b"/>
              <a:pathLst>
                <a:path w="314" h="256">
                  <a:moveTo>
                    <a:pt x="108" y="256"/>
                  </a:moveTo>
                  <a:lnTo>
                    <a:pt x="314" y="0"/>
                  </a:lnTo>
                  <a:lnTo>
                    <a:pt x="101" y="0"/>
                  </a:lnTo>
                  <a:lnTo>
                    <a:pt x="0" y="126"/>
                  </a:lnTo>
                  <a:lnTo>
                    <a:pt x="108" y="256"/>
                  </a:lnTo>
                  <a:close/>
                </a:path>
              </a:pathLst>
            </a:custGeom>
            <a:solidFill>
              <a:srgbClr val="F15A2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solidFill>
                  <a:srgbClr val="000000"/>
                </a:solidFill>
              </a:endParaRPr>
            </a:p>
          </p:txBody>
        </p:sp>
        <p:sp>
          <p:nvSpPr>
            <p:cNvPr id="12" name="Freeform 9"/>
            <p:cNvSpPr>
              <a:spLocks noEditPoints="1"/>
            </p:cNvSpPr>
            <p:nvPr userDrawn="1"/>
          </p:nvSpPr>
          <p:spPr bwMode="auto">
            <a:xfrm>
              <a:off x="1005" y="1644"/>
              <a:ext cx="1183" cy="1014"/>
            </a:xfrm>
            <a:custGeom>
              <a:avLst/>
              <a:gdLst>
                <a:gd name="T0" fmla="*/ 359 w 501"/>
                <a:gd name="T1" fmla="*/ 313 h 429"/>
                <a:gd name="T2" fmla="*/ 339 w 501"/>
                <a:gd name="T3" fmla="*/ 287 h 429"/>
                <a:gd name="T4" fmla="*/ 331 w 501"/>
                <a:gd name="T5" fmla="*/ 277 h 429"/>
                <a:gd name="T6" fmla="*/ 288 w 501"/>
                <a:gd name="T7" fmla="*/ 257 h 429"/>
                <a:gd name="T8" fmla="*/ 232 w 501"/>
                <a:gd name="T9" fmla="*/ 313 h 429"/>
                <a:gd name="T10" fmla="*/ 288 w 501"/>
                <a:gd name="T11" fmla="*/ 368 h 429"/>
                <a:gd name="T12" fmla="*/ 331 w 501"/>
                <a:gd name="T13" fmla="*/ 348 h 429"/>
                <a:gd name="T14" fmla="*/ 339 w 501"/>
                <a:gd name="T15" fmla="*/ 338 h 429"/>
                <a:gd name="T16" fmla="*/ 359 w 501"/>
                <a:gd name="T17" fmla="*/ 313 h 429"/>
                <a:gd name="T18" fmla="*/ 162 w 501"/>
                <a:gd name="T19" fmla="*/ 312 h 429"/>
                <a:gd name="T20" fmla="*/ 288 w 501"/>
                <a:gd name="T21" fmla="*/ 188 h 429"/>
                <a:gd name="T22" fmla="*/ 384 w 501"/>
                <a:gd name="T23" fmla="*/ 232 h 429"/>
                <a:gd name="T24" fmla="*/ 385 w 501"/>
                <a:gd name="T25" fmla="*/ 234 h 429"/>
                <a:gd name="T26" fmla="*/ 387 w 501"/>
                <a:gd name="T27" fmla="*/ 233 h 429"/>
                <a:gd name="T28" fmla="*/ 250 w 501"/>
                <a:gd name="T29" fmla="*/ 0 h 429"/>
                <a:gd name="T30" fmla="*/ 0 w 501"/>
                <a:gd name="T31" fmla="*/ 429 h 429"/>
                <a:gd name="T32" fmla="*/ 244 w 501"/>
                <a:gd name="T33" fmla="*/ 429 h 429"/>
                <a:gd name="T34" fmla="*/ 245 w 501"/>
                <a:gd name="T35" fmla="*/ 428 h 429"/>
                <a:gd name="T36" fmla="*/ 220 w 501"/>
                <a:gd name="T37" fmla="*/ 417 h 429"/>
                <a:gd name="T38" fmla="*/ 162 w 501"/>
                <a:gd name="T39" fmla="*/ 312 h 429"/>
                <a:gd name="T40" fmla="*/ 496 w 501"/>
                <a:gd name="T41" fmla="*/ 427 h 429"/>
                <a:gd name="T42" fmla="*/ 470 w 501"/>
                <a:gd name="T43" fmla="*/ 420 h 429"/>
                <a:gd name="T44" fmla="*/ 405 w 501"/>
                <a:gd name="T45" fmla="*/ 367 h 429"/>
                <a:gd name="T46" fmla="*/ 380 w 501"/>
                <a:gd name="T47" fmla="*/ 398 h 429"/>
                <a:gd name="T48" fmla="*/ 333 w 501"/>
                <a:gd name="T49" fmla="*/ 428 h 429"/>
                <a:gd name="T50" fmla="*/ 333 w 501"/>
                <a:gd name="T51" fmla="*/ 429 h 429"/>
                <a:gd name="T52" fmla="*/ 501 w 501"/>
                <a:gd name="T53" fmla="*/ 429 h 429"/>
                <a:gd name="T54" fmla="*/ 501 w 501"/>
                <a:gd name="T55" fmla="*/ 428 h 429"/>
                <a:gd name="T56" fmla="*/ 496 w 501"/>
                <a:gd name="T57" fmla="*/ 427 h 4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01" h="429">
                  <a:moveTo>
                    <a:pt x="359" y="313"/>
                  </a:moveTo>
                  <a:cubicBezTo>
                    <a:pt x="353" y="305"/>
                    <a:pt x="350" y="300"/>
                    <a:pt x="339" y="287"/>
                  </a:cubicBezTo>
                  <a:cubicBezTo>
                    <a:pt x="336" y="283"/>
                    <a:pt x="335" y="282"/>
                    <a:pt x="331" y="277"/>
                  </a:cubicBezTo>
                  <a:cubicBezTo>
                    <a:pt x="320" y="265"/>
                    <a:pt x="306" y="257"/>
                    <a:pt x="288" y="257"/>
                  </a:cubicBezTo>
                  <a:cubicBezTo>
                    <a:pt x="257" y="257"/>
                    <a:pt x="232" y="282"/>
                    <a:pt x="232" y="313"/>
                  </a:cubicBezTo>
                  <a:cubicBezTo>
                    <a:pt x="232" y="343"/>
                    <a:pt x="257" y="368"/>
                    <a:pt x="288" y="368"/>
                  </a:cubicBezTo>
                  <a:cubicBezTo>
                    <a:pt x="306" y="368"/>
                    <a:pt x="320" y="360"/>
                    <a:pt x="331" y="348"/>
                  </a:cubicBezTo>
                  <a:cubicBezTo>
                    <a:pt x="335" y="343"/>
                    <a:pt x="336" y="342"/>
                    <a:pt x="339" y="338"/>
                  </a:cubicBezTo>
                  <a:cubicBezTo>
                    <a:pt x="350" y="325"/>
                    <a:pt x="353" y="320"/>
                    <a:pt x="359" y="313"/>
                  </a:cubicBezTo>
                  <a:moveTo>
                    <a:pt x="162" y="312"/>
                  </a:moveTo>
                  <a:cubicBezTo>
                    <a:pt x="162" y="243"/>
                    <a:pt x="218" y="188"/>
                    <a:pt x="288" y="188"/>
                  </a:cubicBezTo>
                  <a:cubicBezTo>
                    <a:pt x="322" y="188"/>
                    <a:pt x="357" y="201"/>
                    <a:pt x="384" y="232"/>
                  </a:cubicBezTo>
                  <a:cubicBezTo>
                    <a:pt x="385" y="234"/>
                    <a:pt x="385" y="234"/>
                    <a:pt x="385" y="234"/>
                  </a:cubicBezTo>
                  <a:cubicBezTo>
                    <a:pt x="387" y="233"/>
                    <a:pt x="387" y="233"/>
                    <a:pt x="387" y="233"/>
                  </a:cubicBezTo>
                  <a:cubicBezTo>
                    <a:pt x="250" y="0"/>
                    <a:pt x="250" y="0"/>
                    <a:pt x="250" y="0"/>
                  </a:cubicBezTo>
                  <a:cubicBezTo>
                    <a:pt x="0" y="429"/>
                    <a:pt x="0" y="429"/>
                    <a:pt x="0" y="429"/>
                  </a:cubicBezTo>
                  <a:cubicBezTo>
                    <a:pt x="244" y="429"/>
                    <a:pt x="244" y="429"/>
                    <a:pt x="244" y="429"/>
                  </a:cubicBezTo>
                  <a:cubicBezTo>
                    <a:pt x="245" y="428"/>
                    <a:pt x="245" y="428"/>
                    <a:pt x="245" y="428"/>
                  </a:cubicBezTo>
                  <a:cubicBezTo>
                    <a:pt x="234" y="425"/>
                    <a:pt x="224" y="419"/>
                    <a:pt x="220" y="417"/>
                  </a:cubicBezTo>
                  <a:cubicBezTo>
                    <a:pt x="185" y="395"/>
                    <a:pt x="162" y="357"/>
                    <a:pt x="162" y="312"/>
                  </a:cubicBezTo>
                  <a:moveTo>
                    <a:pt x="496" y="427"/>
                  </a:moveTo>
                  <a:cubicBezTo>
                    <a:pt x="485" y="425"/>
                    <a:pt x="476" y="422"/>
                    <a:pt x="470" y="420"/>
                  </a:cubicBezTo>
                  <a:cubicBezTo>
                    <a:pt x="444" y="409"/>
                    <a:pt x="423" y="389"/>
                    <a:pt x="405" y="367"/>
                  </a:cubicBezTo>
                  <a:cubicBezTo>
                    <a:pt x="405" y="367"/>
                    <a:pt x="392" y="385"/>
                    <a:pt x="380" y="398"/>
                  </a:cubicBezTo>
                  <a:cubicBezTo>
                    <a:pt x="362" y="417"/>
                    <a:pt x="343" y="425"/>
                    <a:pt x="333" y="428"/>
                  </a:cubicBezTo>
                  <a:cubicBezTo>
                    <a:pt x="333" y="429"/>
                    <a:pt x="333" y="429"/>
                    <a:pt x="333" y="429"/>
                  </a:cubicBezTo>
                  <a:cubicBezTo>
                    <a:pt x="501" y="429"/>
                    <a:pt x="501" y="429"/>
                    <a:pt x="501" y="429"/>
                  </a:cubicBezTo>
                  <a:cubicBezTo>
                    <a:pt x="501" y="428"/>
                    <a:pt x="501" y="428"/>
                    <a:pt x="501" y="428"/>
                  </a:cubicBezTo>
                  <a:cubicBezTo>
                    <a:pt x="501" y="428"/>
                    <a:pt x="499" y="427"/>
                    <a:pt x="496" y="427"/>
                  </a:cubicBezTo>
                </a:path>
              </a:pathLst>
            </a:custGeom>
            <a:solidFill>
              <a:srgbClr val="005BA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solidFill>
                  <a:srgbClr val="000000"/>
                </a:solidFill>
              </a:endParaRPr>
            </a:p>
          </p:txBody>
        </p:sp>
        <p:sp>
          <p:nvSpPr>
            <p:cNvPr id="14" name="Freeform 10"/>
            <p:cNvSpPr>
              <a:spLocks noEditPoints="1"/>
            </p:cNvSpPr>
            <p:nvPr userDrawn="1"/>
          </p:nvSpPr>
          <p:spPr bwMode="auto">
            <a:xfrm>
              <a:off x="2540" y="1904"/>
              <a:ext cx="2214" cy="770"/>
            </a:xfrm>
            <a:custGeom>
              <a:avLst/>
              <a:gdLst>
                <a:gd name="T0" fmla="*/ 171 w 937"/>
                <a:gd name="T1" fmla="*/ 136 h 326"/>
                <a:gd name="T2" fmla="*/ 78 w 937"/>
                <a:gd name="T3" fmla="*/ 89 h 326"/>
                <a:gd name="T4" fmla="*/ 125 w 937"/>
                <a:gd name="T5" fmla="*/ 53 h 326"/>
                <a:gd name="T6" fmla="*/ 186 w 937"/>
                <a:gd name="T7" fmla="*/ 100 h 326"/>
                <a:gd name="T8" fmla="*/ 253 w 937"/>
                <a:gd name="T9" fmla="*/ 100 h 326"/>
                <a:gd name="T10" fmla="*/ 128 w 937"/>
                <a:gd name="T11" fmla="*/ 0 h 326"/>
                <a:gd name="T12" fmla="*/ 12 w 937"/>
                <a:gd name="T13" fmla="*/ 94 h 326"/>
                <a:gd name="T14" fmla="*/ 104 w 937"/>
                <a:gd name="T15" fmla="*/ 183 h 326"/>
                <a:gd name="T16" fmla="*/ 197 w 937"/>
                <a:gd name="T17" fmla="*/ 234 h 326"/>
                <a:gd name="T18" fmla="*/ 136 w 937"/>
                <a:gd name="T19" fmla="*/ 273 h 326"/>
                <a:gd name="T20" fmla="*/ 67 w 937"/>
                <a:gd name="T21" fmla="*/ 215 h 326"/>
                <a:gd name="T22" fmla="*/ 1 w 937"/>
                <a:gd name="T23" fmla="*/ 215 h 326"/>
                <a:gd name="T24" fmla="*/ 134 w 937"/>
                <a:gd name="T25" fmla="*/ 326 h 326"/>
                <a:gd name="T26" fmla="*/ 263 w 937"/>
                <a:gd name="T27" fmla="*/ 226 h 326"/>
                <a:gd name="T28" fmla="*/ 171 w 937"/>
                <a:gd name="T29" fmla="*/ 136 h 326"/>
                <a:gd name="T30" fmla="*/ 541 w 937"/>
                <a:gd name="T31" fmla="*/ 121 h 326"/>
                <a:gd name="T32" fmla="*/ 541 w 937"/>
                <a:gd name="T33" fmla="*/ 121 h 326"/>
                <a:gd name="T34" fmla="*/ 473 w 937"/>
                <a:gd name="T35" fmla="*/ 87 h 326"/>
                <a:gd name="T36" fmla="*/ 374 w 937"/>
                <a:gd name="T37" fmla="*/ 204 h 326"/>
                <a:gd name="T38" fmla="*/ 475 w 937"/>
                <a:gd name="T39" fmla="*/ 325 h 326"/>
                <a:gd name="T40" fmla="*/ 543 w 937"/>
                <a:gd name="T41" fmla="*/ 290 h 326"/>
                <a:gd name="T42" fmla="*/ 544 w 937"/>
                <a:gd name="T43" fmla="*/ 290 h 326"/>
                <a:gd name="T44" fmla="*/ 544 w 937"/>
                <a:gd name="T45" fmla="*/ 319 h 326"/>
                <a:gd name="T46" fmla="*/ 603 w 937"/>
                <a:gd name="T47" fmla="*/ 319 h 326"/>
                <a:gd name="T48" fmla="*/ 603 w 937"/>
                <a:gd name="T49" fmla="*/ 8 h 326"/>
                <a:gd name="T50" fmla="*/ 541 w 937"/>
                <a:gd name="T51" fmla="*/ 8 h 326"/>
                <a:gd name="T52" fmla="*/ 541 w 937"/>
                <a:gd name="T53" fmla="*/ 121 h 326"/>
                <a:gd name="T54" fmla="*/ 490 w 937"/>
                <a:gd name="T55" fmla="*/ 278 h 326"/>
                <a:gd name="T56" fmla="*/ 436 w 937"/>
                <a:gd name="T57" fmla="*/ 206 h 326"/>
                <a:gd name="T58" fmla="*/ 490 w 937"/>
                <a:gd name="T59" fmla="*/ 134 h 326"/>
                <a:gd name="T60" fmla="*/ 543 w 937"/>
                <a:gd name="T61" fmla="*/ 205 h 326"/>
                <a:gd name="T62" fmla="*/ 490 w 937"/>
                <a:gd name="T63" fmla="*/ 278 h 326"/>
                <a:gd name="T64" fmla="*/ 741 w 937"/>
                <a:gd name="T65" fmla="*/ 87 h 326"/>
                <a:gd name="T66" fmla="*/ 626 w 937"/>
                <a:gd name="T67" fmla="*/ 206 h 326"/>
                <a:gd name="T68" fmla="*/ 741 w 937"/>
                <a:gd name="T69" fmla="*/ 325 h 326"/>
                <a:gd name="T70" fmla="*/ 846 w 937"/>
                <a:gd name="T71" fmla="*/ 249 h 326"/>
                <a:gd name="T72" fmla="*/ 792 w 937"/>
                <a:gd name="T73" fmla="*/ 249 h 326"/>
                <a:gd name="T74" fmla="*/ 743 w 937"/>
                <a:gd name="T75" fmla="*/ 278 h 326"/>
                <a:gd name="T76" fmla="*/ 687 w 937"/>
                <a:gd name="T77" fmla="*/ 221 h 326"/>
                <a:gd name="T78" fmla="*/ 850 w 937"/>
                <a:gd name="T79" fmla="*/ 221 h 326"/>
                <a:gd name="T80" fmla="*/ 741 w 937"/>
                <a:gd name="T81" fmla="*/ 87 h 326"/>
                <a:gd name="T82" fmla="*/ 687 w 937"/>
                <a:gd name="T83" fmla="*/ 182 h 326"/>
                <a:gd name="T84" fmla="*/ 739 w 937"/>
                <a:gd name="T85" fmla="*/ 134 h 326"/>
                <a:gd name="T86" fmla="*/ 788 w 937"/>
                <a:gd name="T87" fmla="*/ 182 h 326"/>
                <a:gd name="T88" fmla="*/ 687 w 937"/>
                <a:gd name="T89" fmla="*/ 182 h 326"/>
                <a:gd name="T90" fmla="*/ 875 w 937"/>
                <a:gd name="T91" fmla="*/ 319 h 326"/>
                <a:gd name="T92" fmla="*/ 937 w 937"/>
                <a:gd name="T93" fmla="*/ 319 h 326"/>
                <a:gd name="T94" fmla="*/ 937 w 937"/>
                <a:gd name="T95" fmla="*/ 8 h 326"/>
                <a:gd name="T96" fmla="*/ 875 w 937"/>
                <a:gd name="T97" fmla="*/ 8 h 326"/>
                <a:gd name="T98" fmla="*/ 875 w 937"/>
                <a:gd name="T99" fmla="*/ 319 h 326"/>
                <a:gd name="T100" fmla="*/ 286 w 937"/>
                <a:gd name="T101" fmla="*/ 319 h 326"/>
                <a:gd name="T102" fmla="*/ 348 w 937"/>
                <a:gd name="T103" fmla="*/ 319 h 326"/>
                <a:gd name="T104" fmla="*/ 348 w 937"/>
                <a:gd name="T105" fmla="*/ 93 h 326"/>
                <a:gd name="T106" fmla="*/ 286 w 937"/>
                <a:gd name="T107" fmla="*/ 93 h 326"/>
                <a:gd name="T108" fmla="*/ 286 w 937"/>
                <a:gd name="T109" fmla="*/ 319 h 326"/>
                <a:gd name="T110" fmla="*/ 286 w 937"/>
                <a:gd name="T111" fmla="*/ 59 h 326"/>
                <a:gd name="T112" fmla="*/ 348 w 937"/>
                <a:gd name="T113" fmla="*/ 59 h 326"/>
                <a:gd name="T114" fmla="*/ 348 w 937"/>
                <a:gd name="T115" fmla="*/ 8 h 326"/>
                <a:gd name="T116" fmla="*/ 286 w 937"/>
                <a:gd name="T117" fmla="*/ 8 h 326"/>
                <a:gd name="T118" fmla="*/ 286 w 937"/>
                <a:gd name="T119" fmla="*/ 59 h 3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937" h="326">
                  <a:moveTo>
                    <a:pt x="171" y="136"/>
                  </a:moveTo>
                  <a:cubicBezTo>
                    <a:pt x="93" y="116"/>
                    <a:pt x="78" y="113"/>
                    <a:pt x="78" y="89"/>
                  </a:cubicBezTo>
                  <a:cubicBezTo>
                    <a:pt x="78" y="63"/>
                    <a:pt x="103" y="53"/>
                    <a:pt x="125" y="53"/>
                  </a:cubicBezTo>
                  <a:cubicBezTo>
                    <a:pt x="158" y="53"/>
                    <a:pt x="184" y="63"/>
                    <a:pt x="186" y="100"/>
                  </a:cubicBezTo>
                  <a:cubicBezTo>
                    <a:pt x="253" y="100"/>
                    <a:pt x="253" y="100"/>
                    <a:pt x="253" y="100"/>
                  </a:cubicBezTo>
                  <a:cubicBezTo>
                    <a:pt x="253" y="29"/>
                    <a:pt x="193" y="0"/>
                    <a:pt x="128" y="0"/>
                  </a:cubicBezTo>
                  <a:cubicBezTo>
                    <a:pt x="72" y="0"/>
                    <a:pt x="12" y="31"/>
                    <a:pt x="12" y="94"/>
                  </a:cubicBezTo>
                  <a:cubicBezTo>
                    <a:pt x="12" y="153"/>
                    <a:pt x="58" y="171"/>
                    <a:pt x="104" y="183"/>
                  </a:cubicBezTo>
                  <a:cubicBezTo>
                    <a:pt x="150" y="195"/>
                    <a:pt x="197" y="201"/>
                    <a:pt x="197" y="234"/>
                  </a:cubicBezTo>
                  <a:cubicBezTo>
                    <a:pt x="197" y="266"/>
                    <a:pt x="160" y="273"/>
                    <a:pt x="136" y="273"/>
                  </a:cubicBezTo>
                  <a:cubicBezTo>
                    <a:pt x="100" y="273"/>
                    <a:pt x="67" y="257"/>
                    <a:pt x="67" y="215"/>
                  </a:cubicBezTo>
                  <a:cubicBezTo>
                    <a:pt x="1" y="215"/>
                    <a:pt x="1" y="215"/>
                    <a:pt x="1" y="215"/>
                  </a:cubicBezTo>
                  <a:cubicBezTo>
                    <a:pt x="0" y="292"/>
                    <a:pt x="65" y="326"/>
                    <a:pt x="134" y="326"/>
                  </a:cubicBezTo>
                  <a:cubicBezTo>
                    <a:pt x="218" y="326"/>
                    <a:pt x="263" y="283"/>
                    <a:pt x="263" y="226"/>
                  </a:cubicBezTo>
                  <a:cubicBezTo>
                    <a:pt x="263" y="156"/>
                    <a:pt x="193" y="141"/>
                    <a:pt x="171" y="136"/>
                  </a:cubicBezTo>
                  <a:moveTo>
                    <a:pt x="541" y="121"/>
                  </a:moveTo>
                  <a:cubicBezTo>
                    <a:pt x="541" y="121"/>
                    <a:pt x="541" y="121"/>
                    <a:pt x="541" y="121"/>
                  </a:cubicBezTo>
                  <a:cubicBezTo>
                    <a:pt x="526" y="99"/>
                    <a:pt x="500" y="87"/>
                    <a:pt x="473" y="87"/>
                  </a:cubicBezTo>
                  <a:cubicBezTo>
                    <a:pt x="407" y="87"/>
                    <a:pt x="374" y="144"/>
                    <a:pt x="374" y="204"/>
                  </a:cubicBezTo>
                  <a:cubicBezTo>
                    <a:pt x="374" y="266"/>
                    <a:pt x="407" y="325"/>
                    <a:pt x="475" y="325"/>
                  </a:cubicBezTo>
                  <a:cubicBezTo>
                    <a:pt x="504" y="325"/>
                    <a:pt x="529" y="314"/>
                    <a:pt x="543" y="290"/>
                  </a:cubicBezTo>
                  <a:cubicBezTo>
                    <a:pt x="544" y="290"/>
                    <a:pt x="544" y="290"/>
                    <a:pt x="544" y="290"/>
                  </a:cubicBezTo>
                  <a:cubicBezTo>
                    <a:pt x="544" y="319"/>
                    <a:pt x="544" y="319"/>
                    <a:pt x="544" y="319"/>
                  </a:cubicBezTo>
                  <a:cubicBezTo>
                    <a:pt x="603" y="319"/>
                    <a:pt x="603" y="319"/>
                    <a:pt x="603" y="319"/>
                  </a:cubicBezTo>
                  <a:cubicBezTo>
                    <a:pt x="603" y="8"/>
                    <a:pt x="603" y="8"/>
                    <a:pt x="603" y="8"/>
                  </a:cubicBezTo>
                  <a:cubicBezTo>
                    <a:pt x="541" y="8"/>
                    <a:pt x="541" y="8"/>
                    <a:pt x="541" y="8"/>
                  </a:cubicBezTo>
                  <a:lnTo>
                    <a:pt x="541" y="121"/>
                  </a:lnTo>
                  <a:close/>
                  <a:moveTo>
                    <a:pt x="490" y="278"/>
                  </a:moveTo>
                  <a:cubicBezTo>
                    <a:pt x="452" y="278"/>
                    <a:pt x="436" y="241"/>
                    <a:pt x="436" y="206"/>
                  </a:cubicBezTo>
                  <a:cubicBezTo>
                    <a:pt x="436" y="169"/>
                    <a:pt x="449" y="134"/>
                    <a:pt x="490" y="134"/>
                  </a:cubicBezTo>
                  <a:cubicBezTo>
                    <a:pt x="530" y="134"/>
                    <a:pt x="543" y="169"/>
                    <a:pt x="543" y="205"/>
                  </a:cubicBezTo>
                  <a:cubicBezTo>
                    <a:pt x="543" y="242"/>
                    <a:pt x="531" y="278"/>
                    <a:pt x="490" y="278"/>
                  </a:cubicBezTo>
                  <a:moveTo>
                    <a:pt x="741" y="87"/>
                  </a:moveTo>
                  <a:cubicBezTo>
                    <a:pt x="672" y="87"/>
                    <a:pt x="626" y="139"/>
                    <a:pt x="626" y="206"/>
                  </a:cubicBezTo>
                  <a:cubicBezTo>
                    <a:pt x="626" y="276"/>
                    <a:pt x="670" y="325"/>
                    <a:pt x="741" y="325"/>
                  </a:cubicBezTo>
                  <a:cubicBezTo>
                    <a:pt x="792" y="325"/>
                    <a:pt x="829" y="302"/>
                    <a:pt x="846" y="249"/>
                  </a:cubicBezTo>
                  <a:cubicBezTo>
                    <a:pt x="792" y="249"/>
                    <a:pt x="792" y="249"/>
                    <a:pt x="792" y="249"/>
                  </a:cubicBezTo>
                  <a:cubicBezTo>
                    <a:pt x="788" y="263"/>
                    <a:pt x="768" y="278"/>
                    <a:pt x="743" y="278"/>
                  </a:cubicBezTo>
                  <a:cubicBezTo>
                    <a:pt x="708" y="278"/>
                    <a:pt x="689" y="260"/>
                    <a:pt x="687" y="221"/>
                  </a:cubicBezTo>
                  <a:cubicBezTo>
                    <a:pt x="850" y="221"/>
                    <a:pt x="850" y="221"/>
                    <a:pt x="850" y="221"/>
                  </a:cubicBezTo>
                  <a:cubicBezTo>
                    <a:pt x="854" y="152"/>
                    <a:pt x="817" y="87"/>
                    <a:pt x="741" y="87"/>
                  </a:cubicBezTo>
                  <a:moveTo>
                    <a:pt x="687" y="182"/>
                  </a:moveTo>
                  <a:cubicBezTo>
                    <a:pt x="688" y="164"/>
                    <a:pt x="700" y="134"/>
                    <a:pt x="739" y="134"/>
                  </a:cubicBezTo>
                  <a:cubicBezTo>
                    <a:pt x="769" y="134"/>
                    <a:pt x="782" y="151"/>
                    <a:pt x="788" y="182"/>
                  </a:cubicBezTo>
                  <a:lnTo>
                    <a:pt x="687" y="182"/>
                  </a:lnTo>
                  <a:close/>
                  <a:moveTo>
                    <a:pt x="875" y="319"/>
                  </a:moveTo>
                  <a:cubicBezTo>
                    <a:pt x="937" y="319"/>
                    <a:pt x="937" y="319"/>
                    <a:pt x="937" y="319"/>
                  </a:cubicBezTo>
                  <a:cubicBezTo>
                    <a:pt x="937" y="8"/>
                    <a:pt x="937" y="8"/>
                    <a:pt x="937" y="8"/>
                  </a:cubicBezTo>
                  <a:cubicBezTo>
                    <a:pt x="875" y="8"/>
                    <a:pt x="875" y="8"/>
                    <a:pt x="875" y="8"/>
                  </a:cubicBezTo>
                  <a:lnTo>
                    <a:pt x="875" y="319"/>
                  </a:lnTo>
                  <a:close/>
                  <a:moveTo>
                    <a:pt x="286" y="319"/>
                  </a:moveTo>
                  <a:cubicBezTo>
                    <a:pt x="348" y="319"/>
                    <a:pt x="348" y="319"/>
                    <a:pt x="348" y="319"/>
                  </a:cubicBezTo>
                  <a:cubicBezTo>
                    <a:pt x="348" y="93"/>
                    <a:pt x="348" y="93"/>
                    <a:pt x="348" y="93"/>
                  </a:cubicBezTo>
                  <a:cubicBezTo>
                    <a:pt x="286" y="93"/>
                    <a:pt x="286" y="93"/>
                    <a:pt x="286" y="93"/>
                  </a:cubicBezTo>
                  <a:lnTo>
                    <a:pt x="286" y="319"/>
                  </a:lnTo>
                  <a:close/>
                  <a:moveTo>
                    <a:pt x="286" y="59"/>
                  </a:moveTo>
                  <a:cubicBezTo>
                    <a:pt x="348" y="59"/>
                    <a:pt x="348" y="59"/>
                    <a:pt x="348" y="59"/>
                  </a:cubicBezTo>
                  <a:cubicBezTo>
                    <a:pt x="348" y="8"/>
                    <a:pt x="348" y="8"/>
                    <a:pt x="348" y="8"/>
                  </a:cubicBezTo>
                  <a:cubicBezTo>
                    <a:pt x="286" y="8"/>
                    <a:pt x="286" y="8"/>
                    <a:pt x="286" y="8"/>
                  </a:cubicBezTo>
                  <a:lnTo>
                    <a:pt x="286" y="59"/>
                  </a:lnTo>
                  <a:close/>
                </a:path>
              </a:pathLst>
            </a:custGeom>
            <a:solidFill>
              <a:srgbClr val="005BA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solidFill>
                  <a:srgbClr val="000000"/>
                </a:solidFill>
              </a:endParaRPr>
            </a:p>
          </p:txBody>
        </p:sp>
      </p:grpSp>
      <p:sp>
        <p:nvSpPr>
          <p:cNvPr id="16" name="Footer Placeholder 3"/>
          <p:cNvSpPr txBox="1">
            <a:spLocks/>
          </p:cNvSpPr>
          <p:nvPr/>
        </p:nvSpPr>
        <p:spPr>
          <a:xfrm>
            <a:off x="1341438" y="6626225"/>
            <a:ext cx="2442563" cy="138499"/>
          </a:xfrm>
          <a:prstGeom prst="rect">
            <a:avLst/>
          </a:prstGeom>
        </p:spPr>
        <p:txBody>
          <a:bodyPr wrap="none" lIns="0" tIns="0" rIns="0" bIns="0">
            <a:spAutoFit/>
          </a:bodyPr>
          <a:lstStyle>
            <a:lvl1pPr marL="0" algn="l" rtl="0" latinLnBrk="0">
              <a:defRPr sz="900" kern="1200">
                <a:solidFill>
                  <a:schemeClr val="tx2"/>
                </a:solidFill>
                <a:latin typeface="+mn-lt"/>
                <a:ea typeface="+mn-ea"/>
                <a:cs typeface="+mn-cs"/>
              </a:defRPr>
            </a:lvl1pPr>
            <a:lvl2pPr marL="457200" algn="l" rtl="0" latinLnBrk="0">
              <a:defRPr sz="1800" kern="1200">
                <a:solidFill>
                  <a:schemeClr val="tx1"/>
                </a:solidFill>
                <a:latin typeface="+mn-lt"/>
                <a:ea typeface="+mn-ea"/>
                <a:cs typeface="+mn-cs"/>
              </a:defRPr>
            </a:lvl2pPr>
            <a:lvl3pPr marL="914400" algn="l" rtl="0" latinLnBrk="0">
              <a:defRPr sz="1800" kern="1200">
                <a:solidFill>
                  <a:schemeClr val="tx1"/>
                </a:solidFill>
                <a:latin typeface="+mn-lt"/>
                <a:ea typeface="+mn-ea"/>
                <a:cs typeface="+mn-cs"/>
              </a:defRPr>
            </a:lvl3pPr>
            <a:lvl4pPr marL="1371600" algn="l" rtl="0" latinLnBrk="0">
              <a:defRPr sz="1800" kern="1200">
                <a:solidFill>
                  <a:schemeClr val="tx1"/>
                </a:solidFill>
                <a:latin typeface="+mn-lt"/>
                <a:ea typeface="+mn-ea"/>
                <a:cs typeface="+mn-cs"/>
              </a:defRPr>
            </a:lvl4pPr>
            <a:lvl5pPr marL="1828800" algn="l" rtl="0" latinLnBrk="0">
              <a:defRPr sz="1800" kern="1200">
                <a:solidFill>
                  <a:schemeClr val="tx1"/>
                </a:solidFill>
                <a:latin typeface="+mn-lt"/>
                <a:ea typeface="+mn-ea"/>
                <a:cs typeface="+mn-cs"/>
              </a:defRPr>
            </a:lvl5pPr>
            <a:lvl6pPr marL="2286000" algn="l" rtl="0" latinLnBrk="0">
              <a:defRPr sz="1800" kern="1200">
                <a:solidFill>
                  <a:schemeClr val="tx1"/>
                </a:solidFill>
                <a:latin typeface="+mn-lt"/>
                <a:ea typeface="+mn-ea"/>
                <a:cs typeface="+mn-cs"/>
              </a:defRPr>
            </a:lvl6pPr>
            <a:lvl7pPr marL="2743200" algn="l" rtl="0" latinLnBrk="0">
              <a:defRPr sz="1800" kern="1200">
                <a:solidFill>
                  <a:schemeClr val="tx1"/>
                </a:solidFill>
                <a:latin typeface="+mn-lt"/>
                <a:ea typeface="+mn-ea"/>
                <a:cs typeface="+mn-cs"/>
              </a:defRPr>
            </a:lvl7pPr>
            <a:lvl8pPr marL="3200400" algn="l" rtl="0" latinLnBrk="0">
              <a:defRPr sz="1800" kern="1200">
                <a:solidFill>
                  <a:schemeClr val="tx1"/>
                </a:solidFill>
                <a:latin typeface="+mn-lt"/>
                <a:ea typeface="+mn-ea"/>
                <a:cs typeface="+mn-cs"/>
              </a:defRPr>
            </a:lvl8pPr>
            <a:lvl9pPr marL="3657600" algn="l" rtl="0" latinLnBrk="0">
              <a:defRPr sz="1800" kern="1200">
                <a:solidFill>
                  <a:schemeClr val="tx1"/>
                </a:solidFill>
                <a:latin typeface="+mn-lt"/>
                <a:ea typeface="+mn-ea"/>
                <a:cs typeface="+mn-cs"/>
              </a:defRPr>
            </a:lvl9pPr>
            <a:extLst/>
          </a:lstStyle>
          <a:p>
            <a:r>
              <a:rPr lang="en-GB">
                <a:solidFill>
                  <a:srgbClr val="7F7F7F"/>
                </a:solidFill>
              </a:rPr>
              <a:t>Sidel Template 2013, </a:t>
            </a:r>
            <a:fld id="{74360A6C-0130-475B-8B37-F39CE4E35109}" type="datetime4">
              <a:rPr lang="en-GB" smtClean="0">
                <a:solidFill>
                  <a:srgbClr val="7F7F7F"/>
                </a:solidFill>
              </a:rPr>
              <a:pPr/>
              <a:t>Thu, 14 March</a:t>
            </a:fld>
            <a:r>
              <a:rPr lang="en-GB">
                <a:solidFill>
                  <a:srgbClr val="7F7F7F"/>
                </a:solidFill>
              </a:rPr>
              <a:t> – Confidential</a:t>
            </a:r>
            <a:endParaRPr lang="en-GB" dirty="0">
              <a:solidFill>
                <a:srgbClr val="7F7F7F"/>
              </a:solidFill>
            </a:endParaRPr>
          </a:p>
        </p:txBody>
      </p:sp>
      <p:sp>
        <p:nvSpPr>
          <p:cNvPr id="17" name="Slide Number Placeholder 4"/>
          <p:cNvSpPr txBox="1">
            <a:spLocks/>
          </p:cNvSpPr>
          <p:nvPr/>
        </p:nvSpPr>
        <p:spPr>
          <a:xfrm>
            <a:off x="652780" y="6626225"/>
            <a:ext cx="448841" cy="138499"/>
          </a:xfrm>
          <a:prstGeom prst="rect">
            <a:avLst/>
          </a:prstGeom>
        </p:spPr>
        <p:txBody>
          <a:bodyPr wrap="none" lIns="0" tIns="0" rIns="0" bIns="0">
            <a:spAutoFit/>
          </a:bodyPr>
          <a:lstStyle>
            <a:lvl1pPr marL="0" algn="l" rtl="0" latinLnBrk="0">
              <a:defRPr sz="900" kern="1200">
                <a:solidFill>
                  <a:schemeClr val="tx2"/>
                </a:solidFill>
                <a:latin typeface="+mn-lt"/>
                <a:ea typeface="+mn-ea"/>
                <a:cs typeface="+mn-cs"/>
              </a:defRPr>
            </a:lvl1pPr>
            <a:lvl2pPr marL="457200" algn="l" rtl="0" latinLnBrk="0">
              <a:defRPr sz="1800" kern="1200">
                <a:solidFill>
                  <a:schemeClr val="tx1"/>
                </a:solidFill>
                <a:latin typeface="+mn-lt"/>
                <a:ea typeface="+mn-ea"/>
                <a:cs typeface="+mn-cs"/>
              </a:defRPr>
            </a:lvl2pPr>
            <a:lvl3pPr marL="914400" algn="l" rtl="0" latinLnBrk="0">
              <a:defRPr sz="1800" kern="1200">
                <a:solidFill>
                  <a:schemeClr val="tx1"/>
                </a:solidFill>
                <a:latin typeface="+mn-lt"/>
                <a:ea typeface="+mn-ea"/>
                <a:cs typeface="+mn-cs"/>
              </a:defRPr>
            </a:lvl3pPr>
            <a:lvl4pPr marL="1371600" algn="l" rtl="0" latinLnBrk="0">
              <a:defRPr sz="1800" kern="1200">
                <a:solidFill>
                  <a:schemeClr val="tx1"/>
                </a:solidFill>
                <a:latin typeface="+mn-lt"/>
                <a:ea typeface="+mn-ea"/>
                <a:cs typeface="+mn-cs"/>
              </a:defRPr>
            </a:lvl4pPr>
            <a:lvl5pPr marL="1828800" algn="l" rtl="0" latinLnBrk="0">
              <a:defRPr sz="1800" kern="1200">
                <a:solidFill>
                  <a:schemeClr val="tx1"/>
                </a:solidFill>
                <a:latin typeface="+mn-lt"/>
                <a:ea typeface="+mn-ea"/>
                <a:cs typeface="+mn-cs"/>
              </a:defRPr>
            </a:lvl5pPr>
            <a:lvl6pPr marL="2286000" algn="l" rtl="0" latinLnBrk="0">
              <a:defRPr sz="1800" kern="1200">
                <a:solidFill>
                  <a:schemeClr val="tx1"/>
                </a:solidFill>
                <a:latin typeface="+mn-lt"/>
                <a:ea typeface="+mn-ea"/>
                <a:cs typeface="+mn-cs"/>
              </a:defRPr>
            </a:lvl6pPr>
            <a:lvl7pPr marL="2743200" algn="l" rtl="0" latinLnBrk="0">
              <a:defRPr sz="1800" kern="1200">
                <a:solidFill>
                  <a:schemeClr val="tx1"/>
                </a:solidFill>
                <a:latin typeface="+mn-lt"/>
                <a:ea typeface="+mn-ea"/>
                <a:cs typeface="+mn-cs"/>
              </a:defRPr>
            </a:lvl7pPr>
            <a:lvl8pPr marL="3200400" algn="l" rtl="0" latinLnBrk="0">
              <a:defRPr sz="1800" kern="1200">
                <a:solidFill>
                  <a:schemeClr val="tx1"/>
                </a:solidFill>
                <a:latin typeface="+mn-lt"/>
                <a:ea typeface="+mn-ea"/>
                <a:cs typeface="+mn-cs"/>
              </a:defRPr>
            </a:lvl8pPr>
            <a:lvl9pPr marL="3657600" algn="l" rtl="0" latinLnBrk="0">
              <a:defRPr sz="1800" kern="1200">
                <a:solidFill>
                  <a:schemeClr val="tx1"/>
                </a:solidFill>
                <a:latin typeface="+mn-lt"/>
                <a:ea typeface="+mn-ea"/>
                <a:cs typeface="+mn-cs"/>
              </a:defRPr>
            </a:lvl9pPr>
            <a:extLst/>
          </a:lstStyle>
          <a:p>
            <a:r>
              <a:rPr lang="en-GB" dirty="0">
                <a:solidFill>
                  <a:srgbClr val="7F7F7F"/>
                </a:solidFill>
              </a:rPr>
              <a:t>Page </a:t>
            </a:r>
            <a:fld id="{7873E190-40CF-412D-9604-1EFCEB1508B2}" type="slidenum">
              <a:rPr lang="en-GB" smtClean="0">
                <a:solidFill>
                  <a:srgbClr val="7F7F7F"/>
                </a:solidFill>
              </a:rPr>
              <a:pPr/>
              <a:t>‹#›</a:t>
            </a:fld>
            <a:endParaRPr lang="en-GB" dirty="0">
              <a:solidFill>
                <a:srgbClr val="7F7F7F"/>
              </a:solidFill>
            </a:endParaRPr>
          </a:p>
        </p:txBody>
      </p:sp>
      <p:sp>
        <p:nvSpPr>
          <p:cNvPr id="4" name="Text Placeholder 3"/>
          <p:cNvSpPr>
            <a:spLocks noGrp="1"/>
          </p:cNvSpPr>
          <p:nvPr>
            <p:ph type="body" idx="1"/>
          </p:nvPr>
        </p:nvSpPr>
        <p:spPr>
          <a:xfrm>
            <a:off x="648000" y="1485900"/>
            <a:ext cx="7997525" cy="4762500"/>
          </a:xfrm>
          <a:prstGeom prst="rect">
            <a:avLst/>
          </a:prstGeom>
        </p:spPr>
        <p:txBody>
          <a:bodyPr vert="horz" lIns="0" tIns="0" rIns="0" bIns="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B" dirty="0"/>
          </a:p>
        </p:txBody>
      </p:sp>
    </p:spTree>
    <p:extLst>
      <p:ext uri="{BB962C8B-B14F-4D97-AF65-F5344CB8AC3E}">
        <p14:creationId xmlns:p14="http://schemas.microsoft.com/office/powerpoint/2010/main" val="2032534384"/>
      </p:ext>
    </p:extLst>
  </p:cSld>
  <p:clrMap bg1="dk1" tx1="lt1" bg2="dk2" tx2="lt2" accent1="accent1" accent2="accent2" accent3="accent3" accent4="accent4" accent5="accent5" accent6="accent6" hlink="hlink" folHlink="folHlink"/>
  <p:sldLayoutIdLst>
    <p:sldLayoutId id="2147483688" r:id="rId1"/>
    <p:sldLayoutId id="2147483689" r:id="rId2"/>
    <p:sldLayoutId id="2147483690" r:id="rId3"/>
    <p:sldLayoutId id="2147483691" r:id="rId4"/>
    <p:sldLayoutId id="2147483692" r:id="rId5"/>
    <p:sldLayoutId id="2147483693" r:id="rId6"/>
    <p:sldLayoutId id="2147483694" r:id="rId7"/>
    <p:sldLayoutId id="2147483695" r:id="rId8"/>
  </p:sldLayoutIdLst>
  <p:txStyles>
    <p:titleStyle>
      <a:lvl1pPr algn="l" rtl="0" eaLnBrk="1" latinLnBrk="0" hangingPunct="1">
        <a:spcBef>
          <a:spcPct val="0"/>
        </a:spcBef>
        <a:buNone/>
        <a:defRPr lang="en-US" sz="3000" b="1" cap="none" baseline="0" noProof="1" dirty="0">
          <a:solidFill>
            <a:schemeClr val="accent4"/>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extLst/>
    </p:titleStyle>
    <p:bodyStyle>
      <a:lvl1pPr marL="0" indent="0" algn="l" rtl="0" eaLnBrk="1" latinLnBrk="0" hangingPunct="1">
        <a:spcBef>
          <a:spcPct val="20000"/>
        </a:spcBef>
        <a:buNone/>
        <a:defRPr lang="en-US" sz="2000" noProof="1" smtClean="0">
          <a:solidFill>
            <a:schemeClr val="tx1"/>
          </a:solidFill>
          <a:latin typeface="+mn-lt"/>
          <a:ea typeface="+mn-ea"/>
          <a:cs typeface="+mn-cs"/>
        </a:defRPr>
      </a:lvl1pPr>
      <a:lvl2pPr marL="182563" indent="-182563" algn="l" rtl="0" eaLnBrk="1" latinLnBrk="0" hangingPunct="1">
        <a:spcBef>
          <a:spcPts val="1200"/>
        </a:spcBef>
        <a:buClr>
          <a:schemeClr val="accent4"/>
        </a:buClr>
        <a:buFont typeface="Wingdings" pitchFamily="2" charset="2"/>
        <a:buChar char="§"/>
        <a:defRPr lang="en-US" sz="1800" noProof="1" smtClean="0">
          <a:solidFill>
            <a:schemeClr val="tx1"/>
          </a:solidFill>
          <a:latin typeface="+mn-lt"/>
          <a:ea typeface="+mn-ea"/>
          <a:cs typeface="+mn-cs"/>
        </a:defRPr>
      </a:lvl2pPr>
      <a:lvl3pPr marL="357188" indent="-174625" algn="l" rtl="0" eaLnBrk="1" latinLnBrk="0" hangingPunct="1">
        <a:spcBef>
          <a:spcPts val="0"/>
        </a:spcBef>
        <a:buClr>
          <a:schemeClr val="accent4"/>
        </a:buClr>
        <a:buFont typeface="Wingdings" pitchFamily="2" charset="2"/>
        <a:buChar char="§"/>
        <a:defRPr lang="en-US" sz="1600" noProof="1" smtClean="0">
          <a:solidFill>
            <a:schemeClr val="tx1"/>
          </a:solidFill>
          <a:latin typeface="+mn-lt"/>
          <a:ea typeface="+mn-ea"/>
          <a:cs typeface="+mn-cs"/>
        </a:defRPr>
      </a:lvl3pPr>
      <a:lvl4pPr marL="539750" indent="-182563" algn="l" rtl="0" eaLnBrk="1" latinLnBrk="0" hangingPunct="1">
        <a:spcBef>
          <a:spcPts val="0"/>
        </a:spcBef>
        <a:buFont typeface="Wingdings" pitchFamily="2" charset="2"/>
        <a:buChar char="§"/>
        <a:defRPr lang="en-US" sz="1600" noProof="1" smtClean="0">
          <a:solidFill>
            <a:schemeClr val="tx1"/>
          </a:solidFill>
          <a:latin typeface="+mn-lt"/>
          <a:ea typeface="+mn-ea"/>
          <a:cs typeface="+mn-cs"/>
        </a:defRPr>
      </a:lvl4pPr>
      <a:lvl5pPr marL="714375" indent="-174625" algn="l" rtl="0" eaLnBrk="1" latinLnBrk="0" hangingPunct="1">
        <a:spcBef>
          <a:spcPts val="0"/>
        </a:spcBef>
        <a:buFont typeface="Wingdings" pitchFamily="2" charset="2"/>
        <a:buChar char="§"/>
        <a:defRPr lang="en-US" sz="1600" noProof="1" dirty="0">
          <a:solidFill>
            <a:schemeClr val="tx1"/>
          </a:solidFill>
          <a:latin typeface="+mn-lt"/>
          <a:ea typeface="+mn-ea"/>
          <a:cs typeface="+mn-cs"/>
        </a:defRPr>
      </a:lvl5pPr>
      <a:lvl6pPr marL="2514600" indent="-228600" algn="l" rtl="0" eaLnBrk="1" latinLnBrk="0" hangingPunct="1">
        <a:spcBef>
          <a:spcPct val="20000"/>
        </a:spcBef>
        <a:buChar char="•"/>
        <a:defRPr sz="2000">
          <a:solidFill>
            <a:schemeClr val="tx1"/>
          </a:solidFill>
          <a:latin typeface="+mn-lt"/>
          <a:ea typeface="+mn-ea"/>
          <a:cs typeface="+mn-cs"/>
        </a:defRPr>
      </a:lvl6pPr>
      <a:lvl7pPr marL="2971800" indent="-228600" algn="l" rtl="0" eaLnBrk="1" latinLnBrk="0" hangingPunct="1">
        <a:spcBef>
          <a:spcPct val="20000"/>
        </a:spcBef>
        <a:buChar char="•"/>
        <a:defRPr sz="2000">
          <a:solidFill>
            <a:schemeClr val="tx1"/>
          </a:solidFill>
          <a:latin typeface="+mn-lt"/>
          <a:ea typeface="+mn-ea"/>
          <a:cs typeface="+mn-cs"/>
        </a:defRPr>
      </a:lvl7pPr>
      <a:lvl8pPr marL="3429000" indent="-228600" algn="l" rtl="0" eaLnBrk="1" latinLnBrk="0" hangingPunct="1">
        <a:spcBef>
          <a:spcPct val="20000"/>
        </a:spcBef>
        <a:buChar char="•"/>
        <a:defRPr sz="2000">
          <a:solidFill>
            <a:schemeClr val="tx1"/>
          </a:solidFill>
          <a:latin typeface="+mn-lt"/>
          <a:ea typeface="+mn-ea"/>
          <a:cs typeface="+mn-cs"/>
        </a:defRPr>
      </a:lvl8pPr>
      <a:lvl9pPr marL="3886200" indent="-228600" algn="l" rtl="0" eaLnBrk="1" latinLnBrk="0" hangingPunct="1">
        <a:spcBef>
          <a:spcPct val="20000"/>
        </a:spcBef>
        <a:buChar char="•"/>
        <a:defRPr sz="2000">
          <a:solidFill>
            <a:schemeClr val="tx1"/>
          </a:solidFill>
          <a:latin typeface="+mn-lt"/>
          <a:ea typeface="+mn-ea"/>
          <a:cs typeface="+mn-cs"/>
        </a:defRPr>
      </a:lvl9pPr>
      <a:extLst/>
    </p:bodyStyle>
    <p:otherStyle>
      <a:lvl1pPr marL="0" algn="l" rtl="0" eaLnBrk="1" hangingPunct="1">
        <a:defRPr>
          <a:solidFill>
            <a:schemeClr val="tx1"/>
          </a:solidFill>
          <a:latin typeface="+mn-lt"/>
          <a:ea typeface="+mn-ea"/>
          <a:cs typeface="+mn-cs"/>
        </a:defRPr>
      </a:lvl1pPr>
      <a:lvl2pPr marL="457200" algn="l" rtl="0" eaLnBrk="1" hangingPunct="1">
        <a:defRPr>
          <a:solidFill>
            <a:schemeClr val="tx1"/>
          </a:solidFill>
          <a:latin typeface="+mn-lt"/>
          <a:ea typeface="+mn-ea"/>
          <a:cs typeface="+mn-cs"/>
        </a:defRPr>
      </a:lvl2pPr>
      <a:lvl3pPr marL="914400" algn="l" rtl="0" eaLnBrk="1" hangingPunct="1">
        <a:defRPr>
          <a:solidFill>
            <a:schemeClr val="tx1"/>
          </a:solidFill>
          <a:latin typeface="+mn-lt"/>
          <a:ea typeface="+mn-ea"/>
          <a:cs typeface="+mn-cs"/>
        </a:defRPr>
      </a:lvl3pPr>
      <a:lvl4pPr marL="1371600" algn="l" rtl="0" eaLnBrk="1" hangingPunct="1">
        <a:defRPr>
          <a:solidFill>
            <a:schemeClr val="tx1"/>
          </a:solidFill>
          <a:latin typeface="+mn-lt"/>
          <a:ea typeface="+mn-ea"/>
          <a:cs typeface="+mn-cs"/>
        </a:defRPr>
      </a:lvl4pPr>
      <a:lvl5pPr marL="1828800" algn="l" rtl="0" eaLnBrk="1" hangingPunct="1">
        <a:defRPr>
          <a:solidFill>
            <a:schemeClr val="tx1"/>
          </a:solidFill>
          <a:latin typeface="+mn-lt"/>
          <a:ea typeface="+mn-ea"/>
          <a:cs typeface="+mn-cs"/>
        </a:defRPr>
      </a:lvl5pPr>
      <a:lvl6pPr marL="2286000" algn="l" rtl="0" eaLnBrk="1" hangingPunct="1">
        <a:defRPr>
          <a:solidFill>
            <a:schemeClr val="tx1"/>
          </a:solidFill>
          <a:latin typeface="+mn-lt"/>
          <a:ea typeface="+mn-ea"/>
          <a:cs typeface="+mn-cs"/>
        </a:defRPr>
      </a:lvl6pPr>
      <a:lvl7pPr marL="2743200" algn="l" rtl="0" eaLnBrk="1" hangingPunct="1">
        <a:defRPr>
          <a:solidFill>
            <a:schemeClr val="tx1"/>
          </a:solidFill>
          <a:latin typeface="+mn-lt"/>
          <a:ea typeface="+mn-ea"/>
          <a:cs typeface="+mn-cs"/>
        </a:defRPr>
      </a:lvl7pPr>
      <a:lvl8pPr marL="3200400" algn="l" rtl="0" eaLnBrk="1" hangingPunct="1">
        <a:defRPr>
          <a:solidFill>
            <a:schemeClr val="tx1"/>
          </a:solidFill>
          <a:latin typeface="+mn-lt"/>
          <a:ea typeface="+mn-ea"/>
          <a:cs typeface="+mn-cs"/>
        </a:defRPr>
      </a:lvl8pPr>
      <a:lvl9pPr marL="3657600" algn="l" rtl="0" eaLnBrk="1" hangingPunct="1">
        <a:defRPr>
          <a:solidFill>
            <a:schemeClr val="tx1"/>
          </a:solidFill>
          <a:latin typeface="+mn-lt"/>
          <a:ea typeface="+mn-ea"/>
          <a:cs typeface="+mn-cs"/>
        </a:defRPr>
      </a:lvl9pPr>
      <a:extLst/>
    </p:otherStyle>
  </p:txStyles>
</p:sldMaster>
</file>

<file path=ppt/slideMasters/slideMaster40.xml><?xml version="1.0" encoding="utf-8"?>
<p:sldMaster xmlns:a="http://schemas.openxmlformats.org/drawingml/2006/main" xmlns:r="http://schemas.openxmlformats.org/officeDocument/2006/relationships" xmlns:p="http://schemas.openxmlformats.org/presentationml/2006/main" preserve="1">
  <p:cSld>
    <p:bg bwMode="gray">
      <p:bgPr>
        <a:solidFill>
          <a:schemeClr val="tx1"/>
        </a:solidFill>
        <a:effectLst/>
      </p:bgPr>
    </p:bg>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p:custDataLst>
              <p:tags r:id="rId10"/>
            </p:custDataLs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232464" name="think-cell Folie" r:id="rId11" imgW="360" imgH="360" progId="">
                  <p:embed/>
                </p:oleObj>
              </mc:Choice>
              <mc:Fallback>
                <p:oleObj name="think-cell Folie" r:id="rId11" imgW="360" imgH="360" progId="">
                  <p:embed/>
                  <p:pic>
                    <p:nvPicPr>
                      <p:cNvPr id="2" name="Object 1" hidden="1"/>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1588" y="1588"/>
                        <a:ext cx="1587" cy="15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pic>
        <p:nvPicPr>
          <p:cNvPr id="15" name="Picture 3" descr="Hintergrund"/>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pic>
        <p:nvPicPr>
          <p:cNvPr id="9" name="Image 66" descr="shadow-v2.png"/>
          <p:cNvPicPr>
            <a:picLocks noChangeAspect="1"/>
          </p:cNvPicPr>
          <p:nvPr/>
        </p:nvPicPr>
        <p:blipFill>
          <a:blip r:embed="rId14" cstate="print">
            <a:extLst>
              <a:ext uri="{28A0092B-C50C-407E-A947-70E740481C1C}">
                <a14:useLocalDpi xmlns:a14="http://schemas.microsoft.com/office/drawing/2010/main" val="0"/>
              </a:ext>
            </a:extLst>
          </a:blip>
          <a:srcRect t="8528" b="51877"/>
          <a:stretch>
            <a:fillRect/>
          </a:stretch>
        </p:blipFill>
        <p:spPr bwMode="auto">
          <a:xfrm>
            <a:off x="0" y="6381750"/>
            <a:ext cx="8856663" cy="206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6" name="Rectangle 6"/>
          <p:cNvSpPr>
            <a:spLocks noGrp="1"/>
          </p:cNvSpPr>
          <p:nvPr>
            <p:ph type="title"/>
          </p:nvPr>
        </p:nvSpPr>
        <p:spPr>
          <a:xfrm>
            <a:off x="648000" y="334800"/>
            <a:ext cx="7992000" cy="93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fontAlgn="base">
              <a:spcAft>
                <a:spcPct val="0"/>
              </a:spcAft>
            </a:pPr>
            <a:r>
              <a:rPr lang="en-GB" noProof="1"/>
              <a:t>Click to edit master title style</a:t>
            </a:r>
            <a:endParaRPr lang="en-GB" dirty="0"/>
          </a:p>
        </p:txBody>
      </p:sp>
      <p:grpSp>
        <p:nvGrpSpPr>
          <p:cNvPr id="10" name="Group 7"/>
          <p:cNvGrpSpPr>
            <a:grpSpLocks/>
          </p:cNvGrpSpPr>
          <p:nvPr/>
        </p:nvGrpSpPr>
        <p:grpSpPr bwMode="auto">
          <a:xfrm>
            <a:off x="7777163" y="6526213"/>
            <a:ext cx="863600" cy="236537"/>
            <a:chOff x="1005" y="1644"/>
            <a:chExt cx="3749" cy="1030"/>
          </a:xfrm>
        </p:grpSpPr>
        <p:sp>
          <p:nvSpPr>
            <p:cNvPr id="11" name="Freeform 8"/>
            <p:cNvSpPr>
              <a:spLocks/>
            </p:cNvSpPr>
            <p:nvPr userDrawn="1"/>
          </p:nvSpPr>
          <p:spPr bwMode="auto">
            <a:xfrm>
              <a:off x="1962" y="2123"/>
              <a:ext cx="314" cy="256"/>
            </a:xfrm>
            <a:custGeom>
              <a:avLst/>
              <a:gdLst>
                <a:gd name="T0" fmla="*/ 108 w 314"/>
                <a:gd name="T1" fmla="*/ 256 h 256"/>
                <a:gd name="T2" fmla="*/ 314 w 314"/>
                <a:gd name="T3" fmla="*/ 0 h 256"/>
                <a:gd name="T4" fmla="*/ 101 w 314"/>
                <a:gd name="T5" fmla="*/ 0 h 256"/>
                <a:gd name="T6" fmla="*/ 0 w 314"/>
                <a:gd name="T7" fmla="*/ 126 h 256"/>
                <a:gd name="T8" fmla="*/ 108 w 314"/>
                <a:gd name="T9" fmla="*/ 256 h 256"/>
              </a:gdLst>
              <a:ahLst/>
              <a:cxnLst>
                <a:cxn ang="0">
                  <a:pos x="T0" y="T1"/>
                </a:cxn>
                <a:cxn ang="0">
                  <a:pos x="T2" y="T3"/>
                </a:cxn>
                <a:cxn ang="0">
                  <a:pos x="T4" y="T5"/>
                </a:cxn>
                <a:cxn ang="0">
                  <a:pos x="T6" y="T7"/>
                </a:cxn>
                <a:cxn ang="0">
                  <a:pos x="T8" y="T9"/>
                </a:cxn>
              </a:cxnLst>
              <a:rect l="0" t="0" r="r" b="b"/>
              <a:pathLst>
                <a:path w="314" h="256">
                  <a:moveTo>
                    <a:pt x="108" y="256"/>
                  </a:moveTo>
                  <a:lnTo>
                    <a:pt x="314" y="0"/>
                  </a:lnTo>
                  <a:lnTo>
                    <a:pt x="101" y="0"/>
                  </a:lnTo>
                  <a:lnTo>
                    <a:pt x="0" y="126"/>
                  </a:lnTo>
                  <a:lnTo>
                    <a:pt x="108" y="256"/>
                  </a:lnTo>
                  <a:close/>
                </a:path>
              </a:pathLst>
            </a:custGeom>
            <a:solidFill>
              <a:srgbClr val="F15A2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solidFill>
                  <a:srgbClr val="000000"/>
                </a:solidFill>
              </a:endParaRPr>
            </a:p>
          </p:txBody>
        </p:sp>
        <p:sp>
          <p:nvSpPr>
            <p:cNvPr id="12" name="Freeform 9"/>
            <p:cNvSpPr>
              <a:spLocks noEditPoints="1"/>
            </p:cNvSpPr>
            <p:nvPr userDrawn="1"/>
          </p:nvSpPr>
          <p:spPr bwMode="auto">
            <a:xfrm>
              <a:off x="1005" y="1644"/>
              <a:ext cx="1183" cy="1014"/>
            </a:xfrm>
            <a:custGeom>
              <a:avLst/>
              <a:gdLst>
                <a:gd name="T0" fmla="*/ 359 w 501"/>
                <a:gd name="T1" fmla="*/ 313 h 429"/>
                <a:gd name="T2" fmla="*/ 339 w 501"/>
                <a:gd name="T3" fmla="*/ 287 h 429"/>
                <a:gd name="T4" fmla="*/ 331 w 501"/>
                <a:gd name="T5" fmla="*/ 277 h 429"/>
                <a:gd name="T6" fmla="*/ 288 w 501"/>
                <a:gd name="T7" fmla="*/ 257 h 429"/>
                <a:gd name="T8" fmla="*/ 232 w 501"/>
                <a:gd name="T9" fmla="*/ 313 h 429"/>
                <a:gd name="T10" fmla="*/ 288 w 501"/>
                <a:gd name="T11" fmla="*/ 368 h 429"/>
                <a:gd name="T12" fmla="*/ 331 w 501"/>
                <a:gd name="T13" fmla="*/ 348 h 429"/>
                <a:gd name="T14" fmla="*/ 339 w 501"/>
                <a:gd name="T15" fmla="*/ 338 h 429"/>
                <a:gd name="T16" fmla="*/ 359 w 501"/>
                <a:gd name="T17" fmla="*/ 313 h 429"/>
                <a:gd name="T18" fmla="*/ 162 w 501"/>
                <a:gd name="T19" fmla="*/ 312 h 429"/>
                <a:gd name="T20" fmla="*/ 288 w 501"/>
                <a:gd name="T21" fmla="*/ 188 h 429"/>
                <a:gd name="T22" fmla="*/ 384 w 501"/>
                <a:gd name="T23" fmla="*/ 232 h 429"/>
                <a:gd name="T24" fmla="*/ 385 w 501"/>
                <a:gd name="T25" fmla="*/ 234 h 429"/>
                <a:gd name="T26" fmla="*/ 387 w 501"/>
                <a:gd name="T27" fmla="*/ 233 h 429"/>
                <a:gd name="T28" fmla="*/ 250 w 501"/>
                <a:gd name="T29" fmla="*/ 0 h 429"/>
                <a:gd name="T30" fmla="*/ 0 w 501"/>
                <a:gd name="T31" fmla="*/ 429 h 429"/>
                <a:gd name="T32" fmla="*/ 244 w 501"/>
                <a:gd name="T33" fmla="*/ 429 h 429"/>
                <a:gd name="T34" fmla="*/ 245 w 501"/>
                <a:gd name="T35" fmla="*/ 428 h 429"/>
                <a:gd name="T36" fmla="*/ 220 w 501"/>
                <a:gd name="T37" fmla="*/ 417 h 429"/>
                <a:gd name="T38" fmla="*/ 162 w 501"/>
                <a:gd name="T39" fmla="*/ 312 h 429"/>
                <a:gd name="T40" fmla="*/ 496 w 501"/>
                <a:gd name="T41" fmla="*/ 427 h 429"/>
                <a:gd name="T42" fmla="*/ 470 w 501"/>
                <a:gd name="T43" fmla="*/ 420 h 429"/>
                <a:gd name="T44" fmla="*/ 405 w 501"/>
                <a:gd name="T45" fmla="*/ 367 h 429"/>
                <a:gd name="T46" fmla="*/ 380 w 501"/>
                <a:gd name="T47" fmla="*/ 398 h 429"/>
                <a:gd name="T48" fmla="*/ 333 w 501"/>
                <a:gd name="T49" fmla="*/ 428 h 429"/>
                <a:gd name="T50" fmla="*/ 333 w 501"/>
                <a:gd name="T51" fmla="*/ 429 h 429"/>
                <a:gd name="T52" fmla="*/ 501 w 501"/>
                <a:gd name="T53" fmla="*/ 429 h 429"/>
                <a:gd name="T54" fmla="*/ 501 w 501"/>
                <a:gd name="T55" fmla="*/ 428 h 429"/>
                <a:gd name="T56" fmla="*/ 496 w 501"/>
                <a:gd name="T57" fmla="*/ 427 h 4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01" h="429">
                  <a:moveTo>
                    <a:pt x="359" y="313"/>
                  </a:moveTo>
                  <a:cubicBezTo>
                    <a:pt x="353" y="305"/>
                    <a:pt x="350" y="300"/>
                    <a:pt x="339" y="287"/>
                  </a:cubicBezTo>
                  <a:cubicBezTo>
                    <a:pt x="336" y="283"/>
                    <a:pt x="335" y="282"/>
                    <a:pt x="331" y="277"/>
                  </a:cubicBezTo>
                  <a:cubicBezTo>
                    <a:pt x="320" y="265"/>
                    <a:pt x="306" y="257"/>
                    <a:pt x="288" y="257"/>
                  </a:cubicBezTo>
                  <a:cubicBezTo>
                    <a:pt x="257" y="257"/>
                    <a:pt x="232" y="282"/>
                    <a:pt x="232" y="313"/>
                  </a:cubicBezTo>
                  <a:cubicBezTo>
                    <a:pt x="232" y="343"/>
                    <a:pt x="257" y="368"/>
                    <a:pt x="288" y="368"/>
                  </a:cubicBezTo>
                  <a:cubicBezTo>
                    <a:pt x="306" y="368"/>
                    <a:pt x="320" y="360"/>
                    <a:pt x="331" y="348"/>
                  </a:cubicBezTo>
                  <a:cubicBezTo>
                    <a:pt x="335" y="343"/>
                    <a:pt x="336" y="342"/>
                    <a:pt x="339" y="338"/>
                  </a:cubicBezTo>
                  <a:cubicBezTo>
                    <a:pt x="350" y="325"/>
                    <a:pt x="353" y="320"/>
                    <a:pt x="359" y="313"/>
                  </a:cubicBezTo>
                  <a:moveTo>
                    <a:pt x="162" y="312"/>
                  </a:moveTo>
                  <a:cubicBezTo>
                    <a:pt x="162" y="243"/>
                    <a:pt x="218" y="188"/>
                    <a:pt x="288" y="188"/>
                  </a:cubicBezTo>
                  <a:cubicBezTo>
                    <a:pt x="322" y="188"/>
                    <a:pt x="357" y="201"/>
                    <a:pt x="384" y="232"/>
                  </a:cubicBezTo>
                  <a:cubicBezTo>
                    <a:pt x="385" y="234"/>
                    <a:pt x="385" y="234"/>
                    <a:pt x="385" y="234"/>
                  </a:cubicBezTo>
                  <a:cubicBezTo>
                    <a:pt x="387" y="233"/>
                    <a:pt x="387" y="233"/>
                    <a:pt x="387" y="233"/>
                  </a:cubicBezTo>
                  <a:cubicBezTo>
                    <a:pt x="250" y="0"/>
                    <a:pt x="250" y="0"/>
                    <a:pt x="250" y="0"/>
                  </a:cubicBezTo>
                  <a:cubicBezTo>
                    <a:pt x="0" y="429"/>
                    <a:pt x="0" y="429"/>
                    <a:pt x="0" y="429"/>
                  </a:cubicBezTo>
                  <a:cubicBezTo>
                    <a:pt x="244" y="429"/>
                    <a:pt x="244" y="429"/>
                    <a:pt x="244" y="429"/>
                  </a:cubicBezTo>
                  <a:cubicBezTo>
                    <a:pt x="245" y="428"/>
                    <a:pt x="245" y="428"/>
                    <a:pt x="245" y="428"/>
                  </a:cubicBezTo>
                  <a:cubicBezTo>
                    <a:pt x="234" y="425"/>
                    <a:pt x="224" y="419"/>
                    <a:pt x="220" y="417"/>
                  </a:cubicBezTo>
                  <a:cubicBezTo>
                    <a:pt x="185" y="395"/>
                    <a:pt x="162" y="357"/>
                    <a:pt x="162" y="312"/>
                  </a:cubicBezTo>
                  <a:moveTo>
                    <a:pt x="496" y="427"/>
                  </a:moveTo>
                  <a:cubicBezTo>
                    <a:pt x="485" y="425"/>
                    <a:pt x="476" y="422"/>
                    <a:pt x="470" y="420"/>
                  </a:cubicBezTo>
                  <a:cubicBezTo>
                    <a:pt x="444" y="409"/>
                    <a:pt x="423" y="389"/>
                    <a:pt x="405" y="367"/>
                  </a:cubicBezTo>
                  <a:cubicBezTo>
                    <a:pt x="405" y="367"/>
                    <a:pt x="392" y="385"/>
                    <a:pt x="380" y="398"/>
                  </a:cubicBezTo>
                  <a:cubicBezTo>
                    <a:pt x="362" y="417"/>
                    <a:pt x="343" y="425"/>
                    <a:pt x="333" y="428"/>
                  </a:cubicBezTo>
                  <a:cubicBezTo>
                    <a:pt x="333" y="429"/>
                    <a:pt x="333" y="429"/>
                    <a:pt x="333" y="429"/>
                  </a:cubicBezTo>
                  <a:cubicBezTo>
                    <a:pt x="501" y="429"/>
                    <a:pt x="501" y="429"/>
                    <a:pt x="501" y="429"/>
                  </a:cubicBezTo>
                  <a:cubicBezTo>
                    <a:pt x="501" y="428"/>
                    <a:pt x="501" y="428"/>
                    <a:pt x="501" y="428"/>
                  </a:cubicBezTo>
                  <a:cubicBezTo>
                    <a:pt x="501" y="428"/>
                    <a:pt x="499" y="427"/>
                    <a:pt x="496" y="427"/>
                  </a:cubicBezTo>
                </a:path>
              </a:pathLst>
            </a:custGeom>
            <a:solidFill>
              <a:srgbClr val="005BA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solidFill>
                  <a:srgbClr val="000000"/>
                </a:solidFill>
              </a:endParaRPr>
            </a:p>
          </p:txBody>
        </p:sp>
        <p:sp>
          <p:nvSpPr>
            <p:cNvPr id="14" name="Freeform 10"/>
            <p:cNvSpPr>
              <a:spLocks noEditPoints="1"/>
            </p:cNvSpPr>
            <p:nvPr userDrawn="1"/>
          </p:nvSpPr>
          <p:spPr bwMode="auto">
            <a:xfrm>
              <a:off x="2540" y="1904"/>
              <a:ext cx="2214" cy="770"/>
            </a:xfrm>
            <a:custGeom>
              <a:avLst/>
              <a:gdLst>
                <a:gd name="T0" fmla="*/ 171 w 937"/>
                <a:gd name="T1" fmla="*/ 136 h 326"/>
                <a:gd name="T2" fmla="*/ 78 w 937"/>
                <a:gd name="T3" fmla="*/ 89 h 326"/>
                <a:gd name="T4" fmla="*/ 125 w 937"/>
                <a:gd name="T5" fmla="*/ 53 h 326"/>
                <a:gd name="T6" fmla="*/ 186 w 937"/>
                <a:gd name="T7" fmla="*/ 100 h 326"/>
                <a:gd name="T8" fmla="*/ 253 w 937"/>
                <a:gd name="T9" fmla="*/ 100 h 326"/>
                <a:gd name="T10" fmla="*/ 128 w 937"/>
                <a:gd name="T11" fmla="*/ 0 h 326"/>
                <a:gd name="T12" fmla="*/ 12 w 937"/>
                <a:gd name="T13" fmla="*/ 94 h 326"/>
                <a:gd name="T14" fmla="*/ 104 w 937"/>
                <a:gd name="T15" fmla="*/ 183 h 326"/>
                <a:gd name="T16" fmla="*/ 197 w 937"/>
                <a:gd name="T17" fmla="*/ 234 h 326"/>
                <a:gd name="T18" fmla="*/ 136 w 937"/>
                <a:gd name="T19" fmla="*/ 273 h 326"/>
                <a:gd name="T20" fmla="*/ 67 w 937"/>
                <a:gd name="T21" fmla="*/ 215 h 326"/>
                <a:gd name="T22" fmla="*/ 1 w 937"/>
                <a:gd name="T23" fmla="*/ 215 h 326"/>
                <a:gd name="T24" fmla="*/ 134 w 937"/>
                <a:gd name="T25" fmla="*/ 326 h 326"/>
                <a:gd name="T26" fmla="*/ 263 w 937"/>
                <a:gd name="T27" fmla="*/ 226 h 326"/>
                <a:gd name="T28" fmla="*/ 171 w 937"/>
                <a:gd name="T29" fmla="*/ 136 h 326"/>
                <a:gd name="T30" fmla="*/ 541 w 937"/>
                <a:gd name="T31" fmla="*/ 121 h 326"/>
                <a:gd name="T32" fmla="*/ 541 w 937"/>
                <a:gd name="T33" fmla="*/ 121 h 326"/>
                <a:gd name="T34" fmla="*/ 473 w 937"/>
                <a:gd name="T35" fmla="*/ 87 h 326"/>
                <a:gd name="T36" fmla="*/ 374 w 937"/>
                <a:gd name="T37" fmla="*/ 204 h 326"/>
                <a:gd name="T38" fmla="*/ 475 w 937"/>
                <a:gd name="T39" fmla="*/ 325 h 326"/>
                <a:gd name="T40" fmla="*/ 543 w 937"/>
                <a:gd name="T41" fmla="*/ 290 h 326"/>
                <a:gd name="T42" fmla="*/ 544 w 937"/>
                <a:gd name="T43" fmla="*/ 290 h 326"/>
                <a:gd name="T44" fmla="*/ 544 w 937"/>
                <a:gd name="T45" fmla="*/ 319 h 326"/>
                <a:gd name="T46" fmla="*/ 603 w 937"/>
                <a:gd name="T47" fmla="*/ 319 h 326"/>
                <a:gd name="T48" fmla="*/ 603 w 937"/>
                <a:gd name="T49" fmla="*/ 8 h 326"/>
                <a:gd name="T50" fmla="*/ 541 w 937"/>
                <a:gd name="T51" fmla="*/ 8 h 326"/>
                <a:gd name="T52" fmla="*/ 541 w 937"/>
                <a:gd name="T53" fmla="*/ 121 h 326"/>
                <a:gd name="T54" fmla="*/ 490 w 937"/>
                <a:gd name="T55" fmla="*/ 278 h 326"/>
                <a:gd name="T56" fmla="*/ 436 w 937"/>
                <a:gd name="T57" fmla="*/ 206 h 326"/>
                <a:gd name="T58" fmla="*/ 490 w 937"/>
                <a:gd name="T59" fmla="*/ 134 h 326"/>
                <a:gd name="T60" fmla="*/ 543 w 937"/>
                <a:gd name="T61" fmla="*/ 205 h 326"/>
                <a:gd name="T62" fmla="*/ 490 w 937"/>
                <a:gd name="T63" fmla="*/ 278 h 326"/>
                <a:gd name="T64" fmla="*/ 741 w 937"/>
                <a:gd name="T65" fmla="*/ 87 h 326"/>
                <a:gd name="T66" fmla="*/ 626 w 937"/>
                <a:gd name="T67" fmla="*/ 206 h 326"/>
                <a:gd name="T68" fmla="*/ 741 w 937"/>
                <a:gd name="T69" fmla="*/ 325 h 326"/>
                <a:gd name="T70" fmla="*/ 846 w 937"/>
                <a:gd name="T71" fmla="*/ 249 h 326"/>
                <a:gd name="T72" fmla="*/ 792 w 937"/>
                <a:gd name="T73" fmla="*/ 249 h 326"/>
                <a:gd name="T74" fmla="*/ 743 w 937"/>
                <a:gd name="T75" fmla="*/ 278 h 326"/>
                <a:gd name="T76" fmla="*/ 687 w 937"/>
                <a:gd name="T77" fmla="*/ 221 h 326"/>
                <a:gd name="T78" fmla="*/ 850 w 937"/>
                <a:gd name="T79" fmla="*/ 221 h 326"/>
                <a:gd name="T80" fmla="*/ 741 w 937"/>
                <a:gd name="T81" fmla="*/ 87 h 326"/>
                <a:gd name="T82" fmla="*/ 687 w 937"/>
                <a:gd name="T83" fmla="*/ 182 h 326"/>
                <a:gd name="T84" fmla="*/ 739 w 937"/>
                <a:gd name="T85" fmla="*/ 134 h 326"/>
                <a:gd name="T86" fmla="*/ 788 w 937"/>
                <a:gd name="T87" fmla="*/ 182 h 326"/>
                <a:gd name="T88" fmla="*/ 687 w 937"/>
                <a:gd name="T89" fmla="*/ 182 h 326"/>
                <a:gd name="T90" fmla="*/ 875 w 937"/>
                <a:gd name="T91" fmla="*/ 319 h 326"/>
                <a:gd name="T92" fmla="*/ 937 w 937"/>
                <a:gd name="T93" fmla="*/ 319 h 326"/>
                <a:gd name="T94" fmla="*/ 937 w 937"/>
                <a:gd name="T95" fmla="*/ 8 h 326"/>
                <a:gd name="T96" fmla="*/ 875 w 937"/>
                <a:gd name="T97" fmla="*/ 8 h 326"/>
                <a:gd name="T98" fmla="*/ 875 w 937"/>
                <a:gd name="T99" fmla="*/ 319 h 326"/>
                <a:gd name="T100" fmla="*/ 286 w 937"/>
                <a:gd name="T101" fmla="*/ 319 h 326"/>
                <a:gd name="T102" fmla="*/ 348 w 937"/>
                <a:gd name="T103" fmla="*/ 319 h 326"/>
                <a:gd name="T104" fmla="*/ 348 w 937"/>
                <a:gd name="T105" fmla="*/ 93 h 326"/>
                <a:gd name="T106" fmla="*/ 286 w 937"/>
                <a:gd name="T107" fmla="*/ 93 h 326"/>
                <a:gd name="T108" fmla="*/ 286 w 937"/>
                <a:gd name="T109" fmla="*/ 319 h 326"/>
                <a:gd name="T110" fmla="*/ 286 w 937"/>
                <a:gd name="T111" fmla="*/ 59 h 326"/>
                <a:gd name="T112" fmla="*/ 348 w 937"/>
                <a:gd name="T113" fmla="*/ 59 h 326"/>
                <a:gd name="T114" fmla="*/ 348 w 937"/>
                <a:gd name="T115" fmla="*/ 8 h 326"/>
                <a:gd name="T116" fmla="*/ 286 w 937"/>
                <a:gd name="T117" fmla="*/ 8 h 326"/>
                <a:gd name="T118" fmla="*/ 286 w 937"/>
                <a:gd name="T119" fmla="*/ 59 h 3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937" h="326">
                  <a:moveTo>
                    <a:pt x="171" y="136"/>
                  </a:moveTo>
                  <a:cubicBezTo>
                    <a:pt x="93" y="116"/>
                    <a:pt x="78" y="113"/>
                    <a:pt x="78" y="89"/>
                  </a:cubicBezTo>
                  <a:cubicBezTo>
                    <a:pt x="78" y="63"/>
                    <a:pt x="103" y="53"/>
                    <a:pt x="125" y="53"/>
                  </a:cubicBezTo>
                  <a:cubicBezTo>
                    <a:pt x="158" y="53"/>
                    <a:pt x="184" y="63"/>
                    <a:pt x="186" y="100"/>
                  </a:cubicBezTo>
                  <a:cubicBezTo>
                    <a:pt x="253" y="100"/>
                    <a:pt x="253" y="100"/>
                    <a:pt x="253" y="100"/>
                  </a:cubicBezTo>
                  <a:cubicBezTo>
                    <a:pt x="253" y="29"/>
                    <a:pt x="193" y="0"/>
                    <a:pt x="128" y="0"/>
                  </a:cubicBezTo>
                  <a:cubicBezTo>
                    <a:pt x="72" y="0"/>
                    <a:pt x="12" y="31"/>
                    <a:pt x="12" y="94"/>
                  </a:cubicBezTo>
                  <a:cubicBezTo>
                    <a:pt x="12" y="153"/>
                    <a:pt x="58" y="171"/>
                    <a:pt x="104" y="183"/>
                  </a:cubicBezTo>
                  <a:cubicBezTo>
                    <a:pt x="150" y="195"/>
                    <a:pt x="197" y="201"/>
                    <a:pt x="197" y="234"/>
                  </a:cubicBezTo>
                  <a:cubicBezTo>
                    <a:pt x="197" y="266"/>
                    <a:pt x="160" y="273"/>
                    <a:pt x="136" y="273"/>
                  </a:cubicBezTo>
                  <a:cubicBezTo>
                    <a:pt x="100" y="273"/>
                    <a:pt x="67" y="257"/>
                    <a:pt x="67" y="215"/>
                  </a:cubicBezTo>
                  <a:cubicBezTo>
                    <a:pt x="1" y="215"/>
                    <a:pt x="1" y="215"/>
                    <a:pt x="1" y="215"/>
                  </a:cubicBezTo>
                  <a:cubicBezTo>
                    <a:pt x="0" y="292"/>
                    <a:pt x="65" y="326"/>
                    <a:pt x="134" y="326"/>
                  </a:cubicBezTo>
                  <a:cubicBezTo>
                    <a:pt x="218" y="326"/>
                    <a:pt x="263" y="283"/>
                    <a:pt x="263" y="226"/>
                  </a:cubicBezTo>
                  <a:cubicBezTo>
                    <a:pt x="263" y="156"/>
                    <a:pt x="193" y="141"/>
                    <a:pt x="171" y="136"/>
                  </a:cubicBezTo>
                  <a:moveTo>
                    <a:pt x="541" y="121"/>
                  </a:moveTo>
                  <a:cubicBezTo>
                    <a:pt x="541" y="121"/>
                    <a:pt x="541" y="121"/>
                    <a:pt x="541" y="121"/>
                  </a:cubicBezTo>
                  <a:cubicBezTo>
                    <a:pt x="526" y="99"/>
                    <a:pt x="500" y="87"/>
                    <a:pt x="473" y="87"/>
                  </a:cubicBezTo>
                  <a:cubicBezTo>
                    <a:pt x="407" y="87"/>
                    <a:pt x="374" y="144"/>
                    <a:pt x="374" y="204"/>
                  </a:cubicBezTo>
                  <a:cubicBezTo>
                    <a:pt x="374" y="266"/>
                    <a:pt x="407" y="325"/>
                    <a:pt x="475" y="325"/>
                  </a:cubicBezTo>
                  <a:cubicBezTo>
                    <a:pt x="504" y="325"/>
                    <a:pt x="529" y="314"/>
                    <a:pt x="543" y="290"/>
                  </a:cubicBezTo>
                  <a:cubicBezTo>
                    <a:pt x="544" y="290"/>
                    <a:pt x="544" y="290"/>
                    <a:pt x="544" y="290"/>
                  </a:cubicBezTo>
                  <a:cubicBezTo>
                    <a:pt x="544" y="319"/>
                    <a:pt x="544" y="319"/>
                    <a:pt x="544" y="319"/>
                  </a:cubicBezTo>
                  <a:cubicBezTo>
                    <a:pt x="603" y="319"/>
                    <a:pt x="603" y="319"/>
                    <a:pt x="603" y="319"/>
                  </a:cubicBezTo>
                  <a:cubicBezTo>
                    <a:pt x="603" y="8"/>
                    <a:pt x="603" y="8"/>
                    <a:pt x="603" y="8"/>
                  </a:cubicBezTo>
                  <a:cubicBezTo>
                    <a:pt x="541" y="8"/>
                    <a:pt x="541" y="8"/>
                    <a:pt x="541" y="8"/>
                  </a:cubicBezTo>
                  <a:lnTo>
                    <a:pt x="541" y="121"/>
                  </a:lnTo>
                  <a:close/>
                  <a:moveTo>
                    <a:pt x="490" y="278"/>
                  </a:moveTo>
                  <a:cubicBezTo>
                    <a:pt x="452" y="278"/>
                    <a:pt x="436" y="241"/>
                    <a:pt x="436" y="206"/>
                  </a:cubicBezTo>
                  <a:cubicBezTo>
                    <a:pt x="436" y="169"/>
                    <a:pt x="449" y="134"/>
                    <a:pt x="490" y="134"/>
                  </a:cubicBezTo>
                  <a:cubicBezTo>
                    <a:pt x="530" y="134"/>
                    <a:pt x="543" y="169"/>
                    <a:pt x="543" y="205"/>
                  </a:cubicBezTo>
                  <a:cubicBezTo>
                    <a:pt x="543" y="242"/>
                    <a:pt x="531" y="278"/>
                    <a:pt x="490" y="278"/>
                  </a:cubicBezTo>
                  <a:moveTo>
                    <a:pt x="741" y="87"/>
                  </a:moveTo>
                  <a:cubicBezTo>
                    <a:pt x="672" y="87"/>
                    <a:pt x="626" y="139"/>
                    <a:pt x="626" y="206"/>
                  </a:cubicBezTo>
                  <a:cubicBezTo>
                    <a:pt x="626" y="276"/>
                    <a:pt x="670" y="325"/>
                    <a:pt x="741" y="325"/>
                  </a:cubicBezTo>
                  <a:cubicBezTo>
                    <a:pt x="792" y="325"/>
                    <a:pt x="829" y="302"/>
                    <a:pt x="846" y="249"/>
                  </a:cubicBezTo>
                  <a:cubicBezTo>
                    <a:pt x="792" y="249"/>
                    <a:pt x="792" y="249"/>
                    <a:pt x="792" y="249"/>
                  </a:cubicBezTo>
                  <a:cubicBezTo>
                    <a:pt x="788" y="263"/>
                    <a:pt x="768" y="278"/>
                    <a:pt x="743" y="278"/>
                  </a:cubicBezTo>
                  <a:cubicBezTo>
                    <a:pt x="708" y="278"/>
                    <a:pt x="689" y="260"/>
                    <a:pt x="687" y="221"/>
                  </a:cubicBezTo>
                  <a:cubicBezTo>
                    <a:pt x="850" y="221"/>
                    <a:pt x="850" y="221"/>
                    <a:pt x="850" y="221"/>
                  </a:cubicBezTo>
                  <a:cubicBezTo>
                    <a:pt x="854" y="152"/>
                    <a:pt x="817" y="87"/>
                    <a:pt x="741" y="87"/>
                  </a:cubicBezTo>
                  <a:moveTo>
                    <a:pt x="687" y="182"/>
                  </a:moveTo>
                  <a:cubicBezTo>
                    <a:pt x="688" y="164"/>
                    <a:pt x="700" y="134"/>
                    <a:pt x="739" y="134"/>
                  </a:cubicBezTo>
                  <a:cubicBezTo>
                    <a:pt x="769" y="134"/>
                    <a:pt x="782" y="151"/>
                    <a:pt x="788" y="182"/>
                  </a:cubicBezTo>
                  <a:lnTo>
                    <a:pt x="687" y="182"/>
                  </a:lnTo>
                  <a:close/>
                  <a:moveTo>
                    <a:pt x="875" y="319"/>
                  </a:moveTo>
                  <a:cubicBezTo>
                    <a:pt x="937" y="319"/>
                    <a:pt x="937" y="319"/>
                    <a:pt x="937" y="319"/>
                  </a:cubicBezTo>
                  <a:cubicBezTo>
                    <a:pt x="937" y="8"/>
                    <a:pt x="937" y="8"/>
                    <a:pt x="937" y="8"/>
                  </a:cubicBezTo>
                  <a:cubicBezTo>
                    <a:pt x="875" y="8"/>
                    <a:pt x="875" y="8"/>
                    <a:pt x="875" y="8"/>
                  </a:cubicBezTo>
                  <a:lnTo>
                    <a:pt x="875" y="319"/>
                  </a:lnTo>
                  <a:close/>
                  <a:moveTo>
                    <a:pt x="286" y="319"/>
                  </a:moveTo>
                  <a:cubicBezTo>
                    <a:pt x="348" y="319"/>
                    <a:pt x="348" y="319"/>
                    <a:pt x="348" y="319"/>
                  </a:cubicBezTo>
                  <a:cubicBezTo>
                    <a:pt x="348" y="93"/>
                    <a:pt x="348" y="93"/>
                    <a:pt x="348" y="93"/>
                  </a:cubicBezTo>
                  <a:cubicBezTo>
                    <a:pt x="286" y="93"/>
                    <a:pt x="286" y="93"/>
                    <a:pt x="286" y="93"/>
                  </a:cubicBezTo>
                  <a:lnTo>
                    <a:pt x="286" y="319"/>
                  </a:lnTo>
                  <a:close/>
                  <a:moveTo>
                    <a:pt x="286" y="59"/>
                  </a:moveTo>
                  <a:cubicBezTo>
                    <a:pt x="348" y="59"/>
                    <a:pt x="348" y="59"/>
                    <a:pt x="348" y="59"/>
                  </a:cubicBezTo>
                  <a:cubicBezTo>
                    <a:pt x="348" y="8"/>
                    <a:pt x="348" y="8"/>
                    <a:pt x="348" y="8"/>
                  </a:cubicBezTo>
                  <a:cubicBezTo>
                    <a:pt x="286" y="8"/>
                    <a:pt x="286" y="8"/>
                    <a:pt x="286" y="8"/>
                  </a:cubicBezTo>
                  <a:lnTo>
                    <a:pt x="286" y="59"/>
                  </a:lnTo>
                  <a:close/>
                </a:path>
              </a:pathLst>
            </a:custGeom>
            <a:solidFill>
              <a:srgbClr val="005BA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solidFill>
                  <a:srgbClr val="000000"/>
                </a:solidFill>
              </a:endParaRPr>
            </a:p>
          </p:txBody>
        </p:sp>
      </p:grpSp>
      <p:sp>
        <p:nvSpPr>
          <p:cNvPr id="16" name="Footer Placeholder 3"/>
          <p:cNvSpPr txBox="1">
            <a:spLocks/>
          </p:cNvSpPr>
          <p:nvPr/>
        </p:nvSpPr>
        <p:spPr>
          <a:xfrm>
            <a:off x="1341438" y="6626225"/>
            <a:ext cx="2442563" cy="138499"/>
          </a:xfrm>
          <a:prstGeom prst="rect">
            <a:avLst/>
          </a:prstGeom>
        </p:spPr>
        <p:txBody>
          <a:bodyPr wrap="none" lIns="0" tIns="0" rIns="0" bIns="0">
            <a:spAutoFit/>
          </a:bodyPr>
          <a:lstStyle>
            <a:lvl1pPr marL="0" algn="l" rtl="0" latinLnBrk="0">
              <a:defRPr sz="900" kern="1200">
                <a:solidFill>
                  <a:schemeClr val="tx2"/>
                </a:solidFill>
                <a:latin typeface="+mn-lt"/>
                <a:ea typeface="+mn-ea"/>
                <a:cs typeface="+mn-cs"/>
              </a:defRPr>
            </a:lvl1pPr>
            <a:lvl2pPr marL="457200" algn="l" rtl="0" latinLnBrk="0">
              <a:defRPr sz="1800" kern="1200">
                <a:solidFill>
                  <a:schemeClr val="tx1"/>
                </a:solidFill>
                <a:latin typeface="+mn-lt"/>
                <a:ea typeface="+mn-ea"/>
                <a:cs typeface="+mn-cs"/>
              </a:defRPr>
            </a:lvl2pPr>
            <a:lvl3pPr marL="914400" algn="l" rtl="0" latinLnBrk="0">
              <a:defRPr sz="1800" kern="1200">
                <a:solidFill>
                  <a:schemeClr val="tx1"/>
                </a:solidFill>
                <a:latin typeface="+mn-lt"/>
                <a:ea typeface="+mn-ea"/>
                <a:cs typeface="+mn-cs"/>
              </a:defRPr>
            </a:lvl3pPr>
            <a:lvl4pPr marL="1371600" algn="l" rtl="0" latinLnBrk="0">
              <a:defRPr sz="1800" kern="1200">
                <a:solidFill>
                  <a:schemeClr val="tx1"/>
                </a:solidFill>
                <a:latin typeface="+mn-lt"/>
                <a:ea typeface="+mn-ea"/>
                <a:cs typeface="+mn-cs"/>
              </a:defRPr>
            </a:lvl4pPr>
            <a:lvl5pPr marL="1828800" algn="l" rtl="0" latinLnBrk="0">
              <a:defRPr sz="1800" kern="1200">
                <a:solidFill>
                  <a:schemeClr val="tx1"/>
                </a:solidFill>
                <a:latin typeface="+mn-lt"/>
                <a:ea typeface="+mn-ea"/>
                <a:cs typeface="+mn-cs"/>
              </a:defRPr>
            </a:lvl5pPr>
            <a:lvl6pPr marL="2286000" algn="l" rtl="0" latinLnBrk="0">
              <a:defRPr sz="1800" kern="1200">
                <a:solidFill>
                  <a:schemeClr val="tx1"/>
                </a:solidFill>
                <a:latin typeface="+mn-lt"/>
                <a:ea typeface="+mn-ea"/>
                <a:cs typeface="+mn-cs"/>
              </a:defRPr>
            </a:lvl6pPr>
            <a:lvl7pPr marL="2743200" algn="l" rtl="0" latinLnBrk="0">
              <a:defRPr sz="1800" kern="1200">
                <a:solidFill>
                  <a:schemeClr val="tx1"/>
                </a:solidFill>
                <a:latin typeface="+mn-lt"/>
                <a:ea typeface="+mn-ea"/>
                <a:cs typeface="+mn-cs"/>
              </a:defRPr>
            </a:lvl7pPr>
            <a:lvl8pPr marL="3200400" algn="l" rtl="0" latinLnBrk="0">
              <a:defRPr sz="1800" kern="1200">
                <a:solidFill>
                  <a:schemeClr val="tx1"/>
                </a:solidFill>
                <a:latin typeface="+mn-lt"/>
                <a:ea typeface="+mn-ea"/>
                <a:cs typeface="+mn-cs"/>
              </a:defRPr>
            </a:lvl8pPr>
            <a:lvl9pPr marL="3657600" algn="l" rtl="0" latinLnBrk="0">
              <a:defRPr sz="1800" kern="1200">
                <a:solidFill>
                  <a:schemeClr val="tx1"/>
                </a:solidFill>
                <a:latin typeface="+mn-lt"/>
                <a:ea typeface="+mn-ea"/>
                <a:cs typeface="+mn-cs"/>
              </a:defRPr>
            </a:lvl9pPr>
            <a:extLst/>
          </a:lstStyle>
          <a:p>
            <a:r>
              <a:rPr lang="en-GB">
                <a:solidFill>
                  <a:srgbClr val="7F7F7F"/>
                </a:solidFill>
              </a:rPr>
              <a:t>Plantilla Sidel 2013, </a:t>
            </a:r>
            <a:fld id="{74360A6C-0130-475B-8B37-F39CE4E35109}" type="datetime4">
              <a:rPr lang="en-GB" smtClean="0">
                <a:solidFill>
                  <a:srgbClr val="7F7F7F"/>
                </a:solidFill>
              </a:rPr>
              <a:pPr/>
              <a:t>Thu, 14 March</a:t>
            </a:fld>
            <a:r>
              <a:rPr lang="en-GB">
                <a:solidFill>
                  <a:srgbClr val="7F7F7F"/>
                </a:solidFill>
              </a:rPr>
              <a:t> Confidencial</a:t>
            </a:r>
            <a:endParaRPr lang="es-ES" dirty="0">
              <a:solidFill>
                <a:srgbClr val="7F7F7F"/>
              </a:solidFill>
            </a:endParaRPr>
          </a:p>
        </p:txBody>
      </p:sp>
      <p:sp>
        <p:nvSpPr>
          <p:cNvPr id="17" name="Slide Number Placeholder 4"/>
          <p:cNvSpPr txBox="1">
            <a:spLocks/>
          </p:cNvSpPr>
          <p:nvPr/>
        </p:nvSpPr>
        <p:spPr>
          <a:xfrm>
            <a:off x="652780" y="6626225"/>
            <a:ext cx="448841" cy="138499"/>
          </a:xfrm>
          <a:prstGeom prst="rect">
            <a:avLst/>
          </a:prstGeom>
        </p:spPr>
        <p:txBody>
          <a:bodyPr wrap="none" lIns="0" tIns="0" rIns="0" bIns="0">
            <a:spAutoFit/>
          </a:bodyPr>
          <a:lstStyle>
            <a:lvl1pPr marL="0" algn="l" rtl="0" latinLnBrk="0">
              <a:defRPr sz="900" kern="1200">
                <a:solidFill>
                  <a:schemeClr val="tx2"/>
                </a:solidFill>
                <a:latin typeface="+mn-lt"/>
                <a:ea typeface="+mn-ea"/>
                <a:cs typeface="+mn-cs"/>
              </a:defRPr>
            </a:lvl1pPr>
            <a:lvl2pPr marL="457200" algn="l" rtl="0" latinLnBrk="0">
              <a:defRPr sz="1800" kern="1200">
                <a:solidFill>
                  <a:schemeClr val="tx1"/>
                </a:solidFill>
                <a:latin typeface="+mn-lt"/>
                <a:ea typeface="+mn-ea"/>
                <a:cs typeface="+mn-cs"/>
              </a:defRPr>
            </a:lvl2pPr>
            <a:lvl3pPr marL="914400" algn="l" rtl="0" latinLnBrk="0">
              <a:defRPr sz="1800" kern="1200">
                <a:solidFill>
                  <a:schemeClr val="tx1"/>
                </a:solidFill>
                <a:latin typeface="+mn-lt"/>
                <a:ea typeface="+mn-ea"/>
                <a:cs typeface="+mn-cs"/>
              </a:defRPr>
            </a:lvl3pPr>
            <a:lvl4pPr marL="1371600" algn="l" rtl="0" latinLnBrk="0">
              <a:defRPr sz="1800" kern="1200">
                <a:solidFill>
                  <a:schemeClr val="tx1"/>
                </a:solidFill>
                <a:latin typeface="+mn-lt"/>
                <a:ea typeface="+mn-ea"/>
                <a:cs typeface="+mn-cs"/>
              </a:defRPr>
            </a:lvl4pPr>
            <a:lvl5pPr marL="1828800" algn="l" rtl="0" latinLnBrk="0">
              <a:defRPr sz="1800" kern="1200">
                <a:solidFill>
                  <a:schemeClr val="tx1"/>
                </a:solidFill>
                <a:latin typeface="+mn-lt"/>
                <a:ea typeface="+mn-ea"/>
                <a:cs typeface="+mn-cs"/>
              </a:defRPr>
            </a:lvl5pPr>
            <a:lvl6pPr marL="2286000" algn="l" rtl="0" latinLnBrk="0">
              <a:defRPr sz="1800" kern="1200">
                <a:solidFill>
                  <a:schemeClr val="tx1"/>
                </a:solidFill>
                <a:latin typeface="+mn-lt"/>
                <a:ea typeface="+mn-ea"/>
                <a:cs typeface="+mn-cs"/>
              </a:defRPr>
            </a:lvl6pPr>
            <a:lvl7pPr marL="2743200" algn="l" rtl="0" latinLnBrk="0">
              <a:defRPr sz="1800" kern="1200">
                <a:solidFill>
                  <a:schemeClr val="tx1"/>
                </a:solidFill>
                <a:latin typeface="+mn-lt"/>
                <a:ea typeface="+mn-ea"/>
                <a:cs typeface="+mn-cs"/>
              </a:defRPr>
            </a:lvl7pPr>
            <a:lvl8pPr marL="3200400" algn="l" rtl="0" latinLnBrk="0">
              <a:defRPr sz="1800" kern="1200">
                <a:solidFill>
                  <a:schemeClr val="tx1"/>
                </a:solidFill>
                <a:latin typeface="+mn-lt"/>
                <a:ea typeface="+mn-ea"/>
                <a:cs typeface="+mn-cs"/>
              </a:defRPr>
            </a:lvl8pPr>
            <a:lvl9pPr marL="3657600" algn="l" rtl="0" latinLnBrk="0">
              <a:defRPr sz="1800" kern="1200">
                <a:solidFill>
                  <a:schemeClr val="tx1"/>
                </a:solidFill>
                <a:latin typeface="+mn-lt"/>
                <a:ea typeface="+mn-ea"/>
                <a:cs typeface="+mn-cs"/>
              </a:defRPr>
            </a:lvl9pPr>
            <a:extLst/>
          </a:lstStyle>
          <a:p>
            <a:r>
              <a:rPr lang="en-GB" dirty="0">
                <a:solidFill>
                  <a:srgbClr val="7F7F7F"/>
                </a:solidFill>
              </a:rPr>
              <a:t>Página </a:t>
            </a:r>
            <a:fld id="{7873E190-40CF-412D-9604-1EFCEB1508B2}" type="slidenum">
              <a:rPr lang="en-GB" smtClean="0">
                <a:solidFill>
                  <a:srgbClr val="7F7F7F"/>
                </a:solidFill>
              </a:rPr>
              <a:pPr/>
              <a:t>‹#›</a:t>
            </a:fld>
            <a:endParaRPr lang="es-ES" dirty="0">
              <a:solidFill>
                <a:srgbClr val="7F7F7F"/>
              </a:solidFill>
            </a:endParaRPr>
          </a:p>
        </p:txBody>
      </p:sp>
      <p:sp>
        <p:nvSpPr>
          <p:cNvPr id="4" name="Text Placeholder 3"/>
          <p:cNvSpPr>
            <a:spLocks noGrp="1"/>
          </p:cNvSpPr>
          <p:nvPr>
            <p:ph type="body" idx="1"/>
          </p:nvPr>
        </p:nvSpPr>
        <p:spPr>
          <a:xfrm>
            <a:off x="648000" y="1485900"/>
            <a:ext cx="7997525" cy="4762500"/>
          </a:xfrm>
          <a:prstGeom prst="rect">
            <a:avLst/>
          </a:prstGeom>
        </p:spPr>
        <p:txBody>
          <a:bodyPr vert="horz" lIns="0" tIns="0" rIns="0" bIns="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B" dirty="0"/>
          </a:p>
        </p:txBody>
      </p:sp>
    </p:spTree>
    <p:extLst>
      <p:ext uri="{BB962C8B-B14F-4D97-AF65-F5344CB8AC3E}">
        <p14:creationId xmlns:p14="http://schemas.microsoft.com/office/powerpoint/2010/main" val="3992542117"/>
      </p:ext>
    </p:extLst>
  </p:cSld>
  <p:clrMap bg1="dk1" tx1="lt1" bg2="dk2" tx2="lt2" accent1="accent1" accent2="accent2" accent3="accent3" accent4="accent4" accent5="accent5" accent6="accent6" hlink="hlink" folHlink="folHlink"/>
  <p:sldLayoutIdLst>
    <p:sldLayoutId id="2147484012" r:id="rId1"/>
    <p:sldLayoutId id="2147484013" r:id="rId2"/>
    <p:sldLayoutId id="2147484014" r:id="rId3"/>
    <p:sldLayoutId id="2147484015" r:id="rId4"/>
    <p:sldLayoutId id="2147484016" r:id="rId5"/>
    <p:sldLayoutId id="2147484017" r:id="rId6"/>
    <p:sldLayoutId id="2147484018" r:id="rId7"/>
  </p:sldLayoutIdLst>
  <p:txStyles>
    <p:titleStyle>
      <a:lvl1pPr algn="l" rtl="0" eaLnBrk="1" latinLnBrk="0" hangingPunct="1">
        <a:spcBef>
          <a:spcPct val="0"/>
        </a:spcBef>
        <a:buNone/>
        <a:defRPr lang="en-US" sz="3000" b="1" cap="none" baseline="0" noProof="1" dirty="0">
          <a:solidFill>
            <a:schemeClr val="accent4"/>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extLst/>
    </p:titleStyle>
    <p:bodyStyle>
      <a:lvl1pPr marL="0" indent="0" algn="l" rtl="0" eaLnBrk="1" latinLnBrk="0" hangingPunct="1">
        <a:spcBef>
          <a:spcPct val="20000"/>
        </a:spcBef>
        <a:buNone/>
        <a:defRPr lang="en-US" sz="2000" noProof="1" smtClean="0">
          <a:solidFill>
            <a:schemeClr val="tx1"/>
          </a:solidFill>
          <a:latin typeface="+mn-lt"/>
          <a:ea typeface="+mn-ea"/>
          <a:cs typeface="+mn-cs"/>
        </a:defRPr>
      </a:lvl1pPr>
      <a:lvl2pPr marL="182563" indent="-182563" algn="l" rtl="0" eaLnBrk="1" latinLnBrk="0" hangingPunct="1">
        <a:spcBef>
          <a:spcPts val="1200"/>
        </a:spcBef>
        <a:buClr>
          <a:schemeClr val="accent4"/>
        </a:buClr>
        <a:buFont typeface="Wingdings" pitchFamily="2" charset="2"/>
        <a:buChar char="§"/>
        <a:defRPr lang="en-US" sz="1800" noProof="1" smtClean="0">
          <a:solidFill>
            <a:schemeClr val="tx1"/>
          </a:solidFill>
          <a:latin typeface="+mn-lt"/>
          <a:ea typeface="+mn-ea"/>
          <a:cs typeface="+mn-cs"/>
        </a:defRPr>
      </a:lvl2pPr>
      <a:lvl3pPr marL="357188" indent="-174625" algn="l" rtl="0" eaLnBrk="1" latinLnBrk="0" hangingPunct="1">
        <a:spcBef>
          <a:spcPts val="0"/>
        </a:spcBef>
        <a:buClr>
          <a:schemeClr val="accent4"/>
        </a:buClr>
        <a:buFont typeface="Wingdings" pitchFamily="2" charset="2"/>
        <a:buChar char="§"/>
        <a:defRPr lang="en-US" sz="1600" noProof="1" smtClean="0">
          <a:solidFill>
            <a:schemeClr val="tx1"/>
          </a:solidFill>
          <a:latin typeface="+mn-lt"/>
          <a:ea typeface="+mn-ea"/>
          <a:cs typeface="+mn-cs"/>
        </a:defRPr>
      </a:lvl3pPr>
      <a:lvl4pPr marL="539750" indent="-182563" algn="l" rtl="0" eaLnBrk="1" latinLnBrk="0" hangingPunct="1">
        <a:spcBef>
          <a:spcPts val="0"/>
        </a:spcBef>
        <a:buFont typeface="Wingdings" pitchFamily="2" charset="2"/>
        <a:buChar char="§"/>
        <a:defRPr lang="en-US" sz="1600" noProof="1" smtClean="0">
          <a:solidFill>
            <a:schemeClr val="tx1"/>
          </a:solidFill>
          <a:latin typeface="+mn-lt"/>
          <a:ea typeface="+mn-ea"/>
          <a:cs typeface="+mn-cs"/>
        </a:defRPr>
      </a:lvl4pPr>
      <a:lvl5pPr marL="714375" indent="-174625" algn="l" rtl="0" eaLnBrk="1" latinLnBrk="0" hangingPunct="1">
        <a:spcBef>
          <a:spcPts val="0"/>
        </a:spcBef>
        <a:buFont typeface="Wingdings" pitchFamily="2" charset="2"/>
        <a:buChar char="§"/>
        <a:defRPr lang="en-US" sz="1600" noProof="1" dirty="0">
          <a:solidFill>
            <a:schemeClr val="tx1"/>
          </a:solidFill>
          <a:latin typeface="+mn-lt"/>
          <a:ea typeface="+mn-ea"/>
          <a:cs typeface="+mn-cs"/>
        </a:defRPr>
      </a:lvl5pPr>
      <a:lvl6pPr marL="2514600" indent="-228600" algn="l" rtl="0" eaLnBrk="1" latinLnBrk="0" hangingPunct="1">
        <a:spcBef>
          <a:spcPct val="20000"/>
        </a:spcBef>
        <a:buChar char="•"/>
        <a:defRPr sz="2000">
          <a:solidFill>
            <a:schemeClr val="tx1"/>
          </a:solidFill>
          <a:latin typeface="+mn-lt"/>
          <a:ea typeface="+mn-ea"/>
          <a:cs typeface="+mn-cs"/>
        </a:defRPr>
      </a:lvl6pPr>
      <a:lvl7pPr marL="2971800" indent="-228600" algn="l" rtl="0" eaLnBrk="1" latinLnBrk="0" hangingPunct="1">
        <a:spcBef>
          <a:spcPct val="20000"/>
        </a:spcBef>
        <a:buChar char="•"/>
        <a:defRPr sz="2000">
          <a:solidFill>
            <a:schemeClr val="tx1"/>
          </a:solidFill>
          <a:latin typeface="+mn-lt"/>
          <a:ea typeface="+mn-ea"/>
          <a:cs typeface="+mn-cs"/>
        </a:defRPr>
      </a:lvl7pPr>
      <a:lvl8pPr marL="3429000" indent="-228600" algn="l" rtl="0" eaLnBrk="1" latinLnBrk="0" hangingPunct="1">
        <a:spcBef>
          <a:spcPct val="20000"/>
        </a:spcBef>
        <a:buChar char="•"/>
        <a:defRPr sz="2000">
          <a:solidFill>
            <a:schemeClr val="tx1"/>
          </a:solidFill>
          <a:latin typeface="+mn-lt"/>
          <a:ea typeface="+mn-ea"/>
          <a:cs typeface="+mn-cs"/>
        </a:defRPr>
      </a:lvl8pPr>
      <a:lvl9pPr marL="3886200" indent="-228600" algn="l" rtl="0" eaLnBrk="1" latinLnBrk="0" hangingPunct="1">
        <a:spcBef>
          <a:spcPct val="20000"/>
        </a:spcBef>
        <a:buChar char="•"/>
        <a:defRPr sz="2000">
          <a:solidFill>
            <a:schemeClr val="tx1"/>
          </a:solidFill>
          <a:latin typeface="+mn-lt"/>
          <a:ea typeface="+mn-ea"/>
          <a:cs typeface="+mn-cs"/>
        </a:defRPr>
      </a:lvl9pPr>
      <a:extLst/>
    </p:bodyStyle>
    <p:otherStyle>
      <a:lvl1pPr marL="0" algn="l" rtl="0" eaLnBrk="1" hangingPunct="1">
        <a:defRPr>
          <a:solidFill>
            <a:schemeClr val="tx1"/>
          </a:solidFill>
          <a:latin typeface="+mn-lt"/>
          <a:ea typeface="+mn-ea"/>
          <a:cs typeface="+mn-cs"/>
        </a:defRPr>
      </a:lvl1pPr>
      <a:lvl2pPr marL="457200" algn="l" rtl="0" eaLnBrk="1" hangingPunct="1">
        <a:defRPr>
          <a:solidFill>
            <a:schemeClr val="tx1"/>
          </a:solidFill>
          <a:latin typeface="+mn-lt"/>
          <a:ea typeface="+mn-ea"/>
          <a:cs typeface="+mn-cs"/>
        </a:defRPr>
      </a:lvl2pPr>
      <a:lvl3pPr marL="914400" algn="l" rtl="0" eaLnBrk="1" hangingPunct="1">
        <a:defRPr>
          <a:solidFill>
            <a:schemeClr val="tx1"/>
          </a:solidFill>
          <a:latin typeface="+mn-lt"/>
          <a:ea typeface="+mn-ea"/>
          <a:cs typeface="+mn-cs"/>
        </a:defRPr>
      </a:lvl3pPr>
      <a:lvl4pPr marL="1371600" algn="l" rtl="0" eaLnBrk="1" hangingPunct="1">
        <a:defRPr>
          <a:solidFill>
            <a:schemeClr val="tx1"/>
          </a:solidFill>
          <a:latin typeface="+mn-lt"/>
          <a:ea typeface="+mn-ea"/>
          <a:cs typeface="+mn-cs"/>
        </a:defRPr>
      </a:lvl4pPr>
      <a:lvl5pPr marL="1828800" algn="l" rtl="0" eaLnBrk="1" hangingPunct="1">
        <a:defRPr>
          <a:solidFill>
            <a:schemeClr val="tx1"/>
          </a:solidFill>
          <a:latin typeface="+mn-lt"/>
          <a:ea typeface="+mn-ea"/>
          <a:cs typeface="+mn-cs"/>
        </a:defRPr>
      </a:lvl5pPr>
      <a:lvl6pPr marL="2286000" algn="l" rtl="0" eaLnBrk="1" hangingPunct="1">
        <a:defRPr>
          <a:solidFill>
            <a:schemeClr val="tx1"/>
          </a:solidFill>
          <a:latin typeface="+mn-lt"/>
          <a:ea typeface="+mn-ea"/>
          <a:cs typeface="+mn-cs"/>
        </a:defRPr>
      </a:lvl6pPr>
      <a:lvl7pPr marL="2743200" algn="l" rtl="0" eaLnBrk="1" hangingPunct="1">
        <a:defRPr>
          <a:solidFill>
            <a:schemeClr val="tx1"/>
          </a:solidFill>
          <a:latin typeface="+mn-lt"/>
          <a:ea typeface="+mn-ea"/>
          <a:cs typeface="+mn-cs"/>
        </a:defRPr>
      </a:lvl7pPr>
      <a:lvl8pPr marL="3200400" algn="l" rtl="0" eaLnBrk="1" hangingPunct="1">
        <a:defRPr>
          <a:solidFill>
            <a:schemeClr val="tx1"/>
          </a:solidFill>
          <a:latin typeface="+mn-lt"/>
          <a:ea typeface="+mn-ea"/>
          <a:cs typeface="+mn-cs"/>
        </a:defRPr>
      </a:lvl8pPr>
      <a:lvl9pPr marL="3657600" algn="l" rtl="0" eaLnBrk="1" hangingPunct="1">
        <a:defRPr>
          <a:solidFill>
            <a:schemeClr val="tx1"/>
          </a:solidFill>
          <a:latin typeface="+mn-lt"/>
          <a:ea typeface="+mn-ea"/>
          <a:cs typeface="+mn-cs"/>
        </a:defRPr>
      </a:lvl9pPr>
      <a:extLst/>
    </p:otherStyle>
  </p:txStyles>
</p:sldMaster>
</file>

<file path=ppt/slideMasters/slideMaster4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1026" name="Picture 2" descr="text_01">
            <a:extLst>
              <a:ext uri="{FF2B5EF4-FFF2-40B4-BE49-F238E27FC236}">
                <a16:creationId xmlns:a16="http://schemas.microsoft.com/office/drawing/2014/main" id="{BE55B44D-F945-41CE-9854-B0F4F9B88D5C}"/>
              </a:ext>
            </a:extLst>
          </p:cNvPr>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0" y="-9525"/>
            <a:ext cx="9180513" cy="6875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7" name="Rectangle 3">
            <a:extLst>
              <a:ext uri="{FF2B5EF4-FFF2-40B4-BE49-F238E27FC236}">
                <a16:creationId xmlns:a16="http://schemas.microsoft.com/office/drawing/2014/main" id="{1B0B10E6-26A9-408A-92F2-7665B5CC2434}"/>
              </a:ext>
            </a:extLst>
          </p:cNvPr>
          <p:cNvSpPr>
            <a:spLocks noGrp="1" noChangeArrowheads="1"/>
          </p:cNvSpPr>
          <p:nvPr>
            <p:ph type="title"/>
          </p:nvPr>
        </p:nvSpPr>
        <p:spPr bwMode="auto">
          <a:xfrm>
            <a:off x="647700" y="333375"/>
            <a:ext cx="7993063" cy="935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ctr" anchorCtr="0" compatLnSpc="1">
            <a:prstTxWarp prst="textNoShape">
              <a:avLst/>
            </a:prstTxWarp>
          </a:bodyPr>
          <a:lstStyle/>
          <a:p>
            <a:pPr lvl="0"/>
            <a:r>
              <a:rPr lang="de-CH" altLang="en-US"/>
              <a:t>Title Master</a:t>
            </a:r>
          </a:p>
        </p:txBody>
      </p:sp>
      <p:sp>
        <p:nvSpPr>
          <p:cNvPr id="1028" name="Rectangle 4">
            <a:extLst>
              <a:ext uri="{FF2B5EF4-FFF2-40B4-BE49-F238E27FC236}">
                <a16:creationId xmlns:a16="http://schemas.microsoft.com/office/drawing/2014/main" id="{98349F8C-F2F6-41ED-B903-318CC126F4E5}"/>
              </a:ext>
            </a:extLst>
          </p:cNvPr>
          <p:cNvSpPr>
            <a:spLocks noGrp="1" noChangeArrowheads="1"/>
          </p:cNvSpPr>
          <p:nvPr>
            <p:ph type="body" idx="1"/>
          </p:nvPr>
        </p:nvSpPr>
        <p:spPr bwMode="auto">
          <a:xfrm>
            <a:off x="647700" y="1484313"/>
            <a:ext cx="7993063" cy="4500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a:r>
              <a:rPr lang="de-CH" altLang="en-US"/>
              <a:t>Text, List Layer 1</a:t>
            </a:r>
          </a:p>
          <a:p>
            <a:pPr lvl="1"/>
            <a:r>
              <a:rPr lang="de-CH" altLang="en-US"/>
              <a:t>Layer 2</a:t>
            </a:r>
          </a:p>
          <a:p>
            <a:pPr lvl="2"/>
            <a:r>
              <a:rPr lang="de-CH" altLang="en-US"/>
              <a:t>Layer 3</a:t>
            </a:r>
          </a:p>
          <a:p>
            <a:pPr lvl="3"/>
            <a:r>
              <a:rPr lang="de-CH" altLang="en-US"/>
              <a:t>Layer 4</a:t>
            </a:r>
          </a:p>
          <a:p>
            <a:pPr lvl="4"/>
            <a:r>
              <a:rPr lang="de-CH" altLang="en-US"/>
              <a:t>Layer 5</a:t>
            </a:r>
          </a:p>
        </p:txBody>
      </p:sp>
      <p:sp>
        <p:nvSpPr>
          <p:cNvPr id="4101" name="Rectangle 5">
            <a:extLst>
              <a:ext uri="{FF2B5EF4-FFF2-40B4-BE49-F238E27FC236}">
                <a16:creationId xmlns:a16="http://schemas.microsoft.com/office/drawing/2014/main" id="{79232278-89B3-4112-96A6-67508B98649F}"/>
              </a:ext>
            </a:extLst>
          </p:cNvPr>
          <p:cNvSpPr>
            <a:spLocks noGrp="1" noChangeArrowheads="1"/>
          </p:cNvSpPr>
          <p:nvPr>
            <p:ph type="sldNum" sz="quarter" idx="4"/>
          </p:nvPr>
        </p:nvSpPr>
        <p:spPr bwMode="auto">
          <a:xfrm>
            <a:off x="647700" y="6646863"/>
            <a:ext cx="684213" cy="211137"/>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lvl1pPr>
              <a:defRPr sz="900" b="1">
                <a:solidFill>
                  <a:srgbClr val="939393"/>
                </a:solidFill>
              </a:defRPr>
            </a:lvl1pPr>
          </a:lstStyle>
          <a:p>
            <a:r>
              <a:rPr lang="de-CH" altLang="en-US"/>
              <a:t>Page </a:t>
            </a:r>
            <a:fld id="{10C87BB2-9BCE-49BC-B763-2DDB14990384}" type="slidenum">
              <a:rPr lang="de-CH" altLang="en-US"/>
              <a:pPr/>
              <a:t>‹#›</a:t>
            </a:fld>
            <a:endParaRPr lang="de-CH" altLang="en-US">
              <a:solidFill>
                <a:srgbClr val="231F20"/>
              </a:solidFill>
            </a:endParaRPr>
          </a:p>
        </p:txBody>
      </p:sp>
      <p:sp>
        <p:nvSpPr>
          <p:cNvPr id="4102" name="Rectangle 6">
            <a:extLst>
              <a:ext uri="{FF2B5EF4-FFF2-40B4-BE49-F238E27FC236}">
                <a16:creationId xmlns:a16="http://schemas.microsoft.com/office/drawing/2014/main" id="{9E30FE6D-CBCE-4BA7-92C5-8E8A20DC83F4}"/>
              </a:ext>
            </a:extLst>
          </p:cNvPr>
          <p:cNvSpPr>
            <a:spLocks noChangeArrowheads="1"/>
          </p:cNvSpPr>
          <p:nvPr/>
        </p:nvSpPr>
        <p:spPr bwMode="auto">
          <a:xfrm>
            <a:off x="1403350" y="6646863"/>
            <a:ext cx="6048375" cy="211137"/>
          </a:xfrm>
          <a:prstGeom prst="rect">
            <a:avLst/>
          </a:prstGeom>
          <a:noFill/>
          <a:ln w="9525">
            <a:noFill/>
            <a:miter lim="800000"/>
            <a:headEnd/>
            <a:tailEnd/>
          </a:ln>
          <a:effectLst/>
        </p:spPr>
        <p:txBody>
          <a:bodyPr lIns="0" tIns="0" rIns="0" bIns="0"/>
          <a:lstStyle/>
          <a:p>
            <a:pPr>
              <a:buSzPct val="100000"/>
              <a:defRPr/>
            </a:pPr>
            <a:r>
              <a:rPr lang="fr-FR" sz="900">
                <a:solidFill>
                  <a:srgbClr val="939393"/>
                </a:solidFill>
                <a:latin typeface="Arial" charset="0"/>
                <a:sym typeface="Arial" charset="0"/>
              </a:rPr>
              <a:t>S400 – O&amp;U B&amp;C - 31/07/2012 - Pubblico</a:t>
            </a:r>
          </a:p>
        </p:txBody>
      </p:sp>
    </p:spTree>
    <p:extLst>
      <p:ext uri="{BB962C8B-B14F-4D97-AF65-F5344CB8AC3E}">
        <p14:creationId xmlns:p14="http://schemas.microsoft.com/office/powerpoint/2010/main" val="538538196"/>
      </p:ext>
    </p:extLst>
  </p:cSld>
  <p:clrMap bg1="lt1" tx1="dk1" bg2="lt2" tx2="dk2" accent1="accent1" accent2="accent2" accent3="accent3" accent4="accent4" accent5="accent5" accent6="accent6" hlink="hlink" folHlink="folHlink"/>
  <p:sldLayoutIdLst>
    <p:sldLayoutId id="2147484021" r:id="rId1"/>
    <p:sldLayoutId id="2147484022" r:id="rId2"/>
    <p:sldLayoutId id="2147484023" r:id="rId3"/>
    <p:sldLayoutId id="2147484024" r:id="rId4"/>
    <p:sldLayoutId id="2147484025" r:id="rId5"/>
    <p:sldLayoutId id="2147484026" r:id="rId6"/>
    <p:sldLayoutId id="2147484027" r:id="rId7"/>
    <p:sldLayoutId id="2147484028" r:id="rId8"/>
    <p:sldLayoutId id="2147484029" r:id="rId9"/>
    <p:sldLayoutId id="2147484030" r:id="rId10"/>
    <p:sldLayoutId id="2147484031" r:id="rId11"/>
  </p:sldLayoutIdLst>
  <p:txStyles>
    <p:titleStyle>
      <a:lvl1pPr algn="l" rtl="0" eaLnBrk="0" fontAlgn="base" hangingPunct="0">
        <a:spcBef>
          <a:spcPct val="0"/>
        </a:spcBef>
        <a:spcAft>
          <a:spcPct val="0"/>
        </a:spcAft>
        <a:defRPr sz="3000" b="1">
          <a:solidFill>
            <a:schemeClr val="folHlink"/>
          </a:solidFill>
          <a:latin typeface="+mj-lt"/>
          <a:ea typeface="+mj-ea"/>
          <a:cs typeface="+mj-cs"/>
        </a:defRPr>
      </a:lvl1pPr>
      <a:lvl2pPr algn="l" rtl="0" eaLnBrk="0" fontAlgn="base" hangingPunct="0">
        <a:spcBef>
          <a:spcPct val="0"/>
        </a:spcBef>
        <a:spcAft>
          <a:spcPct val="0"/>
        </a:spcAft>
        <a:defRPr sz="3000" b="1">
          <a:solidFill>
            <a:schemeClr val="folHlink"/>
          </a:solidFill>
          <a:latin typeface="Arial" charset="0"/>
        </a:defRPr>
      </a:lvl2pPr>
      <a:lvl3pPr algn="l" rtl="0" eaLnBrk="0" fontAlgn="base" hangingPunct="0">
        <a:spcBef>
          <a:spcPct val="0"/>
        </a:spcBef>
        <a:spcAft>
          <a:spcPct val="0"/>
        </a:spcAft>
        <a:defRPr sz="3000" b="1">
          <a:solidFill>
            <a:schemeClr val="folHlink"/>
          </a:solidFill>
          <a:latin typeface="Arial" charset="0"/>
        </a:defRPr>
      </a:lvl3pPr>
      <a:lvl4pPr algn="l" rtl="0" eaLnBrk="0" fontAlgn="base" hangingPunct="0">
        <a:spcBef>
          <a:spcPct val="0"/>
        </a:spcBef>
        <a:spcAft>
          <a:spcPct val="0"/>
        </a:spcAft>
        <a:defRPr sz="3000" b="1">
          <a:solidFill>
            <a:schemeClr val="folHlink"/>
          </a:solidFill>
          <a:latin typeface="Arial" charset="0"/>
        </a:defRPr>
      </a:lvl4pPr>
      <a:lvl5pPr algn="l" rtl="0" eaLnBrk="0" fontAlgn="base" hangingPunct="0">
        <a:spcBef>
          <a:spcPct val="0"/>
        </a:spcBef>
        <a:spcAft>
          <a:spcPct val="0"/>
        </a:spcAft>
        <a:defRPr sz="3000" b="1">
          <a:solidFill>
            <a:schemeClr val="folHlink"/>
          </a:solidFill>
          <a:latin typeface="Arial" charset="0"/>
        </a:defRPr>
      </a:lvl5pPr>
      <a:lvl6pPr marL="457200" algn="l" rtl="0" fontAlgn="base">
        <a:spcBef>
          <a:spcPct val="0"/>
        </a:spcBef>
        <a:spcAft>
          <a:spcPct val="0"/>
        </a:spcAft>
        <a:defRPr sz="3000" b="1">
          <a:solidFill>
            <a:schemeClr val="folHlink"/>
          </a:solidFill>
          <a:latin typeface="Arial" charset="0"/>
        </a:defRPr>
      </a:lvl6pPr>
      <a:lvl7pPr marL="914400" algn="l" rtl="0" fontAlgn="base">
        <a:spcBef>
          <a:spcPct val="0"/>
        </a:spcBef>
        <a:spcAft>
          <a:spcPct val="0"/>
        </a:spcAft>
        <a:defRPr sz="3000" b="1">
          <a:solidFill>
            <a:schemeClr val="folHlink"/>
          </a:solidFill>
          <a:latin typeface="Arial" charset="0"/>
        </a:defRPr>
      </a:lvl7pPr>
      <a:lvl8pPr marL="1371600" algn="l" rtl="0" fontAlgn="base">
        <a:spcBef>
          <a:spcPct val="0"/>
        </a:spcBef>
        <a:spcAft>
          <a:spcPct val="0"/>
        </a:spcAft>
        <a:defRPr sz="3000" b="1">
          <a:solidFill>
            <a:schemeClr val="folHlink"/>
          </a:solidFill>
          <a:latin typeface="Arial" charset="0"/>
        </a:defRPr>
      </a:lvl8pPr>
      <a:lvl9pPr marL="1828800" algn="l" rtl="0" fontAlgn="base">
        <a:spcBef>
          <a:spcPct val="0"/>
        </a:spcBef>
        <a:spcAft>
          <a:spcPct val="0"/>
        </a:spcAft>
        <a:defRPr sz="3000" b="1">
          <a:solidFill>
            <a:schemeClr val="folHlink"/>
          </a:solidFill>
          <a:latin typeface="Arial" charset="0"/>
        </a:defRPr>
      </a:lvl9pPr>
    </p:titleStyle>
    <p:bodyStyle>
      <a:lvl1pPr marL="266700" indent="-266700" algn="l" rtl="0" eaLnBrk="0" fontAlgn="base" hangingPunct="0">
        <a:spcBef>
          <a:spcPct val="45000"/>
        </a:spcBef>
        <a:spcAft>
          <a:spcPct val="0"/>
        </a:spcAft>
        <a:buSzPct val="55000"/>
        <a:buBlip>
          <a:blip r:embed="rId14"/>
        </a:buBlip>
        <a:defRPr sz="2000">
          <a:solidFill>
            <a:schemeClr val="tx1"/>
          </a:solidFill>
          <a:latin typeface="+mn-lt"/>
          <a:ea typeface="+mn-ea"/>
          <a:cs typeface="+mn-cs"/>
        </a:defRPr>
      </a:lvl1pPr>
      <a:lvl2pPr marL="625475" indent="-174625" algn="l" rtl="0" eaLnBrk="0" fontAlgn="base" hangingPunct="0">
        <a:spcBef>
          <a:spcPct val="0"/>
        </a:spcBef>
        <a:spcAft>
          <a:spcPct val="0"/>
        </a:spcAft>
        <a:buSzPct val="55000"/>
        <a:buBlip>
          <a:blip r:embed="rId14"/>
        </a:buBlip>
        <a:defRPr>
          <a:solidFill>
            <a:schemeClr val="tx1"/>
          </a:solidFill>
          <a:latin typeface="+mn-lt"/>
        </a:defRPr>
      </a:lvl2pPr>
      <a:lvl3pPr marL="1076325" indent="-176213" algn="l" rtl="0" eaLnBrk="0" fontAlgn="base" hangingPunct="0">
        <a:spcBef>
          <a:spcPct val="0"/>
        </a:spcBef>
        <a:spcAft>
          <a:spcPct val="0"/>
        </a:spcAft>
        <a:buSzPct val="50000"/>
        <a:buBlip>
          <a:blip r:embed="rId15"/>
        </a:buBlip>
        <a:defRPr sz="1600">
          <a:solidFill>
            <a:schemeClr val="tx1"/>
          </a:solidFill>
          <a:latin typeface="+mn-lt"/>
        </a:defRPr>
      </a:lvl3pPr>
      <a:lvl4pPr marL="1435100" indent="-136525" algn="l" rtl="0" eaLnBrk="0" fontAlgn="base" hangingPunct="0">
        <a:spcBef>
          <a:spcPct val="0"/>
        </a:spcBef>
        <a:spcAft>
          <a:spcPct val="0"/>
        </a:spcAft>
        <a:buSzPct val="40000"/>
        <a:buBlip>
          <a:blip r:embed="rId15"/>
        </a:buBlip>
        <a:defRPr sz="1600">
          <a:solidFill>
            <a:schemeClr val="tx1"/>
          </a:solidFill>
          <a:latin typeface="+mn-lt"/>
        </a:defRPr>
      </a:lvl4pPr>
      <a:lvl5pPr marL="1793875" indent="-134938" algn="l" rtl="0" eaLnBrk="0" fontAlgn="base" hangingPunct="0">
        <a:spcBef>
          <a:spcPct val="20000"/>
        </a:spcBef>
        <a:spcAft>
          <a:spcPct val="0"/>
        </a:spcAft>
        <a:buSzPct val="40000"/>
        <a:buBlip>
          <a:blip r:embed="rId15"/>
        </a:buBlip>
        <a:defRPr sz="1600">
          <a:solidFill>
            <a:schemeClr val="tx1"/>
          </a:solidFill>
          <a:latin typeface="+mn-lt"/>
        </a:defRPr>
      </a:lvl5pPr>
      <a:lvl6pPr marL="2251075" indent="-134938" algn="l" rtl="0" fontAlgn="base">
        <a:spcBef>
          <a:spcPct val="20000"/>
        </a:spcBef>
        <a:spcAft>
          <a:spcPct val="0"/>
        </a:spcAft>
        <a:buSzPct val="40000"/>
        <a:buBlip>
          <a:blip r:embed="rId15"/>
        </a:buBlip>
        <a:defRPr sz="1600">
          <a:solidFill>
            <a:schemeClr val="tx1"/>
          </a:solidFill>
          <a:latin typeface="+mn-lt"/>
        </a:defRPr>
      </a:lvl6pPr>
      <a:lvl7pPr marL="2708275" indent="-134938" algn="l" rtl="0" fontAlgn="base">
        <a:spcBef>
          <a:spcPct val="20000"/>
        </a:spcBef>
        <a:spcAft>
          <a:spcPct val="0"/>
        </a:spcAft>
        <a:buSzPct val="40000"/>
        <a:buBlip>
          <a:blip r:embed="rId15"/>
        </a:buBlip>
        <a:defRPr sz="1600">
          <a:solidFill>
            <a:schemeClr val="tx1"/>
          </a:solidFill>
          <a:latin typeface="+mn-lt"/>
        </a:defRPr>
      </a:lvl7pPr>
      <a:lvl8pPr marL="3165475" indent="-134938" algn="l" rtl="0" fontAlgn="base">
        <a:spcBef>
          <a:spcPct val="20000"/>
        </a:spcBef>
        <a:spcAft>
          <a:spcPct val="0"/>
        </a:spcAft>
        <a:buSzPct val="40000"/>
        <a:buBlip>
          <a:blip r:embed="rId15"/>
        </a:buBlip>
        <a:defRPr sz="1600">
          <a:solidFill>
            <a:schemeClr val="tx1"/>
          </a:solidFill>
          <a:latin typeface="+mn-lt"/>
        </a:defRPr>
      </a:lvl8pPr>
      <a:lvl9pPr marL="3622675" indent="-134938" algn="l" rtl="0" fontAlgn="base">
        <a:spcBef>
          <a:spcPct val="20000"/>
        </a:spcBef>
        <a:spcAft>
          <a:spcPct val="0"/>
        </a:spcAft>
        <a:buSzPct val="40000"/>
        <a:buBlip>
          <a:blip r:embed="rId15"/>
        </a:buBlip>
        <a:defRPr sz="1600">
          <a:solidFill>
            <a:schemeClr val="tx1"/>
          </a:solidFill>
          <a:latin typeface="+mn-lt"/>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2.xml><?xml version="1.0" encoding="utf-8"?>
<p:sldMaster xmlns:a="http://schemas.openxmlformats.org/drawingml/2006/main" xmlns:r="http://schemas.openxmlformats.org/officeDocument/2006/relationships" xmlns:p="http://schemas.openxmlformats.org/presentationml/2006/main" preserve="1">
  <p:cSld>
    <p:bg>
      <p:bgPr>
        <a:solidFill>
          <a:schemeClr val="tx1"/>
        </a:solidFill>
        <a:effectLst/>
      </p:bgPr>
    </p:bg>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p:custDataLst>
              <p:tags r:id="rId11"/>
            </p:custDataLs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236559" name="think-cell Folie" r:id="rId12" imgW="270" imgH="270" progId="TCLayout.ActiveDocument.1">
                  <p:embed/>
                </p:oleObj>
              </mc:Choice>
              <mc:Fallback>
                <p:oleObj name="think-cell Folie" r:id="rId12" imgW="270" imgH="270" progId="TCLayout.ActiveDocument.1">
                  <p:embed/>
                  <p:pic>
                    <p:nvPicPr>
                      <p:cNvPr id="2" name="Object 1" hidden="1"/>
                      <p:cNvPicPr/>
                      <p:nvPr/>
                    </p:nvPicPr>
                    <p:blipFill>
                      <a:blip r:embed="rId13"/>
                      <a:stretch>
                        <a:fillRect/>
                      </a:stretch>
                    </p:blipFill>
                    <p:spPr>
                      <a:xfrm>
                        <a:off x="1588" y="1588"/>
                        <a:ext cx="1587" cy="1587"/>
                      </a:xfrm>
                      <a:prstGeom prst="rect">
                        <a:avLst/>
                      </a:prstGeom>
                    </p:spPr>
                  </p:pic>
                </p:oleObj>
              </mc:Fallback>
            </mc:AlternateContent>
          </a:graphicData>
        </a:graphic>
      </p:graphicFrame>
      <p:pic>
        <p:nvPicPr>
          <p:cNvPr id="15" name="Picture 3"/>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pic>
        <p:nvPicPr>
          <p:cNvPr id="9" name="Image 66"/>
          <p:cNvPicPr>
            <a:picLocks noChangeAspect="1"/>
          </p:cNvPicPr>
          <p:nvPr/>
        </p:nvPicPr>
        <p:blipFill>
          <a:blip r:embed="rId15">
            <a:extLst>
              <a:ext uri="{28A0092B-C50C-407E-A947-70E740481C1C}">
                <a14:useLocalDpi xmlns:a14="http://schemas.microsoft.com/office/drawing/2010/main" val="0"/>
              </a:ext>
            </a:extLst>
          </a:blip>
          <a:srcRect t="8528" b="51877"/>
          <a:stretch>
            <a:fillRect/>
          </a:stretch>
        </p:blipFill>
        <p:spPr bwMode="auto">
          <a:xfrm>
            <a:off x="0" y="6381750"/>
            <a:ext cx="8856663" cy="206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0" name="Group 7"/>
          <p:cNvGrpSpPr>
            <a:grpSpLocks/>
          </p:cNvGrpSpPr>
          <p:nvPr/>
        </p:nvGrpSpPr>
        <p:grpSpPr bwMode="auto">
          <a:xfrm>
            <a:off x="7777163" y="6526213"/>
            <a:ext cx="863600" cy="236537"/>
            <a:chOff x="1005" y="1644"/>
            <a:chExt cx="3749" cy="1030"/>
          </a:xfrm>
        </p:grpSpPr>
        <p:sp>
          <p:nvSpPr>
            <p:cNvPr id="11" name="Freeform 8"/>
            <p:cNvSpPr>
              <a:spLocks/>
            </p:cNvSpPr>
            <p:nvPr userDrawn="1"/>
          </p:nvSpPr>
          <p:spPr bwMode="auto">
            <a:xfrm>
              <a:off x="1962" y="2123"/>
              <a:ext cx="314" cy="256"/>
            </a:xfrm>
            <a:custGeom>
              <a:avLst/>
              <a:gdLst>
                <a:gd name="T0" fmla="*/ 108 w 314"/>
                <a:gd name="T1" fmla="*/ 256 h 256"/>
                <a:gd name="T2" fmla="*/ 314 w 314"/>
                <a:gd name="T3" fmla="*/ 0 h 256"/>
                <a:gd name="T4" fmla="*/ 101 w 314"/>
                <a:gd name="T5" fmla="*/ 0 h 256"/>
                <a:gd name="T6" fmla="*/ 0 w 314"/>
                <a:gd name="T7" fmla="*/ 126 h 256"/>
                <a:gd name="T8" fmla="*/ 108 w 314"/>
                <a:gd name="T9" fmla="*/ 256 h 256"/>
              </a:gdLst>
              <a:ahLst/>
              <a:cxnLst>
                <a:cxn ang="0">
                  <a:pos x="T0" y="T1"/>
                </a:cxn>
                <a:cxn ang="0">
                  <a:pos x="T2" y="T3"/>
                </a:cxn>
                <a:cxn ang="0">
                  <a:pos x="T4" y="T5"/>
                </a:cxn>
                <a:cxn ang="0">
                  <a:pos x="T6" y="T7"/>
                </a:cxn>
                <a:cxn ang="0">
                  <a:pos x="T8" y="T9"/>
                </a:cxn>
              </a:cxnLst>
              <a:rect l="0" t="0" r="r" b="b"/>
              <a:pathLst>
                <a:path w="314" h="256">
                  <a:moveTo>
                    <a:pt x="108" y="256"/>
                  </a:moveTo>
                  <a:lnTo>
                    <a:pt x="314" y="0"/>
                  </a:lnTo>
                  <a:lnTo>
                    <a:pt x="101" y="0"/>
                  </a:lnTo>
                  <a:lnTo>
                    <a:pt x="0" y="126"/>
                  </a:lnTo>
                  <a:lnTo>
                    <a:pt x="108" y="256"/>
                  </a:lnTo>
                  <a:close/>
                </a:path>
              </a:pathLst>
            </a:custGeom>
            <a:solidFill>
              <a:srgbClr val="F15A2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2" name="Freeform 9"/>
            <p:cNvSpPr>
              <a:spLocks noEditPoints="1"/>
            </p:cNvSpPr>
            <p:nvPr userDrawn="1"/>
          </p:nvSpPr>
          <p:spPr bwMode="auto">
            <a:xfrm>
              <a:off x="1005" y="1644"/>
              <a:ext cx="1183" cy="1014"/>
            </a:xfrm>
            <a:custGeom>
              <a:avLst/>
              <a:gdLst>
                <a:gd name="T0" fmla="*/ 359 w 501"/>
                <a:gd name="T1" fmla="*/ 313 h 429"/>
                <a:gd name="T2" fmla="*/ 339 w 501"/>
                <a:gd name="T3" fmla="*/ 287 h 429"/>
                <a:gd name="T4" fmla="*/ 331 w 501"/>
                <a:gd name="T5" fmla="*/ 277 h 429"/>
                <a:gd name="T6" fmla="*/ 288 w 501"/>
                <a:gd name="T7" fmla="*/ 257 h 429"/>
                <a:gd name="T8" fmla="*/ 232 w 501"/>
                <a:gd name="T9" fmla="*/ 313 h 429"/>
                <a:gd name="T10" fmla="*/ 288 w 501"/>
                <a:gd name="T11" fmla="*/ 368 h 429"/>
                <a:gd name="T12" fmla="*/ 331 w 501"/>
                <a:gd name="T13" fmla="*/ 348 h 429"/>
                <a:gd name="T14" fmla="*/ 339 w 501"/>
                <a:gd name="T15" fmla="*/ 338 h 429"/>
                <a:gd name="T16" fmla="*/ 359 w 501"/>
                <a:gd name="T17" fmla="*/ 313 h 429"/>
                <a:gd name="T18" fmla="*/ 162 w 501"/>
                <a:gd name="T19" fmla="*/ 312 h 429"/>
                <a:gd name="T20" fmla="*/ 288 w 501"/>
                <a:gd name="T21" fmla="*/ 188 h 429"/>
                <a:gd name="T22" fmla="*/ 384 w 501"/>
                <a:gd name="T23" fmla="*/ 232 h 429"/>
                <a:gd name="T24" fmla="*/ 385 w 501"/>
                <a:gd name="T25" fmla="*/ 234 h 429"/>
                <a:gd name="T26" fmla="*/ 387 w 501"/>
                <a:gd name="T27" fmla="*/ 233 h 429"/>
                <a:gd name="T28" fmla="*/ 250 w 501"/>
                <a:gd name="T29" fmla="*/ 0 h 429"/>
                <a:gd name="T30" fmla="*/ 0 w 501"/>
                <a:gd name="T31" fmla="*/ 429 h 429"/>
                <a:gd name="T32" fmla="*/ 244 w 501"/>
                <a:gd name="T33" fmla="*/ 429 h 429"/>
                <a:gd name="T34" fmla="*/ 245 w 501"/>
                <a:gd name="T35" fmla="*/ 428 h 429"/>
                <a:gd name="T36" fmla="*/ 220 w 501"/>
                <a:gd name="T37" fmla="*/ 417 h 429"/>
                <a:gd name="T38" fmla="*/ 162 w 501"/>
                <a:gd name="T39" fmla="*/ 312 h 429"/>
                <a:gd name="T40" fmla="*/ 496 w 501"/>
                <a:gd name="T41" fmla="*/ 427 h 429"/>
                <a:gd name="T42" fmla="*/ 470 w 501"/>
                <a:gd name="T43" fmla="*/ 420 h 429"/>
                <a:gd name="T44" fmla="*/ 405 w 501"/>
                <a:gd name="T45" fmla="*/ 367 h 429"/>
                <a:gd name="T46" fmla="*/ 380 w 501"/>
                <a:gd name="T47" fmla="*/ 398 h 429"/>
                <a:gd name="T48" fmla="*/ 333 w 501"/>
                <a:gd name="T49" fmla="*/ 428 h 429"/>
                <a:gd name="T50" fmla="*/ 333 w 501"/>
                <a:gd name="T51" fmla="*/ 429 h 429"/>
                <a:gd name="T52" fmla="*/ 501 w 501"/>
                <a:gd name="T53" fmla="*/ 429 h 429"/>
                <a:gd name="T54" fmla="*/ 501 w 501"/>
                <a:gd name="T55" fmla="*/ 428 h 429"/>
                <a:gd name="T56" fmla="*/ 496 w 501"/>
                <a:gd name="T57" fmla="*/ 427 h 4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01" h="429">
                  <a:moveTo>
                    <a:pt x="359" y="313"/>
                  </a:moveTo>
                  <a:cubicBezTo>
                    <a:pt x="353" y="305"/>
                    <a:pt x="350" y="300"/>
                    <a:pt x="339" y="287"/>
                  </a:cubicBezTo>
                  <a:cubicBezTo>
                    <a:pt x="336" y="283"/>
                    <a:pt x="335" y="282"/>
                    <a:pt x="331" y="277"/>
                  </a:cubicBezTo>
                  <a:cubicBezTo>
                    <a:pt x="320" y="265"/>
                    <a:pt x="306" y="257"/>
                    <a:pt x="288" y="257"/>
                  </a:cubicBezTo>
                  <a:cubicBezTo>
                    <a:pt x="257" y="257"/>
                    <a:pt x="232" y="282"/>
                    <a:pt x="232" y="313"/>
                  </a:cubicBezTo>
                  <a:cubicBezTo>
                    <a:pt x="232" y="343"/>
                    <a:pt x="257" y="368"/>
                    <a:pt x="288" y="368"/>
                  </a:cubicBezTo>
                  <a:cubicBezTo>
                    <a:pt x="306" y="368"/>
                    <a:pt x="320" y="360"/>
                    <a:pt x="331" y="348"/>
                  </a:cubicBezTo>
                  <a:cubicBezTo>
                    <a:pt x="335" y="343"/>
                    <a:pt x="336" y="342"/>
                    <a:pt x="339" y="338"/>
                  </a:cubicBezTo>
                  <a:cubicBezTo>
                    <a:pt x="350" y="325"/>
                    <a:pt x="353" y="320"/>
                    <a:pt x="359" y="313"/>
                  </a:cubicBezTo>
                  <a:moveTo>
                    <a:pt x="162" y="312"/>
                  </a:moveTo>
                  <a:cubicBezTo>
                    <a:pt x="162" y="243"/>
                    <a:pt x="218" y="188"/>
                    <a:pt x="288" y="188"/>
                  </a:cubicBezTo>
                  <a:cubicBezTo>
                    <a:pt x="322" y="188"/>
                    <a:pt x="357" y="201"/>
                    <a:pt x="384" y="232"/>
                  </a:cubicBezTo>
                  <a:cubicBezTo>
                    <a:pt x="385" y="234"/>
                    <a:pt x="385" y="234"/>
                    <a:pt x="385" y="234"/>
                  </a:cubicBezTo>
                  <a:cubicBezTo>
                    <a:pt x="387" y="233"/>
                    <a:pt x="387" y="233"/>
                    <a:pt x="387" y="233"/>
                  </a:cubicBezTo>
                  <a:cubicBezTo>
                    <a:pt x="250" y="0"/>
                    <a:pt x="250" y="0"/>
                    <a:pt x="250" y="0"/>
                  </a:cubicBezTo>
                  <a:cubicBezTo>
                    <a:pt x="0" y="429"/>
                    <a:pt x="0" y="429"/>
                    <a:pt x="0" y="429"/>
                  </a:cubicBezTo>
                  <a:cubicBezTo>
                    <a:pt x="244" y="429"/>
                    <a:pt x="244" y="429"/>
                    <a:pt x="244" y="429"/>
                  </a:cubicBezTo>
                  <a:cubicBezTo>
                    <a:pt x="245" y="428"/>
                    <a:pt x="245" y="428"/>
                    <a:pt x="245" y="428"/>
                  </a:cubicBezTo>
                  <a:cubicBezTo>
                    <a:pt x="234" y="425"/>
                    <a:pt x="224" y="419"/>
                    <a:pt x="220" y="417"/>
                  </a:cubicBezTo>
                  <a:cubicBezTo>
                    <a:pt x="185" y="395"/>
                    <a:pt x="162" y="357"/>
                    <a:pt x="162" y="312"/>
                  </a:cubicBezTo>
                  <a:moveTo>
                    <a:pt x="496" y="427"/>
                  </a:moveTo>
                  <a:cubicBezTo>
                    <a:pt x="485" y="425"/>
                    <a:pt x="476" y="422"/>
                    <a:pt x="470" y="420"/>
                  </a:cubicBezTo>
                  <a:cubicBezTo>
                    <a:pt x="444" y="409"/>
                    <a:pt x="423" y="389"/>
                    <a:pt x="405" y="367"/>
                  </a:cubicBezTo>
                  <a:cubicBezTo>
                    <a:pt x="405" y="367"/>
                    <a:pt x="392" y="385"/>
                    <a:pt x="380" y="398"/>
                  </a:cubicBezTo>
                  <a:cubicBezTo>
                    <a:pt x="362" y="417"/>
                    <a:pt x="343" y="425"/>
                    <a:pt x="333" y="428"/>
                  </a:cubicBezTo>
                  <a:cubicBezTo>
                    <a:pt x="333" y="429"/>
                    <a:pt x="333" y="429"/>
                    <a:pt x="333" y="429"/>
                  </a:cubicBezTo>
                  <a:cubicBezTo>
                    <a:pt x="501" y="429"/>
                    <a:pt x="501" y="429"/>
                    <a:pt x="501" y="429"/>
                  </a:cubicBezTo>
                  <a:cubicBezTo>
                    <a:pt x="501" y="428"/>
                    <a:pt x="501" y="428"/>
                    <a:pt x="501" y="428"/>
                  </a:cubicBezTo>
                  <a:cubicBezTo>
                    <a:pt x="501" y="428"/>
                    <a:pt x="499" y="427"/>
                    <a:pt x="496" y="427"/>
                  </a:cubicBezTo>
                </a:path>
              </a:pathLst>
            </a:custGeom>
            <a:solidFill>
              <a:srgbClr val="005BA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4" name="Freeform 10"/>
            <p:cNvSpPr>
              <a:spLocks noEditPoints="1"/>
            </p:cNvSpPr>
            <p:nvPr userDrawn="1"/>
          </p:nvSpPr>
          <p:spPr bwMode="auto">
            <a:xfrm>
              <a:off x="2540" y="1904"/>
              <a:ext cx="2214" cy="770"/>
            </a:xfrm>
            <a:custGeom>
              <a:avLst/>
              <a:gdLst>
                <a:gd name="T0" fmla="*/ 171 w 937"/>
                <a:gd name="T1" fmla="*/ 136 h 326"/>
                <a:gd name="T2" fmla="*/ 78 w 937"/>
                <a:gd name="T3" fmla="*/ 89 h 326"/>
                <a:gd name="T4" fmla="*/ 125 w 937"/>
                <a:gd name="T5" fmla="*/ 53 h 326"/>
                <a:gd name="T6" fmla="*/ 186 w 937"/>
                <a:gd name="T7" fmla="*/ 100 h 326"/>
                <a:gd name="T8" fmla="*/ 253 w 937"/>
                <a:gd name="T9" fmla="*/ 100 h 326"/>
                <a:gd name="T10" fmla="*/ 128 w 937"/>
                <a:gd name="T11" fmla="*/ 0 h 326"/>
                <a:gd name="T12" fmla="*/ 12 w 937"/>
                <a:gd name="T13" fmla="*/ 94 h 326"/>
                <a:gd name="T14" fmla="*/ 104 w 937"/>
                <a:gd name="T15" fmla="*/ 183 h 326"/>
                <a:gd name="T16" fmla="*/ 197 w 937"/>
                <a:gd name="T17" fmla="*/ 234 h 326"/>
                <a:gd name="T18" fmla="*/ 136 w 937"/>
                <a:gd name="T19" fmla="*/ 273 h 326"/>
                <a:gd name="T20" fmla="*/ 67 w 937"/>
                <a:gd name="T21" fmla="*/ 215 h 326"/>
                <a:gd name="T22" fmla="*/ 1 w 937"/>
                <a:gd name="T23" fmla="*/ 215 h 326"/>
                <a:gd name="T24" fmla="*/ 134 w 937"/>
                <a:gd name="T25" fmla="*/ 326 h 326"/>
                <a:gd name="T26" fmla="*/ 263 w 937"/>
                <a:gd name="T27" fmla="*/ 226 h 326"/>
                <a:gd name="T28" fmla="*/ 171 w 937"/>
                <a:gd name="T29" fmla="*/ 136 h 326"/>
                <a:gd name="T30" fmla="*/ 541 w 937"/>
                <a:gd name="T31" fmla="*/ 121 h 326"/>
                <a:gd name="T32" fmla="*/ 541 w 937"/>
                <a:gd name="T33" fmla="*/ 121 h 326"/>
                <a:gd name="T34" fmla="*/ 473 w 937"/>
                <a:gd name="T35" fmla="*/ 87 h 326"/>
                <a:gd name="T36" fmla="*/ 374 w 937"/>
                <a:gd name="T37" fmla="*/ 204 h 326"/>
                <a:gd name="T38" fmla="*/ 475 w 937"/>
                <a:gd name="T39" fmla="*/ 325 h 326"/>
                <a:gd name="T40" fmla="*/ 543 w 937"/>
                <a:gd name="T41" fmla="*/ 290 h 326"/>
                <a:gd name="T42" fmla="*/ 544 w 937"/>
                <a:gd name="T43" fmla="*/ 290 h 326"/>
                <a:gd name="T44" fmla="*/ 544 w 937"/>
                <a:gd name="T45" fmla="*/ 319 h 326"/>
                <a:gd name="T46" fmla="*/ 603 w 937"/>
                <a:gd name="T47" fmla="*/ 319 h 326"/>
                <a:gd name="T48" fmla="*/ 603 w 937"/>
                <a:gd name="T49" fmla="*/ 8 h 326"/>
                <a:gd name="T50" fmla="*/ 541 w 937"/>
                <a:gd name="T51" fmla="*/ 8 h 326"/>
                <a:gd name="T52" fmla="*/ 541 w 937"/>
                <a:gd name="T53" fmla="*/ 121 h 326"/>
                <a:gd name="T54" fmla="*/ 490 w 937"/>
                <a:gd name="T55" fmla="*/ 278 h 326"/>
                <a:gd name="T56" fmla="*/ 436 w 937"/>
                <a:gd name="T57" fmla="*/ 206 h 326"/>
                <a:gd name="T58" fmla="*/ 490 w 937"/>
                <a:gd name="T59" fmla="*/ 134 h 326"/>
                <a:gd name="T60" fmla="*/ 543 w 937"/>
                <a:gd name="T61" fmla="*/ 205 h 326"/>
                <a:gd name="T62" fmla="*/ 490 w 937"/>
                <a:gd name="T63" fmla="*/ 278 h 326"/>
                <a:gd name="T64" fmla="*/ 741 w 937"/>
                <a:gd name="T65" fmla="*/ 87 h 326"/>
                <a:gd name="T66" fmla="*/ 626 w 937"/>
                <a:gd name="T67" fmla="*/ 206 h 326"/>
                <a:gd name="T68" fmla="*/ 741 w 937"/>
                <a:gd name="T69" fmla="*/ 325 h 326"/>
                <a:gd name="T70" fmla="*/ 846 w 937"/>
                <a:gd name="T71" fmla="*/ 249 h 326"/>
                <a:gd name="T72" fmla="*/ 792 w 937"/>
                <a:gd name="T73" fmla="*/ 249 h 326"/>
                <a:gd name="T74" fmla="*/ 743 w 937"/>
                <a:gd name="T75" fmla="*/ 278 h 326"/>
                <a:gd name="T76" fmla="*/ 687 w 937"/>
                <a:gd name="T77" fmla="*/ 221 h 326"/>
                <a:gd name="T78" fmla="*/ 850 w 937"/>
                <a:gd name="T79" fmla="*/ 221 h 326"/>
                <a:gd name="T80" fmla="*/ 741 w 937"/>
                <a:gd name="T81" fmla="*/ 87 h 326"/>
                <a:gd name="T82" fmla="*/ 687 w 937"/>
                <a:gd name="T83" fmla="*/ 182 h 326"/>
                <a:gd name="T84" fmla="*/ 739 w 937"/>
                <a:gd name="T85" fmla="*/ 134 h 326"/>
                <a:gd name="T86" fmla="*/ 788 w 937"/>
                <a:gd name="T87" fmla="*/ 182 h 326"/>
                <a:gd name="T88" fmla="*/ 687 w 937"/>
                <a:gd name="T89" fmla="*/ 182 h 326"/>
                <a:gd name="T90" fmla="*/ 875 w 937"/>
                <a:gd name="T91" fmla="*/ 319 h 326"/>
                <a:gd name="T92" fmla="*/ 937 w 937"/>
                <a:gd name="T93" fmla="*/ 319 h 326"/>
                <a:gd name="T94" fmla="*/ 937 w 937"/>
                <a:gd name="T95" fmla="*/ 8 h 326"/>
                <a:gd name="T96" fmla="*/ 875 w 937"/>
                <a:gd name="T97" fmla="*/ 8 h 326"/>
                <a:gd name="T98" fmla="*/ 875 w 937"/>
                <a:gd name="T99" fmla="*/ 319 h 326"/>
                <a:gd name="T100" fmla="*/ 286 w 937"/>
                <a:gd name="T101" fmla="*/ 319 h 326"/>
                <a:gd name="T102" fmla="*/ 348 w 937"/>
                <a:gd name="T103" fmla="*/ 319 h 326"/>
                <a:gd name="T104" fmla="*/ 348 w 937"/>
                <a:gd name="T105" fmla="*/ 93 h 326"/>
                <a:gd name="T106" fmla="*/ 286 w 937"/>
                <a:gd name="T107" fmla="*/ 93 h 326"/>
                <a:gd name="T108" fmla="*/ 286 w 937"/>
                <a:gd name="T109" fmla="*/ 319 h 326"/>
                <a:gd name="T110" fmla="*/ 286 w 937"/>
                <a:gd name="T111" fmla="*/ 59 h 326"/>
                <a:gd name="T112" fmla="*/ 348 w 937"/>
                <a:gd name="T113" fmla="*/ 59 h 326"/>
                <a:gd name="T114" fmla="*/ 348 w 937"/>
                <a:gd name="T115" fmla="*/ 8 h 326"/>
                <a:gd name="T116" fmla="*/ 286 w 937"/>
                <a:gd name="T117" fmla="*/ 8 h 326"/>
                <a:gd name="T118" fmla="*/ 286 w 937"/>
                <a:gd name="T119" fmla="*/ 59 h 3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937" h="326">
                  <a:moveTo>
                    <a:pt x="171" y="136"/>
                  </a:moveTo>
                  <a:cubicBezTo>
                    <a:pt x="93" y="116"/>
                    <a:pt x="78" y="113"/>
                    <a:pt x="78" y="89"/>
                  </a:cubicBezTo>
                  <a:cubicBezTo>
                    <a:pt x="78" y="63"/>
                    <a:pt x="103" y="53"/>
                    <a:pt x="125" y="53"/>
                  </a:cubicBezTo>
                  <a:cubicBezTo>
                    <a:pt x="158" y="53"/>
                    <a:pt x="184" y="63"/>
                    <a:pt x="186" y="100"/>
                  </a:cubicBezTo>
                  <a:cubicBezTo>
                    <a:pt x="253" y="100"/>
                    <a:pt x="253" y="100"/>
                    <a:pt x="253" y="100"/>
                  </a:cubicBezTo>
                  <a:cubicBezTo>
                    <a:pt x="253" y="29"/>
                    <a:pt x="193" y="0"/>
                    <a:pt x="128" y="0"/>
                  </a:cubicBezTo>
                  <a:cubicBezTo>
                    <a:pt x="72" y="0"/>
                    <a:pt x="12" y="31"/>
                    <a:pt x="12" y="94"/>
                  </a:cubicBezTo>
                  <a:cubicBezTo>
                    <a:pt x="12" y="153"/>
                    <a:pt x="58" y="171"/>
                    <a:pt x="104" y="183"/>
                  </a:cubicBezTo>
                  <a:cubicBezTo>
                    <a:pt x="150" y="195"/>
                    <a:pt x="197" y="201"/>
                    <a:pt x="197" y="234"/>
                  </a:cubicBezTo>
                  <a:cubicBezTo>
                    <a:pt x="197" y="266"/>
                    <a:pt x="160" y="273"/>
                    <a:pt x="136" y="273"/>
                  </a:cubicBezTo>
                  <a:cubicBezTo>
                    <a:pt x="100" y="273"/>
                    <a:pt x="67" y="257"/>
                    <a:pt x="67" y="215"/>
                  </a:cubicBezTo>
                  <a:cubicBezTo>
                    <a:pt x="1" y="215"/>
                    <a:pt x="1" y="215"/>
                    <a:pt x="1" y="215"/>
                  </a:cubicBezTo>
                  <a:cubicBezTo>
                    <a:pt x="0" y="292"/>
                    <a:pt x="65" y="326"/>
                    <a:pt x="134" y="326"/>
                  </a:cubicBezTo>
                  <a:cubicBezTo>
                    <a:pt x="218" y="326"/>
                    <a:pt x="263" y="283"/>
                    <a:pt x="263" y="226"/>
                  </a:cubicBezTo>
                  <a:cubicBezTo>
                    <a:pt x="263" y="156"/>
                    <a:pt x="193" y="141"/>
                    <a:pt x="171" y="136"/>
                  </a:cubicBezTo>
                  <a:moveTo>
                    <a:pt x="541" y="121"/>
                  </a:moveTo>
                  <a:cubicBezTo>
                    <a:pt x="541" y="121"/>
                    <a:pt x="541" y="121"/>
                    <a:pt x="541" y="121"/>
                  </a:cubicBezTo>
                  <a:cubicBezTo>
                    <a:pt x="526" y="99"/>
                    <a:pt x="500" y="87"/>
                    <a:pt x="473" y="87"/>
                  </a:cubicBezTo>
                  <a:cubicBezTo>
                    <a:pt x="407" y="87"/>
                    <a:pt x="374" y="144"/>
                    <a:pt x="374" y="204"/>
                  </a:cubicBezTo>
                  <a:cubicBezTo>
                    <a:pt x="374" y="266"/>
                    <a:pt x="407" y="325"/>
                    <a:pt x="475" y="325"/>
                  </a:cubicBezTo>
                  <a:cubicBezTo>
                    <a:pt x="504" y="325"/>
                    <a:pt x="529" y="314"/>
                    <a:pt x="543" y="290"/>
                  </a:cubicBezTo>
                  <a:cubicBezTo>
                    <a:pt x="544" y="290"/>
                    <a:pt x="544" y="290"/>
                    <a:pt x="544" y="290"/>
                  </a:cubicBezTo>
                  <a:cubicBezTo>
                    <a:pt x="544" y="319"/>
                    <a:pt x="544" y="319"/>
                    <a:pt x="544" y="319"/>
                  </a:cubicBezTo>
                  <a:cubicBezTo>
                    <a:pt x="603" y="319"/>
                    <a:pt x="603" y="319"/>
                    <a:pt x="603" y="319"/>
                  </a:cubicBezTo>
                  <a:cubicBezTo>
                    <a:pt x="603" y="8"/>
                    <a:pt x="603" y="8"/>
                    <a:pt x="603" y="8"/>
                  </a:cubicBezTo>
                  <a:cubicBezTo>
                    <a:pt x="541" y="8"/>
                    <a:pt x="541" y="8"/>
                    <a:pt x="541" y="8"/>
                  </a:cubicBezTo>
                  <a:lnTo>
                    <a:pt x="541" y="121"/>
                  </a:lnTo>
                  <a:close/>
                  <a:moveTo>
                    <a:pt x="490" y="278"/>
                  </a:moveTo>
                  <a:cubicBezTo>
                    <a:pt x="452" y="278"/>
                    <a:pt x="436" y="241"/>
                    <a:pt x="436" y="206"/>
                  </a:cubicBezTo>
                  <a:cubicBezTo>
                    <a:pt x="436" y="169"/>
                    <a:pt x="449" y="134"/>
                    <a:pt x="490" y="134"/>
                  </a:cubicBezTo>
                  <a:cubicBezTo>
                    <a:pt x="530" y="134"/>
                    <a:pt x="543" y="169"/>
                    <a:pt x="543" y="205"/>
                  </a:cubicBezTo>
                  <a:cubicBezTo>
                    <a:pt x="543" y="242"/>
                    <a:pt x="531" y="278"/>
                    <a:pt x="490" y="278"/>
                  </a:cubicBezTo>
                  <a:moveTo>
                    <a:pt x="741" y="87"/>
                  </a:moveTo>
                  <a:cubicBezTo>
                    <a:pt x="672" y="87"/>
                    <a:pt x="626" y="139"/>
                    <a:pt x="626" y="206"/>
                  </a:cubicBezTo>
                  <a:cubicBezTo>
                    <a:pt x="626" y="276"/>
                    <a:pt x="670" y="325"/>
                    <a:pt x="741" y="325"/>
                  </a:cubicBezTo>
                  <a:cubicBezTo>
                    <a:pt x="792" y="325"/>
                    <a:pt x="829" y="302"/>
                    <a:pt x="846" y="249"/>
                  </a:cubicBezTo>
                  <a:cubicBezTo>
                    <a:pt x="792" y="249"/>
                    <a:pt x="792" y="249"/>
                    <a:pt x="792" y="249"/>
                  </a:cubicBezTo>
                  <a:cubicBezTo>
                    <a:pt x="788" y="263"/>
                    <a:pt x="768" y="278"/>
                    <a:pt x="743" y="278"/>
                  </a:cubicBezTo>
                  <a:cubicBezTo>
                    <a:pt x="708" y="278"/>
                    <a:pt x="689" y="260"/>
                    <a:pt x="687" y="221"/>
                  </a:cubicBezTo>
                  <a:cubicBezTo>
                    <a:pt x="850" y="221"/>
                    <a:pt x="850" y="221"/>
                    <a:pt x="850" y="221"/>
                  </a:cubicBezTo>
                  <a:cubicBezTo>
                    <a:pt x="854" y="152"/>
                    <a:pt x="817" y="87"/>
                    <a:pt x="741" y="87"/>
                  </a:cubicBezTo>
                  <a:moveTo>
                    <a:pt x="687" y="182"/>
                  </a:moveTo>
                  <a:cubicBezTo>
                    <a:pt x="688" y="164"/>
                    <a:pt x="700" y="134"/>
                    <a:pt x="739" y="134"/>
                  </a:cubicBezTo>
                  <a:cubicBezTo>
                    <a:pt x="769" y="134"/>
                    <a:pt x="782" y="151"/>
                    <a:pt x="788" y="182"/>
                  </a:cubicBezTo>
                  <a:lnTo>
                    <a:pt x="687" y="182"/>
                  </a:lnTo>
                  <a:close/>
                  <a:moveTo>
                    <a:pt x="875" y="319"/>
                  </a:moveTo>
                  <a:cubicBezTo>
                    <a:pt x="937" y="319"/>
                    <a:pt x="937" y="319"/>
                    <a:pt x="937" y="319"/>
                  </a:cubicBezTo>
                  <a:cubicBezTo>
                    <a:pt x="937" y="8"/>
                    <a:pt x="937" y="8"/>
                    <a:pt x="937" y="8"/>
                  </a:cubicBezTo>
                  <a:cubicBezTo>
                    <a:pt x="875" y="8"/>
                    <a:pt x="875" y="8"/>
                    <a:pt x="875" y="8"/>
                  </a:cubicBezTo>
                  <a:lnTo>
                    <a:pt x="875" y="319"/>
                  </a:lnTo>
                  <a:close/>
                  <a:moveTo>
                    <a:pt x="286" y="319"/>
                  </a:moveTo>
                  <a:cubicBezTo>
                    <a:pt x="348" y="319"/>
                    <a:pt x="348" y="319"/>
                    <a:pt x="348" y="319"/>
                  </a:cubicBezTo>
                  <a:cubicBezTo>
                    <a:pt x="348" y="93"/>
                    <a:pt x="348" y="93"/>
                    <a:pt x="348" y="93"/>
                  </a:cubicBezTo>
                  <a:cubicBezTo>
                    <a:pt x="286" y="93"/>
                    <a:pt x="286" y="93"/>
                    <a:pt x="286" y="93"/>
                  </a:cubicBezTo>
                  <a:lnTo>
                    <a:pt x="286" y="319"/>
                  </a:lnTo>
                  <a:close/>
                  <a:moveTo>
                    <a:pt x="286" y="59"/>
                  </a:moveTo>
                  <a:cubicBezTo>
                    <a:pt x="348" y="59"/>
                    <a:pt x="348" y="59"/>
                    <a:pt x="348" y="59"/>
                  </a:cubicBezTo>
                  <a:cubicBezTo>
                    <a:pt x="348" y="8"/>
                    <a:pt x="348" y="8"/>
                    <a:pt x="348" y="8"/>
                  </a:cubicBezTo>
                  <a:cubicBezTo>
                    <a:pt x="286" y="8"/>
                    <a:pt x="286" y="8"/>
                    <a:pt x="286" y="8"/>
                  </a:cubicBezTo>
                  <a:lnTo>
                    <a:pt x="286" y="59"/>
                  </a:lnTo>
                  <a:close/>
                </a:path>
              </a:pathLst>
            </a:custGeom>
            <a:solidFill>
              <a:srgbClr val="005BA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grpSp>
      <p:sp>
        <p:nvSpPr>
          <p:cNvPr id="16" name="Footer Placeholder 3"/>
          <p:cNvSpPr txBox="1">
            <a:spLocks/>
          </p:cNvSpPr>
          <p:nvPr/>
        </p:nvSpPr>
        <p:spPr>
          <a:xfrm>
            <a:off x="1341438" y="6626225"/>
            <a:ext cx="3936975" cy="276999"/>
          </a:xfrm>
          <a:prstGeom prst="rect">
            <a:avLst/>
          </a:prstGeom>
        </p:spPr>
        <p:txBody>
          <a:bodyPr wrap="none" lIns="0" tIns="0" rIns="0" bIns="0">
            <a:spAutoFit/>
          </a:bodyPr>
          <a:lstStyle>
            <a:lvl1pPr marL="0" algn="l" rtl="0" latinLnBrk="0">
              <a:defRPr sz="900" kern="1200">
                <a:solidFill>
                  <a:schemeClr val="tx2"/>
                </a:solidFill>
                <a:latin typeface="+mn-lt"/>
                <a:ea typeface="+mn-ea"/>
                <a:cs typeface="+mn-cs"/>
              </a:defRPr>
            </a:lvl1pPr>
            <a:lvl2pPr marL="457200" algn="l" rtl="0" latinLnBrk="0">
              <a:defRPr sz="1800" kern="1200">
                <a:solidFill>
                  <a:schemeClr val="tx1"/>
                </a:solidFill>
                <a:latin typeface="+mn-lt"/>
                <a:ea typeface="+mn-ea"/>
                <a:cs typeface="+mn-cs"/>
              </a:defRPr>
            </a:lvl2pPr>
            <a:lvl3pPr marL="914400" algn="l" rtl="0" latinLnBrk="0">
              <a:defRPr sz="1800" kern="1200">
                <a:solidFill>
                  <a:schemeClr val="tx1"/>
                </a:solidFill>
                <a:latin typeface="+mn-lt"/>
                <a:ea typeface="+mn-ea"/>
                <a:cs typeface="+mn-cs"/>
              </a:defRPr>
            </a:lvl3pPr>
            <a:lvl4pPr marL="1371600" algn="l" rtl="0" latinLnBrk="0">
              <a:defRPr sz="1800" kern="1200">
                <a:solidFill>
                  <a:schemeClr val="tx1"/>
                </a:solidFill>
                <a:latin typeface="+mn-lt"/>
                <a:ea typeface="+mn-ea"/>
                <a:cs typeface="+mn-cs"/>
              </a:defRPr>
            </a:lvl4pPr>
            <a:lvl5pPr marL="1828800" algn="l" rtl="0" latinLnBrk="0">
              <a:defRPr sz="1800" kern="1200">
                <a:solidFill>
                  <a:schemeClr val="tx1"/>
                </a:solidFill>
                <a:latin typeface="+mn-lt"/>
                <a:ea typeface="+mn-ea"/>
                <a:cs typeface="+mn-cs"/>
              </a:defRPr>
            </a:lvl5pPr>
            <a:lvl6pPr marL="2286000" algn="l" rtl="0" latinLnBrk="0">
              <a:defRPr sz="1800" kern="1200">
                <a:solidFill>
                  <a:schemeClr val="tx1"/>
                </a:solidFill>
                <a:latin typeface="+mn-lt"/>
                <a:ea typeface="+mn-ea"/>
                <a:cs typeface="+mn-cs"/>
              </a:defRPr>
            </a:lvl6pPr>
            <a:lvl7pPr marL="2743200" algn="l" rtl="0" latinLnBrk="0">
              <a:defRPr sz="1800" kern="1200">
                <a:solidFill>
                  <a:schemeClr val="tx1"/>
                </a:solidFill>
                <a:latin typeface="+mn-lt"/>
                <a:ea typeface="+mn-ea"/>
                <a:cs typeface="+mn-cs"/>
              </a:defRPr>
            </a:lvl7pPr>
            <a:lvl8pPr marL="3200400" algn="l" rtl="0" latinLnBrk="0">
              <a:defRPr sz="1800" kern="1200">
                <a:solidFill>
                  <a:schemeClr val="tx1"/>
                </a:solidFill>
                <a:latin typeface="+mn-lt"/>
                <a:ea typeface="+mn-ea"/>
                <a:cs typeface="+mn-cs"/>
              </a:defRPr>
            </a:lvl8pPr>
            <a:lvl9pPr marL="3657600" algn="l" rtl="0" latinLnBrk="0">
              <a:defRPr sz="1800" kern="1200">
                <a:solidFill>
                  <a:schemeClr val="tx1"/>
                </a:solidFill>
                <a:latin typeface="+mn-lt"/>
                <a:ea typeface="+mn-ea"/>
                <a:cs typeface="+mn-cs"/>
              </a:defRPr>
            </a:lvl9pPr>
            <a:extLst/>
          </a:lstStyle>
          <a:p>
            <a:pPr marL="0" marR="0" indent="0" algn="l" defTabSz="914400" rtl="0" eaLnBrk="1" fontAlgn="auto" latinLnBrk="0" hangingPunct="1">
              <a:lnSpc>
                <a:spcPct val="100000"/>
              </a:lnSpc>
              <a:spcBef>
                <a:spcPts val="0"/>
              </a:spcBef>
              <a:spcAft>
                <a:spcPts val="0"/>
              </a:spcAft>
              <a:buClrTx/>
              <a:buSzTx/>
              <a:buFontTx/>
              <a:buNone/>
              <a:tabLst/>
              <a:defRPr/>
            </a:pPr>
            <a:r>
              <a:rPr lang="en-GB" dirty="0">
                <a:solidFill>
                  <a:schemeClr val="bg2"/>
                </a:solidFill>
              </a:rPr>
              <a:t>Title</a:t>
            </a:r>
            <a:r>
              <a:rPr lang="en-GB" baseline="0" dirty="0">
                <a:solidFill>
                  <a:schemeClr val="bg2"/>
                </a:solidFill>
              </a:rPr>
              <a:t> - </a:t>
            </a:r>
            <a:fld id="{74360A6C-0130-475B-8B37-F39CE4E35109}" type="datetime4">
              <a:rPr lang="en-GB" smtClean="0">
                <a:solidFill>
                  <a:schemeClr val="bg2"/>
                </a:solidFill>
              </a:rPr>
              <a:pPr marL="0" marR="0" indent="0" algn="l" defTabSz="914400" rtl="0" eaLnBrk="1" fontAlgn="auto" latinLnBrk="0" hangingPunct="1">
                <a:lnSpc>
                  <a:spcPct val="100000"/>
                </a:lnSpc>
                <a:spcBef>
                  <a:spcPts val="0"/>
                </a:spcBef>
                <a:spcAft>
                  <a:spcPts val="0"/>
                </a:spcAft>
                <a:buClrTx/>
                <a:buSzTx/>
                <a:buFontTx/>
                <a:buNone/>
                <a:tabLst/>
                <a:defRPr/>
              </a:pPr>
              <a:t>Thu, 14 March</a:t>
            </a:fld>
            <a:r>
              <a:rPr lang="en-GB" dirty="0">
                <a:solidFill>
                  <a:schemeClr val="bg2"/>
                </a:solidFill>
              </a:rPr>
              <a:t> -</a:t>
            </a:r>
            <a:r>
              <a:rPr lang="en-GB" baseline="0" dirty="0">
                <a:solidFill>
                  <a:schemeClr val="bg2"/>
                </a:solidFill>
              </a:rPr>
              <a:t> </a:t>
            </a:r>
            <a:r>
              <a:rPr lang="en-GB" sz="900" dirty="0">
                <a:solidFill>
                  <a:schemeClr val="bg2"/>
                </a:solidFill>
              </a:rPr>
              <a:t>[Public / Internal / Restricted /</a:t>
            </a:r>
            <a:r>
              <a:rPr lang="en-GB" sz="900" dirty="0">
                <a:solidFill>
                  <a:srgbClr val="D53D20"/>
                </a:solidFill>
              </a:rPr>
              <a:t> Highly confidential</a:t>
            </a:r>
            <a:r>
              <a:rPr lang="en-GB" sz="900" dirty="0">
                <a:solidFill>
                  <a:schemeClr val="bg2"/>
                </a:solidFill>
              </a:rPr>
              <a:t>]</a:t>
            </a:r>
          </a:p>
          <a:p>
            <a:endParaRPr lang="en-GB" dirty="0">
              <a:solidFill>
                <a:schemeClr val="bg2"/>
              </a:solidFill>
            </a:endParaRPr>
          </a:p>
        </p:txBody>
      </p:sp>
      <p:sp>
        <p:nvSpPr>
          <p:cNvPr id="17" name="Slide Number Placeholder 4"/>
          <p:cNvSpPr txBox="1">
            <a:spLocks/>
          </p:cNvSpPr>
          <p:nvPr/>
        </p:nvSpPr>
        <p:spPr>
          <a:xfrm>
            <a:off x="650875" y="6626225"/>
            <a:ext cx="448841" cy="138499"/>
          </a:xfrm>
          <a:prstGeom prst="rect">
            <a:avLst/>
          </a:prstGeom>
        </p:spPr>
        <p:txBody>
          <a:bodyPr wrap="none" lIns="0" tIns="0" rIns="0" bIns="0">
            <a:spAutoFit/>
          </a:bodyPr>
          <a:lstStyle>
            <a:lvl1pPr marL="0" algn="l" rtl="0" latinLnBrk="0">
              <a:defRPr sz="900" kern="1200">
                <a:solidFill>
                  <a:schemeClr val="tx2"/>
                </a:solidFill>
                <a:latin typeface="+mn-lt"/>
                <a:ea typeface="+mn-ea"/>
                <a:cs typeface="+mn-cs"/>
              </a:defRPr>
            </a:lvl1pPr>
            <a:lvl2pPr marL="457200" algn="l" rtl="0" latinLnBrk="0">
              <a:defRPr sz="1800" kern="1200">
                <a:solidFill>
                  <a:schemeClr val="tx1"/>
                </a:solidFill>
                <a:latin typeface="+mn-lt"/>
                <a:ea typeface="+mn-ea"/>
                <a:cs typeface="+mn-cs"/>
              </a:defRPr>
            </a:lvl2pPr>
            <a:lvl3pPr marL="914400" algn="l" rtl="0" latinLnBrk="0">
              <a:defRPr sz="1800" kern="1200">
                <a:solidFill>
                  <a:schemeClr val="tx1"/>
                </a:solidFill>
                <a:latin typeface="+mn-lt"/>
                <a:ea typeface="+mn-ea"/>
                <a:cs typeface="+mn-cs"/>
              </a:defRPr>
            </a:lvl3pPr>
            <a:lvl4pPr marL="1371600" algn="l" rtl="0" latinLnBrk="0">
              <a:defRPr sz="1800" kern="1200">
                <a:solidFill>
                  <a:schemeClr val="tx1"/>
                </a:solidFill>
                <a:latin typeface="+mn-lt"/>
                <a:ea typeface="+mn-ea"/>
                <a:cs typeface="+mn-cs"/>
              </a:defRPr>
            </a:lvl4pPr>
            <a:lvl5pPr marL="1828800" algn="l" rtl="0" latinLnBrk="0">
              <a:defRPr sz="1800" kern="1200">
                <a:solidFill>
                  <a:schemeClr val="tx1"/>
                </a:solidFill>
                <a:latin typeface="+mn-lt"/>
                <a:ea typeface="+mn-ea"/>
                <a:cs typeface="+mn-cs"/>
              </a:defRPr>
            </a:lvl5pPr>
            <a:lvl6pPr marL="2286000" algn="l" rtl="0" latinLnBrk="0">
              <a:defRPr sz="1800" kern="1200">
                <a:solidFill>
                  <a:schemeClr val="tx1"/>
                </a:solidFill>
                <a:latin typeface="+mn-lt"/>
                <a:ea typeface="+mn-ea"/>
                <a:cs typeface="+mn-cs"/>
              </a:defRPr>
            </a:lvl6pPr>
            <a:lvl7pPr marL="2743200" algn="l" rtl="0" latinLnBrk="0">
              <a:defRPr sz="1800" kern="1200">
                <a:solidFill>
                  <a:schemeClr val="tx1"/>
                </a:solidFill>
                <a:latin typeface="+mn-lt"/>
                <a:ea typeface="+mn-ea"/>
                <a:cs typeface="+mn-cs"/>
              </a:defRPr>
            </a:lvl7pPr>
            <a:lvl8pPr marL="3200400" algn="l" rtl="0" latinLnBrk="0">
              <a:defRPr sz="1800" kern="1200">
                <a:solidFill>
                  <a:schemeClr val="tx1"/>
                </a:solidFill>
                <a:latin typeface="+mn-lt"/>
                <a:ea typeface="+mn-ea"/>
                <a:cs typeface="+mn-cs"/>
              </a:defRPr>
            </a:lvl8pPr>
            <a:lvl9pPr marL="3657600" algn="l" rtl="0" latinLnBrk="0">
              <a:defRPr sz="1800" kern="1200">
                <a:solidFill>
                  <a:schemeClr val="tx1"/>
                </a:solidFill>
                <a:latin typeface="+mn-lt"/>
                <a:ea typeface="+mn-ea"/>
                <a:cs typeface="+mn-cs"/>
              </a:defRPr>
            </a:lvl9pPr>
            <a:extLst/>
          </a:lstStyle>
          <a:p>
            <a:r>
              <a:rPr lang="en-GB">
                <a:solidFill>
                  <a:schemeClr val="bg2"/>
                </a:solidFill>
              </a:rPr>
              <a:t>Page </a:t>
            </a:r>
            <a:fld id="{7873E190-40CF-412D-9604-1EFCEB1508B2}" type="slidenum">
              <a:rPr lang="en-GB" smtClean="0">
                <a:solidFill>
                  <a:schemeClr val="bg2"/>
                </a:solidFill>
              </a:rPr>
              <a:pPr/>
              <a:t>‹#›</a:t>
            </a:fld>
            <a:endParaRPr lang="en-GB" dirty="0">
              <a:solidFill>
                <a:schemeClr val="bg2"/>
              </a:solidFill>
            </a:endParaRPr>
          </a:p>
        </p:txBody>
      </p:sp>
      <p:sp>
        <p:nvSpPr>
          <p:cNvPr id="3" name="Titelplatzhalter 2"/>
          <p:cNvSpPr>
            <a:spLocks noGrp="1"/>
          </p:cNvSpPr>
          <p:nvPr>
            <p:ph type="title"/>
          </p:nvPr>
        </p:nvSpPr>
        <p:spPr>
          <a:xfrm>
            <a:off x="648000" y="334800"/>
            <a:ext cx="8065788" cy="93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fontAlgn="base">
              <a:spcAft>
                <a:spcPct val="0"/>
              </a:spcAft>
            </a:pPr>
            <a:r>
              <a:rPr lang="en-US"/>
              <a:t>Click to edit Master title style</a:t>
            </a:r>
            <a:endParaRPr lang="en-US" dirty="0"/>
          </a:p>
        </p:txBody>
      </p:sp>
      <p:sp>
        <p:nvSpPr>
          <p:cNvPr id="5" name="Textplatzhalter 4"/>
          <p:cNvSpPr>
            <a:spLocks noGrp="1"/>
          </p:cNvSpPr>
          <p:nvPr>
            <p:ph type="body" idx="1"/>
          </p:nvPr>
        </p:nvSpPr>
        <p:spPr>
          <a:xfrm>
            <a:off x="648000" y="1485900"/>
            <a:ext cx="8065788" cy="4408488"/>
          </a:xfrm>
          <a:prstGeom prst="rect">
            <a:avLst/>
          </a:prstGeom>
        </p:spPr>
        <p:txBody>
          <a:bodyPr vert="horz" lIns="0" tIns="0" rIns="0" bIns="0" rtlCol="0">
            <a:noAutofit/>
          </a:bodyPr>
          <a:lstStyle/>
          <a:p>
            <a:pPr lvl="0"/>
            <a:r>
              <a:rPr lang="en-US" dirty="0"/>
              <a:t>Click to edit text style</a:t>
            </a:r>
            <a:endParaRPr lang="de-DE" dirty="0"/>
          </a:p>
          <a:p>
            <a:pPr lvl="1"/>
            <a:r>
              <a:rPr lang="de-DE" dirty="0"/>
              <a:t>Second </a:t>
            </a:r>
            <a:r>
              <a:rPr lang="de-DE" dirty="0" err="1"/>
              <a:t>level</a:t>
            </a:r>
            <a:endParaRPr lang="de-DE" dirty="0"/>
          </a:p>
          <a:p>
            <a:pPr lvl="2"/>
            <a:r>
              <a:rPr lang="de-DE" dirty="0"/>
              <a:t>Third </a:t>
            </a:r>
            <a:r>
              <a:rPr lang="de-DE" dirty="0" err="1"/>
              <a:t>level</a:t>
            </a:r>
            <a:endParaRPr lang="de-DE" dirty="0"/>
          </a:p>
          <a:p>
            <a:pPr lvl="3"/>
            <a:r>
              <a:rPr lang="de-DE" dirty="0" err="1"/>
              <a:t>Fourth</a:t>
            </a:r>
            <a:r>
              <a:rPr lang="de-DE" dirty="0"/>
              <a:t> </a:t>
            </a:r>
            <a:r>
              <a:rPr lang="de-DE" dirty="0" err="1"/>
              <a:t>level</a:t>
            </a:r>
            <a:endParaRPr lang="de-DE" dirty="0"/>
          </a:p>
          <a:p>
            <a:pPr lvl="4"/>
            <a:r>
              <a:rPr lang="de-DE" dirty="0" err="1"/>
              <a:t>Fifth</a:t>
            </a:r>
            <a:r>
              <a:rPr lang="de-DE" dirty="0"/>
              <a:t> </a:t>
            </a:r>
            <a:r>
              <a:rPr lang="de-DE" dirty="0" err="1"/>
              <a:t>level</a:t>
            </a:r>
            <a:endParaRPr lang="en-US" dirty="0"/>
          </a:p>
        </p:txBody>
      </p:sp>
    </p:spTree>
    <p:extLst>
      <p:ext uri="{BB962C8B-B14F-4D97-AF65-F5344CB8AC3E}">
        <p14:creationId xmlns:p14="http://schemas.microsoft.com/office/powerpoint/2010/main" val="2568449791"/>
      </p:ext>
    </p:extLst>
  </p:cSld>
  <p:clrMap bg1="dk1" tx1="lt1" bg2="dk2" tx2="lt2" accent1="accent1" accent2="accent2" accent3="accent3" accent4="accent4" accent5="accent5" accent6="accent6" hlink="hlink" folHlink="folHlink"/>
  <p:sldLayoutIdLst>
    <p:sldLayoutId id="2147484033" r:id="rId1"/>
    <p:sldLayoutId id="2147484034" r:id="rId2"/>
    <p:sldLayoutId id="2147484035" r:id="rId3"/>
    <p:sldLayoutId id="2147484036" r:id="rId4"/>
    <p:sldLayoutId id="2147484037" r:id="rId5"/>
    <p:sldLayoutId id="2147484038" r:id="rId6"/>
    <p:sldLayoutId id="2147484039" r:id="rId7"/>
    <p:sldLayoutId id="2147484040" r:id="rId8"/>
  </p:sldLayoutIdLst>
  <mc:AlternateContent xmlns:mc="http://schemas.openxmlformats.org/markup-compatibility/2006" xmlns:p14="http://schemas.microsoft.com/office/powerpoint/2010/main">
    <mc:Choice Requires="p14">
      <p:transition p14:dur="10"/>
    </mc:Choice>
    <mc:Fallback xmlns="">
      <p:transition/>
    </mc:Fallback>
  </mc:AlternateContent>
  <p:txStyles>
    <p:titleStyle>
      <a:lvl1pPr algn="l" rtl="0" eaLnBrk="1" latinLnBrk="0" hangingPunct="1">
        <a:spcBef>
          <a:spcPct val="0"/>
        </a:spcBef>
        <a:buNone/>
        <a:defRPr lang="en-US" sz="3000" b="1" cap="none" baseline="0" noProof="1" smtClean="0">
          <a:solidFill>
            <a:schemeClr val="accent4"/>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extLst/>
    </p:titleStyle>
    <p:bodyStyle>
      <a:lvl1pPr marL="0" indent="0" algn="l" rtl="0" eaLnBrk="1" latinLnBrk="0" hangingPunct="1">
        <a:spcBef>
          <a:spcPct val="20000"/>
        </a:spcBef>
        <a:buNone/>
        <a:defRPr lang="en-US" sz="2000" noProof="1" smtClean="0">
          <a:solidFill>
            <a:schemeClr val="tx1"/>
          </a:solidFill>
          <a:latin typeface="+mn-lt"/>
          <a:ea typeface="+mn-ea"/>
          <a:cs typeface="+mn-cs"/>
        </a:defRPr>
      </a:lvl1pPr>
      <a:lvl2pPr marL="182563" indent="-182563" algn="l" rtl="0" eaLnBrk="1" latinLnBrk="0" hangingPunct="1">
        <a:spcBef>
          <a:spcPts val="1200"/>
        </a:spcBef>
        <a:buClr>
          <a:schemeClr val="accent4"/>
        </a:buClr>
        <a:buFont typeface="Wingdings" pitchFamily="2" charset="2"/>
        <a:buChar char="§"/>
        <a:defRPr lang="en-US" sz="1800" noProof="1" smtClean="0">
          <a:solidFill>
            <a:schemeClr val="tx1"/>
          </a:solidFill>
          <a:latin typeface="+mn-lt"/>
          <a:ea typeface="+mn-ea"/>
          <a:cs typeface="+mn-cs"/>
        </a:defRPr>
      </a:lvl2pPr>
      <a:lvl3pPr marL="357188" indent="-174625" algn="l" rtl="0" eaLnBrk="1" latinLnBrk="0" hangingPunct="1">
        <a:spcBef>
          <a:spcPts val="0"/>
        </a:spcBef>
        <a:buClr>
          <a:schemeClr val="accent4"/>
        </a:buClr>
        <a:buFont typeface="Wingdings" pitchFamily="2" charset="2"/>
        <a:buChar char="§"/>
        <a:defRPr lang="en-US" sz="1600" noProof="1" smtClean="0">
          <a:solidFill>
            <a:schemeClr val="tx1"/>
          </a:solidFill>
          <a:latin typeface="+mn-lt"/>
          <a:ea typeface="+mn-ea"/>
          <a:cs typeface="+mn-cs"/>
        </a:defRPr>
      </a:lvl3pPr>
      <a:lvl4pPr marL="539750" indent="-182563" algn="l" rtl="0" eaLnBrk="1" latinLnBrk="0" hangingPunct="1">
        <a:spcBef>
          <a:spcPts val="0"/>
        </a:spcBef>
        <a:buFont typeface="Wingdings" pitchFamily="2" charset="2"/>
        <a:buChar char="§"/>
        <a:defRPr lang="en-US" sz="1600" baseline="0" noProof="1" smtClean="0">
          <a:solidFill>
            <a:schemeClr val="tx1"/>
          </a:solidFill>
          <a:latin typeface="+mn-lt"/>
          <a:ea typeface="+mn-ea"/>
          <a:cs typeface="+mn-cs"/>
        </a:defRPr>
      </a:lvl4pPr>
      <a:lvl5pPr marL="714375" indent="-174625" algn="l" rtl="0" eaLnBrk="1" latinLnBrk="0" hangingPunct="1">
        <a:spcBef>
          <a:spcPts val="0"/>
        </a:spcBef>
        <a:buFont typeface="Wingdings" pitchFamily="2" charset="2"/>
        <a:buChar char="§"/>
        <a:defRPr lang="en-US" sz="1600" noProof="1" dirty="0">
          <a:solidFill>
            <a:schemeClr val="tx1"/>
          </a:solidFill>
          <a:latin typeface="+mn-lt"/>
          <a:ea typeface="+mn-ea"/>
          <a:cs typeface="+mn-cs"/>
        </a:defRPr>
      </a:lvl5pPr>
      <a:lvl6pPr marL="2514600" indent="-228600" algn="l" rtl="0" eaLnBrk="1" latinLnBrk="0" hangingPunct="1">
        <a:spcBef>
          <a:spcPct val="20000"/>
        </a:spcBef>
        <a:buChar char="•"/>
        <a:defRPr sz="2000">
          <a:solidFill>
            <a:schemeClr val="tx1"/>
          </a:solidFill>
          <a:latin typeface="+mn-lt"/>
          <a:ea typeface="+mn-ea"/>
          <a:cs typeface="+mn-cs"/>
        </a:defRPr>
      </a:lvl6pPr>
      <a:lvl7pPr marL="2971800" indent="-228600" algn="l" rtl="0" eaLnBrk="1" latinLnBrk="0" hangingPunct="1">
        <a:spcBef>
          <a:spcPct val="20000"/>
        </a:spcBef>
        <a:buChar char="•"/>
        <a:defRPr sz="2000">
          <a:solidFill>
            <a:schemeClr val="tx1"/>
          </a:solidFill>
          <a:latin typeface="+mn-lt"/>
          <a:ea typeface="+mn-ea"/>
          <a:cs typeface="+mn-cs"/>
        </a:defRPr>
      </a:lvl7pPr>
      <a:lvl8pPr marL="3429000" indent="-228600" algn="l" rtl="0" eaLnBrk="1" latinLnBrk="0" hangingPunct="1">
        <a:spcBef>
          <a:spcPct val="20000"/>
        </a:spcBef>
        <a:buChar char="•"/>
        <a:defRPr sz="2000">
          <a:solidFill>
            <a:schemeClr val="tx1"/>
          </a:solidFill>
          <a:latin typeface="+mn-lt"/>
          <a:ea typeface="+mn-ea"/>
          <a:cs typeface="+mn-cs"/>
        </a:defRPr>
      </a:lvl8pPr>
      <a:lvl9pPr marL="3886200" indent="-228600" algn="l" rtl="0" eaLnBrk="1" latinLnBrk="0" hangingPunct="1">
        <a:spcBef>
          <a:spcPct val="20000"/>
        </a:spcBef>
        <a:buChar char="•"/>
        <a:defRPr sz="2000">
          <a:solidFill>
            <a:schemeClr val="tx1"/>
          </a:solidFill>
          <a:latin typeface="+mn-lt"/>
          <a:ea typeface="+mn-ea"/>
          <a:cs typeface="+mn-cs"/>
        </a:defRPr>
      </a:lvl9pPr>
      <a:extLst/>
    </p:bodyStyle>
    <p:otherStyle>
      <a:lvl1pPr marL="0" algn="l" rtl="0" eaLnBrk="1" hangingPunct="1">
        <a:defRPr>
          <a:solidFill>
            <a:schemeClr val="tx1"/>
          </a:solidFill>
          <a:latin typeface="+mn-lt"/>
          <a:ea typeface="+mn-ea"/>
          <a:cs typeface="+mn-cs"/>
        </a:defRPr>
      </a:lvl1pPr>
      <a:lvl2pPr marL="457200" algn="l" rtl="0" eaLnBrk="1" hangingPunct="1">
        <a:defRPr>
          <a:solidFill>
            <a:schemeClr val="tx1"/>
          </a:solidFill>
          <a:latin typeface="+mn-lt"/>
          <a:ea typeface="+mn-ea"/>
          <a:cs typeface="+mn-cs"/>
        </a:defRPr>
      </a:lvl2pPr>
      <a:lvl3pPr marL="914400" algn="l" rtl="0" eaLnBrk="1" hangingPunct="1">
        <a:defRPr>
          <a:solidFill>
            <a:schemeClr val="tx1"/>
          </a:solidFill>
          <a:latin typeface="+mn-lt"/>
          <a:ea typeface="+mn-ea"/>
          <a:cs typeface="+mn-cs"/>
        </a:defRPr>
      </a:lvl3pPr>
      <a:lvl4pPr marL="1371600" algn="l" rtl="0" eaLnBrk="1" hangingPunct="1">
        <a:defRPr>
          <a:solidFill>
            <a:schemeClr val="tx1"/>
          </a:solidFill>
          <a:latin typeface="+mn-lt"/>
          <a:ea typeface="+mn-ea"/>
          <a:cs typeface="+mn-cs"/>
        </a:defRPr>
      </a:lvl4pPr>
      <a:lvl5pPr marL="1828800" algn="l" rtl="0" eaLnBrk="1" hangingPunct="1">
        <a:defRPr>
          <a:solidFill>
            <a:schemeClr val="tx1"/>
          </a:solidFill>
          <a:latin typeface="+mn-lt"/>
          <a:ea typeface="+mn-ea"/>
          <a:cs typeface="+mn-cs"/>
        </a:defRPr>
      </a:lvl5pPr>
      <a:lvl6pPr marL="2286000" algn="l" rtl="0" eaLnBrk="1" hangingPunct="1">
        <a:defRPr>
          <a:solidFill>
            <a:schemeClr val="tx1"/>
          </a:solidFill>
          <a:latin typeface="+mn-lt"/>
          <a:ea typeface="+mn-ea"/>
          <a:cs typeface="+mn-cs"/>
        </a:defRPr>
      </a:lvl6pPr>
      <a:lvl7pPr marL="2743200" algn="l" rtl="0" eaLnBrk="1" hangingPunct="1">
        <a:defRPr>
          <a:solidFill>
            <a:schemeClr val="tx1"/>
          </a:solidFill>
          <a:latin typeface="+mn-lt"/>
          <a:ea typeface="+mn-ea"/>
          <a:cs typeface="+mn-cs"/>
        </a:defRPr>
      </a:lvl7pPr>
      <a:lvl8pPr marL="3200400" algn="l" rtl="0" eaLnBrk="1" hangingPunct="1">
        <a:defRPr>
          <a:solidFill>
            <a:schemeClr val="tx1"/>
          </a:solidFill>
          <a:latin typeface="+mn-lt"/>
          <a:ea typeface="+mn-ea"/>
          <a:cs typeface="+mn-cs"/>
        </a:defRPr>
      </a:lvl8pPr>
      <a:lvl9pPr marL="3657600" algn="l" rtl="0" eaLnBrk="1" hangingPunct="1">
        <a:defRPr>
          <a:solidFill>
            <a:schemeClr val="tx1"/>
          </a:solidFill>
          <a:latin typeface="+mn-lt"/>
          <a:ea typeface="+mn-ea"/>
          <a:cs typeface="+mn-cs"/>
        </a:defRPr>
      </a:lvl9pPr>
      <a:extLst/>
    </p:otherStyle>
  </p:txStyles>
</p:sldMaster>
</file>

<file path=ppt/slideMasters/slideMaster4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graphicFrame>
        <p:nvGraphicFramePr>
          <p:cNvPr id="85" name="Objekt 84" hidden="1"/>
          <p:cNvGraphicFramePr>
            <a:graphicFrameLocks noChangeAspect="1"/>
          </p:cNvGraphicFramePr>
          <p:nvPr>
            <p:custDataLst>
              <p:tags r:id="rId13"/>
            </p:custDataLs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241679" name="think-cell Folie" r:id="rId14" imgW="399" imgH="399" progId="TCLayout.ActiveDocument.1">
                  <p:embed/>
                </p:oleObj>
              </mc:Choice>
              <mc:Fallback>
                <p:oleObj name="think-cell Folie" r:id="rId14" imgW="399" imgH="399" progId="TCLayout.ActiveDocument.1">
                  <p:embed/>
                  <p:pic>
                    <p:nvPicPr>
                      <p:cNvPr id="85" name="Objekt 84" hidden="1"/>
                      <p:cNvPicPr/>
                      <p:nvPr/>
                    </p:nvPicPr>
                    <p:blipFill>
                      <a:blip r:embed="rId15"/>
                      <a:stretch>
                        <a:fillRect/>
                      </a:stretch>
                    </p:blipFill>
                    <p:spPr>
                      <a:xfrm>
                        <a:off x="1588" y="1588"/>
                        <a:ext cx="1587" cy="1587"/>
                      </a:xfrm>
                      <a:prstGeom prst="rect">
                        <a:avLst/>
                      </a:prstGeom>
                    </p:spPr>
                  </p:pic>
                </p:oleObj>
              </mc:Fallback>
            </mc:AlternateContent>
          </a:graphicData>
        </a:graphic>
      </p:graphicFrame>
      <p:sp>
        <p:nvSpPr>
          <p:cNvPr id="2" name="Titelplatzhalter 1"/>
          <p:cNvSpPr>
            <a:spLocks noGrp="1"/>
          </p:cNvSpPr>
          <p:nvPr>
            <p:ph type="title"/>
          </p:nvPr>
        </p:nvSpPr>
        <p:spPr>
          <a:xfrm>
            <a:off x="647700" y="334800"/>
            <a:ext cx="7994650" cy="461665"/>
          </a:xfrm>
          <a:prstGeom prst="rect">
            <a:avLst/>
          </a:prstGeom>
        </p:spPr>
        <p:txBody>
          <a:bodyPr vert="horz" wrap="square" lIns="0" tIns="0" rIns="0" bIns="0" rtlCol="0" anchor="t">
            <a:spAutoFit/>
          </a:bodyPr>
          <a:lstStyle/>
          <a:p>
            <a:r>
              <a:rPr lang="en-US" noProof="1"/>
              <a:t>Click to edit Master title style</a:t>
            </a:r>
            <a:endParaRPr lang="en-GB" dirty="0"/>
          </a:p>
        </p:txBody>
      </p:sp>
      <p:sp>
        <p:nvSpPr>
          <p:cNvPr id="3" name="Textplatzhalter 2"/>
          <p:cNvSpPr>
            <a:spLocks noGrp="1"/>
          </p:cNvSpPr>
          <p:nvPr>
            <p:ph type="body" idx="1"/>
          </p:nvPr>
        </p:nvSpPr>
        <p:spPr>
          <a:xfrm>
            <a:off x="647700" y="1485901"/>
            <a:ext cx="7993063" cy="4498974"/>
          </a:xfrm>
          <a:prstGeom prst="rect">
            <a:avLst/>
          </a:prstGeom>
        </p:spPr>
        <p:txBody>
          <a:bodyPr vert="horz" lIns="0" tIns="0" rIns="0" bIns="0" rtlCol="0">
            <a:noAutofit/>
          </a:bodyPr>
          <a:lstStyle/>
          <a:p>
            <a:pPr lvl="0"/>
            <a:r>
              <a:rPr lang="en-GB" noProof="1"/>
              <a:t>Click to edit text style</a:t>
            </a:r>
          </a:p>
          <a:p>
            <a:pPr lvl="1"/>
            <a:r>
              <a:rPr lang="en-GB" noProof="0" dirty="0"/>
              <a:t>Second level</a:t>
            </a:r>
          </a:p>
          <a:p>
            <a:pPr lvl="2"/>
            <a:r>
              <a:rPr lang="en-GB" noProof="0" dirty="0"/>
              <a:t>Third level</a:t>
            </a:r>
          </a:p>
          <a:p>
            <a:pPr lvl="3"/>
            <a:r>
              <a:rPr lang="en-GB" noProof="0" dirty="0"/>
              <a:t>Forth level</a:t>
            </a:r>
          </a:p>
          <a:p>
            <a:pPr lvl="4"/>
            <a:r>
              <a:rPr lang="en-GB" noProof="0" dirty="0"/>
              <a:t>Fifth level</a:t>
            </a:r>
          </a:p>
        </p:txBody>
      </p:sp>
      <p:sp>
        <p:nvSpPr>
          <p:cNvPr id="87" name="Slide Number Placeholder 4"/>
          <p:cNvSpPr txBox="1">
            <a:spLocks/>
          </p:cNvSpPr>
          <p:nvPr/>
        </p:nvSpPr>
        <p:spPr>
          <a:xfrm>
            <a:off x="647700" y="6471704"/>
            <a:ext cx="442429" cy="138499"/>
          </a:xfrm>
          <a:prstGeom prst="rect">
            <a:avLst/>
          </a:prstGeom>
        </p:spPr>
        <p:txBody>
          <a:bodyPr wrap="none" lIns="0" tIns="0" rIns="0" bIns="0" anchor="b">
            <a:spAutoFit/>
          </a:bodyPr>
          <a:lstStyle>
            <a:lvl1pPr marL="0" algn="l" rtl="0" latinLnBrk="0">
              <a:defRPr sz="900" kern="1200">
                <a:solidFill>
                  <a:schemeClr val="tx2"/>
                </a:solidFill>
                <a:latin typeface="+mn-lt"/>
                <a:ea typeface="+mn-ea"/>
                <a:cs typeface="+mn-cs"/>
              </a:defRPr>
            </a:lvl1pPr>
            <a:lvl2pPr marL="457200" algn="l" rtl="0" latinLnBrk="0">
              <a:defRPr sz="1800" kern="1200">
                <a:solidFill>
                  <a:schemeClr val="tx1"/>
                </a:solidFill>
                <a:latin typeface="+mn-lt"/>
                <a:ea typeface="+mn-ea"/>
                <a:cs typeface="+mn-cs"/>
              </a:defRPr>
            </a:lvl2pPr>
            <a:lvl3pPr marL="914400" algn="l" rtl="0" latinLnBrk="0">
              <a:defRPr sz="1800" kern="1200">
                <a:solidFill>
                  <a:schemeClr val="tx1"/>
                </a:solidFill>
                <a:latin typeface="+mn-lt"/>
                <a:ea typeface="+mn-ea"/>
                <a:cs typeface="+mn-cs"/>
              </a:defRPr>
            </a:lvl3pPr>
            <a:lvl4pPr marL="1371600" algn="l" rtl="0" latinLnBrk="0">
              <a:defRPr sz="1800" kern="1200">
                <a:solidFill>
                  <a:schemeClr val="tx1"/>
                </a:solidFill>
                <a:latin typeface="+mn-lt"/>
                <a:ea typeface="+mn-ea"/>
                <a:cs typeface="+mn-cs"/>
              </a:defRPr>
            </a:lvl4pPr>
            <a:lvl5pPr marL="1828800" algn="l" rtl="0" latinLnBrk="0">
              <a:defRPr sz="1800" kern="1200">
                <a:solidFill>
                  <a:schemeClr val="tx1"/>
                </a:solidFill>
                <a:latin typeface="+mn-lt"/>
                <a:ea typeface="+mn-ea"/>
                <a:cs typeface="+mn-cs"/>
              </a:defRPr>
            </a:lvl5pPr>
            <a:lvl6pPr marL="2286000" algn="l" rtl="0" latinLnBrk="0">
              <a:defRPr sz="1800" kern="1200">
                <a:solidFill>
                  <a:schemeClr val="tx1"/>
                </a:solidFill>
                <a:latin typeface="+mn-lt"/>
                <a:ea typeface="+mn-ea"/>
                <a:cs typeface="+mn-cs"/>
              </a:defRPr>
            </a:lvl6pPr>
            <a:lvl7pPr marL="2743200" algn="l" rtl="0" latinLnBrk="0">
              <a:defRPr sz="1800" kern="1200">
                <a:solidFill>
                  <a:schemeClr val="tx1"/>
                </a:solidFill>
                <a:latin typeface="+mn-lt"/>
                <a:ea typeface="+mn-ea"/>
                <a:cs typeface="+mn-cs"/>
              </a:defRPr>
            </a:lvl7pPr>
            <a:lvl8pPr marL="3200400" algn="l" rtl="0" latinLnBrk="0">
              <a:defRPr sz="1800" kern="1200">
                <a:solidFill>
                  <a:schemeClr val="tx1"/>
                </a:solidFill>
                <a:latin typeface="+mn-lt"/>
                <a:ea typeface="+mn-ea"/>
                <a:cs typeface="+mn-cs"/>
              </a:defRPr>
            </a:lvl8pPr>
            <a:lvl9pPr marL="3657600" algn="l" rtl="0" latinLnBrk="0">
              <a:defRPr sz="1800" kern="1200">
                <a:solidFill>
                  <a:schemeClr val="tx1"/>
                </a:solidFill>
                <a:latin typeface="+mn-lt"/>
                <a:ea typeface="+mn-ea"/>
                <a:cs typeface="+mn-cs"/>
              </a:defRPr>
            </a:lvl9pPr>
            <a:extLst/>
          </a:lstStyle>
          <a:p>
            <a:r>
              <a:rPr lang="en-GB" sz="900" dirty="0">
                <a:solidFill>
                  <a:schemeClr val="bg2"/>
                </a:solidFill>
              </a:rPr>
              <a:t>Page </a:t>
            </a:r>
            <a:fld id="{7873E190-40CF-412D-9604-1EFCEB1508B2}" type="slidenum">
              <a:rPr lang="en-GB" sz="900" smtClean="0">
                <a:solidFill>
                  <a:schemeClr val="bg2"/>
                </a:solidFill>
              </a:rPr>
              <a:pPr/>
              <a:t>‹#›</a:t>
            </a:fld>
            <a:endParaRPr lang="en-GB" sz="900" dirty="0">
              <a:solidFill>
                <a:schemeClr val="bg2"/>
              </a:solidFill>
            </a:endParaRPr>
          </a:p>
        </p:txBody>
      </p:sp>
      <p:cxnSp>
        <p:nvCxnSpPr>
          <p:cNvPr id="49" name="Straight Connector 48"/>
          <p:cNvCxnSpPr/>
          <p:nvPr userDrawn="1"/>
        </p:nvCxnSpPr>
        <p:spPr>
          <a:xfrm>
            <a:off x="647700" y="6381750"/>
            <a:ext cx="7993063" cy="0"/>
          </a:xfrm>
          <a:prstGeom prst="line">
            <a:avLst/>
          </a:prstGeom>
          <a:ln w="3175">
            <a:solidFill>
              <a:schemeClr val="bg2"/>
            </a:solidFill>
          </a:ln>
        </p:spPr>
        <p:style>
          <a:lnRef idx="1">
            <a:schemeClr val="accent1"/>
          </a:lnRef>
          <a:fillRef idx="0">
            <a:schemeClr val="accent1"/>
          </a:fillRef>
          <a:effectRef idx="0">
            <a:schemeClr val="accent1"/>
          </a:effectRef>
          <a:fontRef idx="minor">
            <a:schemeClr val="tx1"/>
          </a:fontRef>
        </p:style>
      </p:cxnSp>
      <p:pic>
        <p:nvPicPr>
          <p:cNvPr id="12" name="Immagine 11" descr="SidelLogoRGB.png"/>
          <p:cNvPicPr>
            <a:picLocks noChangeAspect="1"/>
          </p:cNvPicPr>
          <p:nvPr userDrawn="1"/>
        </p:nvPicPr>
        <p:blipFill>
          <a:blip r:embed="rId16" cstate="print">
            <a:extLst>
              <a:ext uri="{28A0092B-C50C-407E-A947-70E740481C1C}">
                <a14:useLocalDpi xmlns:a14="http://schemas.microsoft.com/office/drawing/2010/main" val="0"/>
              </a:ext>
            </a:extLst>
          </a:blip>
          <a:stretch>
            <a:fillRect/>
          </a:stretch>
        </p:blipFill>
        <p:spPr>
          <a:xfrm>
            <a:off x="7724836" y="6483578"/>
            <a:ext cx="938152" cy="256947"/>
          </a:xfrm>
          <a:prstGeom prst="rect">
            <a:avLst/>
          </a:prstGeom>
        </p:spPr>
      </p:pic>
      <p:sp>
        <p:nvSpPr>
          <p:cNvPr id="9" name="Footer Placeholder 3"/>
          <p:cNvSpPr txBox="1">
            <a:spLocks/>
          </p:cNvSpPr>
          <p:nvPr userDrawn="1"/>
        </p:nvSpPr>
        <p:spPr>
          <a:xfrm>
            <a:off x="1378446" y="6471704"/>
            <a:ext cx="5509187" cy="138499"/>
          </a:xfrm>
          <a:prstGeom prst="rect">
            <a:avLst/>
          </a:prstGeom>
        </p:spPr>
        <p:txBody>
          <a:bodyPr wrap="square" lIns="0" tIns="0" rIns="0" bIns="0" anchor="b">
            <a:spAutoFit/>
          </a:bodyPr>
          <a:lstStyle>
            <a:lvl1pPr marL="0" algn="l" rtl="0" latinLnBrk="0">
              <a:defRPr sz="900" kern="1200">
                <a:solidFill>
                  <a:schemeClr val="tx2"/>
                </a:solidFill>
                <a:latin typeface="+mn-lt"/>
                <a:ea typeface="+mn-ea"/>
                <a:cs typeface="+mn-cs"/>
              </a:defRPr>
            </a:lvl1pPr>
            <a:lvl2pPr marL="457200" algn="l" rtl="0" latinLnBrk="0">
              <a:defRPr sz="1800" kern="1200">
                <a:solidFill>
                  <a:schemeClr val="tx1"/>
                </a:solidFill>
                <a:latin typeface="+mn-lt"/>
                <a:ea typeface="+mn-ea"/>
                <a:cs typeface="+mn-cs"/>
              </a:defRPr>
            </a:lvl2pPr>
            <a:lvl3pPr marL="914400" algn="l" rtl="0" latinLnBrk="0">
              <a:defRPr sz="1800" kern="1200">
                <a:solidFill>
                  <a:schemeClr val="tx1"/>
                </a:solidFill>
                <a:latin typeface="+mn-lt"/>
                <a:ea typeface="+mn-ea"/>
                <a:cs typeface="+mn-cs"/>
              </a:defRPr>
            </a:lvl3pPr>
            <a:lvl4pPr marL="1371600" algn="l" rtl="0" latinLnBrk="0">
              <a:defRPr sz="1800" kern="1200">
                <a:solidFill>
                  <a:schemeClr val="tx1"/>
                </a:solidFill>
                <a:latin typeface="+mn-lt"/>
                <a:ea typeface="+mn-ea"/>
                <a:cs typeface="+mn-cs"/>
              </a:defRPr>
            </a:lvl4pPr>
            <a:lvl5pPr marL="1828800" algn="l" rtl="0" latinLnBrk="0">
              <a:defRPr sz="1800" kern="1200">
                <a:solidFill>
                  <a:schemeClr val="tx1"/>
                </a:solidFill>
                <a:latin typeface="+mn-lt"/>
                <a:ea typeface="+mn-ea"/>
                <a:cs typeface="+mn-cs"/>
              </a:defRPr>
            </a:lvl5pPr>
            <a:lvl6pPr marL="2286000" algn="l" rtl="0" latinLnBrk="0">
              <a:defRPr sz="1800" kern="1200">
                <a:solidFill>
                  <a:schemeClr val="tx1"/>
                </a:solidFill>
                <a:latin typeface="+mn-lt"/>
                <a:ea typeface="+mn-ea"/>
                <a:cs typeface="+mn-cs"/>
              </a:defRPr>
            </a:lvl6pPr>
            <a:lvl7pPr marL="2743200" algn="l" rtl="0" latinLnBrk="0">
              <a:defRPr sz="1800" kern="1200">
                <a:solidFill>
                  <a:schemeClr val="tx1"/>
                </a:solidFill>
                <a:latin typeface="+mn-lt"/>
                <a:ea typeface="+mn-ea"/>
                <a:cs typeface="+mn-cs"/>
              </a:defRPr>
            </a:lvl7pPr>
            <a:lvl8pPr marL="3200400" algn="l" rtl="0" latinLnBrk="0">
              <a:defRPr sz="1800" kern="1200">
                <a:solidFill>
                  <a:schemeClr val="tx1"/>
                </a:solidFill>
                <a:latin typeface="+mn-lt"/>
                <a:ea typeface="+mn-ea"/>
                <a:cs typeface="+mn-cs"/>
              </a:defRPr>
            </a:lvl8pPr>
            <a:lvl9pPr marL="3657600" algn="l" rtl="0" latinLnBrk="0">
              <a:defRPr sz="1800" kern="1200">
                <a:solidFill>
                  <a:schemeClr val="tx1"/>
                </a:solidFill>
                <a:latin typeface="+mn-lt"/>
                <a:ea typeface="+mn-ea"/>
                <a:cs typeface="+mn-cs"/>
              </a:defRPr>
            </a:lvl9pPr>
            <a:extLst/>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i="0" u="none" strike="noStrike" kern="1200" baseline="0" dirty="0">
                <a:solidFill>
                  <a:schemeClr val="bg2"/>
                </a:solidFill>
                <a:latin typeface="+mn-lt"/>
                <a:ea typeface="+mn-ea"/>
                <a:cs typeface="+mn-cs"/>
              </a:rPr>
              <a:t>Title, </a:t>
            </a:r>
            <a:fld id="{AF6A7A01-F0BB-4441-BAB9-3E7CB064C4A1}" type="datetime4">
              <a:rPr lang="en-GB" sz="900" b="0" i="0" u="none" strike="noStrike" kern="1200" baseline="0" smtClean="0">
                <a:solidFill>
                  <a:schemeClr val="bg2"/>
                </a:solidFill>
                <a:latin typeface="+mn-lt"/>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Thu, 14 March</a:t>
            </a:fld>
            <a:r>
              <a:rPr lang="en-GB" sz="900" b="0" i="0" u="none" strike="noStrike" kern="1200" baseline="0" dirty="0">
                <a:solidFill>
                  <a:schemeClr val="tx2"/>
                </a:solidFill>
                <a:latin typeface="+mn-lt"/>
                <a:ea typeface="+mn-ea"/>
                <a:cs typeface="+mn-cs"/>
              </a:rPr>
              <a:t> </a:t>
            </a:r>
            <a:r>
              <a:rPr lang="en-GB" dirty="0">
                <a:solidFill>
                  <a:schemeClr val="accent5"/>
                </a:solidFill>
                <a:latin typeface="+mn-lt"/>
              </a:rPr>
              <a:t>[</a:t>
            </a:r>
            <a:r>
              <a:rPr lang="en-US" dirty="0">
                <a:solidFill>
                  <a:schemeClr val="accent5"/>
                </a:solidFill>
                <a:latin typeface="+mn-lt"/>
              </a:rPr>
              <a:t>Public / Internal / Restricted / Highly confidential]</a:t>
            </a:r>
            <a:endParaRPr lang="en-GB" sz="900" dirty="0">
              <a:solidFill>
                <a:schemeClr val="bg2"/>
              </a:solidFill>
              <a:latin typeface="+mn-lt"/>
            </a:endParaRPr>
          </a:p>
        </p:txBody>
      </p:sp>
    </p:spTree>
    <p:custDataLst>
      <p:tags r:id="rId12"/>
    </p:custDataLst>
    <p:extLst>
      <p:ext uri="{BB962C8B-B14F-4D97-AF65-F5344CB8AC3E}">
        <p14:creationId xmlns:p14="http://schemas.microsoft.com/office/powerpoint/2010/main" val="1112718557"/>
      </p:ext>
    </p:extLst>
  </p:cSld>
  <p:clrMap bg1="dk1" tx1="lt1" bg2="dk2" tx2="lt2" accent1="accent1" accent2="accent2" accent3="accent3" accent4="accent4" accent5="accent5" accent6="accent6" hlink="hlink" folHlink="folHlink"/>
  <p:sldLayoutIdLst>
    <p:sldLayoutId id="2147484042" r:id="rId1"/>
    <p:sldLayoutId id="2147484043" r:id="rId2"/>
    <p:sldLayoutId id="2147484044" r:id="rId3"/>
    <p:sldLayoutId id="2147484045" r:id="rId4"/>
    <p:sldLayoutId id="2147484046" r:id="rId5"/>
    <p:sldLayoutId id="2147484047" r:id="rId6"/>
    <p:sldLayoutId id="2147484048" r:id="rId7"/>
    <p:sldLayoutId id="2147484049" r:id="rId8"/>
    <p:sldLayoutId id="2147484050" r:id="rId9"/>
  </p:sldLayoutIdLst>
  <p:hf sldNum="0" hdr="0" dt="0"/>
  <p:txStyles>
    <p:titleStyle>
      <a:lvl1pPr algn="l" defTabSz="914400" rtl="0" eaLnBrk="1" latinLnBrk="0" hangingPunct="1">
        <a:spcBef>
          <a:spcPct val="0"/>
        </a:spcBef>
        <a:buNone/>
        <a:defRPr sz="3000" b="1" kern="1200">
          <a:solidFill>
            <a:schemeClr val="accent4"/>
          </a:solidFill>
          <a:latin typeface="+mj-lt"/>
          <a:ea typeface="+mj-ea"/>
          <a:cs typeface="+mj-cs"/>
        </a:defRPr>
      </a:lvl1pPr>
    </p:titleStyle>
    <p:bodyStyle>
      <a:lvl1pPr marL="0" indent="0" algn="l" defTabSz="914400" rtl="0" eaLnBrk="1" latinLnBrk="0" hangingPunct="1">
        <a:spcBef>
          <a:spcPts val="400"/>
        </a:spcBef>
        <a:buClr>
          <a:schemeClr val="accent4"/>
        </a:buClr>
        <a:buFont typeface="Wingdings" panose="05000000000000000000" pitchFamily="2" charset="2"/>
        <a:buNone/>
        <a:defRPr sz="1800" kern="1200">
          <a:solidFill>
            <a:schemeClr val="tx1"/>
          </a:solidFill>
          <a:latin typeface="+mn-lt"/>
          <a:ea typeface="+mn-ea"/>
          <a:cs typeface="+mn-cs"/>
        </a:defRPr>
      </a:lvl1pPr>
      <a:lvl2pPr marL="177800" indent="-177800" algn="l" defTabSz="914400" rtl="0" eaLnBrk="1" latinLnBrk="0" hangingPunct="1">
        <a:spcBef>
          <a:spcPts val="400"/>
        </a:spcBef>
        <a:buClr>
          <a:schemeClr val="accent4"/>
        </a:buClr>
        <a:buFont typeface="Wingdings" panose="05000000000000000000" pitchFamily="2" charset="2"/>
        <a:buChar char="§"/>
        <a:defRPr sz="1600" kern="1200">
          <a:solidFill>
            <a:schemeClr val="tx1"/>
          </a:solidFill>
          <a:latin typeface="+mn-lt"/>
          <a:ea typeface="+mn-ea"/>
          <a:cs typeface="+mn-cs"/>
        </a:defRPr>
      </a:lvl2pPr>
      <a:lvl3pPr marL="357188" indent="-179388" algn="l" defTabSz="914400" rtl="0" eaLnBrk="1" latinLnBrk="0" hangingPunct="1">
        <a:spcBef>
          <a:spcPts val="400"/>
        </a:spcBef>
        <a:buClr>
          <a:schemeClr val="accent4"/>
        </a:buClr>
        <a:buFont typeface="Wingdings" panose="05000000000000000000" pitchFamily="2" charset="2"/>
        <a:buChar char="§"/>
        <a:defRPr sz="1400" kern="1200">
          <a:solidFill>
            <a:schemeClr val="tx1"/>
          </a:solidFill>
          <a:latin typeface="+mn-lt"/>
          <a:ea typeface="+mn-ea"/>
          <a:cs typeface="+mn-cs"/>
        </a:defRPr>
      </a:lvl3pPr>
      <a:lvl4pPr marL="534988" indent="-177800" algn="l" defTabSz="914400" rtl="0" eaLnBrk="1" latinLnBrk="0" hangingPunct="1">
        <a:spcBef>
          <a:spcPts val="400"/>
        </a:spcBef>
        <a:buClr>
          <a:schemeClr val="accent4"/>
        </a:buClr>
        <a:buFont typeface="Wingdings" panose="05000000000000000000" pitchFamily="2" charset="2"/>
        <a:buChar char="§"/>
        <a:defRPr sz="1400" kern="1200">
          <a:solidFill>
            <a:schemeClr val="tx1"/>
          </a:solidFill>
          <a:latin typeface="+mn-lt"/>
          <a:ea typeface="+mn-ea"/>
          <a:cs typeface="+mn-cs"/>
        </a:defRPr>
      </a:lvl4pPr>
      <a:lvl5pPr marL="714375" indent="-179388" algn="l" defTabSz="914400" rtl="0" eaLnBrk="1" latinLnBrk="0" hangingPunct="1">
        <a:spcBef>
          <a:spcPts val="400"/>
        </a:spcBef>
        <a:buClr>
          <a:schemeClr val="accent4"/>
        </a:buClr>
        <a:buFont typeface="Wingdings" panose="05000000000000000000" pitchFamily="2" charset="2"/>
        <a:buChar char="§"/>
        <a:defRPr sz="14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935">
          <p15:clr>
            <a:srgbClr val="F26B43"/>
          </p15:clr>
        </p15:guide>
        <p15:guide id="2" pos="2857">
          <p15:clr>
            <a:srgbClr val="F26B43"/>
          </p15:clr>
        </p15:guide>
        <p15:guide id="3" pos="408">
          <p15:clr>
            <a:srgbClr val="F26B43"/>
          </p15:clr>
        </p15:guide>
        <p15:guide id="4" pos="2993">
          <p15:clr>
            <a:srgbClr val="F26B43"/>
          </p15:clr>
        </p15:guide>
        <p15:guide id="5" pos="5443">
          <p15:clr>
            <a:srgbClr val="F26B43"/>
          </p15:clr>
        </p15:guide>
        <p15:guide id="6" orient="horz" pos="3770">
          <p15:clr>
            <a:srgbClr val="F26B43"/>
          </p15:clr>
        </p15:guide>
        <p15:guide id="7" pos="5556">
          <p15:clr>
            <a:srgbClr val="F26B43"/>
          </p15:clr>
        </p15:guide>
        <p15:guide id="8" orient="horz" pos="4020">
          <p15:clr>
            <a:srgbClr val="F26B43"/>
          </p15:clr>
        </p15:guide>
        <p15:guide id="9" pos="204">
          <p15:clr>
            <a:srgbClr val="F26B43"/>
          </p15:clr>
        </p15:guide>
        <p15:guide id="10" pos="2925">
          <p15:clr>
            <a:srgbClr val="F26B43"/>
          </p15:clr>
        </p15:guide>
      </p15:sldGuideLst>
    </p:ext>
  </p:extLst>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bwMode="gray">
      <p:bgPr>
        <a:solidFill>
          <a:schemeClr val="tx1"/>
        </a:solidFill>
        <a:effectLst/>
      </p:bgPr>
    </p:bg>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p:custDataLst>
              <p:tags r:id="rId11"/>
            </p:custDataLst>
            <p:extLst>
              <p:ext uri="{D42A27DB-BD31-4B8C-83A1-F6EECF244321}">
                <p14:modId xmlns:p14="http://schemas.microsoft.com/office/powerpoint/2010/main" val="3619264352"/>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24628" name="think-cell Folie" r:id="rId12" imgW="270" imgH="270" progId="TCLayout.ActiveDocument.1">
                  <p:embed/>
                </p:oleObj>
              </mc:Choice>
              <mc:Fallback>
                <p:oleObj name="think-cell Folie" r:id="rId12" imgW="270" imgH="270" progId="TCLayout.ActiveDocument.1">
                  <p:embed/>
                  <p:pic>
                    <p:nvPicPr>
                      <p:cNvPr id="0" name=""/>
                      <p:cNvPicPr/>
                      <p:nvPr/>
                    </p:nvPicPr>
                    <p:blipFill>
                      <a:blip r:embed="rId13"/>
                      <a:stretch>
                        <a:fillRect/>
                      </a:stretch>
                    </p:blipFill>
                    <p:spPr>
                      <a:xfrm>
                        <a:off x="1588" y="1588"/>
                        <a:ext cx="1587" cy="1587"/>
                      </a:xfrm>
                      <a:prstGeom prst="rect">
                        <a:avLst/>
                      </a:prstGeom>
                    </p:spPr>
                  </p:pic>
                </p:oleObj>
              </mc:Fallback>
            </mc:AlternateContent>
          </a:graphicData>
        </a:graphic>
      </p:graphicFrame>
      <p:pic>
        <p:nvPicPr>
          <p:cNvPr id="15" name="Picture 3" descr="Hintergrund"/>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pic>
        <p:nvPicPr>
          <p:cNvPr id="9" name="Image 66" descr="shadow-v2.png"/>
          <p:cNvPicPr>
            <a:picLocks noChangeAspect="1"/>
          </p:cNvPicPr>
          <p:nvPr/>
        </p:nvPicPr>
        <p:blipFill>
          <a:blip r:embed="rId15">
            <a:extLst>
              <a:ext uri="{28A0092B-C50C-407E-A947-70E740481C1C}">
                <a14:useLocalDpi xmlns:a14="http://schemas.microsoft.com/office/drawing/2010/main" val="0"/>
              </a:ext>
            </a:extLst>
          </a:blip>
          <a:srcRect t="8528" b="51877"/>
          <a:stretch>
            <a:fillRect/>
          </a:stretch>
        </p:blipFill>
        <p:spPr bwMode="auto">
          <a:xfrm>
            <a:off x="0" y="6381750"/>
            <a:ext cx="8856663" cy="206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6" name="Rectangle 6"/>
          <p:cNvSpPr>
            <a:spLocks noGrp="1"/>
          </p:cNvSpPr>
          <p:nvPr>
            <p:ph type="title"/>
          </p:nvPr>
        </p:nvSpPr>
        <p:spPr>
          <a:xfrm>
            <a:off x="648000" y="334800"/>
            <a:ext cx="7992000" cy="93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fontAlgn="base">
              <a:spcAft>
                <a:spcPct val="0"/>
              </a:spcAft>
            </a:pPr>
            <a:r>
              <a:rPr lang="en-GB" noProof="1"/>
              <a:t>Click to edit master title style</a:t>
            </a:r>
            <a:endParaRPr lang="en-GB" dirty="0"/>
          </a:p>
        </p:txBody>
      </p:sp>
      <p:grpSp>
        <p:nvGrpSpPr>
          <p:cNvPr id="10" name="Group 7"/>
          <p:cNvGrpSpPr>
            <a:grpSpLocks/>
          </p:cNvGrpSpPr>
          <p:nvPr/>
        </p:nvGrpSpPr>
        <p:grpSpPr bwMode="auto">
          <a:xfrm>
            <a:off x="7777163" y="6526213"/>
            <a:ext cx="863600" cy="236537"/>
            <a:chOff x="1005" y="1644"/>
            <a:chExt cx="3749" cy="1030"/>
          </a:xfrm>
        </p:grpSpPr>
        <p:sp>
          <p:nvSpPr>
            <p:cNvPr id="11" name="Freeform 8"/>
            <p:cNvSpPr>
              <a:spLocks/>
            </p:cNvSpPr>
            <p:nvPr userDrawn="1"/>
          </p:nvSpPr>
          <p:spPr bwMode="auto">
            <a:xfrm>
              <a:off x="1962" y="2123"/>
              <a:ext cx="314" cy="256"/>
            </a:xfrm>
            <a:custGeom>
              <a:avLst/>
              <a:gdLst>
                <a:gd name="T0" fmla="*/ 108 w 314"/>
                <a:gd name="T1" fmla="*/ 256 h 256"/>
                <a:gd name="T2" fmla="*/ 314 w 314"/>
                <a:gd name="T3" fmla="*/ 0 h 256"/>
                <a:gd name="T4" fmla="*/ 101 w 314"/>
                <a:gd name="T5" fmla="*/ 0 h 256"/>
                <a:gd name="T6" fmla="*/ 0 w 314"/>
                <a:gd name="T7" fmla="*/ 126 h 256"/>
                <a:gd name="T8" fmla="*/ 108 w 314"/>
                <a:gd name="T9" fmla="*/ 256 h 256"/>
              </a:gdLst>
              <a:ahLst/>
              <a:cxnLst>
                <a:cxn ang="0">
                  <a:pos x="T0" y="T1"/>
                </a:cxn>
                <a:cxn ang="0">
                  <a:pos x="T2" y="T3"/>
                </a:cxn>
                <a:cxn ang="0">
                  <a:pos x="T4" y="T5"/>
                </a:cxn>
                <a:cxn ang="0">
                  <a:pos x="T6" y="T7"/>
                </a:cxn>
                <a:cxn ang="0">
                  <a:pos x="T8" y="T9"/>
                </a:cxn>
              </a:cxnLst>
              <a:rect l="0" t="0" r="r" b="b"/>
              <a:pathLst>
                <a:path w="314" h="256">
                  <a:moveTo>
                    <a:pt x="108" y="256"/>
                  </a:moveTo>
                  <a:lnTo>
                    <a:pt x="314" y="0"/>
                  </a:lnTo>
                  <a:lnTo>
                    <a:pt x="101" y="0"/>
                  </a:lnTo>
                  <a:lnTo>
                    <a:pt x="0" y="126"/>
                  </a:lnTo>
                  <a:lnTo>
                    <a:pt x="108" y="256"/>
                  </a:lnTo>
                  <a:close/>
                </a:path>
              </a:pathLst>
            </a:custGeom>
            <a:solidFill>
              <a:srgbClr val="F15A2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solidFill>
                  <a:srgbClr val="000000"/>
                </a:solidFill>
              </a:endParaRPr>
            </a:p>
          </p:txBody>
        </p:sp>
        <p:sp>
          <p:nvSpPr>
            <p:cNvPr id="12" name="Freeform 9"/>
            <p:cNvSpPr>
              <a:spLocks noEditPoints="1"/>
            </p:cNvSpPr>
            <p:nvPr userDrawn="1"/>
          </p:nvSpPr>
          <p:spPr bwMode="auto">
            <a:xfrm>
              <a:off x="1005" y="1644"/>
              <a:ext cx="1183" cy="1014"/>
            </a:xfrm>
            <a:custGeom>
              <a:avLst/>
              <a:gdLst>
                <a:gd name="T0" fmla="*/ 359 w 501"/>
                <a:gd name="T1" fmla="*/ 313 h 429"/>
                <a:gd name="T2" fmla="*/ 339 w 501"/>
                <a:gd name="T3" fmla="*/ 287 h 429"/>
                <a:gd name="T4" fmla="*/ 331 w 501"/>
                <a:gd name="T5" fmla="*/ 277 h 429"/>
                <a:gd name="T6" fmla="*/ 288 w 501"/>
                <a:gd name="T7" fmla="*/ 257 h 429"/>
                <a:gd name="T8" fmla="*/ 232 w 501"/>
                <a:gd name="T9" fmla="*/ 313 h 429"/>
                <a:gd name="T10" fmla="*/ 288 w 501"/>
                <a:gd name="T11" fmla="*/ 368 h 429"/>
                <a:gd name="T12" fmla="*/ 331 w 501"/>
                <a:gd name="T13" fmla="*/ 348 h 429"/>
                <a:gd name="T14" fmla="*/ 339 w 501"/>
                <a:gd name="T15" fmla="*/ 338 h 429"/>
                <a:gd name="T16" fmla="*/ 359 w 501"/>
                <a:gd name="T17" fmla="*/ 313 h 429"/>
                <a:gd name="T18" fmla="*/ 162 w 501"/>
                <a:gd name="T19" fmla="*/ 312 h 429"/>
                <a:gd name="T20" fmla="*/ 288 w 501"/>
                <a:gd name="T21" fmla="*/ 188 h 429"/>
                <a:gd name="T22" fmla="*/ 384 w 501"/>
                <a:gd name="T23" fmla="*/ 232 h 429"/>
                <a:gd name="T24" fmla="*/ 385 w 501"/>
                <a:gd name="T25" fmla="*/ 234 h 429"/>
                <a:gd name="T26" fmla="*/ 387 w 501"/>
                <a:gd name="T27" fmla="*/ 233 h 429"/>
                <a:gd name="T28" fmla="*/ 250 w 501"/>
                <a:gd name="T29" fmla="*/ 0 h 429"/>
                <a:gd name="T30" fmla="*/ 0 w 501"/>
                <a:gd name="T31" fmla="*/ 429 h 429"/>
                <a:gd name="T32" fmla="*/ 244 w 501"/>
                <a:gd name="T33" fmla="*/ 429 h 429"/>
                <a:gd name="T34" fmla="*/ 245 w 501"/>
                <a:gd name="T35" fmla="*/ 428 h 429"/>
                <a:gd name="T36" fmla="*/ 220 w 501"/>
                <a:gd name="T37" fmla="*/ 417 h 429"/>
                <a:gd name="T38" fmla="*/ 162 w 501"/>
                <a:gd name="T39" fmla="*/ 312 h 429"/>
                <a:gd name="T40" fmla="*/ 496 w 501"/>
                <a:gd name="T41" fmla="*/ 427 h 429"/>
                <a:gd name="T42" fmla="*/ 470 w 501"/>
                <a:gd name="T43" fmla="*/ 420 h 429"/>
                <a:gd name="T44" fmla="*/ 405 w 501"/>
                <a:gd name="T45" fmla="*/ 367 h 429"/>
                <a:gd name="T46" fmla="*/ 380 w 501"/>
                <a:gd name="T47" fmla="*/ 398 h 429"/>
                <a:gd name="T48" fmla="*/ 333 w 501"/>
                <a:gd name="T49" fmla="*/ 428 h 429"/>
                <a:gd name="T50" fmla="*/ 333 w 501"/>
                <a:gd name="T51" fmla="*/ 429 h 429"/>
                <a:gd name="T52" fmla="*/ 501 w 501"/>
                <a:gd name="T53" fmla="*/ 429 h 429"/>
                <a:gd name="T54" fmla="*/ 501 w 501"/>
                <a:gd name="T55" fmla="*/ 428 h 429"/>
                <a:gd name="T56" fmla="*/ 496 w 501"/>
                <a:gd name="T57" fmla="*/ 427 h 4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01" h="429">
                  <a:moveTo>
                    <a:pt x="359" y="313"/>
                  </a:moveTo>
                  <a:cubicBezTo>
                    <a:pt x="353" y="305"/>
                    <a:pt x="350" y="300"/>
                    <a:pt x="339" y="287"/>
                  </a:cubicBezTo>
                  <a:cubicBezTo>
                    <a:pt x="336" y="283"/>
                    <a:pt x="335" y="282"/>
                    <a:pt x="331" y="277"/>
                  </a:cubicBezTo>
                  <a:cubicBezTo>
                    <a:pt x="320" y="265"/>
                    <a:pt x="306" y="257"/>
                    <a:pt x="288" y="257"/>
                  </a:cubicBezTo>
                  <a:cubicBezTo>
                    <a:pt x="257" y="257"/>
                    <a:pt x="232" y="282"/>
                    <a:pt x="232" y="313"/>
                  </a:cubicBezTo>
                  <a:cubicBezTo>
                    <a:pt x="232" y="343"/>
                    <a:pt x="257" y="368"/>
                    <a:pt x="288" y="368"/>
                  </a:cubicBezTo>
                  <a:cubicBezTo>
                    <a:pt x="306" y="368"/>
                    <a:pt x="320" y="360"/>
                    <a:pt x="331" y="348"/>
                  </a:cubicBezTo>
                  <a:cubicBezTo>
                    <a:pt x="335" y="343"/>
                    <a:pt x="336" y="342"/>
                    <a:pt x="339" y="338"/>
                  </a:cubicBezTo>
                  <a:cubicBezTo>
                    <a:pt x="350" y="325"/>
                    <a:pt x="353" y="320"/>
                    <a:pt x="359" y="313"/>
                  </a:cubicBezTo>
                  <a:moveTo>
                    <a:pt x="162" y="312"/>
                  </a:moveTo>
                  <a:cubicBezTo>
                    <a:pt x="162" y="243"/>
                    <a:pt x="218" y="188"/>
                    <a:pt x="288" y="188"/>
                  </a:cubicBezTo>
                  <a:cubicBezTo>
                    <a:pt x="322" y="188"/>
                    <a:pt x="357" y="201"/>
                    <a:pt x="384" y="232"/>
                  </a:cubicBezTo>
                  <a:cubicBezTo>
                    <a:pt x="385" y="234"/>
                    <a:pt x="385" y="234"/>
                    <a:pt x="385" y="234"/>
                  </a:cubicBezTo>
                  <a:cubicBezTo>
                    <a:pt x="387" y="233"/>
                    <a:pt x="387" y="233"/>
                    <a:pt x="387" y="233"/>
                  </a:cubicBezTo>
                  <a:cubicBezTo>
                    <a:pt x="250" y="0"/>
                    <a:pt x="250" y="0"/>
                    <a:pt x="250" y="0"/>
                  </a:cubicBezTo>
                  <a:cubicBezTo>
                    <a:pt x="0" y="429"/>
                    <a:pt x="0" y="429"/>
                    <a:pt x="0" y="429"/>
                  </a:cubicBezTo>
                  <a:cubicBezTo>
                    <a:pt x="244" y="429"/>
                    <a:pt x="244" y="429"/>
                    <a:pt x="244" y="429"/>
                  </a:cubicBezTo>
                  <a:cubicBezTo>
                    <a:pt x="245" y="428"/>
                    <a:pt x="245" y="428"/>
                    <a:pt x="245" y="428"/>
                  </a:cubicBezTo>
                  <a:cubicBezTo>
                    <a:pt x="234" y="425"/>
                    <a:pt x="224" y="419"/>
                    <a:pt x="220" y="417"/>
                  </a:cubicBezTo>
                  <a:cubicBezTo>
                    <a:pt x="185" y="395"/>
                    <a:pt x="162" y="357"/>
                    <a:pt x="162" y="312"/>
                  </a:cubicBezTo>
                  <a:moveTo>
                    <a:pt x="496" y="427"/>
                  </a:moveTo>
                  <a:cubicBezTo>
                    <a:pt x="485" y="425"/>
                    <a:pt x="476" y="422"/>
                    <a:pt x="470" y="420"/>
                  </a:cubicBezTo>
                  <a:cubicBezTo>
                    <a:pt x="444" y="409"/>
                    <a:pt x="423" y="389"/>
                    <a:pt x="405" y="367"/>
                  </a:cubicBezTo>
                  <a:cubicBezTo>
                    <a:pt x="405" y="367"/>
                    <a:pt x="392" y="385"/>
                    <a:pt x="380" y="398"/>
                  </a:cubicBezTo>
                  <a:cubicBezTo>
                    <a:pt x="362" y="417"/>
                    <a:pt x="343" y="425"/>
                    <a:pt x="333" y="428"/>
                  </a:cubicBezTo>
                  <a:cubicBezTo>
                    <a:pt x="333" y="429"/>
                    <a:pt x="333" y="429"/>
                    <a:pt x="333" y="429"/>
                  </a:cubicBezTo>
                  <a:cubicBezTo>
                    <a:pt x="501" y="429"/>
                    <a:pt x="501" y="429"/>
                    <a:pt x="501" y="429"/>
                  </a:cubicBezTo>
                  <a:cubicBezTo>
                    <a:pt x="501" y="428"/>
                    <a:pt x="501" y="428"/>
                    <a:pt x="501" y="428"/>
                  </a:cubicBezTo>
                  <a:cubicBezTo>
                    <a:pt x="501" y="428"/>
                    <a:pt x="499" y="427"/>
                    <a:pt x="496" y="427"/>
                  </a:cubicBezTo>
                </a:path>
              </a:pathLst>
            </a:custGeom>
            <a:solidFill>
              <a:srgbClr val="005BA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solidFill>
                  <a:srgbClr val="000000"/>
                </a:solidFill>
              </a:endParaRPr>
            </a:p>
          </p:txBody>
        </p:sp>
        <p:sp>
          <p:nvSpPr>
            <p:cNvPr id="14" name="Freeform 10"/>
            <p:cNvSpPr>
              <a:spLocks noEditPoints="1"/>
            </p:cNvSpPr>
            <p:nvPr userDrawn="1"/>
          </p:nvSpPr>
          <p:spPr bwMode="auto">
            <a:xfrm>
              <a:off x="2540" y="1904"/>
              <a:ext cx="2214" cy="770"/>
            </a:xfrm>
            <a:custGeom>
              <a:avLst/>
              <a:gdLst>
                <a:gd name="T0" fmla="*/ 171 w 937"/>
                <a:gd name="T1" fmla="*/ 136 h 326"/>
                <a:gd name="T2" fmla="*/ 78 w 937"/>
                <a:gd name="T3" fmla="*/ 89 h 326"/>
                <a:gd name="T4" fmla="*/ 125 w 937"/>
                <a:gd name="T5" fmla="*/ 53 h 326"/>
                <a:gd name="T6" fmla="*/ 186 w 937"/>
                <a:gd name="T7" fmla="*/ 100 h 326"/>
                <a:gd name="T8" fmla="*/ 253 w 937"/>
                <a:gd name="T9" fmla="*/ 100 h 326"/>
                <a:gd name="T10" fmla="*/ 128 w 937"/>
                <a:gd name="T11" fmla="*/ 0 h 326"/>
                <a:gd name="T12" fmla="*/ 12 w 937"/>
                <a:gd name="T13" fmla="*/ 94 h 326"/>
                <a:gd name="T14" fmla="*/ 104 w 937"/>
                <a:gd name="T15" fmla="*/ 183 h 326"/>
                <a:gd name="T16" fmla="*/ 197 w 937"/>
                <a:gd name="T17" fmla="*/ 234 h 326"/>
                <a:gd name="T18" fmla="*/ 136 w 937"/>
                <a:gd name="T19" fmla="*/ 273 h 326"/>
                <a:gd name="T20" fmla="*/ 67 w 937"/>
                <a:gd name="T21" fmla="*/ 215 h 326"/>
                <a:gd name="T22" fmla="*/ 1 w 937"/>
                <a:gd name="T23" fmla="*/ 215 h 326"/>
                <a:gd name="T24" fmla="*/ 134 w 937"/>
                <a:gd name="T25" fmla="*/ 326 h 326"/>
                <a:gd name="T26" fmla="*/ 263 w 937"/>
                <a:gd name="T27" fmla="*/ 226 h 326"/>
                <a:gd name="T28" fmla="*/ 171 w 937"/>
                <a:gd name="T29" fmla="*/ 136 h 326"/>
                <a:gd name="T30" fmla="*/ 541 w 937"/>
                <a:gd name="T31" fmla="*/ 121 h 326"/>
                <a:gd name="T32" fmla="*/ 541 w 937"/>
                <a:gd name="T33" fmla="*/ 121 h 326"/>
                <a:gd name="T34" fmla="*/ 473 w 937"/>
                <a:gd name="T35" fmla="*/ 87 h 326"/>
                <a:gd name="T36" fmla="*/ 374 w 937"/>
                <a:gd name="T37" fmla="*/ 204 h 326"/>
                <a:gd name="T38" fmla="*/ 475 w 937"/>
                <a:gd name="T39" fmla="*/ 325 h 326"/>
                <a:gd name="T40" fmla="*/ 543 w 937"/>
                <a:gd name="T41" fmla="*/ 290 h 326"/>
                <a:gd name="T42" fmla="*/ 544 w 937"/>
                <a:gd name="T43" fmla="*/ 290 h 326"/>
                <a:gd name="T44" fmla="*/ 544 w 937"/>
                <a:gd name="T45" fmla="*/ 319 h 326"/>
                <a:gd name="T46" fmla="*/ 603 w 937"/>
                <a:gd name="T47" fmla="*/ 319 h 326"/>
                <a:gd name="T48" fmla="*/ 603 w 937"/>
                <a:gd name="T49" fmla="*/ 8 h 326"/>
                <a:gd name="T50" fmla="*/ 541 w 937"/>
                <a:gd name="T51" fmla="*/ 8 h 326"/>
                <a:gd name="T52" fmla="*/ 541 w 937"/>
                <a:gd name="T53" fmla="*/ 121 h 326"/>
                <a:gd name="T54" fmla="*/ 490 w 937"/>
                <a:gd name="T55" fmla="*/ 278 h 326"/>
                <a:gd name="T56" fmla="*/ 436 w 937"/>
                <a:gd name="T57" fmla="*/ 206 h 326"/>
                <a:gd name="T58" fmla="*/ 490 w 937"/>
                <a:gd name="T59" fmla="*/ 134 h 326"/>
                <a:gd name="T60" fmla="*/ 543 w 937"/>
                <a:gd name="T61" fmla="*/ 205 h 326"/>
                <a:gd name="T62" fmla="*/ 490 w 937"/>
                <a:gd name="T63" fmla="*/ 278 h 326"/>
                <a:gd name="T64" fmla="*/ 741 w 937"/>
                <a:gd name="T65" fmla="*/ 87 h 326"/>
                <a:gd name="T66" fmla="*/ 626 w 937"/>
                <a:gd name="T67" fmla="*/ 206 h 326"/>
                <a:gd name="T68" fmla="*/ 741 w 937"/>
                <a:gd name="T69" fmla="*/ 325 h 326"/>
                <a:gd name="T70" fmla="*/ 846 w 937"/>
                <a:gd name="T71" fmla="*/ 249 h 326"/>
                <a:gd name="T72" fmla="*/ 792 w 937"/>
                <a:gd name="T73" fmla="*/ 249 h 326"/>
                <a:gd name="T74" fmla="*/ 743 w 937"/>
                <a:gd name="T75" fmla="*/ 278 h 326"/>
                <a:gd name="T76" fmla="*/ 687 w 937"/>
                <a:gd name="T77" fmla="*/ 221 h 326"/>
                <a:gd name="T78" fmla="*/ 850 w 937"/>
                <a:gd name="T79" fmla="*/ 221 h 326"/>
                <a:gd name="T80" fmla="*/ 741 w 937"/>
                <a:gd name="T81" fmla="*/ 87 h 326"/>
                <a:gd name="T82" fmla="*/ 687 w 937"/>
                <a:gd name="T83" fmla="*/ 182 h 326"/>
                <a:gd name="T84" fmla="*/ 739 w 937"/>
                <a:gd name="T85" fmla="*/ 134 h 326"/>
                <a:gd name="T86" fmla="*/ 788 w 937"/>
                <a:gd name="T87" fmla="*/ 182 h 326"/>
                <a:gd name="T88" fmla="*/ 687 w 937"/>
                <a:gd name="T89" fmla="*/ 182 h 326"/>
                <a:gd name="T90" fmla="*/ 875 w 937"/>
                <a:gd name="T91" fmla="*/ 319 h 326"/>
                <a:gd name="T92" fmla="*/ 937 w 937"/>
                <a:gd name="T93" fmla="*/ 319 h 326"/>
                <a:gd name="T94" fmla="*/ 937 w 937"/>
                <a:gd name="T95" fmla="*/ 8 h 326"/>
                <a:gd name="T96" fmla="*/ 875 w 937"/>
                <a:gd name="T97" fmla="*/ 8 h 326"/>
                <a:gd name="T98" fmla="*/ 875 w 937"/>
                <a:gd name="T99" fmla="*/ 319 h 326"/>
                <a:gd name="T100" fmla="*/ 286 w 937"/>
                <a:gd name="T101" fmla="*/ 319 h 326"/>
                <a:gd name="T102" fmla="*/ 348 w 937"/>
                <a:gd name="T103" fmla="*/ 319 h 326"/>
                <a:gd name="T104" fmla="*/ 348 w 937"/>
                <a:gd name="T105" fmla="*/ 93 h 326"/>
                <a:gd name="T106" fmla="*/ 286 w 937"/>
                <a:gd name="T107" fmla="*/ 93 h 326"/>
                <a:gd name="T108" fmla="*/ 286 w 937"/>
                <a:gd name="T109" fmla="*/ 319 h 326"/>
                <a:gd name="T110" fmla="*/ 286 w 937"/>
                <a:gd name="T111" fmla="*/ 59 h 326"/>
                <a:gd name="T112" fmla="*/ 348 w 937"/>
                <a:gd name="T113" fmla="*/ 59 h 326"/>
                <a:gd name="T114" fmla="*/ 348 w 937"/>
                <a:gd name="T115" fmla="*/ 8 h 326"/>
                <a:gd name="T116" fmla="*/ 286 w 937"/>
                <a:gd name="T117" fmla="*/ 8 h 326"/>
                <a:gd name="T118" fmla="*/ 286 w 937"/>
                <a:gd name="T119" fmla="*/ 59 h 3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937" h="326">
                  <a:moveTo>
                    <a:pt x="171" y="136"/>
                  </a:moveTo>
                  <a:cubicBezTo>
                    <a:pt x="93" y="116"/>
                    <a:pt x="78" y="113"/>
                    <a:pt x="78" y="89"/>
                  </a:cubicBezTo>
                  <a:cubicBezTo>
                    <a:pt x="78" y="63"/>
                    <a:pt x="103" y="53"/>
                    <a:pt x="125" y="53"/>
                  </a:cubicBezTo>
                  <a:cubicBezTo>
                    <a:pt x="158" y="53"/>
                    <a:pt x="184" y="63"/>
                    <a:pt x="186" y="100"/>
                  </a:cubicBezTo>
                  <a:cubicBezTo>
                    <a:pt x="253" y="100"/>
                    <a:pt x="253" y="100"/>
                    <a:pt x="253" y="100"/>
                  </a:cubicBezTo>
                  <a:cubicBezTo>
                    <a:pt x="253" y="29"/>
                    <a:pt x="193" y="0"/>
                    <a:pt x="128" y="0"/>
                  </a:cubicBezTo>
                  <a:cubicBezTo>
                    <a:pt x="72" y="0"/>
                    <a:pt x="12" y="31"/>
                    <a:pt x="12" y="94"/>
                  </a:cubicBezTo>
                  <a:cubicBezTo>
                    <a:pt x="12" y="153"/>
                    <a:pt x="58" y="171"/>
                    <a:pt x="104" y="183"/>
                  </a:cubicBezTo>
                  <a:cubicBezTo>
                    <a:pt x="150" y="195"/>
                    <a:pt x="197" y="201"/>
                    <a:pt x="197" y="234"/>
                  </a:cubicBezTo>
                  <a:cubicBezTo>
                    <a:pt x="197" y="266"/>
                    <a:pt x="160" y="273"/>
                    <a:pt x="136" y="273"/>
                  </a:cubicBezTo>
                  <a:cubicBezTo>
                    <a:pt x="100" y="273"/>
                    <a:pt x="67" y="257"/>
                    <a:pt x="67" y="215"/>
                  </a:cubicBezTo>
                  <a:cubicBezTo>
                    <a:pt x="1" y="215"/>
                    <a:pt x="1" y="215"/>
                    <a:pt x="1" y="215"/>
                  </a:cubicBezTo>
                  <a:cubicBezTo>
                    <a:pt x="0" y="292"/>
                    <a:pt x="65" y="326"/>
                    <a:pt x="134" y="326"/>
                  </a:cubicBezTo>
                  <a:cubicBezTo>
                    <a:pt x="218" y="326"/>
                    <a:pt x="263" y="283"/>
                    <a:pt x="263" y="226"/>
                  </a:cubicBezTo>
                  <a:cubicBezTo>
                    <a:pt x="263" y="156"/>
                    <a:pt x="193" y="141"/>
                    <a:pt x="171" y="136"/>
                  </a:cubicBezTo>
                  <a:moveTo>
                    <a:pt x="541" y="121"/>
                  </a:moveTo>
                  <a:cubicBezTo>
                    <a:pt x="541" y="121"/>
                    <a:pt x="541" y="121"/>
                    <a:pt x="541" y="121"/>
                  </a:cubicBezTo>
                  <a:cubicBezTo>
                    <a:pt x="526" y="99"/>
                    <a:pt x="500" y="87"/>
                    <a:pt x="473" y="87"/>
                  </a:cubicBezTo>
                  <a:cubicBezTo>
                    <a:pt x="407" y="87"/>
                    <a:pt x="374" y="144"/>
                    <a:pt x="374" y="204"/>
                  </a:cubicBezTo>
                  <a:cubicBezTo>
                    <a:pt x="374" y="266"/>
                    <a:pt x="407" y="325"/>
                    <a:pt x="475" y="325"/>
                  </a:cubicBezTo>
                  <a:cubicBezTo>
                    <a:pt x="504" y="325"/>
                    <a:pt x="529" y="314"/>
                    <a:pt x="543" y="290"/>
                  </a:cubicBezTo>
                  <a:cubicBezTo>
                    <a:pt x="544" y="290"/>
                    <a:pt x="544" y="290"/>
                    <a:pt x="544" y="290"/>
                  </a:cubicBezTo>
                  <a:cubicBezTo>
                    <a:pt x="544" y="319"/>
                    <a:pt x="544" y="319"/>
                    <a:pt x="544" y="319"/>
                  </a:cubicBezTo>
                  <a:cubicBezTo>
                    <a:pt x="603" y="319"/>
                    <a:pt x="603" y="319"/>
                    <a:pt x="603" y="319"/>
                  </a:cubicBezTo>
                  <a:cubicBezTo>
                    <a:pt x="603" y="8"/>
                    <a:pt x="603" y="8"/>
                    <a:pt x="603" y="8"/>
                  </a:cubicBezTo>
                  <a:cubicBezTo>
                    <a:pt x="541" y="8"/>
                    <a:pt x="541" y="8"/>
                    <a:pt x="541" y="8"/>
                  </a:cubicBezTo>
                  <a:lnTo>
                    <a:pt x="541" y="121"/>
                  </a:lnTo>
                  <a:close/>
                  <a:moveTo>
                    <a:pt x="490" y="278"/>
                  </a:moveTo>
                  <a:cubicBezTo>
                    <a:pt x="452" y="278"/>
                    <a:pt x="436" y="241"/>
                    <a:pt x="436" y="206"/>
                  </a:cubicBezTo>
                  <a:cubicBezTo>
                    <a:pt x="436" y="169"/>
                    <a:pt x="449" y="134"/>
                    <a:pt x="490" y="134"/>
                  </a:cubicBezTo>
                  <a:cubicBezTo>
                    <a:pt x="530" y="134"/>
                    <a:pt x="543" y="169"/>
                    <a:pt x="543" y="205"/>
                  </a:cubicBezTo>
                  <a:cubicBezTo>
                    <a:pt x="543" y="242"/>
                    <a:pt x="531" y="278"/>
                    <a:pt x="490" y="278"/>
                  </a:cubicBezTo>
                  <a:moveTo>
                    <a:pt x="741" y="87"/>
                  </a:moveTo>
                  <a:cubicBezTo>
                    <a:pt x="672" y="87"/>
                    <a:pt x="626" y="139"/>
                    <a:pt x="626" y="206"/>
                  </a:cubicBezTo>
                  <a:cubicBezTo>
                    <a:pt x="626" y="276"/>
                    <a:pt x="670" y="325"/>
                    <a:pt x="741" y="325"/>
                  </a:cubicBezTo>
                  <a:cubicBezTo>
                    <a:pt x="792" y="325"/>
                    <a:pt x="829" y="302"/>
                    <a:pt x="846" y="249"/>
                  </a:cubicBezTo>
                  <a:cubicBezTo>
                    <a:pt x="792" y="249"/>
                    <a:pt x="792" y="249"/>
                    <a:pt x="792" y="249"/>
                  </a:cubicBezTo>
                  <a:cubicBezTo>
                    <a:pt x="788" y="263"/>
                    <a:pt x="768" y="278"/>
                    <a:pt x="743" y="278"/>
                  </a:cubicBezTo>
                  <a:cubicBezTo>
                    <a:pt x="708" y="278"/>
                    <a:pt x="689" y="260"/>
                    <a:pt x="687" y="221"/>
                  </a:cubicBezTo>
                  <a:cubicBezTo>
                    <a:pt x="850" y="221"/>
                    <a:pt x="850" y="221"/>
                    <a:pt x="850" y="221"/>
                  </a:cubicBezTo>
                  <a:cubicBezTo>
                    <a:pt x="854" y="152"/>
                    <a:pt x="817" y="87"/>
                    <a:pt x="741" y="87"/>
                  </a:cubicBezTo>
                  <a:moveTo>
                    <a:pt x="687" y="182"/>
                  </a:moveTo>
                  <a:cubicBezTo>
                    <a:pt x="688" y="164"/>
                    <a:pt x="700" y="134"/>
                    <a:pt x="739" y="134"/>
                  </a:cubicBezTo>
                  <a:cubicBezTo>
                    <a:pt x="769" y="134"/>
                    <a:pt x="782" y="151"/>
                    <a:pt x="788" y="182"/>
                  </a:cubicBezTo>
                  <a:lnTo>
                    <a:pt x="687" y="182"/>
                  </a:lnTo>
                  <a:close/>
                  <a:moveTo>
                    <a:pt x="875" y="319"/>
                  </a:moveTo>
                  <a:cubicBezTo>
                    <a:pt x="937" y="319"/>
                    <a:pt x="937" y="319"/>
                    <a:pt x="937" y="319"/>
                  </a:cubicBezTo>
                  <a:cubicBezTo>
                    <a:pt x="937" y="8"/>
                    <a:pt x="937" y="8"/>
                    <a:pt x="937" y="8"/>
                  </a:cubicBezTo>
                  <a:cubicBezTo>
                    <a:pt x="875" y="8"/>
                    <a:pt x="875" y="8"/>
                    <a:pt x="875" y="8"/>
                  </a:cubicBezTo>
                  <a:lnTo>
                    <a:pt x="875" y="319"/>
                  </a:lnTo>
                  <a:close/>
                  <a:moveTo>
                    <a:pt x="286" y="319"/>
                  </a:moveTo>
                  <a:cubicBezTo>
                    <a:pt x="348" y="319"/>
                    <a:pt x="348" y="319"/>
                    <a:pt x="348" y="319"/>
                  </a:cubicBezTo>
                  <a:cubicBezTo>
                    <a:pt x="348" y="93"/>
                    <a:pt x="348" y="93"/>
                    <a:pt x="348" y="93"/>
                  </a:cubicBezTo>
                  <a:cubicBezTo>
                    <a:pt x="286" y="93"/>
                    <a:pt x="286" y="93"/>
                    <a:pt x="286" y="93"/>
                  </a:cubicBezTo>
                  <a:lnTo>
                    <a:pt x="286" y="319"/>
                  </a:lnTo>
                  <a:close/>
                  <a:moveTo>
                    <a:pt x="286" y="59"/>
                  </a:moveTo>
                  <a:cubicBezTo>
                    <a:pt x="348" y="59"/>
                    <a:pt x="348" y="59"/>
                    <a:pt x="348" y="59"/>
                  </a:cubicBezTo>
                  <a:cubicBezTo>
                    <a:pt x="348" y="8"/>
                    <a:pt x="348" y="8"/>
                    <a:pt x="348" y="8"/>
                  </a:cubicBezTo>
                  <a:cubicBezTo>
                    <a:pt x="286" y="8"/>
                    <a:pt x="286" y="8"/>
                    <a:pt x="286" y="8"/>
                  </a:cubicBezTo>
                  <a:lnTo>
                    <a:pt x="286" y="59"/>
                  </a:lnTo>
                  <a:close/>
                </a:path>
              </a:pathLst>
            </a:custGeom>
            <a:solidFill>
              <a:srgbClr val="005BA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solidFill>
                  <a:srgbClr val="000000"/>
                </a:solidFill>
              </a:endParaRPr>
            </a:p>
          </p:txBody>
        </p:sp>
      </p:grpSp>
      <p:sp>
        <p:nvSpPr>
          <p:cNvPr id="16" name="Footer Placeholder 3"/>
          <p:cNvSpPr txBox="1">
            <a:spLocks/>
          </p:cNvSpPr>
          <p:nvPr/>
        </p:nvSpPr>
        <p:spPr>
          <a:xfrm>
            <a:off x="1341438" y="6626225"/>
            <a:ext cx="2442563" cy="138499"/>
          </a:xfrm>
          <a:prstGeom prst="rect">
            <a:avLst/>
          </a:prstGeom>
        </p:spPr>
        <p:txBody>
          <a:bodyPr wrap="none" lIns="0" tIns="0" rIns="0" bIns="0">
            <a:spAutoFit/>
          </a:bodyPr>
          <a:lstStyle>
            <a:lvl1pPr marL="0" algn="l" rtl="0" latinLnBrk="0">
              <a:defRPr sz="900" kern="1200">
                <a:solidFill>
                  <a:schemeClr val="tx2"/>
                </a:solidFill>
                <a:latin typeface="+mn-lt"/>
                <a:ea typeface="+mn-ea"/>
                <a:cs typeface="+mn-cs"/>
              </a:defRPr>
            </a:lvl1pPr>
            <a:lvl2pPr marL="457200" algn="l" rtl="0" latinLnBrk="0">
              <a:defRPr sz="1800" kern="1200">
                <a:solidFill>
                  <a:schemeClr val="tx1"/>
                </a:solidFill>
                <a:latin typeface="+mn-lt"/>
                <a:ea typeface="+mn-ea"/>
                <a:cs typeface="+mn-cs"/>
              </a:defRPr>
            </a:lvl2pPr>
            <a:lvl3pPr marL="914400" algn="l" rtl="0" latinLnBrk="0">
              <a:defRPr sz="1800" kern="1200">
                <a:solidFill>
                  <a:schemeClr val="tx1"/>
                </a:solidFill>
                <a:latin typeface="+mn-lt"/>
                <a:ea typeface="+mn-ea"/>
                <a:cs typeface="+mn-cs"/>
              </a:defRPr>
            </a:lvl3pPr>
            <a:lvl4pPr marL="1371600" algn="l" rtl="0" latinLnBrk="0">
              <a:defRPr sz="1800" kern="1200">
                <a:solidFill>
                  <a:schemeClr val="tx1"/>
                </a:solidFill>
                <a:latin typeface="+mn-lt"/>
                <a:ea typeface="+mn-ea"/>
                <a:cs typeface="+mn-cs"/>
              </a:defRPr>
            </a:lvl4pPr>
            <a:lvl5pPr marL="1828800" algn="l" rtl="0" latinLnBrk="0">
              <a:defRPr sz="1800" kern="1200">
                <a:solidFill>
                  <a:schemeClr val="tx1"/>
                </a:solidFill>
                <a:latin typeface="+mn-lt"/>
                <a:ea typeface="+mn-ea"/>
                <a:cs typeface="+mn-cs"/>
              </a:defRPr>
            </a:lvl5pPr>
            <a:lvl6pPr marL="2286000" algn="l" rtl="0" latinLnBrk="0">
              <a:defRPr sz="1800" kern="1200">
                <a:solidFill>
                  <a:schemeClr val="tx1"/>
                </a:solidFill>
                <a:latin typeface="+mn-lt"/>
                <a:ea typeface="+mn-ea"/>
                <a:cs typeface="+mn-cs"/>
              </a:defRPr>
            </a:lvl6pPr>
            <a:lvl7pPr marL="2743200" algn="l" rtl="0" latinLnBrk="0">
              <a:defRPr sz="1800" kern="1200">
                <a:solidFill>
                  <a:schemeClr val="tx1"/>
                </a:solidFill>
                <a:latin typeface="+mn-lt"/>
                <a:ea typeface="+mn-ea"/>
                <a:cs typeface="+mn-cs"/>
              </a:defRPr>
            </a:lvl7pPr>
            <a:lvl8pPr marL="3200400" algn="l" rtl="0" latinLnBrk="0">
              <a:defRPr sz="1800" kern="1200">
                <a:solidFill>
                  <a:schemeClr val="tx1"/>
                </a:solidFill>
                <a:latin typeface="+mn-lt"/>
                <a:ea typeface="+mn-ea"/>
                <a:cs typeface="+mn-cs"/>
              </a:defRPr>
            </a:lvl8pPr>
            <a:lvl9pPr marL="3657600" algn="l" rtl="0" latinLnBrk="0">
              <a:defRPr sz="1800" kern="1200">
                <a:solidFill>
                  <a:schemeClr val="tx1"/>
                </a:solidFill>
                <a:latin typeface="+mn-lt"/>
                <a:ea typeface="+mn-ea"/>
                <a:cs typeface="+mn-cs"/>
              </a:defRPr>
            </a:lvl9pPr>
            <a:extLst/>
          </a:lstStyle>
          <a:p>
            <a:r>
              <a:rPr lang="en-GB">
                <a:solidFill>
                  <a:srgbClr val="7F7F7F"/>
                </a:solidFill>
              </a:rPr>
              <a:t>Sidel Template 2013, </a:t>
            </a:r>
            <a:fld id="{74360A6C-0130-475B-8B37-F39CE4E35109}" type="datetime4">
              <a:rPr lang="en-GB" smtClean="0">
                <a:solidFill>
                  <a:srgbClr val="7F7F7F"/>
                </a:solidFill>
              </a:rPr>
              <a:pPr/>
              <a:t>Thu, 14 March</a:t>
            </a:fld>
            <a:r>
              <a:rPr lang="en-GB">
                <a:solidFill>
                  <a:srgbClr val="7F7F7F"/>
                </a:solidFill>
              </a:rPr>
              <a:t> – Confidential</a:t>
            </a:r>
            <a:endParaRPr lang="en-GB" dirty="0">
              <a:solidFill>
                <a:srgbClr val="7F7F7F"/>
              </a:solidFill>
            </a:endParaRPr>
          </a:p>
        </p:txBody>
      </p:sp>
      <p:sp>
        <p:nvSpPr>
          <p:cNvPr id="17" name="Slide Number Placeholder 4"/>
          <p:cNvSpPr txBox="1">
            <a:spLocks/>
          </p:cNvSpPr>
          <p:nvPr/>
        </p:nvSpPr>
        <p:spPr>
          <a:xfrm>
            <a:off x="652780" y="6626225"/>
            <a:ext cx="448841" cy="138499"/>
          </a:xfrm>
          <a:prstGeom prst="rect">
            <a:avLst/>
          </a:prstGeom>
        </p:spPr>
        <p:txBody>
          <a:bodyPr wrap="none" lIns="0" tIns="0" rIns="0" bIns="0">
            <a:spAutoFit/>
          </a:bodyPr>
          <a:lstStyle>
            <a:lvl1pPr marL="0" algn="l" rtl="0" latinLnBrk="0">
              <a:defRPr sz="900" kern="1200">
                <a:solidFill>
                  <a:schemeClr val="tx2"/>
                </a:solidFill>
                <a:latin typeface="+mn-lt"/>
                <a:ea typeface="+mn-ea"/>
                <a:cs typeface="+mn-cs"/>
              </a:defRPr>
            </a:lvl1pPr>
            <a:lvl2pPr marL="457200" algn="l" rtl="0" latinLnBrk="0">
              <a:defRPr sz="1800" kern="1200">
                <a:solidFill>
                  <a:schemeClr val="tx1"/>
                </a:solidFill>
                <a:latin typeface="+mn-lt"/>
                <a:ea typeface="+mn-ea"/>
                <a:cs typeface="+mn-cs"/>
              </a:defRPr>
            </a:lvl2pPr>
            <a:lvl3pPr marL="914400" algn="l" rtl="0" latinLnBrk="0">
              <a:defRPr sz="1800" kern="1200">
                <a:solidFill>
                  <a:schemeClr val="tx1"/>
                </a:solidFill>
                <a:latin typeface="+mn-lt"/>
                <a:ea typeface="+mn-ea"/>
                <a:cs typeface="+mn-cs"/>
              </a:defRPr>
            </a:lvl3pPr>
            <a:lvl4pPr marL="1371600" algn="l" rtl="0" latinLnBrk="0">
              <a:defRPr sz="1800" kern="1200">
                <a:solidFill>
                  <a:schemeClr val="tx1"/>
                </a:solidFill>
                <a:latin typeface="+mn-lt"/>
                <a:ea typeface="+mn-ea"/>
                <a:cs typeface="+mn-cs"/>
              </a:defRPr>
            </a:lvl4pPr>
            <a:lvl5pPr marL="1828800" algn="l" rtl="0" latinLnBrk="0">
              <a:defRPr sz="1800" kern="1200">
                <a:solidFill>
                  <a:schemeClr val="tx1"/>
                </a:solidFill>
                <a:latin typeface="+mn-lt"/>
                <a:ea typeface="+mn-ea"/>
                <a:cs typeface="+mn-cs"/>
              </a:defRPr>
            </a:lvl5pPr>
            <a:lvl6pPr marL="2286000" algn="l" rtl="0" latinLnBrk="0">
              <a:defRPr sz="1800" kern="1200">
                <a:solidFill>
                  <a:schemeClr val="tx1"/>
                </a:solidFill>
                <a:latin typeface="+mn-lt"/>
                <a:ea typeface="+mn-ea"/>
                <a:cs typeface="+mn-cs"/>
              </a:defRPr>
            </a:lvl6pPr>
            <a:lvl7pPr marL="2743200" algn="l" rtl="0" latinLnBrk="0">
              <a:defRPr sz="1800" kern="1200">
                <a:solidFill>
                  <a:schemeClr val="tx1"/>
                </a:solidFill>
                <a:latin typeface="+mn-lt"/>
                <a:ea typeface="+mn-ea"/>
                <a:cs typeface="+mn-cs"/>
              </a:defRPr>
            </a:lvl7pPr>
            <a:lvl8pPr marL="3200400" algn="l" rtl="0" latinLnBrk="0">
              <a:defRPr sz="1800" kern="1200">
                <a:solidFill>
                  <a:schemeClr val="tx1"/>
                </a:solidFill>
                <a:latin typeface="+mn-lt"/>
                <a:ea typeface="+mn-ea"/>
                <a:cs typeface="+mn-cs"/>
              </a:defRPr>
            </a:lvl8pPr>
            <a:lvl9pPr marL="3657600" algn="l" rtl="0" latinLnBrk="0">
              <a:defRPr sz="1800" kern="1200">
                <a:solidFill>
                  <a:schemeClr val="tx1"/>
                </a:solidFill>
                <a:latin typeface="+mn-lt"/>
                <a:ea typeface="+mn-ea"/>
                <a:cs typeface="+mn-cs"/>
              </a:defRPr>
            </a:lvl9pPr>
            <a:extLst/>
          </a:lstStyle>
          <a:p>
            <a:r>
              <a:rPr lang="en-GB" dirty="0">
                <a:solidFill>
                  <a:srgbClr val="7F7F7F"/>
                </a:solidFill>
              </a:rPr>
              <a:t>Page </a:t>
            </a:r>
            <a:fld id="{7873E190-40CF-412D-9604-1EFCEB1508B2}" type="slidenum">
              <a:rPr lang="en-GB" smtClean="0">
                <a:solidFill>
                  <a:srgbClr val="7F7F7F"/>
                </a:solidFill>
              </a:rPr>
              <a:pPr/>
              <a:t>‹#›</a:t>
            </a:fld>
            <a:endParaRPr lang="en-GB" dirty="0">
              <a:solidFill>
                <a:srgbClr val="7F7F7F"/>
              </a:solidFill>
            </a:endParaRPr>
          </a:p>
        </p:txBody>
      </p:sp>
      <p:sp>
        <p:nvSpPr>
          <p:cNvPr id="4" name="Text Placeholder 3"/>
          <p:cNvSpPr>
            <a:spLocks noGrp="1"/>
          </p:cNvSpPr>
          <p:nvPr>
            <p:ph type="body" idx="1"/>
          </p:nvPr>
        </p:nvSpPr>
        <p:spPr>
          <a:xfrm>
            <a:off x="648000" y="1485900"/>
            <a:ext cx="7997525" cy="4762500"/>
          </a:xfrm>
          <a:prstGeom prst="rect">
            <a:avLst/>
          </a:prstGeom>
        </p:spPr>
        <p:txBody>
          <a:bodyPr vert="horz" lIns="0" tIns="0" rIns="0" bIns="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B" dirty="0"/>
          </a:p>
        </p:txBody>
      </p:sp>
    </p:spTree>
    <p:extLst>
      <p:ext uri="{BB962C8B-B14F-4D97-AF65-F5344CB8AC3E}">
        <p14:creationId xmlns:p14="http://schemas.microsoft.com/office/powerpoint/2010/main" val="3209619800"/>
      </p:ext>
    </p:extLst>
  </p:cSld>
  <p:clrMap bg1="dk1" tx1="lt1" bg2="dk2" tx2="lt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Lst>
  <p:txStyles>
    <p:titleStyle>
      <a:lvl1pPr algn="l" rtl="0" eaLnBrk="1" latinLnBrk="0" hangingPunct="1">
        <a:spcBef>
          <a:spcPct val="0"/>
        </a:spcBef>
        <a:buNone/>
        <a:defRPr lang="en-US" sz="3000" b="1" cap="none" baseline="0" noProof="1" dirty="0">
          <a:solidFill>
            <a:schemeClr val="accent4"/>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extLst/>
    </p:titleStyle>
    <p:bodyStyle>
      <a:lvl1pPr marL="0" indent="0" algn="l" rtl="0" eaLnBrk="1" latinLnBrk="0" hangingPunct="1">
        <a:spcBef>
          <a:spcPct val="20000"/>
        </a:spcBef>
        <a:buNone/>
        <a:defRPr lang="en-US" sz="2000" noProof="1" smtClean="0">
          <a:solidFill>
            <a:schemeClr val="tx1"/>
          </a:solidFill>
          <a:latin typeface="+mn-lt"/>
          <a:ea typeface="+mn-ea"/>
          <a:cs typeface="+mn-cs"/>
        </a:defRPr>
      </a:lvl1pPr>
      <a:lvl2pPr marL="182563" indent="-182563" algn="l" rtl="0" eaLnBrk="1" latinLnBrk="0" hangingPunct="1">
        <a:spcBef>
          <a:spcPts val="1200"/>
        </a:spcBef>
        <a:buClr>
          <a:schemeClr val="accent4"/>
        </a:buClr>
        <a:buFont typeface="Wingdings" pitchFamily="2" charset="2"/>
        <a:buChar char="§"/>
        <a:defRPr lang="en-US" sz="1800" noProof="1" smtClean="0">
          <a:solidFill>
            <a:schemeClr val="tx1"/>
          </a:solidFill>
          <a:latin typeface="+mn-lt"/>
          <a:ea typeface="+mn-ea"/>
          <a:cs typeface="+mn-cs"/>
        </a:defRPr>
      </a:lvl2pPr>
      <a:lvl3pPr marL="357188" indent="-174625" algn="l" rtl="0" eaLnBrk="1" latinLnBrk="0" hangingPunct="1">
        <a:spcBef>
          <a:spcPts val="0"/>
        </a:spcBef>
        <a:buClr>
          <a:schemeClr val="accent4"/>
        </a:buClr>
        <a:buFont typeface="Wingdings" pitchFamily="2" charset="2"/>
        <a:buChar char="§"/>
        <a:defRPr lang="en-US" sz="1600" noProof="1" smtClean="0">
          <a:solidFill>
            <a:schemeClr val="tx1"/>
          </a:solidFill>
          <a:latin typeface="+mn-lt"/>
          <a:ea typeface="+mn-ea"/>
          <a:cs typeface="+mn-cs"/>
        </a:defRPr>
      </a:lvl3pPr>
      <a:lvl4pPr marL="539750" indent="-182563" algn="l" rtl="0" eaLnBrk="1" latinLnBrk="0" hangingPunct="1">
        <a:spcBef>
          <a:spcPts val="0"/>
        </a:spcBef>
        <a:buFont typeface="Wingdings" pitchFamily="2" charset="2"/>
        <a:buChar char="§"/>
        <a:defRPr lang="en-US" sz="1600" noProof="1" smtClean="0">
          <a:solidFill>
            <a:schemeClr val="tx1"/>
          </a:solidFill>
          <a:latin typeface="+mn-lt"/>
          <a:ea typeface="+mn-ea"/>
          <a:cs typeface="+mn-cs"/>
        </a:defRPr>
      </a:lvl4pPr>
      <a:lvl5pPr marL="714375" indent="-174625" algn="l" rtl="0" eaLnBrk="1" latinLnBrk="0" hangingPunct="1">
        <a:spcBef>
          <a:spcPts val="0"/>
        </a:spcBef>
        <a:buFont typeface="Wingdings" pitchFamily="2" charset="2"/>
        <a:buChar char="§"/>
        <a:defRPr lang="en-US" sz="1600" noProof="1" dirty="0">
          <a:solidFill>
            <a:schemeClr val="tx1"/>
          </a:solidFill>
          <a:latin typeface="+mn-lt"/>
          <a:ea typeface="+mn-ea"/>
          <a:cs typeface="+mn-cs"/>
        </a:defRPr>
      </a:lvl5pPr>
      <a:lvl6pPr marL="2514600" indent="-228600" algn="l" rtl="0" eaLnBrk="1" latinLnBrk="0" hangingPunct="1">
        <a:spcBef>
          <a:spcPct val="20000"/>
        </a:spcBef>
        <a:buChar char="•"/>
        <a:defRPr sz="2000">
          <a:solidFill>
            <a:schemeClr val="tx1"/>
          </a:solidFill>
          <a:latin typeface="+mn-lt"/>
          <a:ea typeface="+mn-ea"/>
          <a:cs typeface="+mn-cs"/>
        </a:defRPr>
      </a:lvl6pPr>
      <a:lvl7pPr marL="2971800" indent="-228600" algn="l" rtl="0" eaLnBrk="1" latinLnBrk="0" hangingPunct="1">
        <a:spcBef>
          <a:spcPct val="20000"/>
        </a:spcBef>
        <a:buChar char="•"/>
        <a:defRPr sz="2000">
          <a:solidFill>
            <a:schemeClr val="tx1"/>
          </a:solidFill>
          <a:latin typeface="+mn-lt"/>
          <a:ea typeface="+mn-ea"/>
          <a:cs typeface="+mn-cs"/>
        </a:defRPr>
      </a:lvl7pPr>
      <a:lvl8pPr marL="3429000" indent="-228600" algn="l" rtl="0" eaLnBrk="1" latinLnBrk="0" hangingPunct="1">
        <a:spcBef>
          <a:spcPct val="20000"/>
        </a:spcBef>
        <a:buChar char="•"/>
        <a:defRPr sz="2000">
          <a:solidFill>
            <a:schemeClr val="tx1"/>
          </a:solidFill>
          <a:latin typeface="+mn-lt"/>
          <a:ea typeface="+mn-ea"/>
          <a:cs typeface="+mn-cs"/>
        </a:defRPr>
      </a:lvl8pPr>
      <a:lvl9pPr marL="3886200" indent="-228600" algn="l" rtl="0" eaLnBrk="1" latinLnBrk="0" hangingPunct="1">
        <a:spcBef>
          <a:spcPct val="20000"/>
        </a:spcBef>
        <a:buChar char="•"/>
        <a:defRPr sz="2000">
          <a:solidFill>
            <a:schemeClr val="tx1"/>
          </a:solidFill>
          <a:latin typeface="+mn-lt"/>
          <a:ea typeface="+mn-ea"/>
          <a:cs typeface="+mn-cs"/>
        </a:defRPr>
      </a:lvl9pPr>
      <a:extLst/>
    </p:bodyStyle>
    <p:otherStyle>
      <a:lvl1pPr marL="0" algn="l" rtl="0" eaLnBrk="1" hangingPunct="1">
        <a:defRPr>
          <a:solidFill>
            <a:schemeClr val="tx1"/>
          </a:solidFill>
          <a:latin typeface="+mn-lt"/>
          <a:ea typeface="+mn-ea"/>
          <a:cs typeface="+mn-cs"/>
        </a:defRPr>
      </a:lvl1pPr>
      <a:lvl2pPr marL="457200" algn="l" rtl="0" eaLnBrk="1" hangingPunct="1">
        <a:defRPr>
          <a:solidFill>
            <a:schemeClr val="tx1"/>
          </a:solidFill>
          <a:latin typeface="+mn-lt"/>
          <a:ea typeface="+mn-ea"/>
          <a:cs typeface="+mn-cs"/>
        </a:defRPr>
      </a:lvl2pPr>
      <a:lvl3pPr marL="914400" algn="l" rtl="0" eaLnBrk="1" hangingPunct="1">
        <a:defRPr>
          <a:solidFill>
            <a:schemeClr val="tx1"/>
          </a:solidFill>
          <a:latin typeface="+mn-lt"/>
          <a:ea typeface="+mn-ea"/>
          <a:cs typeface="+mn-cs"/>
        </a:defRPr>
      </a:lvl3pPr>
      <a:lvl4pPr marL="1371600" algn="l" rtl="0" eaLnBrk="1" hangingPunct="1">
        <a:defRPr>
          <a:solidFill>
            <a:schemeClr val="tx1"/>
          </a:solidFill>
          <a:latin typeface="+mn-lt"/>
          <a:ea typeface="+mn-ea"/>
          <a:cs typeface="+mn-cs"/>
        </a:defRPr>
      </a:lvl4pPr>
      <a:lvl5pPr marL="1828800" algn="l" rtl="0" eaLnBrk="1" hangingPunct="1">
        <a:defRPr>
          <a:solidFill>
            <a:schemeClr val="tx1"/>
          </a:solidFill>
          <a:latin typeface="+mn-lt"/>
          <a:ea typeface="+mn-ea"/>
          <a:cs typeface="+mn-cs"/>
        </a:defRPr>
      </a:lvl5pPr>
      <a:lvl6pPr marL="2286000" algn="l" rtl="0" eaLnBrk="1" hangingPunct="1">
        <a:defRPr>
          <a:solidFill>
            <a:schemeClr val="tx1"/>
          </a:solidFill>
          <a:latin typeface="+mn-lt"/>
          <a:ea typeface="+mn-ea"/>
          <a:cs typeface="+mn-cs"/>
        </a:defRPr>
      </a:lvl6pPr>
      <a:lvl7pPr marL="2743200" algn="l" rtl="0" eaLnBrk="1" hangingPunct="1">
        <a:defRPr>
          <a:solidFill>
            <a:schemeClr val="tx1"/>
          </a:solidFill>
          <a:latin typeface="+mn-lt"/>
          <a:ea typeface="+mn-ea"/>
          <a:cs typeface="+mn-cs"/>
        </a:defRPr>
      </a:lvl7pPr>
      <a:lvl8pPr marL="3200400" algn="l" rtl="0" eaLnBrk="1" hangingPunct="1">
        <a:defRPr>
          <a:solidFill>
            <a:schemeClr val="tx1"/>
          </a:solidFill>
          <a:latin typeface="+mn-lt"/>
          <a:ea typeface="+mn-ea"/>
          <a:cs typeface="+mn-cs"/>
        </a:defRPr>
      </a:lvl8pPr>
      <a:lvl9pPr marL="3657600" algn="l" rtl="0" eaLnBrk="1" hangingPunct="1">
        <a:defRPr>
          <a:solidFill>
            <a:schemeClr val="tx1"/>
          </a:solidFill>
          <a:latin typeface="+mn-lt"/>
          <a:ea typeface="+mn-ea"/>
          <a:cs typeface="+mn-cs"/>
        </a:defRPr>
      </a:lvl9pPr>
      <a:extLst/>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bwMode="gray">
      <p:bgPr>
        <a:solidFill>
          <a:schemeClr val="tx1"/>
        </a:solidFill>
        <a:effectLst/>
      </p:bgPr>
    </p:bg>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p:custDataLst>
              <p:tags r:id="rId11"/>
            </p:custDataLst>
            <p:extLst>
              <p:ext uri="{D42A27DB-BD31-4B8C-83A1-F6EECF244321}">
                <p14:modId xmlns:p14="http://schemas.microsoft.com/office/powerpoint/2010/main" val="395290095"/>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32818" name="think-cell Folie" r:id="rId12" imgW="270" imgH="270" progId="TCLayout.ActiveDocument.1">
                  <p:embed/>
                </p:oleObj>
              </mc:Choice>
              <mc:Fallback>
                <p:oleObj name="think-cell Folie" r:id="rId12" imgW="270" imgH="270" progId="TCLayout.ActiveDocument.1">
                  <p:embed/>
                  <p:pic>
                    <p:nvPicPr>
                      <p:cNvPr id="0" name=""/>
                      <p:cNvPicPr/>
                      <p:nvPr/>
                    </p:nvPicPr>
                    <p:blipFill>
                      <a:blip r:embed="rId13"/>
                      <a:stretch>
                        <a:fillRect/>
                      </a:stretch>
                    </p:blipFill>
                    <p:spPr>
                      <a:xfrm>
                        <a:off x="1588" y="1588"/>
                        <a:ext cx="1587" cy="1587"/>
                      </a:xfrm>
                      <a:prstGeom prst="rect">
                        <a:avLst/>
                      </a:prstGeom>
                    </p:spPr>
                  </p:pic>
                </p:oleObj>
              </mc:Fallback>
            </mc:AlternateContent>
          </a:graphicData>
        </a:graphic>
      </p:graphicFrame>
      <p:pic>
        <p:nvPicPr>
          <p:cNvPr id="15" name="Picture 3" descr="Hintergrund"/>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pic>
        <p:nvPicPr>
          <p:cNvPr id="9" name="Image 66" descr="shadow-v2.png"/>
          <p:cNvPicPr>
            <a:picLocks noChangeAspect="1"/>
          </p:cNvPicPr>
          <p:nvPr/>
        </p:nvPicPr>
        <p:blipFill>
          <a:blip r:embed="rId15">
            <a:extLst>
              <a:ext uri="{28A0092B-C50C-407E-A947-70E740481C1C}">
                <a14:useLocalDpi xmlns:a14="http://schemas.microsoft.com/office/drawing/2010/main" val="0"/>
              </a:ext>
            </a:extLst>
          </a:blip>
          <a:srcRect t="8528" b="51877"/>
          <a:stretch>
            <a:fillRect/>
          </a:stretch>
        </p:blipFill>
        <p:spPr bwMode="auto">
          <a:xfrm>
            <a:off x="0" y="6381750"/>
            <a:ext cx="8856663" cy="206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6" name="Rectangle 6"/>
          <p:cNvSpPr>
            <a:spLocks noGrp="1"/>
          </p:cNvSpPr>
          <p:nvPr>
            <p:ph type="title"/>
          </p:nvPr>
        </p:nvSpPr>
        <p:spPr>
          <a:xfrm>
            <a:off x="648000" y="334800"/>
            <a:ext cx="7992000" cy="93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fontAlgn="base">
              <a:spcAft>
                <a:spcPct val="0"/>
              </a:spcAft>
            </a:pPr>
            <a:r>
              <a:rPr lang="en-GB" noProof="1"/>
              <a:t>Click to edit master title style</a:t>
            </a:r>
            <a:endParaRPr lang="en-GB" dirty="0"/>
          </a:p>
        </p:txBody>
      </p:sp>
      <p:grpSp>
        <p:nvGrpSpPr>
          <p:cNvPr id="10" name="Group 7"/>
          <p:cNvGrpSpPr>
            <a:grpSpLocks/>
          </p:cNvGrpSpPr>
          <p:nvPr/>
        </p:nvGrpSpPr>
        <p:grpSpPr bwMode="auto">
          <a:xfrm>
            <a:off x="7777163" y="6526213"/>
            <a:ext cx="863600" cy="236537"/>
            <a:chOff x="1005" y="1644"/>
            <a:chExt cx="3749" cy="1030"/>
          </a:xfrm>
        </p:grpSpPr>
        <p:sp>
          <p:nvSpPr>
            <p:cNvPr id="11" name="Freeform 8"/>
            <p:cNvSpPr>
              <a:spLocks/>
            </p:cNvSpPr>
            <p:nvPr userDrawn="1"/>
          </p:nvSpPr>
          <p:spPr bwMode="auto">
            <a:xfrm>
              <a:off x="1962" y="2123"/>
              <a:ext cx="314" cy="256"/>
            </a:xfrm>
            <a:custGeom>
              <a:avLst/>
              <a:gdLst>
                <a:gd name="T0" fmla="*/ 108 w 314"/>
                <a:gd name="T1" fmla="*/ 256 h 256"/>
                <a:gd name="T2" fmla="*/ 314 w 314"/>
                <a:gd name="T3" fmla="*/ 0 h 256"/>
                <a:gd name="T4" fmla="*/ 101 w 314"/>
                <a:gd name="T5" fmla="*/ 0 h 256"/>
                <a:gd name="T6" fmla="*/ 0 w 314"/>
                <a:gd name="T7" fmla="*/ 126 h 256"/>
                <a:gd name="T8" fmla="*/ 108 w 314"/>
                <a:gd name="T9" fmla="*/ 256 h 256"/>
              </a:gdLst>
              <a:ahLst/>
              <a:cxnLst>
                <a:cxn ang="0">
                  <a:pos x="T0" y="T1"/>
                </a:cxn>
                <a:cxn ang="0">
                  <a:pos x="T2" y="T3"/>
                </a:cxn>
                <a:cxn ang="0">
                  <a:pos x="T4" y="T5"/>
                </a:cxn>
                <a:cxn ang="0">
                  <a:pos x="T6" y="T7"/>
                </a:cxn>
                <a:cxn ang="0">
                  <a:pos x="T8" y="T9"/>
                </a:cxn>
              </a:cxnLst>
              <a:rect l="0" t="0" r="r" b="b"/>
              <a:pathLst>
                <a:path w="314" h="256">
                  <a:moveTo>
                    <a:pt x="108" y="256"/>
                  </a:moveTo>
                  <a:lnTo>
                    <a:pt x="314" y="0"/>
                  </a:lnTo>
                  <a:lnTo>
                    <a:pt x="101" y="0"/>
                  </a:lnTo>
                  <a:lnTo>
                    <a:pt x="0" y="126"/>
                  </a:lnTo>
                  <a:lnTo>
                    <a:pt x="108" y="256"/>
                  </a:lnTo>
                  <a:close/>
                </a:path>
              </a:pathLst>
            </a:custGeom>
            <a:solidFill>
              <a:srgbClr val="F15A2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solidFill>
                  <a:srgbClr val="000000"/>
                </a:solidFill>
              </a:endParaRPr>
            </a:p>
          </p:txBody>
        </p:sp>
        <p:sp>
          <p:nvSpPr>
            <p:cNvPr id="12" name="Freeform 9"/>
            <p:cNvSpPr>
              <a:spLocks noEditPoints="1"/>
            </p:cNvSpPr>
            <p:nvPr userDrawn="1"/>
          </p:nvSpPr>
          <p:spPr bwMode="auto">
            <a:xfrm>
              <a:off x="1005" y="1644"/>
              <a:ext cx="1183" cy="1014"/>
            </a:xfrm>
            <a:custGeom>
              <a:avLst/>
              <a:gdLst>
                <a:gd name="T0" fmla="*/ 359 w 501"/>
                <a:gd name="T1" fmla="*/ 313 h 429"/>
                <a:gd name="T2" fmla="*/ 339 w 501"/>
                <a:gd name="T3" fmla="*/ 287 h 429"/>
                <a:gd name="T4" fmla="*/ 331 w 501"/>
                <a:gd name="T5" fmla="*/ 277 h 429"/>
                <a:gd name="T6" fmla="*/ 288 w 501"/>
                <a:gd name="T7" fmla="*/ 257 h 429"/>
                <a:gd name="T8" fmla="*/ 232 w 501"/>
                <a:gd name="T9" fmla="*/ 313 h 429"/>
                <a:gd name="T10" fmla="*/ 288 w 501"/>
                <a:gd name="T11" fmla="*/ 368 h 429"/>
                <a:gd name="T12" fmla="*/ 331 w 501"/>
                <a:gd name="T13" fmla="*/ 348 h 429"/>
                <a:gd name="T14" fmla="*/ 339 w 501"/>
                <a:gd name="T15" fmla="*/ 338 h 429"/>
                <a:gd name="T16" fmla="*/ 359 w 501"/>
                <a:gd name="T17" fmla="*/ 313 h 429"/>
                <a:gd name="T18" fmla="*/ 162 w 501"/>
                <a:gd name="T19" fmla="*/ 312 h 429"/>
                <a:gd name="T20" fmla="*/ 288 w 501"/>
                <a:gd name="T21" fmla="*/ 188 h 429"/>
                <a:gd name="T22" fmla="*/ 384 w 501"/>
                <a:gd name="T23" fmla="*/ 232 h 429"/>
                <a:gd name="T24" fmla="*/ 385 w 501"/>
                <a:gd name="T25" fmla="*/ 234 h 429"/>
                <a:gd name="T26" fmla="*/ 387 w 501"/>
                <a:gd name="T27" fmla="*/ 233 h 429"/>
                <a:gd name="T28" fmla="*/ 250 w 501"/>
                <a:gd name="T29" fmla="*/ 0 h 429"/>
                <a:gd name="T30" fmla="*/ 0 w 501"/>
                <a:gd name="T31" fmla="*/ 429 h 429"/>
                <a:gd name="T32" fmla="*/ 244 w 501"/>
                <a:gd name="T33" fmla="*/ 429 h 429"/>
                <a:gd name="T34" fmla="*/ 245 w 501"/>
                <a:gd name="T35" fmla="*/ 428 h 429"/>
                <a:gd name="T36" fmla="*/ 220 w 501"/>
                <a:gd name="T37" fmla="*/ 417 h 429"/>
                <a:gd name="T38" fmla="*/ 162 w 501"/>
                <a:gd name="T39" fmla="*/ 312 h 429"/>
                <a:gd name="T40" fmla="*/ 496 w 501"/>
                <a:gd name="T41" fmla="*/ 427 h 429"/>
                <a:gd name="T42" fmla="*/ 470 w 501"/>
                <a:gd name="T43" fmla="*/ 420 h 429"/>
                <a:gd name="T44" fmla="*/ 405 w 501"/>
                <a:gd name="T45" fmla="*/ 367 h 429"/>
                <a:gd name="T46" fmla="*/ 380 w 501"/>
                <a:gd name="T47" fmla="*/ 398 h 429"/>
                <a:gd name="T48" fmla="*/ 333 w 501"/>
                <a:gd name="T49" fmla="*/ 428 h 429"/>
                <a:gd name="T50" fmla="*/ 333 w 501"/>
                <a:gd name="T51" fmla="*/ 429 h 429"/>
                <a:gd name="T52" fmla="*/ 501 w 501"/>
                <a:gd name="T53" fmla="*/ 429 h 429"/>
                <a:gd name="T54" fmla="*/ 501 w 501"/>
                <a:gd name="T55" fmla="*/ 428 h 429"/>
                <a:gd name="T56" fmla="*/ 496 w 501"/>
                <a:gd name="T57" fmla="*/ 427 h 4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01" h="429">
                  <a:moveTo>
                    <a:pt x="359" y="313"/>
                  </a:moveTo>
                  <a:cubicBezTo>
                    <a:pt x="353" y="305"/>
                    <a:pt x="350" y="300"/>
                    <a:pt x="339" y="287"/>
                  </a:cubicBezTo>
                  <a:cubicBezTo>
                    <a:pt x="336" y="283"/>
                    <a:pt x="335" y="282"/>
                    <a:pt x="331" y="277"/>
                  </a:cubicBezTo>
                  <a:cubicBezTo>
                    <a:pt x="320" y="265"/>
                    <a:pt x="306" y="257"/>
                    <a:pt x="288" y="257"/>
                  </a:cubicBezTo>
                  <a:cubicBezTo>
                    <a:pt x="257" y="257"/>
                    <a:pt x="232" y="282"/>
                    <a:pt x="232" y="313"/>
                  </a:cubicBezTo>
                  <a:cubicBezTo>
                    <a:pt x="232" y="343"/>
                    <a:pt x="257" y="368"/>
                    <a:pt x="288" y="368"/>
                  </a:cubicBezTo>
                  <a:cubicBezTo>
                    <a:pt x="306" y="368"/>
                    <a:pt x="320" y="360"/>
                    <a:pt x="331" y="348"/>
                  </a:cubicBezTo>
                  <a:cubicBezTo>
                    <a:pt x="335" y="343"/>
                    <a:pt x="336" y="342"/>
                    <a:pt x="339" y="338"/>
                  </a:cubicBezTo>
                  <a:cubicBezTo>
                    <a:pt x="350" y="325"/>
                    <a:pt x="353" y="320"/>
                    <a:pt x="359" y="313"/>
                  </a:cubicBezTo>
                  <a:moveTo>
                    <a:pt x="162" y="312"/>
                  </a:moveTo>
                  <a:cubicBezTo>
                    <a:pt x="162" y="243"/>
                    <a:pt x="218" y="188"/>
                    <a:pt x="288" y="188"/>
                  </a:cubicBezTo>
                  <a:cubicBezTo>
                    <a:pt x="322" y="188"/>
                    <a:pt x="357" y="201"/>
                    <a:pt x="384" y="232"/>
                  </a:cubicBezTo>
                  <a:cubicBezTo>
                    <a:pt x="385" y="234"/>
                    <a:pt x="385" y="234"/>
                    <a:pt x="385" y="234"/>
                  </a:cubicBezTo>
                  <a:cubicBezTo>
                    <a:pt x="387" y="233"/>
                    <a:pt x="387" y="233"/>
                    <a:pt x="387" y="233"/>
                  </a:cubicBezTo>
                  <a:cubicBezTo>
                    <a:pt x="250" y="0"/>
                    <a:pt x="250" y="0"/>
                    <a:pt x="250" y="0"/>
                  </a:cubicBezTo>
                  <a:cubicBezTo>
                    <a:pt x="0" y="429"/>
                    <a:pt x="0" y="429"/>
                    <a:pt x="0" y="429"/>
                  </a:cubicBezTo>
                  <a:cubicBezTo>
                    <a:pt x="244" y="429"/>
                    <a:pt x="244" y="429"/>
                    <a:pt x="244" y="429"/>
                  </a:cubicBezTo>
                  <a:cubicBezTo>
                    <a:pt x="245" y="428"/>
                    <a:pt x="245" y="428"/>
                    <a:pt x="245" y="428"/>
                  </a:cubicBezTo>
                  <a:cubicBezTo>
                    <a:pt x="234" y="425"/>
                    <a:pt x="224" y="419"/>
                    <a:pt x="220" y="417"/>
                  </a:cubicBezTo>
                  <a:cubicBezTo>
                    <a:pt x="185" y="395"/>
                    <a:pt x="162" y="357"/>
                    <a:pt x="162" y="312"/>
                  </a:cubicBezTo>
                  <a:moveTo>
                    <a:pt x="496" y="427"/>
                  </a:moveTo>
                  <a:cubicBezTo>
                    <a:pt x="485" y="425"/>
                    <a:pt x="476" y="422"/>
                    <a:pt x="470" y="420"/>
                  </a:cubicBezTo>
                  <a:cubicBezTo>
                    <a:pt x="444" y="409"/>
                    <a:pt x="423" y="389"/>
                    <a:pt x="405" y="367"/>
                  </a:cubicBezTo>
                  <a:cubicBezTo>
                    <a:pt x="405" y="367"/>
                    <a:pt x="392" y="385"/>
                    <a:pt x="380" y="398"/>
                  </a:cubicBezTo>
                  <a:cubicBezTo>
                    <a:pt x="362" y="417"/>
                    <a:pt x="343" y="425"/>
                    <a:pt x="333" y="428"/>
                  </a:cubicBezTo>
                  <a:cubicBezTo>
                    <a:pt x="333" y="429"/>
                    <a:pt x="333" y="429"/>
                    <a:pt x="333" y="429"/>
                  </a:cubicBezTo>
                  <a:cubicBezTo>
                    <a:pt x="501" y="429"/>
                    <a:pt x="501" y="429"/>
                    <a:pt x="501" y="429"/>
                  </a:cubicBezTo>
                  <a:cubicBezTo>
                    <a:pt x="501" y="428"/>
                    <a:pt x="501" y="428"/>
                    <a:pt x="501" y="428"/>
                  </a:cubicBezTo>
                  <a:cubicBezTo>
                    <a:pt x="501" y="428"/>
                    <a:pt x="499" y="427"/>
                    <a:pt x="496" y="427"/>
                  </a:cubicBezTo>
                </a:path>
              </a:pathLst>
            </a:custGeom>
            <a:solidFill>
              <a:srgbClr val="005BA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solidFill>
                  <a:srgbClr val="000000"/>
                </a:solidFill>
              </a:endParaRPr>
            </a:p>
          </p:txBody>
        </p:sp>
        <p:sp>
          <p:nvSpPr>
            <p:cNvPr id="14" name="Freeform 10"/>
            <p:cNvSpPr>
              <a:spLocks noEditPoints="1"/>
            </p:cNvSpPr>
            <p:nvPr userDrawn="1"/>
          </p:nvSpPr>
          <p:spPr bwMode="auto">
            <a:xfrm>
              <a:off x="2540" y="1904"/>
              <a:ext cx="2214" cy="770"/>
            </a:xfrm>
            <a:custGeom>
              <a:avLst/>
              <a:gdLst>
                <a:gd name="T0" fmla="*/ 171 w 937"/>
                <a:gd name="T1" fmla="*/ 136 h 326"/>
                <a:gd name="T2" fmla="*/ 78 w 937"/>
                <a:gd name="T3" fmla="*/ 89 h 326"/>
                <a:gd name="T4" fmla="*/ 125 w 937"/>
                <a:gd name="T5" fmla="*/ 53 h 326"/>
                <a:gd name="T6" fmla="*/ 186 w 937"/>
                <a:gd name="T7" fmla="*/ 100 h 326"/>
                <a:gd name="T8" fmla="*/ 253 w 937"/>
                <a:gd name="T9" fmla="*/ 100 h 326"/>
                <a:gd name="T10" fmla="*/ 128 w 937"/>
                <a:gd name="T11" fmla="*/ 0 h 326"/>
                <a:gd name="T12" fmla="*/ 12 w 937"/>
                <a:gd name="T13" fmla="*/ 94 h 326"/>
                <a:gd name="T14" fmla="*/ 104 w 937"/>
                <a:gd name="T15" fmla="*/ 183 h 326"/>
                <a:gd name="T16" fmla="*/ 197 w 937"/>
                <a:gd name="T17" fmla="*/ 234 h 326"/>
                <a:gd name="T18" fmla="*/ 136 w 937"/>
                <a:gd name="T19" fmla="*/ 273 h 326"/>
                <a:gd name="T20" fmla="*/ 67 w 937"/>
                <a:gd name="T21" fmla="*/ 215 h 326"/>
                <a:gd name="T22" fmla="*/ 1 w 937"/>
                <a:gd name="T23" fmla="*/ 215 h 326"/>
                <a:gd name="T24" fmla="*/ 134 w 937"/>
                <a:gd name="T25" fmla="*/ 326 h 326"/>
                <a:gd name="T26" fmla="*/ 263 w 937"/>
                <a:gd name="T27" fmla="*/ 226 h 326"/>
                <a:gd name="T28" fmla="*/ 171 w 937"/>
                <a:gd name="T29" fmla="*/ 136 h 326"/>
                <a:gd name="T30" fmla="*/ 541 w 937"/>
                <a:gd name="T31" fmla="*/ 121 h 326"/>
                <a:gd name="T32" fmla="*/ 541 w 937"/>
                <a:gd name="T33" fmla="*/ 121 h 326"/>
                <a:gd name="T34" fmla="*/ 473 w 937"/>
                <a:gd name="T35" fmla="*/ 87 h 326"/>
                <a:gd name="T36" fmla="*/ 374 w 937"/>
                <a:gd name="T37" fmla="*/ 204 h 326"/>
                <a:gd name="T38" fmla="*/ 475 w 937"/>
                <a:gd name="T39" fmla="*/ 325 h 326"/>
                <a:gd name="T40" fmla="*/ 543 w 937"/>
                <a:gd name="T41" fmla="*/ 290 h 326"/>
                <a:gd name="T42" fmla="*/ 544 w 937"/>
                <a:gd name="T43" fmla="*/ 290 h 326"/>
                <a:gd name="T44" fmla="*/ 544 w 937"/>
                <a:gd name="T45" fmla="*/ 319 h 326"/>
                <a:gd name="T46" fmla="*/ 603 w 937"/>
                <a:gd name="T47" fmla="*/ 319 h 326"/>
                <a:gd name="T48" fmla="*/ 603 w 937"/>
                <a:gd name="T49" fmla="*/ 8 h 326"/>
                <a:gd name="T50" fmla="*/ 541 w 937"/>
                <a:gd name="T51" fmla="*/ 8 h 326"/>
                <a:gd name="T52" fmla="*/ 541 w 937"/>
                <a:gd name="T53" fmla="*/ 121 h 326"/>
                <a:gd name="T54" fmla="*/ 490 w 937"/>
                <a:gd name="T55" fmla="*/ 278 h 326"/>
                <a:gd name="T56" fmla="*/ 436 w 937"/>
                <a:gd name="T57" fmla="*/ 206 h 326"/>
                <a:gd name="T58" fmla="*/ 490 w 937"/>
                <a:gd name="T59" fmla="*/ 134 h 326"/>
                <a:gd name="T60" fmla="*/ 543 w 937"/>
                <a:gd name="T61" fmla="*/ 205 h 326"/>
                <a:gd name="T62" fmla="*/ 490 w 937"/>
                <a:gd name="T63" fmla="*/ 278 h 326"/>
                <a:gd name="T64" fmla="*/ 741 w 937"/>
                <a:gd name="T65" fmla="*/ 87 h 326"/>
                <a:gd name="T66" fmla="*/ 626 w 937"/>
                <a:gd name="T67" fmla="*/ 206 h 326"/>
                <a:gd name="T68" fmla="*/ 741 w 937"/>
                <a:gd name="T69" fmla="*/ 325 h 326"/>
                <a:gd name="T70" fmla="*/ 846 w 937"/>
                <a:gd name="T71" fmla="*/ 249 h 326"/>
                <a:gd name="T72" fmla="*/ 792 w 937"/>
                <a:gd name="T73" fmla="*/ 249 h 326"/>
                <a:gd name="T74" fmla="*/ 743 w 937"/>
                <a:gd name="T75" fmla="*/ 278 h 326"/>
                <a:gd name="T76" fmla="*/ 687 w 937"/>
                <a:gd name="T77" fmla="*/ 221 h 326"/>
                <a:gd name="T78" fmla="*/ 850 w 937"/>
                <a:gd name="T79" fmla="*/ 221 h 326"/>
                <a:gd name="T80" fmla="*/ 741 w 937"/>
                <a:gd name="T81" fmla="*/ 87 h 326"/>
                <a:gd name="T82" fmla="*/ 687 w 937"/>
                <a:gd name="T83" fmla="*/ 182 h 326"/>
                <a:gd name="T84" fmla="*/ 739 w 937"/>
                <a:gd name="T85" fmla="*/ 134 h 326"/>
                <a:gd name="T86" fmla="*/ 788 w 937"/>
                <a:gd name="T87" fmla="*/ 182 h 326"/>
                <a:gd name="T88" fmla="*/ 687 w 937"/>
                <a:gd name="T89" fmla="*/ 182 h 326"/>
                <a:gd name="T90" fmla="*/ 875 w 937"/>
                <a:gd name="T91" fmla="*/ 319 h 326"/>
                <a:gd name="T92" fmla="*/ 937 w 937"/>
                <a:gd name="T93" fmla="*/ 319 h 326"/>
                <a:gd name="T94" fmla="*/ 937 w 937"/>
                <a:gd name="T95" fmla="*/ 8 h 326"/>
                <a:gd name="T96" fmla="*/ 875 w 937"/>
                <a:gd name="T97" fmla="*/ 8 h 326"/>
                <a:gd name="T98" fmla="*/ 875 w 937"/>
                <a:gd name="T99" fmla="*/ 319 h 326"/>
                <a:gd name="T100" fmla="*/ 286 w 937"/>
                <a:gd name="T101" fmla="*/ 319 h 326"/>
                <a:gd name="T102" fmla="*/ 348 w 937"/>
                <a:gd name="T103" fmla="*/ 319 h 326"/>
                <a:gd name="T104" fmla="*/ 348 w 937"/>
                <a:gd name="T105" fmla="*/ 93 h 326"/>
                <a:gd name="T106" fmla="*/ 286 w 937"/>
                <a:gd name="T107" fmla="*/ 93 h 326"/>
                <a:gd name="T108" fmla="*/ 286 w 937"/>
                <a:gd name="T109" fmla="*/ 319 h 326"/>
                <a:gd name="T110" fmla="*/ 286 w 937"/>
                <a:gd name="T111" fmla="*/ 59 h 326"/>
                <a:gd name="T112" fmla="*/ 348 w 937"/>
                <a:gd name="T113" fmla="*/ 59 h 326"/>
                <a:gd name="T114" fmla="*/ 348 w 937"/>
                <a:gd name="T115" fmla="*/ 8 h 326"/>
                <a:gd name="T116" fmla="*/ 286 w 937"/>
                <a:gd name="T117" fmla="*/ 8 h 326"/>
                <a:gd name="T118" fmla="*/ 286 w 937"/>
                <a:gd name="T119" fmla="*/ 59 h 3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937" h="326">
                  <a:moveTo>
                    <a:pt x="171" y="136"/>
                  </a:moveTo>
                  <a:cubicBezTo>
                    <a:pt x="93" y="116"/>
                    <a:pt x="78" y="113"/>
                    <a:pt x="78" y="89"/>
                  </a:cubicBezTo>
                  <a:cubicBezTo>
                    <a:pt x="78" y="63"/>
                    <a:pt x="103" y="53"/>
                    <a:pt x="125" y="53"/>
                  </a:cubicBezTo>
                  <a:cubicBezTo>
                    <a:pt x="158" y="53"/>
                    <a:pt x="184" y="63"/>
                    <a:pt x="186" y="100"/>
                  </a:cubicBezTo>
                  <a:cubicBezTo>
                    <a:pt x="253" y="100"/>
                    <a:pt x="253" y="100"/>
                    <a:pt x="253" y="100"/>
                  </a:cubicBezTo>
                  <a:cubicBezTo>
                    <a:pt x="253" y="29"/>
                    <a:pt x="193" y="0"/>
                    <a:pt x="128" y="0"/>
                  </a:cubicBezTo>
                  <a:cubicBezTo>
                    <a:pt x="72" y="0"/>
                    <a:pt x="12" y="31"/>
                    <a:pt x="12" y="94"/>
                  </a:cubicBezTo>
                  <a:cubicBezTo>
                    <a:pt x="12" y="153"/>
                    <a:pt x="58" y="171"/>
                    <a:pt x="104" y="183"/>
                  </a:cubicBezTo>
                  <a:cubicBezTo>
                    <a:pt x="150" y="195"/>
                    <a:pt x="197" y="201"/>
                    <a:pt x="197" y="234"/>
                  </a:cubicBezTo>
                  <a:cubicBezTo>
                    <a:pt x="197" y="266"/>
                    <a:pt x="160" y="273"/>
                    <a:pt x="136" y="273"/>
                  </a:cubicBezTo>
                  <a:cubicBezTo>
                    <a:pt x="100" y="273"/>
                    <a:pt x="67" y="257"/>
                    <a:pt x="67" y="215"/>
                  </a:cubicBezTo>
                  <a:cubicBezTo>
                    <a:pt x="1" y="215"/>
                    <a:pt x="1" y="215"/>
                    <a:pt x="1" y="215"/>
                  </a:cubicBezTo>
                  <a:cubicBezTo>
                    <a:pt x="0" y="292"/>
                    <a:pt x="65" y="326"/>
                    <a:pt x="134" y="326"/>
                  </a:cubicBezTo>
                  <a:cubicBezTo>
                    <a:pt x="218" y="326"/>
                    <a:pt x="263" y="283"/>
                    <a:pt x="263" y="226"/>
                  </a:cubicBezTo>
                  <a:cubicBezTo>
                    <a:pt x="263" y="156"/>
                    <a:pt x="193" y="141"/>
                    <a:pt x="171" y="136"/>
                  </a:cubicBezTo>
                  <a:moveTo>
                    <a:pt x="541" y="121"/>
                  </a:moveTo>
                  <a:cubicBezTo>
                    <a:pt x="541" y="121"/>
                    <a:pt x="541" y="121"/>
                    <a:pt x="541" y="121"/>
                  </a:cubicBezTo>
                  <a:cubicBezTo>
                    <a:pt x="526" y="99"/>
                    <a:pt x="500" y="87"/>
                    <a:pt x="473" y="87"/>
                  </a:cubicBezTo>
                  <a:cubicBezTo>
                    <a:pt x="407" y="87"/>
                    <a:pt x="374" y="144"/>
                    <a:pt x="374" y="204"/>
                  </a:cubicBezTo>
                  <a:cubicBezTo>
                    <a:pt x="374" y="266"/>
                    <a:pt x="407" y="325"/>
                    <a:pt x="475" y="325"/>
                  </a:cubicBezTo>
                  <a:cubicBezTo>
                    <a:pt x="504" y="325"/>
                    <a:pt x="529" y="314"/>
                    <a:pt x="543" y="290"/>
                  </a:cubicBezTo>
                  <a:cubicBezTo>
                    <a:pt x="544" y="290"/>
                    <a:pt x="544" y="290"/>
                    <a:pt x="544" y="290"/>
                  </a:cubicBezTo>
                  <a:cubicBezTo>
                    <a:pt x="544" y="319"/>
                    <a:pt x="544" y="319"/>
                    <a:pt x="544" y="319"/>
                  </a:cubicBezTo>
                  <a:cubicBezTo>
                    <a:pt x="603" y="319"/>
                    <a:pt x="603" y="319"/>
                    <a:pt x="603" y="319"/>
                  </a:cubicBezTo>
                  <a:cubicBezTo>
                    <a:pt x="603" y="8"/>
                    <a:pt x="603" y="8"/>
                    <a:pt x="603" y="8"/>
                  </a:cubicBezTo>
                  <a:cubicBezTo>
                    <a:pt x="541" y="8"/>
                    <a:pt x="541" y="8"/>
                    <a:pt x="541" y="8"/>
                  </a:cubicBezTo>
                  <a:lnTo>
                    <a:pt x="541" y="121"/>
                  </a:lnTo>
                  <a:close/>
                  <a:moveTo>
                    <a:pt x="490" y="278"/>
                  </a:moveTo>
                  <a:cubicBezTo>
                    <a:pt x="452" y="278"/>
                    <a:pt x="436" y="241"/>
                    <a:pt x="436" y="206"/>
                  </a:cubicBezTo>
                  <a:cubicBezTo>
                    <a:pt x="436" y="169"/>
                    <a:pt x="449" y="134"/>
                    <a:pt x="490" y="134"/>
                  </a:cubicBezTo>
                  <a:cubicBezTo>
                    <a:pt x="530" y="134"/>
                    <a:pt x="543" y="169"/>
                    <a:pt x="543" y="205"/>
                  </a:cubicBezTo>
                  <a:cubicBezTo>
                    <a:pt x="543" y="242"/>
                    <a:pt x="531" y="278"/>
                    <a:pt x="490" y="278"/>
                  </a:cubicBezTo>
                  <a:moveTo>
                    <a:pt x="741" y="87"/>
                  </a:moveTo>
                  <a:cubicBezTo>
                    <a:pt x="672" y="87"/>
                    <a:pt x="626" y="139"/>
                    <a:pt x="626" y="206"/>
                  </a:cubicBezTo>
                  <a:cubicBezTo>
                    <a:pt x="626" y="276"/>
                    <a:pt x="670" y="325"/>
                    <a:pt x="741" y="325"/>
                  </a:cubicBezTo>
                  <a:cubicBezTo>
                    <a:pt x="792" y="325"/>
                    <a:pt x="829" y="302"/>
                    <a:pt x="846" y="249"/>
                  </a:cubicBezTo>
                  <a:cubicBezTo>
                    <a:pt x="792" y="249"/>
                    <a:pt x="792" y="249"/>
                    <a:pt x="792" y="249"/>
                  </a:cubicBezTo>
                  <a:cubicBezTo>
                    <a:pt x="788" y="263"/>
                    <a:pt x="768" y="278"/>
                    <a:pt x="743" y="278"/>
                  </a:cubicBezTo>
                  <a:cubicBezTo>
                    <a:pt x="708" y="278"/>
                    <a:pt x="689" y="260"/>
                    <a:pt x="687" y="221"/>
                  </a:cubicBezTo>
                  <a:cubicBezTo>
                    <a:pt x="850" y="221"/>
                    <a:pt x="850" y="221"/>
                    <a:pt x="850" y="221"/>
                  </a:cubicBezTo>
                  <a:cubicBezTo>
                    <a:pt x="854" y="152"/>
                    <a:pt x="817" y="87"/>
                    <a:pt x="741" y="87"/>
                  </a:cubicBezTo>
                  <a:moveTo>
                    <a:pt x="687" y="182"/>
                  </a:moveTo>
                  <a:cubicBezTo>
                    <a:pt x="688" y="164"/>
                    <a:pt x="700" y="134"/>
                    <a:pt x="739" y="134"/>
                  </a:cubicBezTo>
                  <a:cubicBezTo>
                    <a:pt x="769" y="134"/>
                    <a:pt x="782" y="151"/>
                    <a:pt x="788" y="182"/>
                  </a:cubicBezTo>
                  <a:lnTo>
                    <a:pt x="687" y="182"/>
                  </a:lnTo>
                  <a:close/>
                  <a:moveTo>
                    <a:pt x="875" y="319"/>
                  </a:moveTo>
                  <a:cubicBezTo>
                    <a:pt x="937" y="319"/>
                    <a:pt x="937" y="319"/>
                    <a:pt x="937" y="319"/>
                  </a:cubicBezTo>
                  <a:cubicBezTo>
                    <a:pt x="937" y="8"/>
                    <a:pt x="937" y="8"/>
                    <a:pt x="937" y="8"/>
                  </a:cubicBezTo>
                  <a:cubicBezTo>
                    <a:pt x="875" y="8"/>
                    <a:pt x="875" y="8"/>
                    <a:pt x="875" y="8"/>
                  </a:cubicBezTo>
                  <a:lnTo>
                    <a:pt x="875" y="319"/>
                  </a:lnTo>
                  <a:close/>
                  <a:moveTo>
                    <a:pt x="286" y="319"/>
                  </a:moveTo>
                  <a:cubicBezTo>
                    <a:pt x="348" y="319"/>
                    <a:pt x="348" y="319"/>
                    <a:pt x="348" y="319"/>
                  </a:cubicBezTo>
                  <a:cubicBezTo>
                    <a:pt x="348" y="93"/>
                    <a:pt x="348" y="93"/>
                    <a:pt x="348" y="93"/>
                  </a:cubicBezTo>
                  <a:cubicBezTo>
                    <a:pt x="286" y="93"/>
                    <a:pt x="286" y="93"/>
                    <a:pt x="286" y="93"/>
                  </a:cubicBezTo>
                  <a:lnTo>
                    <a:pt x="286" y="319"/>
                  </a:lnTo>
                  <a:close/>
                  <a:moveTo>
                    <a:pt x="286" y="59"/>
                  </a:moveTo>
                  <a:cubicBezTo>
                    <a:pt x="348" y="59"/>
                    <a:pt x="348" y="59"/>
                    <a:pt x="348" y="59"/>
                  </a:cubicBezTo>
                  <a:cubicBezTo>
                    <a:pt x="348" y="8"/>
                    <a:pt x="348" y="8"/>
                    <a:pt x="348" y="8"/>
                  </a:cubicBezTo>
                  <a:cubicBezTo>
                    <a:pt x="286" y="8"/>
                    <a:pt x="286" y="8"/>
                    <a:pt x="286" y="8"/>
                  </a:cubicBezTo>
                  <a:lnTo>
                    <a:pt x="286" y="59"/>
                  </a:lnTo>
                  <a:close/>
                </a:path>
              </a:pathLst>
            </a:custGeom>
            <a:solidFill>
              <a:srgbClr val="005BA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solidFill>
                  <a:srgbClr val="000000"/>
                </a:solidFill>
              </a:endParaRPr>
            </a:p>
          </p:txBody>
        </p:sp>
      </p:grpSp>
      <p:sp>
        <p:nvSpPr>
          <p:cNvPr id="16" name="Footer Placeholder 3"/>
          <p:cNvSpPr txBox="1">
            <a:spLocks/>
          </p:cNvSpPr>
          <p:nvPr/>
        </p:nvSpPr>
        <p:spPr>
          <a:xfrm>
            <a:off x="1341438" y="6626225"/>
            <a:ext cx="2442563" cy="138499"/>
          </a:xfrm>
          <a:prstGeom prst="rect">
            <a:avLst/>
          </a:prstGeom>
        </p:spPr>
        <p:txBody>
          <a:bodyPr wrap="none" lIns="0" tIns="0" rIns="0" bIns="0">
            <a:spAutoFit/>
          </a:bodyPr>
          <a:lstStyle>
            <a:lvl1pPr marL="0" algn="l" rtl="0" latinLnBrk="0">
              <a:defRPr sz="900" kern="1200">
                <a:solidFill>
                  <a:schemeClr val="tx2"/>
                </a:solidFill>
                <a:latin typeface="+mn-lt"/>
                <a:ea typeface="+mn-ea"/>
                <a:cs typeface="+mn-cs"/>
              </a:defRPr>
            </a:lvl1pPr>
            <a:lvl2pPr marL="457200" algn="l" rtl="0" latinLnBrk="0">
              <a:defRPr sz="1800" kern="1200">
                <a:solidFill>
                  <a:schemeClr val="tx1"/>
                </a:solidFill>
                <a:latin typeface="+mn-lt"/>
                <a:ea typeface="+mn-ea"/>
                <a:cs typeface="+mn-cs"/>
              </a:defRPr>
            </a:lvl2pPr>
            <a:lvl3pPr marL="914400" algn="l" rtl="0" latinLnBrk="0">
              <a:defRPr sz="1800" kern="1200">
                <a:solidFill>
                  <a:schemeClr val="tx1"/>
                </a:solidFill>
                <a:latin typeface="+mn-lt"/>
                <a:ea typeface="+mn-ea"/>
                <a:cs typeface="+mn-cs"/>
              </a:defRPr>
            </a:lvl3pPr>
            <a:lvl4pPr marL="1371600" algn="l" rtl="0" latinLnBrk="0">
              <a:defRPr sz="1800" kern="1200">
                <a:solidFill>
                  <a:schemeClr val="tx1"/>
                </a:solidFill>
                <a:latin typeface="+mn-lt"/>
                <a:ea typeface="+mn-ea"/>
                <a:cs typeface="+mn-cs"/>
              </a:defRPr>
            </a:lvl4pPr>
            <a:lvl5pPr marL="1828800" algn="l" rtl="0" latinLnBrk="0">
              <a:defRPr sz="1800" kern="1200">
                <a:solidFill>
                  <a:schemeClr val="tx1"/>
                </a:solidFill>
                <a:latin typeface="+mn-lt"/>
                <a:ea typeface="+mn-ea"/>
                <a:cs typeface="+mn-cs"/>
              </a:defRPr>
            </a:lvl5pPr>
            <a:lvl6pPr marL="2286000" algn="l" rtl="0" latinLnBrk="0">
              <a:defRPr sz="1800" kern="1200">
                <a:solidFill>
                  <a:schemeClr val="tx1"/>
                </a:solidFill>
                <a:latin typeface="+mn-lt"/>
                <a:ea typeface="+mn-ea"/>
                <a:cs typeface="+mn-cs"/>
              </a:defRPr>
            </a:lvl6pPr>
            <a:lvl7pPr marL="2743200" algn="l" rtl="0" latinLnBrk="0">
              <a:defRPr sz="1800" kern="1200">
                <a:solidFill>
                  <a:schemeClr val="tx1"/>
                </a:solidFill>
                <a:latin typeface="+mn-lt"/>
                <a:ea typeface="+mn-ea"/>
                <a:cs typeface="+mn-cs"/>
              </a:defRPr>
            </a:lvl7pPr>
            <a:lvl8pPr marL="3200400" algn="l" rtl="0" latinLnBrk="0">
              <a:defRPr sz="1800" kern="1200">
                <a:solidFill>
                  <a:schemeClr val="tx1"/>
                </a:solidFill>
                <a:latin typeface="+mn-lt"/>
                <a:ea typeface="+mn-ea"/>
                <a:cs typeface="+mn-cs"/>
              </a:defRPr>
            </a:lvl8pPr>
            <a:lvl9pPr marL="3657600" algn="l" rtl="0" latinLnBrk="0">
              <a:defRPr sz="1800" kern="1200">
                <a:solidFill>
                  <a:schemeClr val="tx1"/>
                </a:solidFill>
                <a:latin typeface="+mn-lt"/>
                <a:ea typeface="+mn-ea"/>
                <a:cs typeface="+mn-cs"/>
              </a:defRPr>
            </a:lvl9pPr>
            <a:extLst/>
          </a:lstStyle>
          <a:p>
            <a:r>
              <a:rPr lang="en-GB">
                <a:solidFill>
                  <a:srgbClr val="7F7F7F"/>
                </a:solidFill>
              </a:rPr>
              <a:t>Sidel Template 2013, </a:t>
            </a:r>
            <a:fld id="{74360A6C-0130-475B-8B37-F39CE4E35109}" type="datetime4">
              <a:rPr lang="en-GB" smtClean="0">
                <a:solidFill>
                  <a:srgbClr val="7F7F7F"/>
                </a:solidFill>
              </a:rPr>
              <a:pPr/>
              <a:t>Thu, 14 March</a:t>
            </a:fld>
            <a:r>
              <a:rPr lang="en-GB">
                <a:solidFill>
                  <a:srgbClr val="7F7F7F"/>
                </a:solidFill>
              </a:rPr>
              <a:t> – Confidential</a:t>
            </a:r>
            <a:endParaRPr lang="en-GB" dirty="0">
              <a:solidFill>
                <a:srgbClr val="7F7F7F"/>
              </a:solidFill>
            </a:endParaRPr>
          </a:p>
        </p:txBody>
      </p:sp>
      <p:sp>
        <p:nvSpPr>
          <p:cNvPr id="17" name="Slide Number Placeholder 4"/>
          <p:cNvSpPr txBox="1">
            <a:spLocks/>
          </p:cNvSpPr>
          <p:nvPr/>
        </p:nvSpPr>
        <p:spPr>
          <a:xfrm>
            <a:off x="652780" y="6626225"/>
            <a:ext cx="448841" cy="138499"/>
          </a:xfrm>
          <a:prstGeom prst="rect">
            <a:avLst/>
          </a:prstGeom>
        </p:spPr>
        <p:txBody>
          <a:bodyPr wrap="none" lIns="0" tIns="0" rIns="0" bIns="0">
            <a:spAutoFit/>
          </a:bodyPr>
          <a:lstStyle>
            <a:lvl1pPr marL="0" algn="l" rtl="0" latinLnBrk="0">
              <a:defRPr sz="900" kern="1200">
                <a:solidFill>
                  <a:schemeClr val="tx2"/>
                </a:solidFill>
                <a:latin typeface="+mn-lt"/>
                <a:ea typeface="+mn-ea"/>
                <a:cs typeface="+mn-cs"/>
              </a:defRPr>
            </a:lvl1pPr>
            <a:lvl2pPr marL="457200" algn="l" rtl="0" latinLnBrk="0">
              <a:defRPr sz="1800" kern="1200">
                <a:solidFill>
                  <a:schemeClr val="tx1"/>
                </a:solidFill>
                <a:latin typeface="+mn-lt"/>
                <a:ea typeface="+mn-ea"/>
                <a:cs typeface="+mn-cs"/>
              </a:defRPr>
            </a:lvl2pPr>
            <a:lvl3pPr marL="914400" algn="l" rtl="0" latinLnBrk="0">
              <a:defRPr sz="1800" kern="1200">
                <a:solidFill>
                  <a:schemeClr val="tx1"/>
                </a:solidFill>
                <a:latin typeface="+mn-lt"/>
                <a:ea typeface="+mn-ea"/>
                <a:cs typeface="+mn-cs"/>
              </a:defRPr>
            </a:lvl3pPr>
            <a:lvl4pPr marL="1371600" algn="l" rtl="0" latinLnBrk="0">
              <a:defRPr sz="1800" kern="1200">
                <a:solidFill>
                  <a:schemeClr val="tx1"/>
                </a:solidFill>
                <a:latin typeface="+mn-lt"/>
                <a:ea typeface="+mn-ea"/>
                <a:cs typeface="+mn-cs"/>
              </a:defRPr>
            </a:lvl4pPr>
            <a:lvl5pPr marL="1828800" algn="l" rtl="0" latinLnBrk="0">
              <a:defRPr sz="1800" kern="1200">
                <a:solidFill>
                  <a:schemeClr val="tx1"/>
                </a:solidFill>
                <a:latin typeface="+mn-lt"/>
                <a:ea typeface="+mn-ea"/>
                <a:cs typeface="+mn-cs"/>
              </a:defRPr>
            </a:lvl5pPr>
            <a:lvl6pPr marL="2286000" algn="l" rtl="0" latinLnBrk="0">
              <a:defRPr sz="1800" kern="1200">
                <a:solidFill>
                  <a:schemeClr val="tx1"/>
                </a:solidFill>
                <a:latin typeface="+mn-lt"/>
                <a:ea typeface="+mn-ea"/>
                <a:cs typeface="+mn-cs"/>
              </a:defRPr>
            </a:lvl6pPr>
            <a:lvl7pPr marL="2743200" algn="l" rtl="0" latinLnBrk="0">
              <a:defRPr sz="1800" kern="1200">
                <a:solidFill>
                  <a:schemeClr val="tx1"/>
                </a:solidFill>
                <a:latin typeface="+mn-lt"/>
                <a:ea typeface="+mn-ea"/>
                <a:cs typeface="+mn-cs"/>
              </a:defRPr>
            </a:lvl7pPr>
            <a:lvl8pPr marL="3200400" algn="l" rtl="0" latinLnBrk="0">
              <a:defRPr sz="1800" kern="1200">
                <a:solidFill>
                  <a:schemeClr val="tx1"/>
                </a:solidFill>
                <a:latin typeface="+mn-lt"/>
                <a:ea typeface="+mn-ea"/>
                <a:cs typeface="+mn-cs"/>
              </a:defRPr>
            </a:lvl8pPr>
            <a:lvl9pPr marL="3657600" algn="l" rtl="0" latinLnBrk="0">
              <a:defRPr sz="1800" kern="1200">
                <a:solidFill>
                  <a:schemeClr val="tx1"/>
                </a:solidFill>
                <a:latin typeface="+mn-lt"/>
                <a:ea typeface="+mn-ea"/>
                <a:cs typeface="+mn-cs"/>
              </a:defRPr>
            </a:lvl9pPr>
            <a:extLst/>
          </a:lstStyle>
          <a:p>
            <a:r>
              <a:rPr lang="en-GB" dirty="0">
                <a:solidFill>
                  <a:srgbClr val="7F7F7F"/>
                </a:solidFill>
              </a:rPr>
              <a:t>Page </a:t>
            </a:r>
            <a:fld id="{7873E190-40CF-412D-9604-1EFCEB1508B2}" type="slidenum">
              <a:rPr lang="en-GB" smtClean="0">
                <a:solidFill>
                  <a:srgbClr val="7F7F7F"/>
                </a:solidFill>
              </a:rPr>
              <a:pPr/>
              <a:t>‹#›</a:t>
            </a:fld>
            <a:endParaRPr lang="en-GB" dirty="0">
              <a:solidFill>
                <a:srgbClr val="7F7F7F"/>
              </a:solidFill>
            </a:endParaRPr>
          </a:p>
        </p:txBody>
      </p:sp>
      <p:sp>
        <p:nvSpPr>
          <p:cNvPr id="4" name="Text Placeholder 3"/>
          <p:cNvSpPr>
            <a:spLocks noGrp="1"/>
          </p:cNvSpPr>
          <p:nvPr>
            <p:ph type="body" idx="1"/>
          </p:nvPr>
        </p:nvSpPr>
        <p:spPr>
          <a:xfrm>
            <a:off x="648000" y="1485900"/>
            <a:ext cx="7997525" cy="4762500"/>
          </a:xfrm>
          <a:prstGeom prst="rect">
            <a:avLst/>
          </a:prstGeom>
        </p:spPr>
        <p:txBody>
          <a:bodyPr vert="horz" lIns="0" tIns="0" rIns="0" bIns="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B" dirty="0"/>
          </a:p>
        </p:txBody>
      </p:sp>
    </p:spTree>
    <p:extLst>
      <p:ext uri="{BB962C8B-B14F-4D97-AF65-F5344CB8AC3E}">
        <p14:creationId xmlns:p14="http://schemas.microsoft.com/office/powerpoint/2010/main" val="3750320786"/>
      </p:ext>
    </p:extLst>
  </p:cSld>
  <p:clrMap bg1="dk1" tx1="lt1" bg2="dk2" tx2="lt2" accent1="accent1" accent2="accent2" accent3="accent3" accent4="accent4" accent5="accent5" accent6="accent6" hlink="hlink" folHlink="folHlink"/>
  <p:sldLayoutIdLst>
    <p:sldLayoutId id="2147483706" r:id="rId1"/>
    <p:sldLayoutId id="2147483707" r:id="rId2"/>
    <p:sldLayoutId id="2147483708" r:id="rId3"/>
    <p:sldLayoutId id="2147483709" r:id="rId4"/>
    <p:sldLayoutId id="2147483710" r:id="rId5"/>
    <p:sldLayoutId id="2147483711" r:id="rId6"/>
    <p:sldLayoutId id="2147483712" r:id="rId7"/>
    <p:sldLayoutId id="2147483713" r:id="rId8"/>
  </p:sldLayoutIdLst>
  <p:txStyles>
    <p:titleStyle>
      <a:lvl1pPr algn="l" rtl="0" eaLnBrk="1" latinLnBrk="0" hangingPunct="1">
        <a:spcBef>
          <a:spcPct val="0"/>
        </a:spcBef>
        <a:buNone/>
        <a:defRPr lang="en-US" sz="3000" b="1" cap="none" baseline="0" noProof="1" dirty="0">
          <a:solidFill>
            <a:schemeClr val="accent4"/>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extLst/>
    </p:titleStyle>
    <p:bodyStyle>
      <a:lvl1pPr marL="0" indent="0" algn="l" rtl="0" eaLnBrk="1" latinLnBrk="0" hangingPunct="1">
        <a:spcBef>
          <a:spcPct val="20000"/>
        </a:spcBef>
        <a:buNone/>
        <a:defRPr lang="en-US" sz="2000" noProof="1" smtClean="0">
          <a:solidFill>
            <a:schemeClr val="tx1"/>
          </a:solidFill>
          <a:latin typeface="+mn-lt"/>
          <a:ea typeface="+mn-ea"/>
          <a:cs typeface="+mn-cs"/>
        </a:defRPr>
      </a:lvl1pPr>
      <a:lvl2pPr marL="182563" indent="-182563" algn="l" rtl="0" eaLnBrk="1" latinLnBrk="0" hangingPunct="1">
        <a:spcBef>
          <a:spcPts val="1200"/>
        </a:spcBef>
        <a:buClr>
          <a:schemeClr val="accent4"/>
        </a:buClr>
        <a:buFont typeface="Wingdings" pitchFamily="2" charset="2"/>
        <a:buChar char="§"/>
        <a:defRPr lang="en-US" sz="1800" noProof="1" smtClean="0">
          <a:solidFill>
            <a:schemeClr val="tx1"/>
          </a:solidFill>
          <a:latin typeface="+mn-lt"/>
          <a:ea typeface="+mn-ea"/>
          <a:cs typeface="+mn-cs"/>
        </a:defRPr>
      </a:lvl2pPr>
      <a:lvl3pPr marL="357188" indent="-174625" algn="l" rtl="0" eaLnBrk="1" latinLnBrk="0" hangingPunct="1">
        <a:spcBef>
          <a:spcPts val="0"/>
        </a:spcBef>
        <a:buClr>
          <a:schemeClr val="accent4"/>
        </a:buClr>
        <a:buFont typeface="Wingdings" pitchFamily="2" charset="2"/>
        <a:buChar char="§"/>
        <a:defRPr lang="en-US" sz="1600" noProof="1" smtClean="0">
          <a:solidFill>
            <a:schemeClr val="tx1"/>
          </a:solidFill>
          <a:latin typeface="+mn-lt"/>
          <a:ea typeface="+mn-ea"/>
          <a:cs typeface="+mn-cs"/>
        </a:defRPr>
      </a:lvl3pPr>
      <a:lvl4pPr marL="539750" indent="-182563" algn="l" rtl="0" eaLnBrk="1" latinLnBrk="0" hangingPunct="1">
        <a:spcBef>
          <a:spcPts val="0"/>
        </a:spcBef>
        <a:buFont typeface="Wingdings" pitchFamily="2" charset="2"/>
        <a:buChar char="§"/>
        <a:defRPr lang="en-US" sz="1600" noProof="1" smtClean="0">
          <a:solidFill>
            <a:schemeClr val="tx1"/>
          </a:solidFill>
          <a:latin typeface="+mn-lt"/>
          <a:ea typeface="+mn-ea"/>
          <a:cs typeface="+mn-cs"/>
        </a:defRPr>
      </a:lvl4pPr>
      <a:lvl5pPr marL="714375" indent="-174625" algn="l" rtl="0" eaLnBrk="1" latinLnBrk="0" hangingPunct="1">
        <a:spcBef>
          <a:spcPts val="0"/>
        </a:spcBef>
        <a:buFont typeface="Wingdings" pitchFamily="2" charset="2"/>
        <a:buChar char="§"/>
        <a:defRPr lang="en-US" sz="1600" noProof="1" dirty="0">
          <a:solidFill>
            <a:schemeClr val="tx1"/>
          </a:solidFill>
          <a:latin typeface="+mn-lt"/>
          <a:ea typeface="+mn-ea"/>
          <a:cs typeface="+mn-cs"/>
        </a:defRPr>
      </a:lvl5pPr>
      <a:lvl6pPr marL="2514600" indent="-228600" algn="l" rtl="0" eaLnBrk="1" latinLnBrk="0" hangingPunct="1">
        <a:spcBef>
          <a:spcPct val="20000"/>
        </a:spcBef>
        <a:buChar char="•"/>
        <a:defRPr sz="2000">
          <a:solidFill>
            <a:schemeClr val="tx1"/>
          </a:solidFill>
          <a:latin typeface="+mn-lt"/>
          <a:ea typeface="+mn-ea"/>
          <a:cs typeface="+mn-cs"/>
        </a:defRPr>
      </a:lvl6pPr>
      <a:lvl7pPr marL="2971800" indent="-228600" algn="l" rtl="0" eaLnBrk="1" latinLnBrk="0" hangingPunct="1">
        <a:spcBef>
          <a:spcPct val="20000"/>
        </a:spcBef>
        <a:buChar char="•"/>
        <a:defRPr sz="2000">
          <a:solidFill>
            <a:schemeClr val="tx1"/>
          </a:solidFill>
          <a:latin typeface="+mn-lt"/>
          <a:ea typeface="+mn-ea"/>
          <a:cs typeface="+mn-cs"/>
        </a:defRPr>
      </a:lvl7pPr>
      <a:lvl8pPr marL="3429000" indent="-228600" algn="l" rtl="0" eaLnBrk="1" latinLnBrk="0" hangingPunct="1">
        <a:spcBef>
          <a:spcPct val="20000"/>
        </a:spcBef>
        <a:buChar char="•"/>
        <a:defRPr sz="2000">
          <a:solidFill>
            <a:schemeClr val="tx1"/>
          </a:solidFill>
          <a:latin typeface="+mn-lt"/>
          <a:ea typeface="+mn-ea"/>
          <a:cs typeface="+mn-cs"/>
        </a:defRPr>
      </a:lvl8pPr>
      <a:lvl9pPr marL="3886200" indent="-228600" algn="l" rtl="0" eaLnBrk="1" latinLnBrk="0" hangingPunct="1">
        <a:spcBef>
          <a:spcPct val="20000"/>
        </a:spcBef>
        <a:buChar char="•"/>
        <a:defRPr sz="2000">
          <a:solidFill>
            <a:schemeClr val="tx1"/>
          </a:solidFill>
          <a:latin typeface="+mn-lt"/>
          <a:ea typeface="+mn-ea"/>
          <a:cs typeface="+mn-cs"/>
        </a:defRPr>
      </a:lvl9pPr>
      <a:extLst/>
    </p:bodyStyle>
    <p:otherStyle>
      <a:lvl1pPr marL="0" algn="l" rtl="0" eaLnBrk="1" hangingPunct="1">
        <a:defRPr>
          <a:solidFill>
            <a:schemeClr val="tx1"/>
          </a:solidFill>
          <a:latin typeface="+mn-lt"/>
          <a:ea typeface="+mn-ea"/>
          <a:cs typeface="+mn-cs"/>
        </a:defRPr>
      </a:lvl1pPr>
      <a:lvl2pPr marL="457200" algn="l" rtl="0" eaLnBrk="1" hangingPunct="1">
        <a:defRPr>
          <a:solidFill>
            <a:schemeClr val="tx1"/>
          </a:solidFill>
          <a:latin typeface="+mn-lt"/>
          <a:ea typeface="+mn-ea"/>
          <a:cs typeface="+mn-cs"/>
        </a:defRPr>
      </a:lvl2pPr>
      <a:lvl3pPr marL="914400" algn="l" rtl="0" eaLnBrk="1" hangingPunct="1">
        <a:defRPr>
          <a:solidFill>
            <a:schemeClr val="tx1"/>
          </a:solidFill>
          <a:latin typeface="+mn-lt"/>
          <a:ea typeface="+mn-ea"/>
          <a:cs typeface="+mn-cs"/>
        </a:defRPr>
      </a:lvl3pPr>
      <a:lvl4pPr marL="1371600" algn="l" rtl="0" eaLnBrk="1" hangingPunct="1">
        <a:defRPr>
          <a:solidFill>
            <a:schemeClr val="tx1"/>
          </a:solidFill>
          <a:latin typeface="+mn-lt"/>
          <a:ea typeface="+mn-ea"/>
          <a:cs typeface="+mn-cs"/>
        </a:defRPr>
      </a:lvl4pPr>
      <a:lvl5pPr marL="1828800" algn="l" rtl="0" eaLnBrk="1" hangingPunct="1">
        <a:defRPr>
          <a:solidFill>
            <a:schemeClr val="tx1"/>
          </a:solidFill>
          <a:latin typeface="+mn-lt"/>
          <a:ea typeface="+mn-ea"/>
          <a:cs typeface="+mn-cs"/>
        </a:defRPr>
      </a:lvl5pPr>
      <a:lvl6pPr marL="2286000" algn="l" rtl="0" eaLnBrk="1" hangingPunct="1">
        <a:defRPr>
          <a:solidFill>
            <a:schemeClr val="tx1"/>
          </a:solidFill>
          <a:latin typeface="+mn-lt"/>
          <a:ea typeface="+mn-ea"/>
          <a:cs typeface="+mn-cs"/>
        </a:defRPr>
      </a:lvl6pPr>
      <a:lvl7pPr marL="2743200" algn="l" rtl="0" eaLnBrk="1" hangingPunct="1">
        <a:defRPr>
          <a:solidFill>
            <a:schemeClr val="tx1"/>
          </a:solidFill>
          <a:latin typeface="+mn-lt"/>
          <a:ea typeface="+mn-ea"/>
          <a:cs typeface="+mn-cs"/>
        </a:defRPr>
      </a:lvl7pPr>
      <a:lvl8pPr marL="3200400" algn="l" rtl="0" eaLnBrk="1" hangingPunct="1">
        <a:defRPr>
          <a:solidFill>
            <a:schemeClr val="tx1"/>
          </a:solidFill>
          <a:latin typeface="+mn-lt"/>
          <a:ea typeface="+mn-ea"/>
          <a:cs typeface="+mn-cs"/>
        </a:defRPr>
      </a:lvl8pPr>
      <a:lvl9pPr marL="3657600" algn="l" rtl="0" eaLnBrk="1" hangingPunct="1">
        <a:defRPr>
          <a:solidFill>
            <a:schemeClr val="tx1"/>
          </a:solidFill>
          <a:latin typeface="+mn-lt"/>
          <a:ea typeface="+mn-ea"/>
          <a:cs typeface="+mn-cs"/>
        </a:defRPr>
      </a:lvl9pPr>
      <a:extLst/>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bwMode="gray">
      <p:bgPr>
        <a:solidFill>
          <a:schemeClr val="tx1"/>
        </a:solidFill>
        <a:effectLst/>
      </p:bgPr>
    </p:bg>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p:custDataLst>
              <p:tags r:id="rId11"/>
            </p:custDataLst>
            <p:extLst>
              <p:ext uri="{D42A27DB-BD31-4B8C-83A1-F6EECF244321}">
                <p14:modId xmlns:p14="http://schemas.microsoft.com/office/powerpoint/2010/main" val="2170371430"/>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38961" name="think-cell Folie" r:id="rId12" imgW="270" imgH="270" progId="TCLayout.ActiveDocument.1">
                  <p:embed/>
                </p:oleObj>
              </mc:Choice>
              <mc:Fallback>
                <p:oleObj name="think-cell Folie" r:id="rId12" imgW="270" imgH="270" progId="TCLayout.ActiveDocument.1">
                  <p:embed/>
                  <p:pic>
                    <p:nvPicPr>
                      <p:cNvPr id="0" name=""/>
                      <p:cNvPicPr/>
                      <p:nvPr/>
                    </p:nvPicPr>
                    <p:blipFill>
                      <a:blip r:embed="rId13"/>
                      <a:stretch>
                        <a:fillRect/>
                      </a:stretch>
                    </p:blipFill>
                    <p:spPr>
                      <a:xfrm>
                        <a:off x="1588" y="1588"/>
                        <a:ext cx="1587" cy="1587"/>
                      </a:xfrm>
                      <a:prstGeom prst="rect">
                        <a:avLst/>
                      </a:prstGeom>
                    </p:spPr>
                  </p:pic>
                </p:oleObj>
              </mc:Fallback>
            </mc:AlternateContent>
          </a:graphicData>
        </a:graphic>
      </p:graphicFrame>
      <p:pic>
        <p:nvPicPr>
          <p:cNvPr id="15" name="Picture 3" descr="Hintergrund"/>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pic>
        <p:nvPicPr>
          <p:cNvPr id="9" name="Image 66" descr="shadow-v2.png"/>
          <p:cNvPicPr>
            <a:picLocks noChangeAspect="1"/>
          </p:cNvPicPr>
          <p:nvPr/>
        </p:nvPicPr>
        <p:blipFill>
          <a:blip r:embed="rId15">
            <a:extLst>
              <a:ext uri="{28A0092B-C50C-407E-A947-70E740481C1C}">
                <a14:useLocalDpi xmlns:a14="http://schemas.microsoft.com/office/drawing/2010/main" val="0"/>
              </a:ext>
            </a:extLst>
          </a:blip>
          <a:srcRect t="8528" b="51877"/>
          <a:stretch>
            <a:fillRect/>
          </a:stretch>
        </p:blipFill>
        <p:spPr bwMode="auto">
          <a:xfrm>
            <a:off x="0" y="6381750"/>
            <a:ext cx="8856663" cy="206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6" name="Rectangle 6"/>
          <p:cNvSpPr>
            <a:spLocks noGrp="1"/>
          </p:cNvSpPr>
          <p:nvPr>
            <p:ph type="title"/>
          </p:nvPr>
        </p:nvSpPr>
        <p:spPr>
          <a:xfrm>
            <a:off x="648000" y="334800"/>
            <a:ext cx="7992000" cy="93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fontAlgn="base">
              <a:spcAft>
                <a:spcPct val="0"/>
              </a:spcAft>
            </a:pPr>
            <a:r>
              <a:rPr lang="en-GB" noProof="1"/>
              <a:t>Click to edit master title style</a:t>
            </a:r>
            <a:endParaRPr lang="en-GB" dirty="0"/>
          </a:p>
        </p:txBody>
      </p:sp>
      <p:grpSp>
        <p:nvGrpSpPr>
          <p:cNvPr id="10" name="Group 7"/>
          <p:cNvGrpSpPr>
            <a:grpSpLocks/>
          </p:cNvGrpSpPr>
          <p:nvPr/>
        </p:nvGrpSpPr>
        <p:grpSpPr bwMode="auto">
          <a:xfrm>
            <a:off x="7777163" y="6526213"/>
            <a:ext cx="863600" cy="236537"/>
            <a:chOff x="1005" y="1644"/>
            <a:chExt cx="3749" cy="1030"/>
          </a:xfrm>
        </p:grpSpPr>
        <p:sp>
          <p:nvSpPr>
            <p:cNvPr id="11" name="Freeform 8"/>
            <p:cNvSpPr>
              <a:spLocks/>
            </p:cNvSpPr>
            <p:nvPr userDrawn="1"/>
          </p:nvSpPr>
          <p:spPr bwMode="auto">
            <a:xfrm>
              <a:off x="1962" y="2123"/>
              <a:ext cx="314" cy="256"/>
            </a:xfrm>
            <a:custGeom>
              <a:avLst/>
              <a:gdLst>
                <a:gd name="T0" fmla="*/ 108 w 314"/>
                <a:gd name="T1" fmla="*/ 256 h 256"/>
                <a:gd name="T2" fmla="*/ 314 w 314"/>
                <a:gd name="T3" fmla="*/ 0 h 256"/>
                <a:gd name="T4" fmla="*/ 101 w 314"/>
                <a:gd name="T5" fmla="*/ 0 h 256"/>
                <a:gd name="T6" fmla="*/ 0 w 314"/>
                <a:gd name="T7" fmla="*/ 126 h 256"/>
                <a:gd name="T8" fmla="*/ 108 w 314"/>
                <a:gd name="T9" fmla="*/ 256 h 256"/>
              </a:gdLst>
              <a:ahLst/>
              <a:cxnLst>
                <a:cxn ang="0">
                  <a:pos x="T0" y="T1"/>
                </a:cxn>
                <a:cxn ang="0">
                  <a:pos x="T2" y="T3"/>
                </a:cxn>
                <a:cxn ang="0">
                  <a:pos x="T4" y="T5"/>
                </a:cxn>
                <a:cxn ang="0">
                  <a:pos x="T6" y="T7"/>
                </a:cxn>
                <a:cxn ang="0">
                  <a:pos x="T8" y="T9"/>
                </a:cxn>
              </a:cxnLst>
              <a:rect l="0" t="0" r="r" b="b"/>
              <a:pathLst>
                <a:path w="314" h="256">
                  <a:moveTo>
                    <a:pt x="108" y="256"/>
                  </a:moveTo>
                  <a:lnTo>
                    <a:pt x="314" y="0"/>
                  </a:lnTo>
                  <a:lnTo>
                    <a:pt x="101" y="0"/>
                  </a:lnTo>
                  <a:lnTo>
                    <a:pt x="0" y="126"/>
                  </a:lnTo>
                  <a:lnTo>
                    <a:pt x="108" y="256"/>
                  </a:lnTo>
                  <a:close/>
                </a:path>
              </a:pathLst>
            </a:custGeom>
            <a:solidFill>
              <a:srgbClr val="F15A2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solidFill>
                  <a:srgbClr val="000000"/>
                </a:solidFill>
              </a:endParaRPr>
            </a:p>
          </p:txBody>
        </p:sp>
        <p:sp>
          <p:nvSpPr>
            <p:cNvPr id="12" name="Freeform 9"/>
            <p:cNvSpPr>
              <a:spLocks noEditPoints="1"/>
            </p:cNvSpPr>
            <p:nvPr userDrawn="1"/>
          </p:nvSpPr>
          <p:spPr bwMode="auto">
            <a:xfrm>
              <a:off x="1005" y="1644"/>
              <a:ext cx="1183" cy="1014"/>
            </a:xfrm>
            <a:custGeom>
              <a:avLst/>
              <a:gdLst>
                <a:gd name="T0" fmla="*/ 359 w 501"/>
                <a:gd name="T1" fmla="*/ 313 h 429"/>
                <a:gd name="T2" fmla="*/ 339 w 501"/>
                <a:gd name="T3" fmla="*/ 287 h 429"/>
                <a:gd name="T4" fmla="*/ 331 w 501"/>
                <a:gd name="T5" fmla="*/ 277 h 429"/>
                <a:gd name="T6" fmla="*/ 288 w 501"/>
                <a:gd name="T7" fmla="*/ 257 h 429"/>
                <a:gd name="T8" fmla="*/ 232 w 501"/>
                <a:gd name="T9" fmla="*/ 313 h 429"/>
                <a:gd name="T10" fmla="*/ 288 w 501"/>
                <a:gd name="T11" fmla="*/ 368 h 429"/>
                <a:gd name="T12" fmla="*/ 331 w 501"/>
                <a:gd name="T13" fmla="*/ 348 h 429"/>
                <a:gd name="T14" fmla="*/ 339 w 501"/>
                <a:gd name="T15" fmla="*/ 338 h 429"/>
                <a:gd name="T16" fmla="*/ 359 w 501"/>
                <a:gd name="T17" fmla="*/ 313 h 429"/>
                <a:gd name="T18" fmla="*/ 162 w 501"/>
                <a:gd name="T19" fmla="*/ 312 h 429"/>
                <a:gd name="T20" fmla="*/ 288 w 501"/>
                <a:gd name="T21" fmla="*/ 188 h 429"/>
                <a:gd name="T22" fmla="*/ 384 w 501"/>
                <a:gd name="T23" fmla="*/ 232 h 429"/>
                <a:gd name="T24" fmla="*/ 385 w 501"/>
                <a:gd name="T25" fmla="*/ 234 h 429"/>
                <a:gd name="T26" fmla="*/ 387 w 501"/>
                <a:gd name="T27" fmla="*/ 233 h 429"/>
                <a:gd name="T28" fmla="*/ 250 w 501"/>
                <a:gd name="T29" fmla="*/ 0 h 429"/>
                <a:gd name="T30" fmla="*/ 0 w 501"/>
                <a:gd name="T31" fmla="*/ 429 h 429"/>
                <a:gd name="T32" fmla="*/ 244 w 501"/>
                <a:gd name="T33" fmla="*/ 429 h 429"/>
                <a:gd name="T34" fmla="*/ 245 w 501"/>
                <a:gd name="T35" fmla="*/ 428 h 429"/>
                <a:gd name="T36" fmla="*/ 220 w 501"/>
                <a:gd name="T37" fmla="*/ 417 h 429"/>
                <a:gd name="T38" fmla="*/ 162 w 501"/>
                <a:gd name="T39" fmla="*/ 312 h 429"/>
                <a:gd name="T40" fmla="*/ 496 w 501"/>
                <a:gd name="T41" fmla="*/ 427 h 429"/>
                <a:gd name="T42" fmla="*/ 470 w 501"/>
                <a:gd name="T43" fmla="*/ 420 h 429"/>
                <a:gd name="T44" fmla="*/ 405 w 501"/>
                <a:gd name="T45" fmla="*/ 367 h 429"/>
                <a:gd name="T46" fmla="*/ 380 w 501"/>
                <a:gd name="T47" fmla="*/ 398 h 429"/>
                <a:gd name="T48" fmla="*/ 333 w 501"/>
                <a:gd name="T49" fmla="*/ 428 h 429"/>
                <a:gd name="T50" fmla="*/ 333 w 501"/>
                <a:gd name="T51" fmla="*/ 429 h 429"/>
                <a:gd name="T52" fmla="*/ 501 w 501"/>
                <a:gd name="T53" fmla="*/ 429 h 429"/>
                <a:gd name="T54" fmla="*/ 501 w 501"/>
                <a:gd name="T55" fmla="*/ 428 h 429"/>
                <a:gd name="T56" fmla="*/ 496 w 501"/>
                <a:gd name="T57" fmla="*/ 427 h 4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01" h="429">
                  <a:moveTo>
                    <a:pt x="359" y="313"/>
                  </a:moveTo>
                  <a:cubicBezTo>
                    <a:pt x="353" y="305"/>
                    <a:pt x="350" y="300"/>
                    <a:pt x="339" y="287"/>
                  </a:cubicBezTo>
                  <a:cubicBezTo>
                    <a:pt x="336" y="283"/>
                    <a:pt x="335" y="282"/>
                    <a:pt x="331" y="277"/>
                  </a:cubicBezTo>
                  <a:cubicBezTo>
                    <a:pt x="320" y="265"/>
                    <a:pt x="306" y="257"/>
                    <a:pt x="288" y="257"/>
                  </a:cubicBezTo>
                  <a:cubicBezTo>
                    <a:pt x="257" y="257"/>
                    <a:pt x="232" y="282"/>
                    <a:pt x="232" y="313"/>
                  </a:cubicBezTo>
                  <a:cubicBezTo>
                    <a:pt x="232" y="343"/>
                    <a:pt x="257" y="368"/>
                    <a:pt x="288" y="368"/>
                  </a:cubicBezTo>
                  <a:cubicBezTo>
                    <a:pt x="306" y="368"/>
                    <a:pt x="320" y="360"/>
                    <a:pt x="331" y="348"/>
                  </a:cubicBezTo>
                  <a:cubicBezTo>
                    <a:pt x="335" y="343"/>
                    <a:pt x="336" y="342"/>
                    <a:pt x="339" y="338"/>
                  </a:cubicBezTo>
                  <a:cubicBezTo>
                    <a:pt x="350" y="325"/>
                    <a:pt x="353" y="320"/>
                    <a:pt x="359" y="313"/>
                  </a:cubicBezTo>
                  <a:moveTo>
                    <a:pt x="162" y="312"/>
                  </a:moveTo>
                  <a:cubicBezTo>
                    <a:pt x="162" y="243"/>
                    <a:pt x="218" y="188"/>
                    <a:pt x="288" y="188"/>
                  </a:cubicBezTo>
                  <a:cubicBezTo>
                    <a:pt x="322" y="188"/>
                    <a:pt x="357" y="201"/>
                    <a:pt x="384" y="232"/>
                  </a:cubicBezTo>
                  <a:cubicBezTo>
                    <a:pt x="385" y="234"/>
                    <a:pt x="385" y="234"/>
                    <a:pt x="385" y="234"/>
                  </a:cubicBezTo>
                  <a:cubicBezTo>
                    <a:pt x="387" y="233"/>
                    <a:pt x="387" y="233"/>
                    <a:pt x="387" y="233"/>
                  </a:cubicBezTo>
                  <a:cubicBezTo>
                    <a:pt x="250" y="0"/>
                    <a:pt x="250" y="0"/>
                    <a:pt x="250" y="0"/>
                  </a:cubicBezTo>
                  <a:cubicBezTo>
                    <a:pt x="0" y="429"/>
                    <a:pt x="0" y="429"/>
                    <a:pt x="0" y="429"/>
                  </a:cubicBezTo>
                  <a:cubicBezTo>
                    <a:pt x="244" y="429"/>
                    <a:pt x="244" y="429"/>
                    <a:pt x="244" y="429"/>
                  </a:cubicBezTo>
                  <a:cubicBezTo>
                    <a:pt x="245" y="428"/>
                    <a:pt x="245" y="428"/>
                    <a:pt x="245" y="428"/>
                  </a:cubicBezTo>
                  <a:cubicBezTo>
                    <a:pt x="234" y="425"/>
                    <a:pt x="224" y="419"/>
                    <a:pt x="220" y="417"/>
                  </a:cubicBezTo>
                  <a:cubicBezTo>
                    <a:pt x="185" y="395"/>
                    <a:pt x="162" y="357"/>
                    <a:pt x="162" y="312"/>
                  </a:cubicBezTo>
                  <a:moveTo>
                    <a:pt x="496" y="427"/>
                  </a:moveTo>
                  <a:cubicBezTo>
                    <a:pt x="485" y="425"/>
                    <a:pt x="476" y="422"/>
                    <a:pt x="470" y="420"/>
                  </a:cubicBezTo>
                  <a:cubicBezTo>
                    <a:pt x="444" y="409"/>
                    <a:pt x="423" y="389"/>
                    <a:pt x="405" y="367"/>
                  </a:cubicBezTo>
                  <a:cubicBezTo>
                    <a:pt x="405" y="367"/>
                    <a:pt x="392" y="385"/>
                    <a:pt x="380" y="398"/>
                  </a:cubicBezTo>
                  <a:cubicBezTo>
                    <a:pt x="362" y="417"/>
                    <a:pt x="343" y="425"/>
                    <a:pt x="333" y="428"/>
                  </a:cubicBezTo>
                  <a:cubicBezTo>
                    <a:pt x="333" y="429"/>
                    <a:pt x="333" y="429"/>
                    <a:pt x="333" y="429"/>
                  </a:cubicBezTo>
                  <a:cubicBezTo>
                    <a:pt x="501" y="429"/>
                    <a:pt x="501" y="429"/>
                    <a:pt x="501" y="429"/>
                  </a:cubicBezTo>
                  <a:cubicBezTo>
                    <a:pt x="501" y="428"/>
                    <a:pt x="501" y="428"/>
                    <a:pt x="501" y="428"/>
                  </a:cubicBezTo>
                  <a:cubicBezTo>
                    <a:pt x="501" y="428"/>
                    <a:pt x="499" y="427"/>
                    <a:pt x="496" y="427"/>
                  </a:cubicBezTo>
                </a:path>
              </a:pathLst>
            </a:custGeom>
            <a:solidFill>
              <a:srgbClr val="005BA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solidFill>
                  <a:srgbClr val="000000"/>
                </a:solidFill>
              </a:endParaRPr>
            </a:p>
          </p:txBody>
        </p:sp>
        <p:sp>
          <p:nvSpPr>
            <p:cNvPr id="14" name="Freeform 10"/>
            <p:cNvSpPr>
              <a:spLocks noEditPoints="1"/>
            </p:cNvSpPr>
            <p:nvPr userDrawn="1"/>
          </p:nvSpPr>
          <p:spPr bwMode="auto">
            <a:xfrm>
              <a:off x="2540" y="1904"/>
              <a:ext cx="2214" cy="770"/>
            </a:xfrm>
            <a:custGeom>
              <a:avLst/>
              <a:gdLst>
                <a:gd name="T0" fmla="*/ 171 w 937"/>
                <a:gd name="T1" fmla="*/ 136 h 326"/>
                <a:gd name="T2" fmla="*/ 78 w 937"/>
                <a:gd name="T3" fmla="*/ 89 h 326"/>
                <a:gd name="T4" fmla="*/ 125 w 937"/>
                <a:gd name="T5" fmla="*/ 53 h 326"/>
                <a:gd name="T6" fmla="*/ 186 w 937"/>
                <a:gd name="T7" fmla="*/ 100 h 326"/>
                <a:gd name="T8" fmla="*/ 253 w 937"/>
                <a:gd name="T9" fmla="*/ 100 h 326"/>
                <a:gd name="T10" fmla="*/ 128 w 937"/>
                <a:gd name="T11" fmla="*/ 0 h 326"/>
                <a:gd name="T12" fmla="*/ 12 w 937"/>
                <a:gd name="T13" fmla="*/ 94 h 326"/>
                <a:gd name="T14" fmla="*/ 104 w 937"/>
                <a:gd name="T15" fmla="*/ 183 h 326"/>
                <a:gd name="T16" fmla="*/ 197 w 937"/>
                <a:gd name="T17" fmla="*/ 234 h 326"/>
                <a:gd name="T18" fmla="*/ 136 w 937"/>
                <a:gd name="T19" fmla="*/ 273 h 326"/>
                <a:gd name="T20" fmla="*/ 67 w 937"/>
                <a:gd name="T21" fmla="*/ 215 h 326"/>
                <a:gd name="T22" fmla="*/ 1 w 937"/>
                <a:gd name="T23" fmla="*/ 215 h 326"/>
                <a:gd name="T24" fmla="*/ 134 w 937"/>
                <a:gd name="T25" fmla="*/ 326 h 326"/>
                <a:gd name="T26" fmla="*/ 263 w 937"/>
                <a:gd name="T27" fmla="*/ 226 h 326"/>
                <a:gd name="T28" fmla="*/ 171 w 937"/>
                <a:gd name="T29" fmla="*/ 136 h 326"/>
                <a:gd name="T30" fmla="*/ 541 w 937"/>
                <a:gd name="T31" fmla="*/ 121 h 326"/>
                <a:gd name="T32" fmla="*/ 541 w 937"/>
                <a:gd name="T33" fmla="*/ 121 h 326"/>
                <a:gd name="T34" fmla="*/ 473 w 937"/>
                <a:gd name="T35" fmla="*/ 87 h 326"/>
                <a:gd name="T36" fmla="*/ 374 w 937"/>
                <a:gd name="T37" fmla="*/ 204 h 326"/>
                <a:gd name="T38" fmla="*/ 475 w 937"/>
                <a:gd name="T39" fmla="*/ 325 h 326"/>
                <a:gd name="T40" fmla="*/ 543 w 937"/>
                <a:gd name="T41" fmla="*/ 290 h 326"/>
                <a:gd name="T42" fmla="*/ 544 w 937"/>
                <a:gd name="T43" fmla="*/ 290 h 326"/>
                <a:gd name="T44" fmla="*/ 544 w 937"/>
                <a:gd name="T45" fmla="*/ 319 h 326"/>
                <a:gd name="T46" fmla="*/ 603 w 937"/>
                <a:gd name="T47" fmla="*/ 319 h 326"/>
                <a:gd name="T48" fmla="*/ 603 w 937"/>
                <a:gd name="T49" fmla="*/ 8 h 326"/>
                <a:gd name="T50" fmla="*/ 541 w 937"/>
                <a:gd name="T51" fmla="*/ 8 h 326"/>
                <a:gd name="T52" fmla="*/ 541 w 937"/>
                <a:gd name="T53" fmla="*/ 121 h 326"/>
                <a:gd name="T54" fmla="*/ 490 w 937"/>
                <a:gd name="T55" fmla="*/ 278 h 326"/>
                <a:gd name="T56" fmla="*/ 436 w 937"/>
                <a:gd name="T57" fmla="*/ 206 h 326"/>
                <a:gd name="T58" fmla="*/ 490 w 937"/>
                <a:gd name="T59" fmla="*/ 134 h 326"/>
                <a:gd name="T60" fmla="*/ 543 w 937"/>
                <a:gd name="T61" fmla="*/ 205 h 326"/>
                <a:gd name="T62" fmla="*/ 490 w 937"/>
                <a:gd name="T63" fmla="*/ 278 h 326"/>
                <a:gd name="T64" fmla="*/ 741 w 937"/>
                <a:gd name="T65" fmla="*/ 87 h 326"/>
                <a:gd name="T66" fmla="*/ 626 w 937"/>
                <a:gd name="T67" fmla="*/ 206 h 326"/>
                <a:gd name="T68" fmla="*/ 741 w 937"/>
                <a:gd name="T69" fmla="*/ 325 h 326"/>
                <a:gd name="T70" fmla="*/ 846 w 937"/>
                <a:gd name="T71" fmla="*/ 249 h 326"/>
                <a:gd name="T72" fmla="*/ 792 w 937"/>
                <a:gd name="T73" fmla="*/ 249 h 326"/>
                <a:gd name="T74" fmla="*/ 743 w 937"/>
                <a:gd name="T75" fmla="*/ 278 h 326"/>
                <a:gd name="T76" fmla="*/ 687 w 937"/>
                <a:gd name="T77" fmla="*/ 221 h 326"/>
                <a:gd name="T78" fmla="*/ 850 w 937"/>
                <a:gd name="T79" fmla="*/ 221 h 326"/>
                <a:gd name="T80" fmla="*/ 741 w 937"/>
                <a:gd name="T81" fmla="*/ 87 h 326"/>
                <a:gd name="T82" fmla="*/ 687 w 937"/>
                <a:gd name="T83" fmla="*/ 182 h 326"/>
                <a:gd name="T84" fmla="*/ 739 w 937"/>
                <a:gd name="T85" fmla="*/ 134 h 326"/>
                <a:gd name="T86" fmla="*/ 788 w 937"/>
                <a:gd name="T87" fmla="*/ 182 h 326"/>
                <a:gd name="T88" fmla="*/ 687 w 937"/>
                <a:gd name="T89" fmla="*/ 182 h 326"/>
                <a:gd name="T90" fmla="*/ 875 w 937"/>
                <a:gd name="T91" fmla="*/ 319 h 326"/>
                <a:gd name="T92" fmla="*/ 937 w 937"/>
                <a:gd name="T93" fmla="*/ 319 h 326"/>
                <a:gd name="T94" fmla="*/ 937 w 937"/>
                <a:gd name="T95" fmla="*/ 8 h 326"/>
                <a:gd name="T96" fmla="*/ 875 w 937"/>
                <a:gd name="T97" fmla="*/ 8 h 326"/>
                <a:gd name="T98" fmla="*/ 875 w 937"/>
                <a:gd name="T99" fmla="*/ 319 h 326"/>
                <a:gd name="T100" fmla="*/ 286 w 937"/>
                <a:gd name="T101" fmla="*/ 319 h 326"/>
                <a:gd name="T102" fmla="*/ 348 w 937"/>
                <a:gd name="T103" fmla="*/ 319 h 326"/>
                <a:gd name="T104" fmla="*/ 348 w 937"/>
                <a:gd name="T105" fmla="*/ 93 h 326"/>
                <a:gd name="T106" fmla="*/ 286 w 937"/>
                <a:gd name="T107" fmla="*/ 93 h 326"/>
                <a:gd name="T108" fmla="*/ 286 w 937"/>
                <a:gd name="T109" fmla="*/ 319 h 326"/>
                <a:gd name="T110" fmla="*/ 286 w 937"/>
                <a:gd name="T111" fmla="*/ 59 h 326"/>
                <a:gd name="T112" fmla="*/ 348 w 937"/>
                <a:gd name="T113" fmla="*/ 59 h 326"/>
                <a:gd name="T114" fmla="*/ 348 w 937"/>
                <a:gd name="T115" fmla="*/ 8 h 326"/>
                <a:gd name="T116" fmla="*/ 286 w 937"/>
                <a:gd name="T117" fmla="*/ 8 h 326"/>
                <a:gd name="T118" fmla="*/ 286 w 937"/>
                <a:gd name="T119" fmla="*/ 59 h 3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937" h="326">
                  <a:moveTo>
                    <a:pt x="171" y="136"/>
                  </a:moveTo>
                  <a:cubicBezTo>
                    <a:pt x="93" y="116"/>
                    <a:pt x="78" y="113"/>
                    <a:pt x="78" y="89"/>
                  </a:cubicBezTo>
                  <a:cubicBezTo>
                    <a:pt x="78" y="63"/>
                    <a:pt x="103" y="53"/>
                    <a:pt x="125" y="53"/>
                  </a:cubicBezTo>
                  <a:cubicBezTo>
                    <a:pt x="158" y="53"/>
                    <a:pt x="184" y="63"/>
                    <a:pt x="186" y="100"/>
                  </a:cubicBezTo>
                  <a:cubicBezTo>
                    <a:pt x="253" y="100"/>
                    <a:pt x="253" y="100"/>
                    <a:pt x="253" y="100"/>
                  </a:cubicBezTo>
                  <a:cubicBezTo>
                    <a:pt x="253" y="29"/>
                    <a:pt x="193" y="0"/>
                    <a:pt x="128" y="0"/>
                  </a:cubicBezTo>
                  <a:cubicBezTo>
                    <a:pt x="72" y="0"/>
                    <a:pt x="12" y="31"/>
                    <a:pt x="12" y="94"/>
                  </a:cubicBezTo>
                  <a:cubicBezTo>
                    <a:pt x="12" y="153"/>
                    <a:pt x="58" y="171"/>
                    <a:pt x="104" y="183"/>
                  </a:cubicBezTo>
                  <a:cubicBezTo>
                    <a:pt x="150" y="195"/>
                    <a:pt x="197" y="201"/>
                    <a:pt x="197" y="234"/>
                  </a:cubicBezTo>
                  <a:cubicBezTo>
                    <a:pt x="197" y="266"/>
                    <a:pt x="160" y="273"/>
                    <a:pt x="136" y="273"/>
                  </a:cubicBezTo>
                  <a:cubicBezTo>
                    <a:pt x="100" y="273"/>
                    <a:pt x="67" y="257"/>
                    <a:pt x="67" y="215"/>
                  </a:cubicBezTo>
                  <a:cubicBezTo>
                    <a:pt x="1" y="215"/>
                    <a:pt x="1" y="215"/>
                    <a:pt x="1" y="215"/>
                  </a:cubicBezTo>
                  <a:cubicBezTo>
                    <a:pt x="0" y="292"/>
                    <a:pt x="65" y="326"/>
                    <a:pt x="134" y="326"/>
                  </a:cubicBezTo>
                  <a:cubicBezTo>
                    <a:pt x="218" y="326"/>
                    <a:pt x="263" y="283"/>
                    <a:pt x="263" y="226"/>
                  </a:cubicBezTo>
                  <a:cubicBezTo>
                    <a:pt x="263" y="156"/>
                    <a:pt x="193" y="141"/>
                    <a:pt x="171" y="136"/>
                  </a:cubicBezTo>
                  <a:moveTo>
                    <a:pt x="541" y="121"/>
                  </a:moveTo>
                  <a:cubicBezTo>
                    <a:pt x="541" y="121"/>
                    <a:pt x="541" y="121"/>
                    <a:pt x="541" y="121"/>
                  </a:cubicBezTo>
                  <a:cubicBezTo>
                    <a:pt x="526" y="99"/>
                    <a:pt x="500" y="87"/>
                    <a:pt x="473" y="87"/>
                  </a:cubicBezTo>
                  <a:cubicBezTo>
                    <a:pt x="407" y="87"/>
                    <a:pt x="374" y="144"/>
                    <a:pt x="374" y="204"/>
                  </a:cubicBezTo>
                  <a:cubicBezTo>
                    <a:pt x="374" y="266"/>
                    <a:pt x="407" y="325"/>
                    <a:pt x="475" y="325"/>
                  </a:cubicBezTo>
                  <a:cubicBezTo>
                    <a:pt x="504" y="325"/>
                    <a:pt x="529" y="314"/>
                    <a:pt x="543" y="290"/>
                  </a:cubicBezTo>
                  <a:cubicBezTo>
                    <a:pt x="544" y="290"/>
                    <a:pt x="544" y="290"/>
                    <a:pt x="544" y="290"/>
                  </a:cubicBezTo>
                  <a:cubicBezTo>
                    <a:pt x="544" y="319"/>
                    <a:pt x="544" y="319"/>
                    <a:pt x="544" y="319"/>
                  </a:cubicBezTo>
                  <a:cubicBezTo>
                    <a:pt x="603" y="319"/>
                    <a:pt x="603" y="319"/>
                    <a:pt x="603" y="319"/>
                  </a:cubicBezTo>
                  <a:cubicBezTo>
                    <a:pt x="603" y="8"/>
                    <a:pt x="603" y="8"/>
                    <a:pt x="603" y="8"/>
                  </a:cubicBezTo>
                  <a:cubicBezTo>
                    <a:pt x="541" y="8"/>
                    <a:pt x="541" y="8"/>
                    <a:pt x="541" y="8"/>
                  </a:cubicBezTo>
                  <a:lnTo>
                    <a:pt x="541" y="121"/>
                  </a:lnTo>
                  <a:close/>
                  <a:moveTo>
                    <a:pt x="490" y="278"/>
                  </a:moveTo>
                  <a:cubicBezTo>
                    <a:pt x="452" y="278"/>
                    <a:pt x="436" y="241"/>
                    <a:pt x="436" y="206"/>
                  </a:cubicBezTo>
                  <a:cubicBezTo>
                    <a:pt x="436" y="169"/>
                    <a:pt x="449" y="134"/>
                    <a:pt x="490" y="134"/>
                  </a:cubicBezTo>
                  <a:cubicBezTo>
                    <a:pt x="530" y="134"/>
                    <a:pt x="543" y="169"/>
                    <a:pt x="543" y="205"/>
                  </a:cubicBezTo>
                  <a:cubicBezTo>
                    <a:pt x="543" y="242"/>
                    <a:pt x="531" y="278"/>
                    <a:pt x="490" y="278"/>
                  </a:cubicBezTo>
                  <a:moveTo>
                    <a:pt x="741" y="87"/>
                  </a:moveTo>
                  <a:cubicBezTo>
                    <a:pt x="672" y="87"/>
                    <a:pt x="626" y="139"/>
                    <a:pt x="626" y="206"/>
                  </a:cubicBezTo>
                  <a:cubicBezTo>
                    <a:pt x="626" y="276"/>
                    <a:pt x="670" y="325"/>
                    <a:pt x="741" y="325"/>
                  </a:cubicBezTo>
                  <a:cubicBezTo>
                    <a:pt x="792" y="325"/>
                    <a:pt x="829" y="302"/>
                    <a:pt x="846" y="249"/>
                  </a:cubicBezTo>
                  <a:cubicBezTo>
                    <a:pt x="792" y="249"/>
                    <a:pt x="792" y="249"/>
                    <a:pt x="792" y="249"/>
                  </a:cubicBezTo>
                  <a:cubicBezTo>
                    <a:pt x="788" y="263"/>
                    <a:pt x="768" y="278"/>
                    <a:pt x="743" y="278"/>
                  </a:cubicBezTo>
                  <a:cubicBezTo>
                    <a:pt x="708" y="278"/>
                    <a:pt x="689" y="260"/>
                    <a:pt x="687" y="221"/>
                  </a:cubicBezTo>
                  <a:cubicBezTo>
                    <a:pt x="850" y="221"/>
                    <a:pt x="850" y="221"/>
                    <a:pt x="850" y="221"/>
                  </a:cubicBezTo>
                  <a:cubicBezTo>
                    <a:pt x="854" y="152"/>
                    <a:pt x="817" y="87"/>
                    <a:pt x="741" y="87"/>
                  </a:cubicBezTo>
                  <a:moveTo>
                    <a:pt x="687" y="182"/>
                  </a:moveTo>
                  <a:cubicBezTo>
                    <a:pt x="688" y="164"/>
                    <a:pt x="700" y="134"/>
                    <a:pt x="739" y="134"/>
                  </a:cubicBezTo>
                  <a:cubicBezTo>
                    <a:pt x="769" y="134"/>
                    <a:pt x="782" y="151"/>
                    <a:pt x="788" y="182"/>
                  </a:cubicBezTo>
                  <a:lnTo>
                    <a:pt x="687" y="182"/>
                  </a:lnTo>
                  <a:close/>
                  <a:moveTo>
                    <a:pt x="875" y="319"/>
                  </a:moveTo>
                  <a:cubicBezTo>
                    <a:pt x="937" y="319"/>
                    <a:pt x="937" y="319"/>
                    <a:pt x="937" y="319"/>
                  </a:cubicBezTo>
                  <a:cubicBezTo>
                    <a:pt x="937" y="8"/>
                    <a:pt x="937" y="8"/>
                    <a:pt x="937" y="8"/>
                  </a:cubicBezTo>
                  <a:cubicBezTo>
                    <a:pt x="875" y="8"/>
                    <a:pt x="875" y="8"/>
                    <a:pt x="875" y="8"/>
                  </a:cubicBezTo>
                  <a:lnTo>
                    <a:pt x="875" y="319"/>
                  </a:lnTo>
                  <a:close/>
                  <a:moveTo>
                    <a:pt x="286" y="319"/>
                  </a:moveTo>
                  <a:cubicBezTo>
                    <a:pt x="348" y="319"/>
                    <a:pt x="348" y="319"/>
                    <a:pt x="348" y="319"/>
                  </a:cubicBezTo>
                  <a:cubicBezTo>
                    <a:pt x="348" y="93"/>
                    <a:pt x="348" y="93"/>
                    <a:pt x="348" y="93"/>
                  </a:cubicBezTo>
                  <a:cubicBezTo>
                    <a:pt x="286" y="93"/>
                    <a:pt x="286" y="93"/>
                    <a:pt x="286" y="93"/>
                  </a:cubicBezTo>
                  <a:lnTo>
                    <a:pt x="286" y="319"/>
                  </a:lnTo>
                  <a:close/>
                  <a:moveTo>
                    <a:pt x="286" y="59"/>
                  </a:moveTo>
                  <a:cubicBezTo>
                    <a:pt x="348" y="59"/>
                    <a:pt x="348" y="59"/>
                    <a:pt x="348" y="59"/>
                  </a:cubicBezTo>
                  <a:cubicBezTo>
                    <a:pt x="348" y="8"/>
                    <a:pt x="348" y="8"/>
                    <a:pt x="348" y="8"/>
                  </a:cubicBezTo>
                  <a:cubicBezTo>
                    <a:pt x="286" y="8"/>
                    <a:pt x="286" y="8"/>
                    <a:pt x="286" y="8"/>
                  </a:cubicBezTo>
                  <a:lnTo>
                    <a:pt x="286" y="59"/>
                  </a:lnTo>
                  <a:close/>
                </a:path>
              </a:pathLst>
            </a:custGeom>
            <a:solidFill>
              <a:srgbClr val="005BA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solidFill>
                  <a:srgbClr val="000000"/>
                </a:solidFill>
              </a:endParaRPr>
            </a:p>
          </p:txBody>
        </p:sp>
      </p:grpSp>
      <p:sp>
        <p:nvSpPr>
          <p:cNvPr id="16" name="Footer Placeholder 3"/>
          <p:cNvSpPr txBox="1">
            <a:spLocks/>
          </p:cNvSpPr>
          <p:nvPr/>
        </p:nvSpPr>
        <p:spPr>
          <a:xfrm>
            <a:off x="1341438" y="6626225"/>
            <a:ext cx="2442563" cy="138499"/>
          </a:xfrm>
          <a:prstGeom prst="rect">
            <a:avLst/>
          </a:prstGeom>
        </p:spPr>
        <p:txBody>
          <a:bodyPr wrap="none" lIns="0" tIns="0" rIns="0" bIns="0">
            <a:spAutoFit/>
          </a:bodyPr>
          <a:lstStyle>
            <a:lvl1pPr marL="0" algn="l" rtl="0" latinLnBrk="0">
              <a:defRPr sz="900" kern="1200">
                <a:solidFill>
                  <a:schemeClr val="tx2"/>
                </a:solidFill>
                <a:latin typeface="+mn-lt"/>
                <a:ea typeface="+mn-ea"/>
                <a:cs typeface="+mn-cs"/>
              </a:defRPr>
            </a:lvl1pPr>
            <a:lvl2pPr marL="457200" algn="l" rtl="0" latinLnBrk="0">
              <a:defRPr sz="1800" kern="1200">
                <a:solidFill>
                  <a:schemeClr val="tx1"/>
                </a:solidFill>
                <a:latin typeface="+mn-lt"/>
                <a:ea typeface="+mn-ea"/>
                <a:cs typeface="+mn-cs"/>
              </a:defRPr>
            </a:lvl2pPr>
            <a:lvl3pPr marL="914400" algn="l" rtl="0" latinLnBrk="0">
              <a:defRPr sz="1800" kern="1200">
                <a:solidFill>
                  <a:schemeClr val="tx1"/>
                </a:solidFill>
                <a:latin typeface="+mn-lt"/>
                <a:ea typeface="+mn-ea"/>
                <a:cs typeface="+mn-cs"/>
              </a:defRPr>
            </a:lvl3pPr>
            <a:lvl4pPr marL="1371600" algn="l" rtl="0" latinLnBrk="0">
              <a:defRPr sz="1800" kern="1200">
                <a:solidFill>
                  <a:schemeClr val="tx1"/>
                </a:solidFill>
                <a:latin typeface="+mn-lt"/>
                <a:ea typeface="+mn-ea"/>
                <a:cs typeface="+mn-cs"/>
              </a:defRPr>
            </a:lvl4pPr>
            <a:lvl5pPr marL="1828800" algn="l" rtl="0" latinLnBrk="0">
              <a:defRPr sz="1800" kern="1200">
                <a:solidFill>
                  <a:schemeClr val="tx1"/>
                </a:solidFill>
                <a:latin typeface="+mn-lt"/>
                <a:ea typeface="+mn-ea"/>
                <a:cs typeface="+mn-cs"/>
              </a:defRPr>
            </a:lvl5pPr>
            <a:lvl6pPr marL="2286000" algn="l" rtl="0" latinLnBrk="0">
              <a:defRPr sz="1800" kern="1200">
                <a:solidFill>
                  <a:schemeClr val="tx1"/>
                </a:solidFill>
                <a:latin typeface="+mn-lt"/>
                <a:ea typeface="+mn-ea"/>
                <a:cs typeface="+mn-cs"/>
              </a:defRPr>
            </a:lvl6pPr>
            <a:lvl7pPr marL="2743200" algn="l" rtl="0" latinLnBrk="0">
              <a:defRPr sz="1800" kern="1200">
                <a:solidFill>
                  <a:schemeClr val="tx1"/>
                </a:solidFill>
                <a:latin typeface="+mn-lt"/>
                <a:ea typeface="+mn-ea"/>
                <a:cs typeface="+mn-cs"/>
              </a:defRPr>
            </a:lvl7pPr>
            <a:lvl8pPr marL="3200400" algn="l" rtl="0" latinLnBrk="0">
              <a:defRPr sz="1800" kern="1200">
                <a:solidFill>
                  <a:schemeClr val="tx1"/>
                </a:solidFill>
                <a:latin typeface="+mn-lt"/>
                <a:ea typeface="+mn-ea"/>
                <a:cs typeface="+mn-cs"/>
              </a:defRPr>
            </a:lvl8pPr>
            <a:lvl9pPr marL="3657600" algn="l" rtl="0" latinLnBrk="0">
              <a:defRPr sz="1800" kern="1200">
                <a:solidFill>
                  <a:schemeClr val="tx1"/>
                </a:solidFill>
                <a:latin typeface="+mn-lt"/>
                <a:ea typeface="+mn-ea"/>
                <a:cs typeface="+mn-cs"/>
              </a:defRPr>
            </a:lvl9pPr>
            <a:extLst/>
          </a:lstStyle>
          <a:p>
            <a:r>
              <a:rPr lang="en-GB">
                <a:solidFill>
                  <a:srgbClr val="7F7F7F"/>
                </a:solidFill>
              </a:rPr>
              <a:t>Sidel Template 2013, </a:t>
            </a:r>
            <a:fld id="{74360A6C-0130-475B-8B37-F39CE4E35109}" type="datetime4">
              <a:rPr lang="en-GB" smtClean="0">
                <a:solidFill>
                  <a:srgbClr val="7F7F7F"/>
                </a:solidFill>
              </a:rPr>
              <a:pPr/>
              <a:t>Thu, 14 March</a:t>
            </a:fld>
            <a:r>
              <a:rPr lang="en-GB">
                <a:solidFill>
                  <a:srgbClr val="7F7F7F"/>
                </a:solidFill>
              </a:rPr>
              <a:t> – Confidential</a:t>
            </a:r>
            <a:endParaRPr lang="en-GB" dirty="0">
              <a:solidFill>
                <a:srgbClr val="7F7F7F"/>
              </a:solidFill>
            </a:endParaRPr>
          </a:p>
        </p:txBody>
      </p:sp>
      <p:sp>
        <p:nvSpPr>
          <p:cNvPr id="17" name="Slide Number Placeholder 4"/>
          <p:cNvSpPr txBox="1">
            <a:spLocks/>
          </p:cNvSpPr>
          <p:nvPr/>
        </p:nvSpPr>
        <p:spPr>
          <a:xfrm>
            <a:off x="652780" y="6626225"/>
            <a:ext cx="448841" cy="138499"/>
          </a:xfrm>
          <a:prstGeom prst="rect">
            <a:avLst/>
          </a:prstGeom>
        </p:spPr>
        <p:txBody>
          <a:bodyPr wrap="none" lIns="0" tIns="0" rIns="0" bIns="0">
            <a:spAutoFit/>
          </a:bodyPr>
          <a:lstStyle>
            <a:lvl1pPr marL="0" algn="l" rtl="0" latinLnBrk="0">
              <a:defRPr sz="900" kern="1200">
                <a:solidFill>
                  <a:schemeClr val="tx2"/>
                </a:solidFill>
                <a:latin typeface="+mn-lt"/>
                <a:ea typeface="+mn-ea"/>
                <a:cs typeface="+mn-cs"/>
              </a:defRPr>
            </a:lvl1pPr>
            <a:lvl2pPr marL="457200" algn="l" rtl="0" latinLnBrk="0">
              <a:defRPr sz="1800" kern="1200">
                <a:solidFill>
                  <a:schemeClr val="tx1"/>
                </a:solidFill>
                <a:latin typeface="+mn-lt"/>
                <a:ea typeface="+mn-ea"/>
                <a:cs typeface="+mn-cs"/>
              </a:defRPr>
            </a:lvl2pPr>
            <a:lvl3pPr marL="914400" algn="l" rtl="0" latinLnBrk="0">
              <a:defRPr sz="1800" kern="1200">
                <a:solidFill>
                  <a:schemeClr val="tx1"/>
                </a:solidFill>
                <a:latin typeface="+mn-lt"/>
                <a:ea typeface="+mn-ea"/>
                <a:cs typeface="+mn-cs"/>
              </a:defRPr>
            </a:lvl3pPr>
            <a:lvl4pPr marL="1371600" algn="l" rtl="0" latinLnBrk="0">
              <a:defRPr sz="1800" kern="1200">
                <a:solidFill>
                  <a:schemeClr val="tx1"/>
                </a:solidFill>
                <a:latin typeface="+mn-lt"/>
                <a:ea typeface="+mn-ea"/>
                <a:cs typeface="+mn-cs"/>
              </a:defRPr>
            </a:lvl4pPr>
            <a:lvl5pPr marL="1828800" algn="l" rtl="0" latinLnBrk="0">
              <a:defRPr sz="1800" kern="1200">
                <a:solidFill>
                  <a:schemeClr val="tx1"/>
                </a:solidFill>
                <a:latin typeface="+mn-lt"/>
                <a:ea typeface="+mn-ea"/>
                <a:cs typeface="+mn-cs"/>
              </a:defRPr>
            </a:lvl5pPr>
            <a:lvl6pPr marL="2286000" algn="l" rtl="0" latinLnBrk="0">
              <a:defRPr sz="1800" kern="1200">
                <a:solidFill>
                  <a:schemeClr val="tx1"/>
                </a:solidFill>
                <a:latin typeface="+mn-lt"/>
                <a:ea typeface="+mn-ea"/>
                <a:cs typeface="+mn-cs"/>
              </a:defRPr>
            </a:lvl6pPr>
            <a:lvl7pPr marL="2743200" algn="l" rtl="0" latinLnBrk="0">
              <a:defRPr sz="1800" kern="1200">
                <a:solidFill>
                  <a:schemeClr val="tx1"/>
                </a:solidFill>
                <a:latin typeface="+mn-lt"/>
                <a:ea typeface="+mn-ea"/>
                <a:cs typeface="+mn-cs"/>
              </a:defRPr>
            </a:lvl7pPr>
            <a:lvl8pPr marL="3200400" algn="l" rtl="0" latinLnBrk="0">
              <a:defRPr sz="1800" kern="1200">
                <a:solidFill>
                  <a:schemeClr val="tx1"/>
                </a:solidFill>
                <a:latin typeface="+mn-lt"/>
                <a:ea typeface="+mn-ea"/>
                <a:cs typeface="+mn-cs"/>
              </a:defRPr>
            </a:lvl8pPr>
            <a:lvl9pPr marL="3657600" algn="l" rtl="0" latinLnBrk="0">
              <a:defRPr sz="1800" kern="1200">
                <a:solidFill>
                  <a:schemeClr val="tx1"/>
                </a:solidFill>
                <a:latin typeface="+mn-lt"/>
                <a:ea typeface="+mn-ea"/>
                <a:cs typeface="+mn-cs"/>
              </a:defRPr>
            </a:lvl9pPr>
            <a:extLst/>
          </a:lstStyle>
          <a:p>
            <a:r>
              <a:rPr lang="en-GB" dirty="0">
                <a:solidFill>
                  <a:srgbClr val="7F7F7F"/>
                </a:solidFill>
              </a:rPr>
              <a:t>Page </a:t>
            </a:r>
            <a:fld id="{7873E190-40CF-412D-9604-1EFCEB1508B2}" type="slidenum">
              <a:rPr lang="en-GB" smtClean="0">
                <a:solidFill>
                  <a:srgbClr val="7F7F7F"/>
                </a:solidFill>
              </a:rPr>
              <a:pPr/>
              <a:t>‹#›</a:t>
            </a:fld>
            <a:endParaRPr lang="en-GB" dirty="0">
              <a:solidFill>
                <a:srgbClr val="7F7F7F"/>
              </a:solidFill>
            </a:endParaRPr>
          </a:p>
        </p:txBody>
      </p:sp>
      <p:sp>
        <p:nvSpPr>
          <p:cNvPr id="4" name="Text Placeholder 3"/>
          <p:cNvSpPr>
            <a:spLocks noGrp="1"/>
          </p:cNvSpPr>
          <p:nvPr>
            <p:ph type="body" idx="1"/>
          </p:nvPr>
        </p:nvSpPr>
        <p:spPr>
          <a:xfrm>
            <a:off x="648000" y="1485900"/>
            <a:ext cx="7997525" cy="4762500"/>
          </a:xfrm>
          <a:prstGeom prst="rect">
            <a:avLst/>
          </a:prstGeom>
        </p:spPr>
        <p:txBody>
          <a:bodyPr vert="horz" lIns="0" tIns="0" rIns="0" bIns="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B" dirty="0"/>
          </a:p>
        </p:txBody>
      </p:sp>
    </p:spTree>
    <p:extLst>
      <p:ext uri="{BB962C8B-B14F-4D97-AF65-F5344CB8AC3E}">
        <p14:creationId xmlns:p14="http://schemas.microsoft.com/office/powerpoint/2010/main" val="4286596213"/>
      </p:ext>
    </p:extLst>
  </p:cSld>
  <p:clrMap bg1="dk1" tx1="lt1" bg2="dk2" tx2="lt2" accent1="accent1" accent2="accent2" accent3="accent3" accent4="accent4" accent5="accent5" accent6="accent6" hlink="hlink" folHlink="folHlink"/>
  <p:sldLayoutIdLst>
    <p:sldLayoutId id="2147483715" r:id="rId1"/>
    <p:sldLayoutId id="2147483716" r:id="rId2"/>
    <p:sldLayoutId id="2147483717" r:id="rId3"/>
    <p:sldLayoutId id="2147483718" r:id="rId4"/>
    <p:sldLayoutId id="2147483719" r:id="rId5"/>
    <p:sldLayoutId id="2147483720" r:id="rId6"/>
    <p:sldLayoutId id="2147483721" r:id="rId7"/>
    <p:sldLayoutId id="2147483722" r:id="rId8"/>
  </p:sldLayoutIdLst>
  <p:txStyles>
    <p:titleStyle>
      <a:lvl1pPr algn="l" rtl="0" eaLnBrk="1" latinLnBrk="0" hangingPunct="1">
        <a:spcBef>
          <a:spcPct val="0"/>
        </a:spcBef>
        <a:buNone/>
        <a:defRPr lang="en-US" sz="3000" b="1" cap="none" baseline="0" noProof="1" dirty="0">
          <a:solidFill>
            <a:schemeClr val="accent4"/>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extLst/>
    </p:titleStyle>
    <p:bodyStyle>
      <a:lvl1pPr marL="0" indent="0" algn="l" rtl="0" eaLnBrk="1" latinLnBrk="0" hangingPunct="1">
        <a:spcBef>
          <a:spcPct val="20000"/>
        </a:spcBef>
        <a:buNone/>
        <a:defRPr lang="en-US" sz="2000" noProof="1" smtClean="0">
          <a:solidFill>
            <a:schemeClr val="tx1"/>
          </a:solidFill>
          <a:latin typeface="+mn-lt"/>
          <a:ea typeface="+mn-ea"/>
          <a:cs typeface="+mn-cs"/>
        </a:defRPr>
      </a:lvl1pPr>
      <a:lvl2pPr marL="182563" indent="-182563" algn="l" rtl="0" eaLnBrk="1" latinLnBrk="0" hangingPunct="1">
        <a:spcBef>
          <a:spcPts val="1200"/>
        </a:spcBef>
        <a:buClr>
          <a:schemeClr val="accent4"/>
        </a:buClr>
        <a:buFont typeface="Wingdings" pitchFamily="2" charset="2"/>
        <a:buChar char="§"/>
        <a:defRPr lang="en-US" sz="1800" noProof="1" smtClean="0">
          <a:solidFill>
            <a:schemeClr val="tx1"/>
          </a:solidFill>
          <a:latin typeface="+mn-lt"/>
          <a:ea typeface="+mn-ea"/>
          <a:cs typeface="+mn-cs"/>
        </a:defRPr>
      </a:lvl2pPr>
      <a:lvl3pPr marL="357188" indent="-174625" algn="l" rtl="0" eaLnBrk="1" latinLnBrk="0" hangingPunct="1">
        <a:spcBef>
          <a:spcPts val="0"/>
        </a:spcBef>
        <a:buClr>
          <a:schemeClr val="accent4"/>
        </a:buClr>
        <a:buFont typeface="Wingdings" pitchFamily="2" charset="2"/>
        <a:buChar char="§"/>
        <a:defRPr lang="en-US" sz="1600" noProof="1" smtClean="0">
          <a:solidFill>
            <a:schemeClr val="tx1"/>
          </a:solidFill>
          <a:latin typeface="+mn-lt"/>
          <a:ea typeface="+mn-ea"/>
          <a:cs typeface="+mn-cs"/>
        </a:defRPr>
      </a:lvl3pPr>
      <a:lvl4pPr marL="539750" indent="-182563" algn="l" rtl="0" eaLnBrk="1" latinLnBrk="0" hangingPunct="1">
        <a:spcBef>
          <a:spcPts val="0"/>
        </a:spcBef>
        <a:buFont typeface="Wingdings" pitchFamily="2" charset="2"/>
        <a:buChar char="§"/>
        <a:defRPr lang="en-US" sz="1600" noProof="1" smtClean="0">
          <a:solidFill>
            <a:schemeClr val="tx1"/>
          </a:solidFill>
          <a:latin typeface="+mn-lt"/>
          <a:ea typeface="+mn-ea"/>
          <a:cs typeface="+mn-cs"/>
        </a:defRPr>
      </a:lvl4pPr>
      <a:lvl5pPr marL="714375" indent="-174625" algn="l" rtl="0" eaLnBrk="1" latinLnBrk="0" hangingPunct="1">
        <a:spcBef>
          <a:spcPts val="0"/>
        </a:spcBef>
        <a:buFont typeface="Wingdings" pitchFamily="2" charset="2"/>
        <a:buChar char="§"/>
        <a:defRPr lang="en-US" sz="1600" noProof="1" dirty="0">
          <a:solidFill>
            <a:schemeClr val="tx1"/>
          </a:solidFill>
          <a:latin typeface="+mn-lt"/>
          <a:ea typeface="+mn-ea"/>
          <a:cs typeface="+mn-cs"/>
        </a:defRPr>
      </a:lvl5pPr>
      <a:lvl6pPr marL="2514600" indent="-228600" algn="l" rtl="0" eaLnBrk="1" latinLnBrk="0" hangingPunct="1">
        <a:spcBef>
          <a:spcPct val="20000"/>
        </a:spcBef>
        <a:buChar char="•"/>
        <a:defRPr sz="2000">
          <a:solidFill>
            <a:schemeClr val="tx1"/>
          </a:solidFill>
          <a:latin typeface="+mn-lt"/>
          <a:ea typeface="+mn-ea"/>
          <a:cs typeface="+mn-cs"/>
        </a:defRPr>
      </a:lvl6pPr>
      <a:lvl7pPr marL="2971800" indent="-228600" algn="l" rtl="0" eaLnBrk="1" latinLnBrk="0" hangingPunct="1">
        <a:spcBef>
          <a:spcPct val="20000"/>
        </a:spcBef>
        <a:buChar char="•"/>
        <a:defRPr sz="2000">
          <a:solidFill>
            <a:schemeClr val="tx1"/>
          </a:solidFill>
          <a:latin typeface="+mn-lt"/>
          <a:ea typeface="+mn-ea"/>
          <a:cs typeface="+mn-cs"/>
        </a:defRPr>
      </a:lvl7pPr>
      <a:lvl8pPr marL="3429000" indent="-228600" algn="l" rtl="0" eaLnBrk="1" latinLnBrk="0" hangingPunct="1">
        <a:spcBef>
          <a:spcPct val="20000"/>
        </a:spcBef>
        <a:buChar char="•"/>
        <a:defRPr sz="2000">
          <a:solidFill>
            <a:schemeClr val="tx1"/>
          </a:solidFill>
          <a:latin typeface="+mn-lt"/>
          <a:ea typeface="+mn-ea"/>
          <a:cs typeface="+mn-cs"/>
        </a:defRPr>
      </a:lvl8pPr>
      <a:lvl9pPr marL="3886200" indent="-228600" algn="l" rtl="0" eaLnBrk="1" latinLnBrk="0" hangingPunct="1">
        <a:spcBef>
          <a:spcPct val="20000"/>
        </a:spcBef>
        <a:buChar char="•"/>
        <a:defRPr sz="2000">
          <a:solidFill>
            <a:schemeClr val="tx1"/>
          </a:solidFill>
          <a:latin typeface="+mn-lt"/>
          <a:ea typeface="+mn-ea"/>
          <a:cs typeface="+mn-cs"/>
        </a:defRPr>
      </a:lvl9pPr>
      <a:extLst/>
    </p:bodyStyle>
    <p:otherStyle>
      <a:lvl1pPr marL="0" algn="l" rtl="0" eaLnBrk="1" hangingPunct="1">
        <a:defRPr>
          <a:solidFill>
            <a:schemeClr val="tx1"/>
          </a:solidFill>
          <a:latin typeface="+mn-lt"/>
          <a:ea typeface="+mn-ea"/>
          <a:cs typeface="+mn-cs"/>
        </a:defRPr>
      </a:lvl1pPr>
      <a:lvl2pPr marL="457200" algn="l" rtl="0" eaLnBrk="1" hangingPunct="1">
        <a:defRPr>
          <a:solidFill>
            <a:schemeClr val="tx1"/>
          </a:solidFill>
          <a:latin typeface="+mn-lt"/>
          <a:ea typeface="+mn-ea"/>
          <a:cs typeface="+mn-cs"/>
        </a:defRPr>
      </a:lvl2pPr>
      <a:lvl3pPr marL="914400" algn="l" rtl="0" eaLnBrk="1" hangingPunct="1">
        <a:defRPr>
          <a:solidFill>
            <a:schemeClr val="tx1"/>
          </a:solidFill>
          <a:latin typeface="+mn-lt"/>
          <a:ea typeface="+mn-ea"/>
          <a:cs typeface="+mn-cs"/>
        </a:defRPr>
      </a:lvl3pPr>
      <a:lvl4pPr marL="1371600" algn="l" rtl="0" eaLnBrk="1" hangingPunct="1">
        <a:defRPr>
          <a:solidFill>
            <a:schemeClr val="tx1"/>
          </a:solidFill>
          <a:latin typeface="+mn-lt"/>
          <a:ea typeface="+mn-ea"/>
          <a:cs typeface="+mn-cs"/>
        </a:defRPr>
      </a:lvl4pPr>
      <a:lvl5pPr marL="1828800" algn="l" rtl="0" eaLnBrk="1" hangingPunct="1">
        <a:defRPr>
          <a:solidFill>
            <a:schemeClr val="tx1"/>
          </a:solidFill>
          <a:latin typeface="+mn-lt"/>
          <a:ea typeface="+mn-ea"/>
          <a:cs typeface="+mn-cs"/>
        </a:defRPr>
      </a:lvl5pPr>
      <a:lvl6pPr marL="2286000" algn="l" rtl="0" eaLnBrk="1" hangingPunct="1">
        <a:defRPr>
          <a:solidFill>
            <a:schemeClr val="tx1"/>
          </a:solidFill>
          <a:latin typeface="+mn-lt"/>
          <a:ea typeface="+mn-ea"/>
          <a:cs typeface="+mn-cs"/>
        </a:defRPr>
      </a:lvl6pPr>
      <a:lvl7pPr marL="2743200" algn="l" rtl="0" eaLnBrk="1" hangingPunct="1">
        <a:defRPr>
          <a:solidFill>
            <a:schemeClr val="tx1"/>
          </a:solidFill>
          <a:latin typeface="+mn-lt"/>
          <a:ea typeface="+mn-ea"/>
          <a:cs typeface="+mn-cs"/>
        </a:defRPr>
      </a:lvl7pPr>
      <a:lvl8pPr marL="3200400" algn="l" rtl="0" eaLnBrk="1" hangingPunct="1">
        <a:defRPr>
          <a:solidFill>
            <a:schemeClr val="tx1"/>
          </a:solidFill>
          <a:latin typeface="+mn-lt"/>
          <a:ea typeface="+mn-ea"/>
          <a:cs typeface="+mn-cs"/>
        </a:defRPr>
      </a:lvl8pPr>
      <a:lvl9pPr marL="3657600" algn="l" rtl="0" eaLnBrk="1" hangingPunct="1">
        <a:defRPr>
          <a:solidFill>
            <a:schemeClr val="tx1"/>
          </a:solidFill>
          <a:latin typeface="+mn-lt"/>
          <a:ea typeface="+mn-ea"/>
          <a:cs typeface="+mn-cs"/>
        </a:defRPr>
      </a:lvl9pPr>
      <a:extLst/>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bwMode="gray">
      <p:bgPr>
        <a:solidFill>
          <a:schemeClr val="tx1"/>
        </a:solidFill>
        <a:effectLst/>
      </p:bgPr>
    </p:bg>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p:custDataLst>
              <p:tags r:id="rId11"/>
            </p:custDataLst>
            <p:extLst>
              <p:ext uri="{D42A27DB-BD31-4B8C-83A1-F6EECF244321}">
                <p14:modId xmlns:p14="http://schemas.microsoft.com/office/powerpoint/2010/main" val="1530697449"/>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45104" name="think-cell Folie" r:id="rId12" imgW="270" imgH="270" progId="TCLayout.ActiveDocument.1">
                  <p:embed/>
                </p:oleObj>
              </mc:Choice>
              <mc:Fallback>
                <p:oleObj name="think-cell Folie" r:id="rId12" imgW="270" imgH="270" progId="TCLayout.ActiveDocument.1">
                  <p:embed/>
                  <p:pic>
                    <p:nvPicPr>
                      <p:cNvPr id="0" name=""/>
                      <p:cNvPicPr/>
                      <p:nvPr/>
                    </p:nvPicPr>
                    <p:blipFill>
                      <a:blip r:embed="rId13"/>
                      <a:stretch>
                        <a:fillRect/>
                      </a:stretch>
                    </p:blipFill>
                    <p:spPr>
                      <a:xfrm>
                        <a:off x="1588" y="1588"/>
                        <a:ext cx="1587" cy="1587"/>
                      </a:xfrm>
                      <a:prstGeom prst="rect">
                        <a:avLst/>
                      </a:prstGeom>
                    </p:spPr>
                  </p:pic>
                </p:oleObj>
              </mc:Fallback>
            </mc:AlternateContent>
          </a:graphicData>
        </a:graphic>
      </p:graphicFrame>
      <p:pic>
        <p:nvPicPr>
          <p:cNvPr id="15" name="Picture 3" descr="Hintergrund"/>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pic>
        <p:nvPicPr>
          <p:cNvPr id="9" name="Image 66" descr="shadow-v2.png"/>
          <p:cNvPicPr>
            <a:picLocks noChangeAspect="1"/>
          </p:cNvPicPr>
          <p:nvPr/>
        </p:nvPicPr>
        <p:blipFill>
          <a:blip r:embed="rId15">
            <a:extLst>
              <a:ext uri="{28A0092B-C50C-407E-A947-70E740481C1C}">
                <a14:useLocalDpi xmlns:a14="http://schemas.microsoft.com/office/drawing/2010/main" val="0"/>
              </a:ext>
            </a:extLst>
          </a:blip>
          <a:srcRect t="8528" b="51877"/>
          <a:stretch>
            <a:fillRect/>
          </a:stretch>
        </p:blipFill>
        <p:spPr bwMode="auto">
          <a:xfrm>
            <a:off x="0" y="6381750"/>
            <a:ext cx="8856663" cy="206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6" name="Rectangle 6"/>
          <p:cNvSpPr>
            <a:spLocks noGrp="1"/>
          </p:cNvSpPr>
          <p:nvPr>
            <p:ph type="title"/>
          </p:nvPr>
        </p:nvSpPr>
        <p:spPr>
          <a:xfrm>
            <a:off x="648000" y="334800"/>
            <a:ext cx="7992000" cy="93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fontAlgn="base">
              <a:spcAft>
                <a:spcPct val="0"/>
              </a:spcAft>
            </a:pPr>
            <a:r>
              <a:rPr lang="en-GB" noProof="1"/>
              <a:t>Click to edit master title style</a:t>
            </a:r>
            <a:endParaRPr lang="en-GB" dirty="0"/>
          </a:p>
        </p:txBody>
      </p:sp>
      <p:grpSp>
        <p:nvGrpSpPr>
          <p:cNvPr id="10" name="Group 7"/>
          <p:cNvGrpSpPr>
            <a:grpSpLocks/>
          </p:cNvGrpSpPr>
          <p:nvPr/>
        </p:nvGrpSpPr>
        <p:grpSpPr bwMode="auto">
          <a:xfrm>
            <a:off x="7777163" y="6526213"/>
            <a:ext cx="863600" cy="236537"/>
            <a:chOff x="1005" y="1644"/>
            <a:chExt cx="3749" cy="1030"/>
          </a:xfrm>
        </p:grpSpPr>
        <p:sp>
          <p:nvSpPr>
            <p:cNvPr id="11" name="Freeform 8"/>
            <p:cNvSpPr>
              <a:spLocks/>
            </p:cNvSpPr>
            <p:nvPr userDrawn="1"/>
          </p:nvSpPr>
          <p:spPr bwMode="auto">
            <a:xfrm>
              <a:off x="1962" y="2123"/>
              <a:ext cx="314" cy="256"/>
            </a:xfrm>
            <a:custGeom>
              <a:avLst/>
              <a:gdLst>
                <a:gd name="T0" fmla="*/ 108 w 314"/>
                <a:gd name="T1" fmla="*/ 256 h 256"/>
                <a:gd name="T2" fmla="*/ 314 w 314"/>
                <a:gd name="T3" fmla="*/ 0 h 256"/>
                <a:gd name="T4" fmla="*/ 101 w 314"/>
                <a:gd name="T5" fmla="*/ 0 h 256"/>
                <a:gd name="T6" fmla="*/ 0 w 314"/>
                <a:gd name="T7" fmla="*/ 126 h 256"/>
                <a:gd name="T8" fmla="*/ 108 w 314"/>
                <a:gd name="T9" fmla="*/ 256 h 256"/>
              </a:gdLst>
              <a:ahLst/>
              <a:cxnLst>
                <a:cxn ang="0">
                  <a:pos x="T0" y="T1"/>
                </a:cxn>
                <a:cxn ang="0">
                  <a:pos x="T2" y="T3"/>
                </a:cxn>
                <a:cxn ang="0">
                  <a:pos x="T4" y="T5"/>
                </a:cxn>
                <a:cxn ang="0">
                  <a:pos x="T6" y="T7"/>
                </a:cxn>
                <a:cxn ang="0">
                  <a:pos x="T8" y="T9"/>
                </a:cxn>
              </a:cxnLst>
              <a:rect l="0" t="0" r="r" b="b"/>
              <a:pathLst>
                <a:path w="314" h="256">
                  <a:moveTo>
                    <a:pt x="108" y="256"/>
                  </a:moveTo>
                  <a:lnTo>
                    <a:pt x="314" y="0"/>
                  </a:lnTo>
                  <a:lnTo>
                    <a:pt x="101" y="0"/>
                  </a:lnTo>
                  <a:lnTo>
                    <a:pt x="0" y="126"/>
                  </a:lnTo>
                  <a:lnTo>
                    <a:pt x="108" y="256"/>
                  </a:lnTo>
                  <a:close/>
                </a:path>
              </a:pathLst>
            </a:custGeom>
            <a:solidFill>
              <a:srgbClr val="F15A2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solidFill>
                  <a:srgbClr val="000000"/>
                </a:solidFill>
              </a:endParaRPr>
            </a:p>
          </p:txBody>
        </p:sp>
        <p:sp>
          <p:nvSpPr>
            <p:cNvPr id="12" name="Freeform 9"/>
            <p:cNvSpPr>
              <a:spLocks noEditPoints="1"/>
            </p:cNvSpPr>
            <p:nvPr userDrawn="1"/>
          </p:nvSpPr>
          <p:spPr bwMode="auto">
            <a:xfrm>
              <a:off x="1005" y="1644"/>
              <a:ext cx="1183" cy="1014"/>
            </a:xfrm>
            <a:custGeom>
              <a:avLst/>
              <a:gdLst>
                <a:gd name="T0" fmla="*/ 359 w 501"/>
                <a:gd name="T1" fmla="*/ 313 h 429"/>
                <a:gd name="T2" fmla="*/ 339 w 501"/>
                <a:gd name="T3" fmla="*/ 287 h 429"/>
                <a:gd name="T4" fmla="*/ 331 w 501"/>
                <a:gd name="T5" fmla="*/ 277 h 429"/>
                <a:gd name="T6" fmla="*/ 288 w 501"/>
                <a:gd name="T7" fmla="*/ 257 h 429"/>
                <a:gd name="T8" fmla="*/ 232 w 501"/>
                <a:gd name="T9" fmla="*/ 313 h 429"/>
                <a:gd name="T10" fmla="*/ 288 w 501"/>
                <a:gd name="T11" fmla="*/ 368 h 429"/>
                <a:gd name="T12" fmla="*/ 331 w 501"/>
                <a:gd name="T13" fmla="*/ 348 h 429"/>
                <a:gd name="T14" fmla="*/ 339 w 501"/>
                <a:gd name="T15" fmla="*/ 338 h 429"/>
                <a:gd name="T16" fmla="*/ 359 w 501"/>
                <a:gd name="T17" fmla="*/ 313 h 429"/>
                <a:gd name="T18" fmla="*/ 162 w 501"/>
                <a:gd name="T19" fmla="*/ 312 h 429"/>
                <a:gd name="T20" fmla="*/ 288 w 501"/>
                <a:gd name="T21" fmla="*/ 188 h 429"/>
                <a:gd name="T22" fmla="*/ 384 w 501"/>
                <a:gd name="T23" fmla="*/ 232 h 429"/>
                <a:gd name="T24" fmla="*/ 385 w 501"/>
                <a:gd name="T25" fmla="*/ 234 h 429"/>
                <a:gd name="T26" fmla="*/ 387 w 501"/>
                <a:gd name="T27" fmla="*/ 233 h 429"/>
                <a:gd name="T28" fmla="*/ 250 w 501"/>
                <a:gd name="T29" fmla="*/ 0 h 429"/>
                <a:gd name="T30" fmla="*/ 0 w 501"/>
                <a:gd name="T31" fmla="*/ 429 h 429"/>
                <a:gd name="T32" fmla="*/ 244 w 501"/>
                <a:gd name="T33" fmla="*/ 429 h 429"/>
                <a:gd name="T34" fmla="*/ 245 w 501"/>
                <a:gd name="T35" fmla="*/ 428 h 429"/>
                <a:gd name="T36" fmla="*/ 220 w 501"/>
                <a:gd name="T37" fmla="*/ 417 h 429"/>
                <a:gd name="T38" fmla="*/ 162 w 501"/>
                <a:gd name="T39" fmla="*/ 312 h 429"/>
                <a:gd name="T40" fmla="*/ 496 w 501"/>
                <a:gd name="T41" fmla="*/ 427 h 429"/>
                <a:gd name="T42" fmla="*/ 470 w 501"/>
                <a:gd name="T43" fmla="*/ 420 h 429"/>
                <a:gd name="T44" fmla="*/ 405 w 501"/>
                <a:gd name="T45" fmla="*/ 367 h 429"/>
                <a:gd name="T46" fmla="*/ 380 w 501"/>
                <a:gd name="T47" fmla="*/ 398 h 429"/>
                <a:gd name="T48" fmla="*/ 333 w 501"/>
                <a:gd name="T49" fmla="*/ 428 h 429"/>
                <a:gd name="T50" fmla="*/ 333 w 501"/>
                <a:gd name="T51" fmla="*/ 429 h 429"/>
                <a:gd name="T52" fmla="*/ 501 w 501"/>
                <a:gd name="T53" fmla="*/ 429 h 429"/>
                <a:gd name="T54" fmla="*/ 501 w 501"/>
                <a:gd name="T55" fmla="*/ 428 h 429"/>
                <a:gd name="T56" fmla="*/ 496 w 501"/>
                <a:gd name="T57" fmla="*/ 427 h 4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01" h="429">
                  <a:moveTo>
                    <a:pt x="359" y="313"/>
                  </a:moveTo>
                  <a:cubicBezTo>
                    <a:pt x="353" y="305"/>
                    <a:pt x="350" y="300"/>
                    <a:pt x="339" y="287"/>
                  </a:cubicBezTo>
                  <a:cubicBezTo>
                    <a:pt x="336" y="283"/>
                    <a:pt x="335" y="282"/>
                    <a:pt x="331" y="277"/>
                  </a:cubicBezTo>
                  <a:cubicBezTo>
                    <a:pt x="320" y="265"/>
                    <a:pt x="306" y="257"/>
                    <a:pt x="288" y="257"/>
                  </a:cubicBezTo>
                  <a:cubicBezTo>
                    <a:pt x="257" y="257"/>
                    <a:pt x="232" y="282"/>
                    <a:pt x="232" y="313"/>
                  </a:cubicBezTo>
                  <a:cubicBezTo>
                    <a:pt x="232" y="343"/>
                    <a:pt x="257" y="368"/>
                    <a:pt x="288" y="368"/>
                  </a:cubicBezTo>
                  <a:cubicBezTo>
                    <a:pt x="306" y="368"/>
                    <a:pt x="320" y="360"/>
                    <a:pt x="331" y="348"/>
                  </a:cubicBezTo>
                  <a:cubicBezTo>
                    <a:pt x="335" y="343"/>
                    <a:pt x="336" y="342"/>
                    <a:pt x="339" y="338"/>
                  </a:cubicBezTo>
                  <a:cubicBezTo>
                    <a:pt x="350" y="325"/>
                    <a:pt x="353" y="320"/>
                    <a:pt x="359" y="313"/>
                  </a:cubicBezTo>
                  <a:moveTo>
                    <a:pt x="162" y="312"/>
                  </a:moveTo>
                  <a:cubicBezTo>
                    <a:pt x="162" y="243"/>
                    <a:pt x="218" y="188"/>
                    <a:pt x="288" y="188"/>
                  </a:cubicBezTo>
                  <a:cubicBezTo>
                    <a:pt x="322" y="188"/>
                    <a:pt x="357" y="201"/>
                    <a:pt x="384" y="232"/>
                  </a:cubicBezTo>
                  <a:cubicBezTo>
                    <a:pt x="385" y="234"/>
                    <a:pt x="385" y="234"/>
                    <a:pt x="385" y="234"/>
                  </a:cubicBezTo>
                  <a:cubicBezTo>
                    <a:pt x="387" y="233"/>
                    <a:pt x="387" y="233"/>
                    <a:pt x="387" y="233"/>
                  </a:cubicBezTo>
                  <a:cubicBezTo>
                    <a:pt x="250" y="0"/>
                    <a:pt x="250" y="0"/>
                    <a:pt x="250" y="0"/>
                  </a:cubicBezTo>
                  <a:cubicBezTo>
                    <a:pt x="0" y="429"/>
                    <a:pt x="0" y="429"/>
                    <a:pt x="0" y="429"/>
                  </a:cubicBezTo>
                  <a:cubicBezTo>
                    <a:pt x="244" y="429"/>
                    <a:pt x="244" y="429"/>
                    <a:pt x="244" y="429"/>
                  </a:cubicBezTo>
                  <a:cubicBezTo>
                    <a:pt x="245" y="428"/>
                    <a:pt x="245" y="428"/>
                    <a:pt x="245" y="428"/>
                  </a:cubicBezTo>
                  <a:cubicBezTo>
                    <a:pt x="234" y="425"/>
                    <a:pt x="224" y="419"/>
                    <a:pt x="220" y="417"/>
                  </a:cubicBezTo>
                  <a:cubicBezTo>
                    <a:pt x="185" y="395"/>
                    <a:pt x="162" y="357"/>
                    <a:pt x="162" y="312"/>
                  </a:cubicBezTo>
                  <a:moveTo>
                    <a:pt x="496" y="427"/>
                  </a:moveTo>
                  <a:cubicBezTo>
                    <a:pt x="485" y="425"/>
                    <a:pt x="476" y="422"/>
                    <a:pt x="470" y="420"/>
                  </a:cubicBezTo>
                  <a:cubicBezTo>
                    <a:pt x="444" y="409"/>
                    <a:pt x="423" y="389"/>
                    <a:pt x="405" y="367"/>
                  </a:cubicBezTo>
                  <a:cubicBezTo>
                    <a:pt x="405" y="367"/>
                    <a:pt x="392" y="385"/>
                    <a:pt x="380" y="398"/>
                  </a:cubicBezTo>
                  <a:cubicBezTo>
                    <a:pt x="362" y="417"/>
                    <a:pt x="343" y="425"/>
                    <a:pt x="333" y="428"/>
                  </a:cubicBezTo>
                  <a:cubicBezTo>
                    <a:pt x="333" y="429"/>
                    <a:pt x="333" y="429"/>
                    <a:pt x="333" y="429"/>
                  </a:cubicBezTo>
                  <a:cubicBezTo>
                    <a:pt x="501" y="429"/>
                    <a:pt x="501" y="429"/>
                    <a:pt x="501" y="429"/>
                  </a:cubicBezTo>
                  <a:cubicBezTo>
                    <a:pt x="501" y="428"/>
                    <a:pt x="501" y="428"/>
                    <a:pt x="501" y="428"/>
                  </a:cubicBezTo>
                  <a:cubicBezTo>
                    <a:pt x="501" y="428"/>
                    <a:pt x="499" y="427"/>
                    <a:pt x="496" y="427"/>
                  </a:cubicBezTo>
                </a:path>
              </a:pathLst>
            </a:custGeom>
            <a:solidFill>
              <a:srgbClr val="005BA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solidFill>
                  <a:srgbClr val="000000"/>
                </a:solidFill>
              </a:endParaRPr>
            </a:p>
          </p:txBody>
        </p:sp>
        <p:sp>
          <p:nvSpPr>
            <p:cNvPr id="14" name="Freeform 10"/>
            <p:cNvSpPr>
              <a:spLocks noEditPoints="1"/>
            </p:cNvSpPr>
            <p:nvPr userDrawn="1"/>
          </p:nvSpPr>
          <p:spPr bwMode="auto">
            <a:xfrm>
              <a:off x="2540" y="1904"/>
              <a:ext cx="2214" cy="770"/>
            </a:xfrm>
            <a:custGeom>
              <a:avLst/>
              <a:gdLst>
                <a:gd name="T0" fmla="*/ 171 w 937"/>
                <a:gd name="T1" fmla="*/ 136 h 326"/>
                <a:gd name="T2" fmla="*/ 78 w 937"/>
                <a:gd name="T3" fmla="*/ 89 h 326"/>
                <a:gd name="T4" fmla="*/ 125 w 937"/>
                <a:gd name="T5" fmla="*/ 53 h 326"/>
                <a:gd name="T6" fmla="*/ 186 w 937"/>
                <a:gd name="T7" fmla="*/ 100 h 326"/>
                <a:gd name="T8" fmla="*/ 253 w 937"/>
                <a:gd name="T9" fmla="*/ 100 h 326"/>
                <a:gd name="T10" fmla="*/ 128 w 937"/>
                <a:gd name="T11" fmla="*/ 0 h 326"/>
                <a:gd name="T12" fmla="*/ 12 w 937"/>
                <a:gd name="T13" fmla="*/ 94 h 326"/>
                <a:gd name="T14" fmla="*/ 104 w 937"/>
                <a:gd name="T15" fmla="*/ 183 h 326"/>
                <a:gd name="T16" fmla="*/ 197 w 937"/>
                <a:gd name="T17" fmla="*/ 234 h 326"/>
                <a:gd name="T18" fmla="*/ 136 w 937"/>
                <a:gd name="T19" fmla="*/ 273 h 326"/>
                <a:gd name="T20" fmla="*/ 67 w 937"/>
                <a:gd name="T21" fmla="*/ 215 h 326"/>
                <a:gd name="T22" fmla="*/ 1 w 937"/>
                <a:gd name="T23" fmla="*/ 215 h 326"/>
                <a:gd name="T24" fmla="*/ 134 w 937"/>
                <a:gd name="T25" fmla="*/ 326 h 326"/>
                <a:gd name="T26" fmla="*/ 263 w 937"/>
                <a:gd name="T27" fmla="*/ 226 h 326"/>
                <a:gd name="T28" fmla="*/ 171 w 937"/>
                <a:gd name="T29" fmla="*/ 136 h 326"/>
                <a:gd name="T30" fmla="*/ 541 w 937"/>
                <a:gd name="T31" fmla="*/ 121 h 326"/>
                <a:gd name="T32" fmla="*/ 541 w 937"/>
                <a:gd name="T33" fmla="*/ 121 h 326"/>
                <a:gd name="T34" fmla="*/ 473 w 937"/>
                <a:gd name="T35" fmla="*/ 87 h 326"/>
                <a:gd name="T36" fmla="*/ 374 w 937"/>
                <a:gd name="T37" fmla="*/ 204 h 326"/>
                <a:gd name="T38" fmla="*/ 475 w 937"/>
                <a:gd name="T39" fmla="*/ 325 h 326"/>
                <a:gd name="T40" fmla="*/ 543 w 937"/>
                <a:gd name="T41" fmla="*/ 290 h 326"/>
                <a:gd name="T42" fmla="*/ 544 w 937"/>
                <a:gd name="T43" fmla="*/ 290 h 326"/>
                <a:gd name="T44" fmla="*/ 544 w 937"/>
                <a:gd name="T45" fmla="*/ 319 h 326"/>
                <a:gd name="T46" fmla="*/ 603 w 937"/>
                <a:gd name="T47" fmla="*/ 319 h 326"/>
                <a:gd name="T48" fmla="*/ 603 w 937"/>
                <a:gd name="T49" fmla="*/ 8 h 326"/>
                <a:gd name="T50" fmla="*/ 541 w 937"/>
                <a:gd name="T51" fmla="*/ 8 h 326"/>
                <a:gd name="T52" fmla="*/ 541 w 937"/>
                <a:gd name="T53" fmla="*/ 121 h 326"/>
                <a:gd name="T54" fmla="*/ 490 w 937"/>
                <a:gd name="T55" fmla="*/ 278 h 326"/>
                <a:gd name="T56" fmla="*/ 436 w 937"/>
                <a:gd name="T57" fmla="*/ 206 h 326"/>
                <a:gd name="T58" fmla="*/ 490 w 937"/>
                <a:gd name="T59" fmla="*/ 134 h 326"/>
                <a:gd name="T60" fmla="*/ 543 w 937"/>
                <a:gd name="T61" fmla="*/ 205 h 326"/>
                <a:gd name="T62" fmla="*/ 490 w 937"/>
                <a:gd name="T63" fmla="*/ 278 h 326"/>
                <a:gd name="T64" fmla="*/ 741 w 937"/>
                <a:gd name="T65" fmla="*/ 87 h 326"/>
                <a:gd name="T66" fmla="*/ 626 w 937"/>
                <a:gd name="T67" fmla="*/ 206 h 326"/>
                <a:gd name="T68" fmla="*/ 741 w 937"/>
                <a:gd name="T69" fmla="*/ 325 h 326"/>
                <a:gd name="T70" fmla="*/ 846 w 937"/>
                <a:gd name="T71" fmla="*/ 249 h 326"/>
                <a:gd name="T72" fmla="*/ 792 w 937"/>
                <a:gd name="T73" fmla="*/ 249 h 326"/>
                <a:gd name="T74" fmla="*/ 743 w 937"/>
                <a:gd name="T75" fmla="*/ 278 h 326"/>
                <a:gd name="T76" fmla="*/ 687 w 937"/>
                <a:gd name="T77" fmla="*/ 221 h 326"/>
                <a:gd name="T78" fmla="*/ 850 w 937"/>
                <a:gd name="T79" fmla="*/ 221 h 326"/>
                <a:gd name="T80" fmla="*/ 741 w 937"/>
                <a:gd name="T81" fmla="*/ 87 h 326"/>
                <a:gd name="T82" fmla="*/ 687 w 937"/>
                <a:gd name="T83" fmla="*/ 182 h 326"/>
                <a:gd name="T84" fmla="*/ 739 w 937"/>
                <a:gd name="T85" fmla="*/ 134 h 326"/>
                <a:gd name="T86" fmla="*/ 788 w 937"/>
                <a:gd name="T87" fmla="*/ 182 h 326"/>
                <a:gd name="T88" fmla="*/ 687 w 937"/>
                <a:gd name="T89" fmla="*/ 182 h 326"/>
                <a:gd name="T90" fmla="*/ 875 w 937"/>
                <a:gd name="T91" fmla="*/ 319 h 326"/>
                <a:gd name="T92" fmla="*/ 937 w 937"/>
                <a:gd name="T93" fmla="*/ 319 h 326"/>
                <a:gd name="T94" fmla="*/ 937 w 937"/>
                <a:gd name="T95" fmla="*/ 8 h 326"/>
                <a:gd name="T96" fmla="*/ 875 w 937"/>
                <a:gd name="T97" fmla="*/ 8 h 326"/>
                <a:gd name="T98" fmla="*/ 875 w 937"/>
                <a:gd name="T99" fmla="*/ 319 h 326"/>
                <a:gd name="T100" fmla="*/ 286 w 937"/>
                <a:gd name="T101" fmla="*/ 319 h 326"/>
                <a:gd name="T102" fmla="*/ 348 w 937"/>
                <a:gd name="T103" fmla="*/ 319 h 326"/>
                <a:gd name="T104" fmla="*/ 348 w 937"/>
                <a:gd name="T105" fmla="*/ 93 h 326"/>
                <a:gd name="T106" fmla="*/ 286 w 937"/>
                <a:gd name="T107" fmla="*/ 93 h 326"/>
                <a:gd name="T108" fmla="*/ 286 w 937"/>
                <a:gd name="T109" fmla="*/ 319 h 326"/>
                <a:gd name="T110" fmla="*/ 286 w 937"/>
                <a:gd name="T111" fmla="*/ 59 h 326"/>
                <a:gd name="T112" fmla="*/ 348 w 937"/>
                <a:gd name="T113" fmla="*/ 59 h 326"/>
                <a:gd name="T114" fmla="*/ 348 w 937"/>
                <a:gd name="T115" fmla="*/ 8 h 326"/>
                <a:gd name="T116" fmla="*/ 286 w 937"/>
                <a:gd name="T117" fmla="*/ 8 h 326"/>
                <a:gd name="T118" fmla="*/ 286 w 937"/>
                <a:gd name="T119" fmla="*/ 59 h 3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937" h="326">
                  <a:moveTo>
                    <a:pt x="171" y="136"/>
                  </a:moveTo>
                  <a:cubicBezTo>
                    <a:pt x="93" y="116"/>
                    <a:pt x="78" y="113"/>
                    <a:pt x="78" y="89"/>
                  </a:cubicBezTo>
                  <a:cubicBezTo>
                    <a:pt x="78" y="63"/>
                    <a:pt x="103" y="53"/>
                    <a:pt x="125" y="53"/>
                  </a:cubicBezTo>
                  <a:cubicBezTo>
                    <a:pt x="158" y="53"/>
                    <a:pt x="184" y="63"/>
                    <a:pt x="186" y="100"/>
                  </a:cubicBezTo>
                  <a:cubicBezTo>
                    <a:pt x="253" y="100"/>
                    <a:pt x="253" y="100"/>
                    <a:pt x="253" y="100"/>
                  </a:cubicBezTo>
                  <a:cubicBezTo>
                    <a:pt x="253" y="29"/>
                    <a:pt x="193" y="0"/>
                    <a:pt x="128" y="0"/>
                  </a:cubicBezTo>
                  <a:cubicBezTo>
                    <a:pt x="72" y="0"/>
                    <a:pt x="12" y="31"/>
                    <a:pt x="12" y="94"/>
                  </a:cubicBezTo>
                  <a:cubicBezTo>
                    <a:pt x="12" y="153"/>
                    <a:pt x="58" y="171"/>
                    <a:pt x="104" y="183"/>
                  </a:cubicBezTo>
                  <a:cubicBezTo>
                    <a:pt x="150" y="195"/>
                    <a:pt x="197" y="201"/>
                    <a:pt x="197" y="234"/>
                  </a:cubicBezTo>
                  <a:cubicBezTo>
                    <a:pt x="197" y="266"/>
                    <a:pt x="160" y="273"/>
                    <a:pt x="136" y="273"/>
                  </a:cubicBezTo>
                  <a:cubicBezTo>
                    <a:pt x="100" y="273"/>
                    <a:pt x="67" y="257"/>
                    <a:pt x="67" y="215"/>
                  </a:cubicBezTo>
                  <a:cubicBezTo>
                    <a:pt x="1" y="215"/>
                    <a:pt x="1" y="215"/>
                    <a:pt x="1" y="215"/>
                  </a:cubicBezTo>
                  <a:cubicBezTo>
                    <a:pt x="0" y="292"/>
                    <a:pt x="65" y="326"/>
                    <a:pt x="134" y="326"/>
                  </a:cubicBezTo>
                  <a:cubicBezTo>
                    <a:pt x="218" y="326"/>
                    <a:pt x="263" y="283"/>
                    <a:pt x="263" y="226"/>
                  </a:cubicBezTo>
                  <a:cubicBezTo>
                    <a:pt x="263" y="156"/>
                    <a:pt x="193" y="141"/>
                    <a:pt x="171" y="136"/>
                  </a:cubicBezTo>
                  <a:moveTo>
                    <a:pt x="541" y="121"/>
                  </a:moveTo>
                  <a:cubicBezTo>
                    <a:pt x="541" y="121"/>
                    <a:pt x="541" y="121"/>
                    <a:pt x="541" y="121"/>
                  </a:cubicBezTo>
                  <a:cubicBezTo>
                    <a:pt x="526" y="99"/>
                    <a:pt x="500" y="87"/>
                    <a:pt x="473" y="87"/>
                  </a:cubicBezTo>
                  <a:cubicBezTo>
                    <a:pt x="407" y="87"/>
                    <a:pt x="374" y="144"/>
                    <a:pt x="374" y="204"/>
                  </a:cubicBezTo>
                  <a:cubicBezTo>
                    <a:pt x="374" y="266"/>
                    <a:pt x="407" y="325"/>
                    <a:pt x="475" y="325"/>
                  </a:cubicBezTo>
                  <a:cubicBezTo>
                    <a:pt x="504" y="325"/>
                    <a:pt x="529" y="314"/>
                    <a:pt x="543" y="290"/>
                  </a:cubicBezTo>
                  <a:cubicBezTo>
                    <a:pt x="544" y="290"/>
                    <a:pt x="544" y="290"/>
                    <a:pt x="544" y="290"/>
                  </a:cubicBezTo>
                  <a:cubicBezTo>
                    <a:pt x="544" y="319"/>
                    <a:pt x="544" y="319"/>
                    <a:pt x="544" y="319"/>
                  </a:cubicBezTo>
                  <a:cubicBezTo>
                    <a:pt x="603" y="319"/>
                    <a:pt x="603" y="319"/>
                    <a:pt x="603" y="319"/>
                  </a:cubicBezTo>
                  <a:cubicBezTo>
                    <a:pt x="603" y="8"/>
                    <a:pt x="603" y="8"/>
                    <a:pt x="603" y="8"/>
                  </a:cubicBezTo>
                  <a:cubicBezTo>
                    <a:pt x="541" y="8"/>
                    <a:pt x="541" y="8"/>
                    <a:pt x="541" y="8"/>
                  </a:cubicBezTo>
                  <a:lnTo>
                    <a:pt x="541" y="121"/>
                  </a:lnTo>
                  <a:close/>
                  <a:moveTo>
                    <a:pt x="490" y="278"/>
                  </a:moveTo>
                  <a:cubicBezTo>
                    <a:pt x="452" y="278"/>
                    <a:pt x="436" y="241"/>
                    <a:pt x="436" y="206"/>
                  </a:cubicBezTo>
                  <a:cubicBezTo>
                    <a:pt x="436" y="169"/>
                    <a:pt x="449" y="134"/>
                    <a:pt x="490" y="134"/>
                  </a:cubicBezTo>
                  <a:cubicBezTo>
                    <a:pt x="530" y="134"/>
                    <a:pt x="543" y="169"/>
                    <a:pt x="543" y="205"/>
                  </a:cubicBezTo>
                  <a:cubicBezTo>
                    <a:pt x="543" y="242"/>
                    <a:pt x="531" y="278"/>
                    <a:pt x="490" y="278"/>
                  </a:cubicBezTo>
                  <a:moveTo>
                    <a:pt x="741" y="87"/>
                  </a:moveTo>
                  <a:cubicBezTo>
                    <a:pt x="672" y="87"/>
                    <a:pt x="626" y="139"/>
                    <a:pt x="626" y="206"/>
                  </a:cubicBezTo>
                  <a:cubicBezTo>
                    <a:pt x="626" y="276"/>
                    <a:pt x="670" y="325"/>
                    <a:pt x="741" y="325"/>
                  </a:cubicBezTo>
                  <a:cubicBezTo>
                    <a:pt x="792" y="325"/>
                    <a:pt x="829" y="302"/>
                    <a:pt x="846" y="249"/>
                  </a:cubicBezTo>
                  <a:cubicBezTo>
                    <a:pt x="792" y="249"/>
                    <a:pt x="792" y="249"/>
                    <a:pt x="792" y="249"/>
                  </a:cubicBezTo>
                  <a:cubicBezTo>
                    <a:pt x="788" y="263"/>
                    <a:pt x="768" y="278"/>
                    <a:pt x="743" y="278"/>
                  </a:cubicBezTo>
                  <a:cubicBezTo>
                    <a:pt x="708" y="278"/>
                    <a:pt x="689" y="260"/>
                    <a:pt x="687" y="221"/>
                  </a:cubicBezTo>
                  <a:cubicBezTo>
                    <a:pt x="850" y="221"/>
                    <a:pt x="850" y="221"/>
                    <a:pt x="850" y="221"/>
                  </a:cubicBezTo>
                  <a:cubicBezTo>
                    <a:pt x="854" y="152"/>
                    <a:pt x="817" y="87"/>
                    <a:pt x="741" y="87"/>
                  </a:cubicBezTo>
                  <a:moveTo>
                    <a:pt x="687" y="182"/>
                  </a:moveTo>
                  <a:cubicBezTo>
                    <a:pt x="688" y="164"/>
                    <a:pt x="700" y="134"/>
                    <a:pt x="739" y="134"/>
                  </a:cubicBezTo>
                  <a:cubicBezTo>
                    <a:pt x="769" y="134"/>
                    <a:pt x="782" y="151"/>
                    <a:pt x="788" y="182"/>
                  </a:cubicBezTo>
                  <a:lnTo>
                    <a:pt x="687" y="182"/>
                  </a:lnTo>
                  <a:close/>
                  <a:moveTo>
                    <a:pt x="875" y="319"/>
                  </a:moveTo>
                  <a:cubicBezTo>
                    <a:pt x="937" y="319"/>
                    <a:pt x="937" y="319"/>
                    <a:pt x="937" y="319"/>
                  </a:cubicBezTo>
                  <a:cubicBezTo>
                    <a:pt x="937" y="8"/>
                    <a:pt x="937" y="8"/>
                    <a:pt x="937" y="8"/>
                  </a:cubicBezTo>
                  <a:cubicBezTo>
                    <a:pt x="875" y="8"/>
                    <a:pt x="875" y="8"/>
                    <a:pt x="875" y="8"/>
                  </a:cubicBezTo>
                  <a:lnTo>
                    <a:pt x="875" y="319"/>
                  </a:lnTo>
                  <a:close/>
                  <a:moveTo>
                    <a:pt x="286" y="319"/>
                  </a:moveTo>
                  <a:cubicBezTo>
                    <a:pt x="348" y="319"/>
                    <a:pt x="348" y="319"/>
                    <a:pt x="348" y="319"/>
                  </a:cubicBezTo>
                  <a:cubicBezTo>
                    <a:pt x="348" y="93"/>
                    <a:pt x="348" y="93"/>
                    <a:pt x="348" y="93"/>
                  </a:cubicBezTo>
                  <a:cubicBezTo>
                    <a:pt x="286" y="93"/>
                    <a:pt x="286" y="93"/>
                    <a:pt x="286" y="93"/>
                  </a:cubicBezTo>
                  <a:lnTo>
                    <a:pt x="286" y="319"/>
                  </a:lnTo>
                  <a:close/>
                  <a:moveTo>
                    <a:pt x="286" y="59"/>
                  </a:moveTo>
                  <a:cubicBezTo>
                    <a:pt x="348" y="59"/>
                    <a:pt x="348" y="59"/>
                    <a:pt x="348" y="59"/>
                  </a:cubicBezTo>
                  <a:cubicBezTo>
                    <a:pt x="348" y="8"/>
                    <a:pt x="348" y="8"/>
                    <a:pt x="348" y="8"/>
                  </a:cubicBezTo>
                  <a:cubicBezTo>
                    <a:pt x="286" y="8"/>
                    <a:pt x="286" y="8"/>
                    <a:pt x="286" y="8"/>
                  </a:cubicBezTo>
                  <a:lnTo>
                    <a:pt x="286" y="59"/>
                  </a:lnTo>
                  <a:close/>
                </a:path>
              </a:pathLst>
            </a:custGeom>
            <a:solidFill>
              <a:srgbClr val="005BA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solidFill>
                  <a:srgbClr val="000000"/>
                </a:solidFill>
              </a:endParaRPr>
            </a:p>
          </p:txBody>
        </p:sp>
      </p:grpSp>
      <p:sp>
        <p:nvSpPr>
          <p:cNvPr id="16" name="Footer Placeholder 3"/>
          <p:cNvSpPr txBox="1">
            <a:spLocks/>
          </p:cNvSpPr>
          <p:nvPr/>
        </p:nvSpPr>
        <p:spPr>
          <a:xfrm>
            <a:off x="1341438" y="6626225"/>
            <a:ext cx="2442563" cy="138499"/>
          </a:xfrm>
          <a:prstGeom prst="rect">
            <a:avLst/>
          </a:prstGeom>
        </p:spPr>
        <p:txBody>
          <a:bodyPr wrap="none" lIns="0" tIns="0" rIns="0" bIns="0">
            <a:spAutoFit/>
          </a:bodyPr>
          <a:lstStyle>
            <a:lvl1pPr marL="0" algn="l" rtl="0" latinLnBrk="0">
              <a:defRPr sz="900" kern="1200">
                <a:solidFill>
                  <a:schemeClr val="tx2"/>
                </a:solidFill>
                <a:latin typeface="+mn-lt"/>
                <a:ea typeface="+mn-ea"/>
                <a:cs typeface="+mn-cs"/>
              </a:defRPr>
            </a:lvl1pPr>
            <a:lvl2pPr marL="457200" algn="l" rtl="0" latinLnBrk="0">
              <a:defRPr sz="1800" kern="1200">
                <a:solidFill>
                  <a:schemeClr val="tx1"/>
                </a:solidFill>
                <a:latin typeface="+mn-lt"/>
                <a:ea typeface="+mn-ea"/>
                <a:cs typeface="+mn-cs"/>
              </a:defRPr>
            </a:lvl2pPr>
            <a:lvl3pPr marL="914400" algn="l" rtl="0" latinLnBrk="0">
              <a:defRPr sz="1800" kern="1200">
                <a:solidFill>
                  <a:schemeClr val="tx1"/>
                </a:solidFill>
                <a:latin typeface="+mn-lt"/>
                <a:ea typeface="+mn-ea"/>
                <a:cs typeface="+mn-cs"/>
              </a:defRPr>
            </a:lvl3pPr>
            <a:lvl4pPr marL="1371600" algn="l" rtl="0" latinLnBrk="0">
              <a:defRPr sz="1800" kern="1200">
                <a:solidFill>
                  <a:schemeClr val="tx1"/>
                </a:solidFill>
                <a:latin typeface="+mn-lt"/>
                <a:ea typeface="+mn-ea"/>
                <a:cs typeface="+mn-cs"/>
              </a:defRPr>
            </a:lvl4pPr>
            <a:lvl5pPr marL="1828800" algn="l" rtl="0" latinLnBrk="0">
              <a:defRPr sz="1800" kern="1200">
                <a:solidFill>
                  <a:schemeClr val="tx1"/>
                </a:solidFill>
                <a:latin typeface="+mn-lt"/>
                <a:ea typeface="+mn-ea"/>
                <a:cs typeface="+mn-cs"/>
              </a:defRPr>
            </a:lvl5pPr>
            <a:lvl6pPr marL="2286000" algn="l" rtl="0" latinLnBrk="0">
              <a:defRPr sz="1800" kern="1200">
                <a:solidFill>
                  <a:schemeClr val="tx1"/>
                </a:solidFill>
                <a:latin typeface="+mn-lt"/>
                <a:ea typeface="+mn-ea"/>
                <a:cs typeface="+mn-cs"/>
              </a:defRPr>
            </a:lvl6pPr>
            <a:lvl7pPr marL="2743200" algn="l" rtl="0" latinLnBrk="0">
              <a:defRPr sz="1800" kern="1200">
                <a:solidFill>
                  <a:schemeClr val="tx1"/>
                </a:solidFill>
                <a:latin typeface="+mn-lt"/>
                <a:ea typeface="+mn-ea"/>
                <a:cs typeface="+mn-cs"/>
              </a:defRPr>
            </a:lvl7pPr>
            <a:lvl8pPr marL="3200400" algn="l" rtl="0" latinLnBrk="0">
              <a:defRPr sz="1800" kern="1200">
                <a:solidFill>
                  <a:schemeClr val="tx1"/>
                </a:solidFill>
                <a:latin typeface="+mn-lt"/>
                <a:ea typeface="+mn-ea"/>
                <a:cs typeface="+mn-cs"/>
              </a:defRPr>
            </a:lvl8pPr>
            <a:lvl9pPr marL="3657600" algn="l" rtl="0" latinLnBrk="0">
              <a:defRPr sz="1800" kern="1200">
                <a:solidFill>
                  <a:schemeClr val="tx1"/>
                </a:solidFill>
                <a:latin typeface="+mn-lt"/>
                <a:ea typeface="+mn-ea"/>
                <a:cs typeface="+mn-cs"/>
              </a:defRPr>
            </a:lvl9pPr>
            <a:extLst/>
          </a:lstStyle>
          <a:p>
            <a:r>
              <a:rPr lang="en-GB">
                <a:solidFill>
                  <a:srgbClr val="7F7F7F"/>
                </a:solidFill>
              </a:rPr>
              <a:t>Sidel Template 2013, </a:t>
            </a:r>
            <a:fld id="{74360A6C-0130-475B-8B37-F39CE4E35109}" type="datetime4">
              <a:rPr lang="en-GB" smtClean="0">
                <a:solidFill>
                  <a:srgbClr val="7F7F7F"/>
                </a:solidFill>
              </a:rPr>
              <a:pPr/>
              <a:t>Thu, 14 March</a:t>
            </a:fld>
            <a:r>
              <a:rPr lang="en-GB">
                <a:solidFill>
                  <a:srgbClr val="7F7F7F"/>
                </a:solidFill>
              </a:rPr>
              <a:t> – Confidential</a:t>
            </a:r>
            <a:endParaRPr lang="en-GB" dirty="0">
              <a:solidFill>
                <a:srgbClr val="7F7F7F"/>
              </a:solidFill>
            </a:endParaRPr>
          </a:p>
        </p:txBody>
      </p:sp>
      <p:sp>
        <p:nvSpPr>
          <p:cNvPr id="17" name="Slide Number Placeholder 4"/>
          <p:cNvSpPr txBox="1">
            <a:spLocks/>
          </p:cNvSpPr>
          <p:nvPr/>
        </p:nvSpPr>
        <p:spPr>
          <a:xfrm>
            <a:off x="652780" y="6626225"/>
            <a:ext cx="448841" cy="138499"/>
          </a:xfrm>
          <a:prstGeom prst="rect">
            <a:avLst/>
          </a:prstGeom>
        </p:spPr>
        <p:txBody>
          <a:bodyPr wrap="none" lIns="0" tIns="0" rIns="0" bIns="0">
            <a:spAutoFit/>
          </a:bodyPr>
          <a:lstStyle>
            <a:lvl1pPr marL="0" algn="l" rtl="0" latinLnBrk="0">
              <a:defRPr sz="900" kern="1200">
                <a:solidFill>
                  <a:schemeClr val="tx2"/>
                </a:solidFill>
                <a:latin typeface="+mn-lt"/>
                <a:ea typeface="+mn-ea"/>
                <a:cs typeface="+mn-cs"/>
              </a:defRPr>
            </a:lvl1pPr>
            <a:lvl2pPr marL="457200" algn="l" rtl="0" latinLnBrk="0">
              <a:defRPr sz="1800" kern="1200">
                <a:solidFill>
                  <a:schemeClr val="tx1"/>
                </a:solidFill>
                <a:latin typeface="+mn-lt"/>
                <a:ea typeface="+mn-ea"/>
                <a:cs typeface="+mn-cs"/>
              </a:defRPr>
            </a:lvl2pPr>
            <a:lvl3pPr marL="914400" algn="l" rtl="0" latinLnBrk="0">
              <a:defRPr sz="1800" kern="1200">
                <a:solidFill>
                  <a:schemeClr val="tx1"/>
                </a:solidFill>
                <a:latin typeface="+mn-lt"/>
                <a:ea typeface="+mn-ea"/>
                <a:cs typeface="+mn-cs"/>
              </a:defRPr>
            </a:lvl3pPr>
            <a:lvl4pPr marL="1371600" algn="l" rtl="0" latinLnBrk="0">
              <a:defRPr sz="1800" kern="1200">
                <a:solidFill>
                  <a:schemeClr val="tx1"/>
                </a:solidFill>
                <a:latin typeface="+mn-lt"/>
                <a:ea typeface="+mn-ea"/>
                <a:cs typeface="+mn-cs"/>
              </a:defRPr>
            </a:lvl4pPr>
            <a:lvl5pPr marL="1828800" algn="l" rtl="0" latinLnBrk="0">
              <a:defRPr sz="1800" kern="1200">
                <a:solidFill>
                  <a:schemeClr val="tx1"/>
                </a:solidFill>
                <a:latin typeface="+mn-lt"/>
                <a:ea typeface="+mn-ea"/>
                <a:cs typeface="+mn-cs"/>
              </a:defRPr>
            </a:lvl5pPr>
            <a:lvl6pPr marL="2286000" algn="l" rtl="0" latinLnBrk="0">
              <a:defRPr sz="1800" kern="1200">
                <a:solidFill>
                  <a:schemeClr val="tx1"/>
                </a:solidFill>
                <a:latin typeface="+mn-lt"/>
                <a:ea typeface="+mn-ea"/>
                <a:cs typeface="+mn-cs"/>
              </a:defRPr>
            </a:lvl6pPr>
            <a:lvl7pPr marL="2743200" algn="l" rtl="0" latinLnBrk="0">
              <a:defRPr sz="1800" kern="1200">
                <a:solidFill>
                  <a:schemeClr val="tx1"/>
                </a:solidFill>
                <a:latin typeface="+mn-lt"/>
                <a:ea typeface="+mn-ea"/>
                <a:cs typeface="+mn-cs"/>
              </a:defRPr>
            </a:lvl7pPr>
            <a:lvl8pPr marL="3200400" algn="l" rtl="0" latinLnBrk="0">
              <a:defRPr sz="1800" kern="1200">
                <a:solidFill>
                  <a:schemeClr val="tx1"/>
                </a:solidFill>
                <a:latin typeface="+mn-lt"/>
                <a:ea typeface="+mn-ea"/>
                <a:cs typeface="+mn-cs"/>
              </a:defRPr>
            </a:lvl8pPr>
            <a:lvl9pPr marL="3657600" algn="l" rtl="0" latinLnBrk="0">
              <a:defRPr sz="1800" kern="1200">
                <a:solidFill>
                  <a:schemeClr val="tx1"/>
                </a:solidFill>
                <a:latin typeface="+mn-lt"/>
                <a:ea typeface="+mn-ea"/>
                <a:cs typeface="+mn-cs"/>
              </a:defRPr>
            </a:lvl9pPr>
            <a:extLst/>
          </a:lstStyle>
          <a:p>
            <a:r>
              <a:rPr lang="en-GB" dirty="0">
                <a:solidFill>
                  <a:srgbClr val="7F7F7F"/>
                </a:solidFill>
              </a:rPr>
              <a:t>Page </a:t>
            </a:r>
            <a:fld id="{7873E190-40CF-412D-9604-1EFCEB1508B2}" type="slidenum">
              <a:rPr lang="en-GB" smtClean="0">
                <a:solidFill>
                  <a:srgbClr val="7F7F7F"/>
                </a:solidFill>
              </a:rPr>
              <a:pPr/>
              <a:t>‹#›</a:t>
            </a:fld>
            <a:endParaRPr lang="en-GB" dirty="0">
              <a:solidFill>
                <a:srgbClr val="7F7F7F"/>
              </a:solidFill>
            </a:endParaRPr>
          </a:p>
        </p:txBody>
      </p:sp>
      <p:sp>
        <p:nvSpPr>
          <p:cNvPr id="4" name="Text Placeholder 3"/>
          <p:cNvSpPr>
            <a:spLocks noGrp="1"/>
          </p:cNvSpPr>
          <p:nvPr>
            <p:ph type="body" idx="1"/>
          </p:nvPr>
        </p:nvSpPr>
        <p:spPr>
          <a:xfrm>
            <a:off x="648000" y="1485900"/>
            <a:ext cx="7997525" cy="4762500"/>
          </a:xfrm>
          <a:prstGeom prst="rect">
            <a:avLst/>
          </a:prstGeom>
        </p:spPr>
        <p:txBody>
          <a:bodyPr vert="horz" lIns="0" tIns="0" rIns="0" bIns="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B" dirty="0"/>
          </a:p>
        </p:txBody>
      </p:sp>
    </p:spTree>
    <p:extLst>
      <p:ext uri="{BB962C8B-B14F-4D97-AF65-F5344CB8AC3E}">
        <p14:creationId xmlns:p14="http://schemas.microsoft.com/office/powerpoint/2010/main" val="1762478657"/>
      </p:ext>
    </p:extLst>
  </p:cSld>
  <p:clrMap bg1="dk1" tx1="lt1" bg2="dk2" tx2="lt2" accent1="accent1" accent2="accent2" accent3="accent3" accent4="accent4" accent5="accent5" accent6="accent6" hlink="hlink" folHlink="folHlink"/>
  <p:sldLayoutIdLst>
    <p:sldLayoutId id="2147483724" r:id="rId1"/>
    <p:sldLayoutId id="2147483725" r:id="rId2"/>
    <p:sldLayoutId id="2147483726" r:id="rId3"/>
    <p:sldLayoutId id="2147483727" r:id="rId4"/>
    <p:sldLayoutId id="2147483728" r:id="rId5"/>
    <p:sldLayoutId id="2147483729" r:id="rId6"/>
    <p:sldLayoutId id="2147483730" r:id="rId7"/>
    <p:sldLayoutId id="2147483731" r:id="rId8"/>
  </p:sldLayoutIdLst>
  <p:txStyles>
    <p:titleStyle>
      <a:lvl1pPr algn="l" rtl="0" eaLnBrk="1" latinLnBrk="0" hangingPunct="1">
        <a:spcBef>
          <a:spcPct val="0"/>
        </a:spcBef>
        <a:buNone/>
        <a:defRPr lang="en-US" sz="3000" b="1" cap="none" baseline="0" noProof="1" dirty="0">
          <a:solidFill>
            <a:schemeClr val="accent4"/>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extLst/>
    </p:titleStyle>
    <p:bodyStyle>
      <a:lvl1pPr marL="0" indent="0" algn="l" rtl="0" eaLnBrk="1" latinLnBrk="0" hangingPunct="1">
        <a:spcBef>
          <a:spcPct val="20000"/>
        </a:spcBef>
        <a:buNone/>
        <a:defRPr lang="en-US" sz="2000" noProof="1" smtClean="0">
          <a:solidFill>
            <a:schemeClr val="tx1"/>
          </a:solidFill>
          <a:latin typeface="+mn-lt"/>
          <a:ea typeface="+mn-ea"/>
          <a:cs typeface="+mn-cs"/>
        </a:defRPr>
      </a:lvl1pPr>
      <a:lvl2pPr marL="182563" indent="-182563" algn="l" rtl="0" eaLnBrk="1" latinLnBrk="0" hangingPunct="1">
        <a:spcBef>
          <a:spcPts val="1200"/>
        </a:spcBef>
        <a:buClr>
          <a:schemeClr val="accent4"/>
        </a:buClr>
        <a:buFont typeface="Wingdings" pitchFamily="2" charset="2"/>
        <a:buChar char="§"/>
        <a:defRPr lang="en-US" sz="1800" noProof="1" smtClean="0">
          <a:solidFill>
            <a:schemeClr val="tx1"/>
          </a:solidFill>
          <a:latin typeface="+mn-lt"/>
          <a:ea typeface="+mn-ea"/>
          <a:cs typeface="+mn-cs"/>
        </a:defRPr>
      </a:lvl2pPr>
      <a:lvl3pPr marL="357188" indent="-174625" algn="l" rtl="0" eaLnBrk="1" latinLnBrk="0" hangingPunct="1">
        <a:spcBef>
          <a:spcPts val="0"/>
        </a:spcBef>
        <a:buClr>
          <a:schemeClr val="accent4"/>
        </a:buClr>
        <a:buFont typeface="Wingdings" pitchFamily="2" charset="2"/>
        <a:buChar char="§"/>
        <a:defRPr lang="en-US" sz="1600" noProof="1" smtClean="0">
          <a:solidFill>
            <a:schemeClr val="tx1"/>
          </a:solidFill>
          <a:latin typeface="+mn-lt"/>
          <a:ea typeface="+mn-ea"/>
          <a:cs typeface="+mn-cs"/>
        </a:defRPr>
      </a:lvl3pPr>
      <a:lvl4pPr marL="539750" indent="-182563" algn="l" rtl="0" eaLnBrk="1" latinLnBrk="0" hangingPunct="1">
        <a:spcBef>
          <a:spcPts val="0"/>
        </a:spcBef>
        <a:buFont typeface="Wingdings" pitchFamily="2" charset="2"/>
        <a:buChar char="§"/>
        <a:defRPr lang="en-US" sz="1600" noProof="1" smtClean="0">
          <a:solidFill>
            <a:schemeClr val="tx1"/>
          </a:solidFill>
          <a:latin typeface="+mn-lt"/>
          <a:ea typeface="+mn-ea"/>
          <a:cs typeface="+mn-cs"/>
        </a:defRPr>
      </a:lvl4pPr>
      <a:lvl5pPr marL="714375" indent="-174625" algn="l" rtl="0" eaLnBrk="1" latinLnBrk="0" hangingPunct="1">
        <a:spcBef>
          <a:spcPts val="0"/>
        </a:spcBef>
        <a:buFont typeface="Wingdings" pitchFamily="2" charset="2"/>
        <a:buChar char="§"/>
        <a:defRPr lang="en-US" sz="1600" noProof="1" dirty="0">
          <a:solidFill>
            <a:schemeClr val="tx1"/>
          </a:solidFill>
          <a:latin typeface="+mn-lt"/>
          <a:ea typeface="+mn-ea"/>
          <a:cs typeface="+mn-cs"/>
        </a:defRPr>
      </a:lvl5pPr>
      <a:lvl6pPr marL="2514600" indent="-228600" algn="l" rtl="0" eaLnBrk="1" latinLnBrk="0" hangingPunct="1">
        <a:spcBef>
          <a:spcPct val="20000"/>
        </a:spcBef>
        <a:buChar char="•"/>
        <a:defRPr sz="2000">
          <a:solidFill>
            <a:schemeClr val="tx1"/>
          </a:solidFill>
          <a:latin typeface="+mn-lt"/>
          <a:ea typeface="+mn-ea"/>
          <a:cs typeface="+mn-cs"/>
        </a:defRPr>
      </a:lvl6pPr>
      <a:lvl7pPr marL="2971800" indent="-228600" algn="l" rtl="0" eaLnBrk="1" latinLnBrk="0" hangingPunct="1">
        <a:spcBef>
          <a:spcPct val="20000"/>
        </a:spcBef>
        <a:buChar char="•"/>
        <a:defRPr sz="2000">
          <a:solidFill>
            <a:schemeClr val="tx1"/>
          </a:solidFill>
          <a:latin typeface="+mn-lt"/>
          <a:ea typeface="+mn-ea"/>
          <a:cs typeface="+mn-cs"/>
        </a:defRPr>
      </a:lvl7pPr>
      <a:lvl8pPr marL="3429000" indent="-228600" algn="l" rtl="0" eaLnBrk="1" latinLnBrk="0" hangingPunct="1">
        <a:spcBef>
          <a:spcPct val="20000"/>
        </a:spcBef>
        <a:buChar char="•"/>
        <a:defRPr sz="2000">
          <a:solidFill>
            <a:schemeClr val="tx1"/>
          </a:solidFill>
          <a:latin typeface="+mn-lt"/>
          <a:ea typeface="+mn-ea"/>
          <a:cs typeface="+mn-cs"/>
        </a:defRPr>
      </a:lvl8pPr>
      <a:lvl9pPr marL="3886200" indent="-228600" algn="l" rtl="0" eaLnBrk="1" latinLnBrk="0" hangingPunct="1">
        <a:spcBef>
          <a:spcPct val="20000"/>
        </a:spcBef>
        <a:buChar char="•"/>
        <a:defRPr sz="2000">
          <a:solidFill>
            <a:schemeClr val="tx1"/>
          </a:solidFill>
          <a:latin typeface="+mn-lt"/>
          <a:ea typeface="+mn-ea"/>
          <a:cs typeface="+mn-cs"/>
        </a:defRPr>
      </a:lvl9pPr>
      <a:extLst/>
    </p:bodyStyle>
    <p:otherStyle>
      <a:lvl1pPr marL="0" algn="l" rtl="0" eaLnBrk="1" hangingPunct="1">
        <a:defRPr>
          <a:solidFill>
            <a:schemeClr val="tx1"/>
          </a:solidFill>
          <a:latin typeface="+mn-lt"/>
          <a:ea typeface="+mn-ea"/>
          <a:cs typeface="+mn-cs"/>
        </a:defRPr>
      </a:lvl1pPr>
      <a:lvl2pPr marL="457200" algn="l" rtl="0" eaLnBrk="1" hangingPunct="1">
        <a:defRPr>
          <a:solidFill>
            <a:schemeClr val="tx1"/>
          </a:solidFill>
          <a:latin typeface="+mn-lt"/>
          <a:ea typeface="+mn-ea"/>
          <a:cs typeface="+mn-cs"/>
        </a:defRPr>
      </a:lvl2pPr>
      <a:lvl3pPr marL="914400" algn="l" rtl="0" eaLnBrk="1" hangingPunct="1">
        <a:defRPr>
          <a:solidFill>
            <a:schemeClr val="tx1"/>
          </a:solidFill>
          <a:latin typeface="+mn-lt"/>
          <a:ea typeface="+mn-ea"/>
          <a:cs typeface="+mn-cs"/>
        </a:defRPr>
      </a:lvl3pPr>
      <a:lvl4pPr marL="1371600" algn="l" rtl="0" eaLnBrk="1" hangingPunct="1">
        <a:defRPr>
          <a:solidFill>
            <a:schemeClr val="tx1"/>
          </a:solidFill>
          <a:latin typeface="+mn-lt"/>
          <a:ea typeface="+mn-ea"/>
          <a:cs typeface="+mn-cs"/>
        </a:defRPr>
      </a:lvl4pPr>
      <a:lvl5pPr marL="1828800" algn="l" rtl="0" eaLnBrk="1" hangingPunct="1">
        <a:defRPr>
          <a:solidFill>
            <a:schemeClr val="tx1"/>
          </a:solidFill>
          <a:latin typeface="+mn-lt"/>
          <a:ea typeface="+mn-ea"/>
          <a:cs typeface="+mn-cs"/>
        </a:defRPr>
      </a:lvl5pPr>
      <a:lvl6pPr marL="2286000" algn="l" rtl="0" eaLnBrk="1" hangingPunct="1">
        <a:defRPr>
          <a:solidFill>
            <a:schemeClr val="tx1"/>
          </a:solidFill>
          <a:latin typeface="+mn-lt"/>
          <a:ea typeface="+mn-ea"/>
          <a:cs typeface="+mn-cs"/>
        </a:defRPr>
      </a:lvl6pPr>
      <a:lvl7pPr marL="2743200" algn="l" rtl="0" eaLnBrk="1" hangingPunct="1">
        <a:defRPr>
          <a:solidFill>
            <a:schemeClr val="tx1"/>
          </a:solidFill>
          <a:latin typeface="+mn-lt"/>
          <a:ea typeface="+mn-ea"/>
          <a:cs typeface="+mn-cs"/>
        </a:defRPr>
      </a:lvl7pPr>
      <a:lvl8pPr marL="3200400" algn="l" rtl="0" eaLnBrk="1" hangingPunct="1">
        <a:defRPr>
          <a:solidFill>
            <a:schemeClr val="tx1"/>
          </a:solidFill>
          <a:latin typeface="+mn-lt"/>
          <a:ea typeface="+mn-ea"/>
          <a:cs typeface="+mn-cs"/>
        </a:defRPr>
      </a:lvl8pPr>
      <a:lvl9pPr marL="3657600" algn="l" rtl="0" eaLnBrk="1" hangingPunct="1">
        <a:defRPr>
          <a:solidFill>
            <a:schemeClr val="tx1"/>
          </a:solidFill>
          <a:latin typeface="+mn-lt"/>
          <a:ea typeface="+mn-ea"/>
          <a:cs typeface="+mn-cs"/>
        </a:defRPr>
      </a:lvl9pPr>
      <a:extLst/>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reserve="1">
  <p:cSld>
    <p:bg bwMode="gray">
      <p:bgPr>
        <a:solidFill>
          <a:schemeClr val="tx1"/>
        </a:solidFill>
        <a:effectLst/>
      </p:bgPr>
    </p:bg>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p:custDataLst>
              <p:tags r:id="rId11"/>
            </p:custDataLst>
            <p:extLst>
              <p:ext uri="{D42A27DB-BD31-4B8C-83A1-F6EECF244321}">
                <p14:modId xmlns:p14="http://schemas.microsoft.com/office/powerpoint/2010/main" val="2646324867"/>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51247" name="think-cell Folie" r:id="rId12" imgW="270" imgH="270" progId="TCLayout.ActiveDocument.1">
                  <p:embed/>
                </p:oleObj>
              </mc:Choice>
              <mc:Fallback>
                <p:oleObj name="think-cell Folie" r:id="rId12" imgW="270" imgH="270" progId="TCLayout.ActiveDocument.1">
                  <p:embed/>
                  <p:pic>
                    <p:nvPicPr>
                      <p:cNvPr id="0" name=""/>
                      <p:cNvPicPr/>
                      <p:nvPr/>
                    </p:nvPicPr>
                    <p:blipFill>
                      <a:blip r:embed="rId13"/>
                      <a:stretch>
                        <a:fillRect/>
                      </a:stretch>
                    </p:blipFill>
                    <p:spPr>
                      <a:xfrm>
                        <a:off x="1588" y="1588"/>
                        <a:ext cx="1587" cy="1587"/>
                      </a:xfrm>
                      <a:prstGeom prst="rect">
                        <a:avLst/>
                      </a:prstGeom>
                    </p:spPr>
                  </p:pic>
                </p:oleObj>
              </mc:Fallback>
            </mc:AlternateContent>
          </a:graphicData>
        </a:graphic>
      </p:graphicFrame>
      <p:pic>
        <p:nvPicPr>
          <p:cNvPr id="15" name="Picture 3" descr="Hintergrund"/>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pic>
        <p:nvPicPr>
          <p:cNvPr id="9" name="Image 66" descr="shadow-v2.png"/>
          <p:cNvPicPr>
            <a:picLocks noChangeAspect="1"/>
          </p:cNvPicPr>
          <p:nvPr/>
        </p:nvPicPr>
        <p:blipFill>
          <a:blip r:embed="rId15">
            <a:extLst>
              <a:ext uri="{28A0092B-C50C-407E-A947-70E740481C1C}">
                <a14:useLocalDpi xmlns:a14="http://schemas.microsoft.com/office/drawing/2010/main" val="0"/>
              </a:ext>
            </a:extLst>
          </a:blip>
          <a:srcRect t="8528" b="51877"/>
          <a:stretch>
            <a:fillRect/>
          </a:stretch>
        </p:blipFill>
        <p:spPr bwMode="auto">
          <a:xfrm>
            <a:off x="0" y="6381750"/>
            <a:ext cx="8856663" cy="206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6" name="Rectangle 6"/>
          <p:cNvSpPr>
            <a:spLocks noGrp="1"/>
          </p:cNvSpPr>
          <p:nvPr>
            <p:ph type="title"/>
          </p:nvPr>
        </p:nvSpPr>
        <p:spPr>
          <a:xfrm>
            <a:off x="648000" y="334800"/>
            <a:ext cx="7992000" cy="93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fontAlgn="base">
              <a:spcAft>
                <a:spcPct val="0"/>
              </a:spcAft>
            </a:pPr>
            <a:r>
              <a:rPr lang="en-GB" noProof="1"/>
              <a:t>Click to edit master title style</a:t>
            </a:r>
            <a:endParaRPr lang="en-GB" dirty="0"/>
          </a:p>
        </p:txBody>
      </p:sp>
      <p:grpSp>
        <p:nvGrpSpPr>
          <p:cNvPr id="10" name="Group 7"/>
          <p:cNvGrpSpPr>
            <a:grpSpLocks/>
          </p:cNvGrpSpPr>
          <p:nvPr/>
        </p:nvGrpSpPr>
        <p:grpSpPr bwMode="auto">
          <a:xfrm>
            <a:off x="7777163" y="6526213"/>
            <a:ext cx="863600" cy="236537"/>
            <a:chOff x="1005" y="1644"/>
            <a:chExt cx="3749" cy="1030"/>
          </a:xfrm>
        </p:grpSpPr>
        <p:sp>
          <p:nvSpPr>
            <p:cNvPr id="11" name="Freeform 8"/>
            <p:cNvSpPr>
              <a:spLocks/>
            </p:cNvSpPr>
            <p:nvPr userDrawn="1"/>
          </p:nvSpPr>
          <p:spPr bwMode="auto">
            <a:xfrm>
              <a:off x="1962" y="2123"/>
              <a:ext cx="314" cy="256"/>
            </a:xfrm>
            <a:custGeom>
              <a:avLst/>
              <a:gdLst>
                <a:gd name="T0" fmla="*/ 108 w 314"/>
                <a:gd name="T1" fmla="*/ 256 h 256"/>
                <a:gd name="T2" fmla="*/ 314 w 314"/>
                <a:gd name="T3" fmla="*/ 0 h 256"/>
                <a:gd name="T4" fmla="*/ 101 w 314"/>
                <a:gd name="T5" fmla="*/ 0 h 256"/>
                <a:gd name="T6" fmla="*/ 0 w 314"/>
                <a:gd name="T7" fmla="*/ 126 h 256"/>
                <a:gd name="T8" fmla="*/ 108 w 314"/>
                <a:gd name="T9" fmla="*/ 256 h 256"/>
              </a:gdLst>
              <a:ahLst/>
              <a:cxnLst>
                <a:cxn ang="0">
                  <a:pos x="T0" y="T1"/>
                </a:cxn>
                <a:cxn ang="0">
                  <a:pos x="T2" y="T3"/>
                </a:cxn>
                <a:cxn ang="0">
                  <a:pos x="T4" y="T5"/>
                </a:cxn>
                <a:cxn ang="0">
                  <a:pos x="T6" y="T7"/>
                </a:cxn>
                <a:cxn ang="0">
                  <a:pos x="T8" y="T9"/>
                </a:cxn>
              </a:cxnLst>
              <a:rect l="0" t="0" r="r" b="b"/>
              <a:pathLst>
                <a:path w="314" h="256">
                  <a:moveTo>
                    <a:pt x="108" y="256"/>
                  </a:moveTo>
                  <a:lnTo>
                    <a:pt x="314" y="0"/>
                  </a:lnTo>
                  <a:lnTo>
                    <a:pt x="101" y="0"/>
                  </a:lnTo>
                  <a:lnTo>
                    <a:pt x="0" y="126"/>
                  </a:lnTo>
                  <a:lnTo>
                    <a:pt x="108" y="256"/>
                  </a:lnTo>
                  <a:close/>
                </a:path>
              </a:pathLst>
            </a:custGeom>
            <a:solidFill>
              <a:srgbClr val="F15A2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solidFill>
                  <a:srgbClr val="000000"/>
                </a:solidFill>
              </a:endParaRPr>
            </a:p>
          </p:txBody>
        </p:sp>
        <p:sp>
          <p:nvSpPr>
            <p:cNvPr id="12" name="Freeform 9"/>
            <p:cNvSpPr>
              <a:spLocks noEditPoints="1"/>
            </p:cNvSpPr>
            <p:nvPr userDrawn="1"/>
          </p:nvSpPr>
          <p:spPr bwMode="auto">
            <a:xfrm>
              <a:off x="1005" y="1644"/>
              <a:ext cx="1183" cy="1014"/>
            </a:xfrm>
            <a:custGeom>
              <a:avLst/>
              <a:gdLst>
                <a:gd name="T0" fmla="*/ 359 w 501"/>
                <a:gd name="T1" fmla="*/ 313 h 429"/>
                <a:gd name="T2" fmla="*/ 339 w 501"/>
                <a:gd name="T3" fmla="*/ 287 h 429"/>
                <a:gd name="T4" fmla="*/ 331 w 501"/>
                <a:gd name="T5" fmla="*/ 277 h 429"/>
                <a:gd name="T6" fmla="*/ 288 w 501"/>
                <a:gd name="T7" fmla="*/ 257 h 429"/>
                <a:gd name="T8" fmla="*/ 232 w 501"/>
                <a:gd name="T9" fmla="*/ 313 h 429"/>
                <a:gd name="T10" fmla="*/ 288 w 501"/>
                <a:gd name="T11" fmla="*/ 368 h 429"/>
                <a:gd name="T12" fmla="*/ 331 w 501"/>
                <a:gd name="T13" fmla="*/ 348 h 429"/>
                <a:gd name="T14" fmla="*/ 339 w 501"/>
                <a:gd name="T15" fmla="*/ 338 h 429"/>
                <a:gd name="T16" fmla="*/ 359 w 501"/>
                <a:gd name="T17" fmla="*/ 313 h 429"/>
                <a:gd name="T18" fmla="*/ 162 w 501"/>
                <a:gd name="T19" fmla="*/ 312 h 429"/>
                <a:gd name="T20" fmla="*/ 288 w 501"/>
                <a:gd name="T21" fmla="*/ 188 h 429"/>
                <a:gd name="T22" fmla="*/ 384 w 501"/>
                <a:gd name="T23" fmla="*/ 232 h 429"/>
                <a:gd name="T24" fmla="*/ 385 w 501"/>
                <a:gd name="T25" fmla="*/ 234 h 429"/>
                <a:gd name="T26" fmla="*/ 387 w 501"/>
                <a:gd name="T27" fmla="*/ 233 h 429"/>
                <a:gd name="T28" fmla="*/ 250 w 501"/>
                <a:gd name="T29" fmla="*/ 0 h 429"/>
                <a:gd name="T30" fmla="*/ 0 w 501"/>
                <a:gd name="T31" fmla="*/ 429 h 429"/>
                <a:gd name="T32" fmla="*/ 244 w 501"/>
                <a:gd name="T33" fmla="*/ 429 h 429"/>
                <a:gd name="T34" fmla="*/ 245 w 501"/>
                <a:gd name="T35" fmla="*/ 428 h 429"/>
                <a:gd name="T36" fmla="*/ 220 w 501"/>
                <a:gd name="T37" fmla="*/ 417 h 429"/>
                <a:gd name="T38" fmla="*/ 162 w 501"/>
                <a:gd name="T39" fmla="*/ 312 h 429"/>
                <a:gd name="T40" fmla="*/ 496 w 501"/>
                <a:gd name="T41" fmla="*/ 427 h 429"/>
                <a:gd name="T42" fmla="*/ 470 w 501"/>
                <a:gd name="T43" fmla="*/ 420 h 429"/>
                <a:gd name="T44" fmla="*/ 405 w 501"/>
                <a:gd name="T45" fmla="*/ 367 h 429"/>
                <a:gd name="T46" fmla="*/ 380 w 501"/>
                <a:gd name="T47" fmla="*/ 398 h 429"/>
                <a:gd name="T48" fmla="*/ 333 w 501"/>
                <a:gd name="T49" fmla="*/ 428 h 429"/>
                <a:gd name="T50" fmla="*/ 333 w 501"/>
                <a:gd name="T51" fmla="*/ 429 h 429"/>
                <a:gd name="T52" fmla="*/ 501 w 501"/>
                <a:gd name="T53" fmla="*/ 429 h 429"/>
                <a:gd name="T54" fmla="*/ 501 w 501"/>
                <a:gd name="T55" fmla="*/ 428 h 429"/>
                <a:gd name="T56" fmla="*/ 496 w 501"/>
                <a:gd name="T57" fmla="*/ 427 h 4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01" h="429">
                  <a:moveTo>
                    <a:pt x="359" y="313"/>
                  </a:moveTo>
                  <a:cubicBezTo>
                    <a:pt x="353" y="305"/>
                    <a:pt x="350" y="300"/>
                    <a:pt x="339" y="287"/>
                  </a:cubicBezTo>
                  <a:cubicBezTo>
                    <a:pt x="336" y="283"/>
                    <a:pt x="335" y="282"/>
                    <a:pt x="331" y="277"/>
                  </a:cubicBezTo>
                  <a:cubicBezTo>
                    <a:pt x="320" y="265"/>
                    <a:pt x="306" y="257"/>
                    <a:pt x="288" y="257"/>
                  </a:cubicBezTo>
                  <a:cubicBezTo>
                    <a:pt x="257" y="257"/>
                    <a:pt x="232" y="282"/>
                    <a:pt x="232" y="313"/>
                  </a:cubicBezTo>
                  <a:cubicBezTo>
                    <a:pt x="232" y="343"/>
                    <a:pt x="257" y="368"/>
                    <a:pt x="288" y="368"/>
                  </a:cubicBezTo>
                  <a:cubicBezTo>
                    <a:pt x="306" y="368"/>
                    <a:pt x="320" y="360"/>
                    <a:pt x="331" y="348"/>
                  </a:cubicBezTo>
                  <a:cubicBezTo>
                    <a:pt x="335" y="343"/>
                    <a:pt x="336" y="342"/>
                    <a:pt x="339" y="338"/>
                  </a:cubicBezTo>
                  <a:cubicBezTo>
                    <a:pt x="350" y="325"/>
                    <a:pt x="353" y="320"/>
                    <a:pt x="359" y="313"/>
                  </a:cubicBezTo>
                  <a:moveTo>
                    <a:pt x="162" y="312"/>
                  </a:moveTo>
                  <a:cubicBezTo>
                    <a:pt x="162" y="243"/>
                    <a:pt x="218" y="188"/>
                    <a:pt x="288" y="188"/>
                  </a:cubicBezTo>
                  <a:cubicBezTo>
                    <a:pt x="322" y="188"/>
                    <a:pt x="357" y="201"/>
                    <a:pt x="384" y="232"/>
                  </a:cubicBezTo>
                  <a:cubicBezTo>
                    <a:pt x="385" y="234"/>
                    <a:pt x="385" y="234"/>
                    <a:pt x="385" y="234"/>
                  </a:cubicBezTo>
                  <a:cubicBezTo>
                    <a:pt x="387" y="233"/>
                    <a:pt x="387" y="233"/>
                    <a:pt x="387" y="233"/>
                  </a:cubicBezTo>
                  <a:cubicBezTo>
                    <a:pt x="250" y="0"/>
                    <a:pt x="250" y="0"/>
                    <a:pt x="250" y="0"/>
                  </a:cubicBezTo>
                  <a:cubicBezTo>
                    <a:pt x="0" y="429"/>
                    <a:pt x="0" y="429"/>
                    <a:pt x="0" y="429"/>
                  </a:cubicBezTo>
                  <a:cubicBezTo>
                    <a:pt x="244" y="429"/>
                    <a:pt x="244" y="429"/>
                    <a:pt x="244" y="429"/>
                  </a:cubicBezTo>
                  <a:cubicBezTo>
                    <a:pt x="245" y="428"/>
                    <a:pt x="245" y="428"/>
                    <a:pt x="245" y="428"/>
                  </a:cubicBezTo>
                  <a:cubicBezTo>
                    <a:pt x="234" y="425"/>
                    <a:pt x="224" y="419"/>
                    <a:pt x="220" y="417"/>
                  </a:cubicBezTo>
                  <a:cubicBezTo>
                    <a:pt x="185" y="395"/>
                    <a:pt x="162" y="357"/>
                    <a:pt x="162" y="312"/>
                  </a:cubicBezTo>
                  <a:moveTo>
                    <a:pt x="496" y="427"/>
                  </a:moveTo>
                  <a:cubicBezTo>
                    <a:pt x="485" y="425"/>
                    <a:pt x="476" y="422"/>
                    <a:pt x="470" y="420"/>
                  </a:cubicBezTo>
                  <a:cubicBezTo>
                    <a:pt x="444" y="409"/>
                    <a:pt x="423" y="389"/>
                    <a:pt x="405" y="367"/>
                  </a:cubicBezTo>
                  <a:cubicBezTo>
                    <a:pt x="405" y="367"/>
                    <a:pt x="392" y="385"/>
                    <a:pt x="380" y="398"/>
                  </a:cubicBezTo>
                  <a:cubicBezTo>
                    <a:pt x="362" y="417"/>
                    <a:pt x="343" y="425"/>
                    <a:pt x="333" y="428"/>
                  </a:cubicBezTo>
                  <a:cubicBezTo>
                    <a:pt x="333" y="429"/>
                    <a:pt x="333" y="429"/>
                    <a:pt x="333" y="429"/>
                  </a:cubicBezTo>
                  <a:cubicBezTo>
                    <a:pt x="501" y="429"/>
                    <a:pt x="501" y="429"/>
                    <a:pt x="501" y="429"/>
                  </a:cubicBezTo>
                  <a:cubicBezTo>
                    <a:pt x="501" y="428"/>
                    <a:pt x="501" y="428"/>
                    <a:pt x="501" y="428"/>
                  </a:cubicBezTo>
                  <a:cubicBezTo>
                    <a:pt x="501" y="428"/>
                    <a:pt x="499" y="427"/>
                    <a:pt x="496" y="427"/>
                  </a:cubicBezTo>
                </a:path>
              </a:pathLst>
            </a:custGeom>
            <a:solidFill>
              <a:srgbClr val="005BA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solidFill>
                  <a:srgbClr val="000000"/>
                </a:solidFill>
              </a:endParaRPr>
            </a:p>
          </p:txBody>
        </p:sp>
        <p:sp>
          <p:nvSpPr>
            <p:cNvPr id="14" name="Freeform 10"/>
            <p:cNvSpPr>
              <a:spLocks noEditPoints="1"/>
            </p:cNvSpPr>
            <p:nvPr userDrawn="1"/>
          </p:nvSpPr>
          <p:spPr bwMode="auto">
            <a:xfrm>
              <a:off x="2540" y="1904"/>
              <a:ext cx="2214" cy="770"/>
            </a:xfrm>
            <a:custGeom>
              <a:avLst/>
              <a:gdLst>
                <a:gd name="T0" fmla="*/ 171 w 937"/>
                <a:gd name="T1" fmla="*/ 136 h 326"/>
                <a:gd name="T2" fmla="*/ 78 w 937"/>
                <a:gd name="T3" fmla="*/ 89 h 326"/>
                <a:gd name="T4" fmla="*/ 125 w 937"/>
                <a:gd name="T5" fmla="*/ 53 h 326"/>
                <a:gd name="T6" fmla="*/ 186 w 937"/>
                <a:gd name="T7" fmla="*/ 100 h 326"/>
                <a:gd name="T8" fmla="*/ 253 w 937"/>
                <a:gd name="T9" fmla="*/ 100 h 326"/>
                <a:gd name="T10" fmla="*/ 128 w 937"/>
                <a:gd name="T11" fmla="*/ 0 h 326"/>
                <a:gd name="T12" fmla="*/ 12 w 937"/>
                <a:gd name="T13" fmla="*/ 94 h 326"/>
                <a:gd name="T14" fmla="*/ 104 w 937"/>
                <a:gd name="T15" fmla="*/ 183 h 326"/>
                <a:gd name="T16" fmla="*/ 197 w 937"/>
                <a:gd name="T17" fmla="*/ 234 h 326"/>
                <a:gd name="T18" fmla="*/ 136 w 937"/>
                <a:gd name="T19" fmla="*/ 273 h 326"/>
                <a:gd name="T20" fmla="*/ 67 w 937"/>
                <a:gd name="T21" fmla="*/ 215 h 326"/>
                <a:gd name="T22" fmla="*/ 1 w 937"/>
                <a:gd name="T23" fmla="*/ 215 h 326"/>
                <a:gd name="T24" fmla="*/ 134 w 937"/>
                <a:gd name="T25" fmla="*/ 326 h 326"/>
                <a:gd name="T26" fmla="*/ 263 w 937"/>
                <a:gd name="T27" fmla="*/ 226 h 326"/>
                <a:gd name="T28" fmla="*/ 171 w 937"/>
                <a:gd name="T29" fmla="*/ 136 h 326"/>
                <a:gd name="T30" fmla="*/ 541 w 937"/>
                <a:gd name="T31" fmla="*/ 121 h 326"/>
                <a:gd name="T32" fmla="*/ 541 w 937"/>
                <a:gd name="T33" fmla="*/ 121 h 326"/>
                <a:gd name="T34" fmla="*/ 473 w 937"/>
                <a:gd name="T35" fmla="*/ 87 h 326"/>
                <a:gd name="T36" fmla="*/ 374 w 937"/>
                <a:gd name="T37" fmla="*/ 204 h 326"/>
                <a:gd name="T38" fmla="*/ 475 w 937"/>
                <a:gd name="T39" fmla="*/ 325 h 326"/>
                <a:gd name="T40" fmla="*/ 543 w 937"/>
                <a:gd name="T41" fmla="*/ 290 h 326"/>
                <a:gd name="T42" fmla="*/ 544 w 937"/>
                <a:gd name="T43" fmla="*/ 290 h 326"/>
                <a:gd name="T44" fmla="*/ 544 w 937"/>
                <a:gd name="T45" fmla="*/ 319 h 326"/>
                <a:gd name="T46" fmla="*/ 603 w 937"/>
                <a:gd name="T47" fmla="*/ 319 h 326"/>
                <a:gd name="T48" fmla="*/ 603 w 937"/>
                <a:gd name="T49" fmla="*/ 8 h 326"/>
                <a:gd name="T50" fmla="*/ 541 w 937"/>
                <a:gd name="T51" fmla="*/ 8 h 326"/>
                <a:gd name="T52" fmla="*/ 541 w 937"/>
                <a:gd name="T53" fmla="*/ 121 h 326"/>
                <a:gd name="T54" fmla="*/ 490 w 937"/>
                <a:gd name="T55" fmla="*/ 278 h 326"/>
                <a:gd name="T56" fmla="*/ 436 w 937"/>
                <a:gd name="T57" fmla="*/ 206 h 326"/>
                <a:gd name="T58" fmla="*/ 490 w 937"/>
                <a:gd name="T59" fmla="*/ 134 h 326"/>
                <a:gd name="T60" fmla="*/ 543 w 937"/>
                <a:gd name="T61" fmla="*/ 205 h 326"/>
                <a:gd name="T62" fmla="*/ 490 w 937"/>
                <a:gd name="T63" fmla="*/ 278 h 326"/>
                <a:gd name="T64" fmla="*/ 741 w 937"/>
                <a:gd name="T65" fmla="*/ 87 h 326"/>
                <a:gd name="T66" fmla="*/ 626 w 937"/>
                <a:gd name="T67" fmla="*/ 206 h 326"/>
                <a:gd name="T68" fmla="*/ 741 w 937"/>
                <a:gd name="T69" fmla="*/ 325 h 326"/>
                <a:gd name="T70" fmla="*/ 846 w 937"/>
                <a:gd name="T71" fmla="*/ 249 h 326"/>
                <a:gd name="T72" fmla="*/ 792 w 937"/>
                <a:gd name="T73" fmla="*/ 249 h 326"/>
                <a:gd name="T74" fmla="*/ 743 w 937"/>
                <a:gd name="T75" fmla="*/ 278 h 326"/>
                <a:gd name="T76" fmla="*/ 687 w 937"/>
                <a:gd name="T77" fmla="*/ 221 h 326"/>
                <a:gd name="T78" fmla="*/ 850 w 937"/>
                <a:gd name="T79" fmla="*/ 221 h 326"/>
                <a:gd name="T80" fmla="*/ 741 w 937"/>
                <a:gd name="T81" fmla="*/ 87 h 326"/>
                <a:gd name="T82" fmla="*/ 687 w 937"/>
                <a:gd name="T83" fmla="*/ 182 h 326"/>
                <a:gd name="T84" fmla="*/ 739 w 937"/>
                <a:gd name="T85" fmla="*/ 134 h 326"/>
                <a:gd name="T86" fmla="*/ 788 w 937"/>
                <a:gd name="T87" fmla="*/ 182 h 326"/>
                <a:gd name="T88" fmla="*/ 687 w 937"/>
                <a:gd name="T89" fmla="*/ 182 h 326"/>
                <a:gd name="T90" fmla="*/ 875 w 937"/>
                <a:gd name="T91" fmla="*/ 319 h 326"/>
                <a:gd name="T92" fmla="*/ 937 w 937"/>
                <a:gd name="T93" fmla="*/ 319 h 326"/>
                <a:gd name="T94" fmla="*/ 937 w 937"/>
                <a:gd name="T95" fmla="*/ 8 h 326"/>
                <a:gd name="T96" fmla="*/ 875 w 937"/>
                <a:gd name="T97" fmla="*/ 8 h 326"/>
                <a:gd name="T98" fmla="*/ 875 w 937"/>
                <a:gd name="T99" fmla="*/ 319 h 326"/>
                <a:gd name="T100" fmla="*/ 286 w 937"/>
                <a:gd name="T101" fmla="*/ 319 h 326"/>
                <a:gd name="T102" fmla="*/ 348 w 937"/>
                <a:gd name="T103" fmla="*/ 319 h 326"/>
                <a:gd name="T104" fmla="*/ 348 w 937"/>
                <a:gd name="T105" fmla="*/ 93 h 326"/>
                <a:gd name="T106" fmla="*/ 286 w 937"/>
                <a:gd name="T107" fmla="*/ 93 h 326"/>
                <a:gd name="T108" fmla="*/ 286 w 937"/>
                <a:gd name="T109" fmla="*/ 319 h 326"/>
                <a:gd name="T110" fmla="*/ 286 w 937"/>
                <a:gd name="T111" fmla="*/ 59 h 326"/>
                <a:gd name="T112" fmla="*/ 348 w 937"/>
                <a:gd name="T113" fmla="*/ 59 h 326"/>
                <a:gd name="T114" fmla="*/ 348 w 937"/>
                <a:gd name="T115" fmla="*/ 8 h 326"/>
                <a:gd name="T116" fmla="*/ 286 w 937"/>
                <a:gd name="T117" fmla="*/ 8 h 326"/>
                <a:gd name="T118" fmla="*/ 286 w 937"/>
                <a:gd name="T119" fmla="*/ 59 h 3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937" h="326">
                  <a:moveTo>
                    <a:pt x="171" y="136"/>
                  </a:moveTo>
                  <a:cubicBezTo>
                    <a:pt x="93" y="116"/>
                    <a:pt x="78" y="113"/>
                    <a:pt x="78" y="89"/>
                  </a:cubicBezTo>
                  <a:cubicBezTo>
                    <a:pt x="78" y="63"/>
                    <a:pt x="103" y="53"/>
                    <a:pt x="125" y="53"/>
                  </a:cubicBezTo>
                  <a:cubicBezTo>
                    <a:pt x="158" y="53"/>
                    <a:pt x="184" y="63"/>
                    <a:pt x="186" y="100"/>
                  </a:cubicBezTo>
                  <a:cubicBezTo>
                    <a:pt x="253" y="100"/>
                    <a:pt x="253" y="100"/>
                    <a:pt x="253" y="100"/>
                  </a:cubicBezTo>
                  <a:cubicBezTo>
                    <a:pt x="253" y="29"/>
                    <a:pt x="193" y="0"/>
                    <a:pt x="128" y="0"/>
                  </a:cubicBezTo>
                  <a:cubicBezTo>
                    <a:pt x="72" y="0"/>
                    <a:pt x="12" y="31"/>
                    <a:pt x="12" y="94"/>
                  </a:cubicBezTo>
                  <a:cubicBezTo>
                    <a:pt x="12" y="153"/>
                    <a:pt x="58" y="171"/>
                    <a:pt x="104" y="183"/>
                  </a:cubicBezTo>
                  <a:cubicBezTo>
                    <a:pt x="150" y="195"/>
                    <a:pt x="197" y="201"/>
                    <a:pt x="197" y="234"/>
                  </a:cubicBezTo>
                  <a:cubicBezTo>
                    <a:pt x="197" y="266"/>
                    <a:pt x="160" y="273"/>
                    <a:pt x="136" y="273"/>
                  </a:cubicBezTo>
                  <a:cubicBezTo>
                    <a:pt x="100" y="273"/>
                    <a:pt x="67" y="257"/>
                    <a:pt x="67" y="215"/>
                  </a:cubicBezTo>
                  <a:cubicBezTo>
                    <a:pt x="1" y="215"/>
                    <a:pt x="1" y="215"/>
                    <a:pt x="1" y="215"/>
                  </a:cubicBezTo>
                  <a:cubicBezTo>
                    <a:pt x="0" y="292"/>
                    <a:pt x="65" y="326"/>
                    <a:pt x="134" y="326"/>
                  </a:cubicBezTo>
                  <a:cubicBezTo>
                    <a:pt x="218" y="326"/>
                    <a:pt x="263" y="283"/>
                    <a:pt x="263" y="226"/>
                  </a:cubicBezTo>
                  <a:cubicBezTo>
                    <a:pt x="263" y="156"/>
                    <a:pt x="193" y="141"/>
                    <a:pt x="171" y="136"/>
                  </a:cubicBezTo>
                  <a:moveTo>
                    <a:pt x="541" y="121"/>
                  </a:moveTo>
                  <a:cubicBezTo>
                    <a:pt x="541" y="121"/>
                    <a:pt x="541" y="121"/>
                    <a:pt x="541" y="121"/>
                  </a:cubicBezTo>
                  <a:cubicBezTo>
                    <a:pt x="526" y="99"/>
                    <a:pt x="500" y="87"/>
                    <a:pt x="473" y="87"/>
                  </a:cubicBezTo>
                  <a:cubicBezTo>
                    <a:pt x="407" y="87"/>
                    <a:pt x="374" y="144"/>
                    <a:pt x="374" y="204"/>
                  </a:cubicBezTo>
                  <a:cubicBezTo>
                    <a:pt x="374" y="266"/>
                    <a:pt x="407" y="325"/>
                    <a:pt x="475" y="325"/>
                  </a:cubicBezTo>
                  <a:cubicBezTo>
                    <a:pt x="504" y="325"/>
                    <a:pt x="529" y="314"/>
                    <a:pt x="543" y="290"/>
                  </a:cubicBezTo>
                  <a:cubicBezTo>
                    <a:pt x="544" y="290"/>
                    <a:pt x="544" y="290"/>
                    <a:pt x="544" y="290"/>
                  </a:cubicBezTo>
                  <a:cubicBezTo>
                    <a:pt x="544" y="319"/>
                    <a:pt x="544" y="319"/>
                    <a:pt x="544" y="319"/>
                  </a:cubicBezTo>
                  <a:cubicBezTo>
                    <a:pt x="603" y="319"/>
                    <a:pt x="603" y="319"/>
                    <a:pt x="603" y="319"/>
                  </a:cubicBezTo>
                  <a:cubicBezTo>
                    <a:pt x="603" y="8"/>
                    <a:pt x="603" y="8"/>
                    <a:pt x="603" y="8"/>
                  </a:cubicBezTo>
                  <a:cubicBezTo>
                    <a:pt x="541" y="8"/>
                    <a:pt x="541" y="8"/>
                    <a:pt x="541" y="8"/>
                  </a:cubicBezTo>
                  <a:lnTo>
                    <a:pt x="541" y="121"/>
                  </a:lnTo>
                  <a:close/>
                  <a:moveTo>
                    <a:pt x="490" y="278"/>
                  </a:moveTo>
                  <a:cubicBezTo>
                    <a:pt x="452" y="278"/>
                    <a:pt x="436" y="241"/>
                    <a:pt x="436" y="206"/>
                  </a:cubicBezTo>
                  <a:cubicBezTo>
                    <a:pt x="436" y="169"/>
                    <a:pt x="449" y="134"/>
                    <a:pt x="490" y="134"/>
                  </a:cubicBezTo>
                  <a:cubicBezTo>
                    <a:pt x="530" y="134"/>
                    <a:pt x="543" y="169"/>
                    <a:pt x="543" y="205"/>
                  </a:cubicBezTo>
                  <a:cubicBezTo>
                    <a:pt x="543" y="242"/>
                    <a:pt x="531" y="278"/>
                    <a:pt x="490" y="278"/>
                  </a:cubicBezTo>
                  <a:moveTo>
                    <a:pt x="741" y="87"/>
                  </a:moveTo>
                  <a:cubicBezTo>
                    <a:pt x="672" y="87"/>
                    <a:pt x="626" y="139"/>
                    <a:pt x="626" y="206"/>
                  </a:cubicBezTo>
                  <a:cubicBezTo>
                    <a:pt x="626" y="276"/>
                    <a:pt x="670" y="325"/>
                    <a:pt x="741" y="325"/>
                  </a:cubicBezTo>
                  <a:cubicBezTo>
                    <a:pt x="792" y="325"/>
                    <a:pt x="829" y="302"/>
                    <a:pt x="846" y="249"/>
                  </a:cubicBezTo>
                  <a:cubicBezTo>
                    <a:pt x="792" y="249"/>
                    <a:pt x="792" y="249"/>
                    <a:pt x="792" y="249"/>
                  </a:cubicBezTo>
                  <a:cubicBezTo>
                    <a:pt x="788" y="263"/>
                    <a:pt x="768" y="278"/>
                    <a:pt x="743" y="278"/>
                  </a:cubicBezTo>
                  <a:cubicBezTo>
                    <a:pt x="708" y="278"/>
                    <a:pt x="689" y="260"/>
                    <a:pt x="687" y="221"/>
                  </a:cubicBezTo>
                  <a:cubicBezTo>
                    <a:pt x="850" y="221"/>
                    <a:pt x="850" y="221"/>
                    <a:pt x="850" y="221"/>
                  </a:cubicBezTo>
                  <a:cubicBezTo>
                    <a:pt x="854" y="152"/>
                    <a:pt x="817" y="87"/>
                    <a:pt x="741" y="87"/>
                  </a:cubicBezTo>
                  <a:moveTo>
                    <a:pt x="687" y="182"/>
                  </a:moveTo>
                  <a:cubicBezTo>
                    <a:pt x="688" y="164"/>
                    <a:pt x="700" y="134"/>
                    <a:pt x="739" y="134"/>
                  </a:cubicBezTo>
                  <a:cubicBezTo>
                    <a:pt x="769" y="134"/>
                    <a:pt x="782" y="151"/>
                    <a:pt x="788" y="182"/>
                  </a:cubicBezTo>
                  <a:lnTo>
                    <a:pt x="687" y="182"/>
                  </a:lnTo>
                  <a:close/>
                  <a:moveTo>
                    <a:pt x="875" y="319"/>
                  </a:moveTo>
                  <a:cubicBezTo>
                    <a:pt x="937" y="319"/>
                    <a:pt x="937" y="319"/>
                    <a:pt x="937" y="319"/>
                  </a:cubicBezTo>
                  <a:cubicBezTo>
                    <a:pt x="937" y="8"/>
                    <a:pt x="937" y="8"/>
                    <a:pt x="937" y="8"/>
                  </a:cubicBezTo>
                  <a:cubicBezTo>
                    <a:pt x="875" y="8"/>
                    <a:pt x="875" y="8"/>
                    <a:pt x="875" y="8"/>
                  </a:cubicBezTo>
                  <a:lnTo>
                    <a:pt x="875" y="319"/>
                  </a:lnTo>
                  <a:close/>
                  <a:moveTo>
                    <a:pt x="286" y="319"/>
                  </a:moveTo>
                  <a:cubicBezTo>
                    <a:pt x="348" y="319"/>
                    <a:pt x="348" y="319"/>
                    <a:pt x="348" y="319"/>
                  </a:cubicBezTo>
                  <a:cubicBezTo>
                    <a:pt x="348" y="93"/>
                    <a:pt x="348" y="93"/>
                    <a:pt x="348" y="93"/>
                  </a:cubicBezTo>
                  <a:cubicBezTo>
                    <a:pt x="286" y="93"/>
                    <a:pt x="286" y="93"/>
                    <a:pt x="286" y="93"/>
                  </a:cubicBezTo>
                  <a:lnTo>
                    <a:pt x="286" y="319"/>
                  </a:lnTo>
                  <a:close/>
                  <a:moveTo>
                    <a:pt x="286" y="59"/>
                  </a:moveTo>
                  <a:cubicBezTo>
                    <a:pt x="348" y="59"/>
                    <a:pt x="348" y="59"/>
                    <a:pt x="348" y="59"/>
                  </a:cubicBezTo>
                  <a:cubicBezTo>
                    <a:pt x="348" y="8"/>
                    <a:pt x="348" y="8"/>
                    <a:pt x="348" y="8"/>
                  </a:cubicBezTo>
                  <a:cubicBezTo>
                    <a:pt x="286" y="8"/>
                    <a:pt x="286" y="8"/>
                    <a:pt x="286" y="8"/>
                  </a:cubicBezTo>
                  <a:lnTo>
                    <a:pt x="286" y="59"/>
                  </a:lnTo>
                  <a:close/>
                </a:path>
              </a:pathLst>
            </a:custGeom>
            <a:solidFill>
              <a:srgbClr val="005BA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solidFill>
                  <a:srgbClr val="000000"/>
                </a:solidFill>
              </a:endParaRPr>
            </a:p>
          </p:txBody>
        </p:sp>
      </p:grpSp>
      <p:sp>
        <p:nvSpPr>
          <p:cNvPr id="16" name="Footer Placeholder 3"/>
          <p:cNvSpPr txBox="1">
            <a:spLocks/>
          </p:cNvSpPr>
          <p:nvPr/>
        </p:nvSpPr>
        <p:spPr>
          <a:xfrm>
            <a:off x="1341438" y="6626225"/>
            <a:ext cx="2442563" cy="138499"/>
          </a:xfrm>
          <a:prstGeom prst="rect">
            <a:avLst/>
          </a:prstGeom>
        </p:spPr>
        <p:txBody>
          <a:bodyPr wrap="none" lIns="0" tIns="0" rIns="0" bIns="0">
            <a:spAutoFit/>
          </a:bodyPr>
          <a:lstStyle>
            <a:lvl1pPr marL="0" algn="l" rtl="0" latinLnBrk="0">
              <a:defRPr sz="900" kern="1200">
                <a:solidFill>
                  <a:schemeClr val="tx2"/>
                </a:solidFill>
                <a:latin typeface="+mn-lt"/>
                <a:ea typeface="+mn-ea"/>
                <a:cs typeface="+mn-cs"/>
              </a:defRPr>
            </a:lvl1pPr>
            <a:lvl2pPr marL="457200" algn="l" rtl="0" latinLnBrk="0">
              <a:defRPr sz="1800" kern="1200">
                <a:solidFill>
                  <a:schemeClr val="tx1"/>
                </a:solidFill>
                <a:latin typeface="+mn-lt"/>
                <a:ea typeface="+mn-ea"/>
                <a:cs typeface="+mn-cs"/>
              </a:defRPr>
            </a:lvl2pPr>
            <a:lvl3pPr marL="914400" algn="l" rtl="0" latinLnBrk="0">
              <a:defRPr sz="1800" kern="1200">
                <a:solidFill>
                  <a:schemeClr val="tx1"/>
                </a:solidFill>
                <a:latin typeface="+mn-lt"/>
                <a:ea typeface="+mn-ea"/>
                <a:cs typeface="+mn-cs"/>
              </a:defRPr>
            </a:lvl3pPr>
            <a:lvl4pPr marL="1371600" algn="l" rtl="0" latinLnBrk="0">
              <a:defRPr sz="1800" kern="1200">
                <a:solidFill>
                  <a:schemeClr val="tx1"/>
                </a:solidFill>
                <a:latin typeface="+mn-lt"/>
                <a:ea typeface="+mn-ea"/>
                <a:cs typeface="+mn-cs"/>
              </a:defRPr>
            </a:lvl4pPr>
            <a:lvl5pPr marL="1828800" algn="l" rtl="0" latinLnBrk="0">
              <a:defRPr sz="1800" kern="1200">
                <a:solidFill>
                  <a:schemeClr val="tx1"/>
                </a:solidFill>
                <a:latin typeface="+mn-lt"/>
                <a:ea typeface="+mn-ea"/>
                <a:cs typeface="+mn-cs"/>
              </a:defRPr>
            </a:lvl5pPr>
            <a:lvl6pPr marL="2286000" algn="l" rtl="0" latinLnBrk="0">
              <a:defRPr sz="1800" kern="1200">
                <a:solidFill>
                  <a:schemeClr val="tx1"/>
                </a:solidFill>
                <a:latin typeface="+mn-lt"/>
                <a:ea typeface="+mn-ea"/>
                <a:cs typeface="+mn-cs"/>
              </a:defRPr>
            </a:lvl6pPr>
            <a:lvl7pPr marL="2743200" algn="l" rtl="0" latinLnBrk="0">
              <a:defRPr sz="1800" kern="1200">
                <a:solidFill>
                  <a:schemeClr val="tx1"/>
                </a:solidFill>
                <a:latin typeface="+mn-lt"/>
                <a:ea typeface="+mn-ea"/>
                <a:cs typeface="+mn-cs"/>
              </a:defRPr>
            </a:lvl7pPr>
            <a:lvl8pPr marL="3200400" algn="l" rtl="0" latinLnBrk="0">
              <a:defRPr sz="1800" kern="1200">
                <a:solidFill>
                  <a:schemeClr val="tx1"/>
                </a:solidFill>
                <a:latin typeface="+mn-lt"/>
                <a:ea typeface="+mn-ea"/>
                <a:cs typeface="+mn-cs"/>
              </a:defRPr>
            </a:lvl8pPr>
            <a:lvl9pPr marL="3657600" algn="l" rtl="0" latinLnBrk="0">
              <a:defRPr sz="1800" kern="1200">
                <a:solidFill>
                  <a:schemeClr val="tx1"/>
                </a:solidFill>
                <a:latin typeface="+mn-lt"/>
                <a:ea typeface="+mn-ea"/>
                <a:cs typeface="+mn-cs"/>
              </a:defRPr>
            </a:lvl9pPr>
            <a:extLst/>
          </a:lstStyle>
          <a:p>
            <a:r>
              <a:rPr lang="en-GB">
                <a:solidFill>
                  <a:srgbClr val="7F7F7F"/>
                </a:solidFill>
              </a:rPr>
              <a:t>Sidel Template 2013, </a:t>
            </a:r>
            <a:fld id="{74360A6C-0130-475B-8B37-F39CE4E35109}" type="datetime4">
              <a:rPr lang="en-GB" smtClean="0">
                <a:solidFill>
                  <a:srgbClr val="7F7F7F"/>
                </a:solidFill>
              </a:rPr>
              <a:pPr/>
              <a:t>Thu, 14 March</a:t>
            </a:fld>
            <a:r>
              <a:rPr lang="en-GB">
                <a:solidFill>
                  <a:srgbClr val="7F7F7F"/>
                </a:solidFill>
              </a:rPr>
              <a:t> – Confidential</a:t>
            </a:r>
            <a:endParaRPr lang="en-GB" dirty="0">
              <a:solidFill>
                <a:srgbClr val="7F7F7F"/>
              </a:solidFill>
            </a:endParaRPr>
          </a:p>
        </p:txBody>
      </p:sp>
      <p:sp>
        <p:nvSpPr>
          <p:cNvPr id="17" name="Slide Number Placeholder 4"/>
          <p:cNvSpPr txBox="1">
            <a:spLocks/>
          </p:cNvSpPr>
          <p:nvPr/>
        </p:nvSpPr>
        <p:spPr>
          <a:xfrm>
            <a:off x="652780" y="6626225"/>
            <a:ext cx="448841" cy="138499"/>
          </a:xfrm>
          <a:prstGeom prst="rect">
            <a:avLst/>
          </a:prstGeom>
        </p:spPr>
        <p:txBody>
          <a:bodyPr wrap="none" lIns="0" tIns="0" rIns="0" bIns="0">
            <a:spAutoFit/>
          </a:bodyPr>
          <a:lstStyle>
            <a:lvl1pPr marL="0" algn="l" rtl="0" latinLnBrk="0">
              <a:defRPr sz="900" kern="1200">
                <a:solidFill>
                  <a:schemeClr val="tx2"/>
                </a:solidFill>
                <a:latin typeface="+mn-lt"/>
                <a:ea typeface="+mn-ea"/>
                <a:cs typeface="+mn-cs"/>
              </a:defRPr>
            </a:lvl1pPr>
            <a:lvl2pPr marL="457200" algn="l" rtl="0" latinLnBrk="0">
              <a:defRPr sz="1800" kern="1200">
                <a:solidFill>
                  <a:schemeClr val="tx1"/>
                </a:solidFill>
                <a:latin typeface="+mn-lt"/>
                <a:ea typeface="+mn-ea"/>
                <a:cs typeface="+mn-cs"/>
              </a:defRPr>
            </a:lvl2pPr>
            <a:lvl3pPr marL="914400" algn="l" rtl="0" latinLnBrk="0">
              <a:defRPr sz="1800" kern="1200">
                <a:solidFill>
                  <a:schemeClr val="tx1"/>
                </a:solidFill>
                <a:latin typeface="+mn-lt"/>
                <a:ea typeface="+mn-ea"/>
                <a:cs typeface="+mn-cs"/>
              </a:defRPr>
            </a:lvl3pPr>
            <a:lvl4pPr marL="1371600" algn="l" rtl="0" latinLnBrk="0">
              <a:defRPr sz="1800" kern="1200">
                <a:solidFill>
                  <a:schemeClr val="tx1"/>
                </a:solidFill>
                <a:latin typeface="+mn-lt"/>
                <a:ea typeface="+mn-ea"/>
                <a:cs typeface="+mn-cs"/>
              </a:defRPr>
            </a:lvl4pPr>
            <a:lvl5pPr marL="1828800" algn="l" rtl="0" latinLnBrk="0">
              <a:defRPr sz="1800" kern="1200">
                <a:solidFill>
                  <a:schemeClr val="tx1"/>
                </a:solidFill>
                <a:latin typeface="+mn-lt"/>
                <a:ea typeface="+mn-ea"/>
                <a:cs typeface="+mn-cs"/>
              </a:defRPr>
            </a:lvl5pPr>
            <a:lvl6pPr marL="2286000" algn="l" rtl="0" latinLnBrk="0">
              <a:defRPr sz="1800" kern="1200">
                <a:solidFill>
                  <a:schemeClr val="tx1"/>
                </a:solidFill>
                <a:latin typeface="+mn-lt"/>
                <a:ea typeface="+mn-ea"/>
                <a:cs typeface="+mn-cs"/>
              </a:defRPr>
            </a:lvl6pPr>
            <a:lvl7pPr marL="2743200" algn="l" rtl="0" latinLnBrk="0">
              <a:defRPr sz="1800" kern="1200">
                <a:solidFill>
                  <a:schemeClr val="tx1"/>
                </a:solidFill>
                <a:latin typeface="+mn-lt"/>
                <a:ea typeface="+mn-ea"/>
                <a:cs typeface="+mn-cs"/>
              </a:defRPr>
            </a:lvl7pPr>
            <a:lvl8pPr marL="3200400" algn="l" rtl="0" latinLnBrk="0">
              <a:defRPr sz="1800" kern="1200">
                <a:solidFill>
                  <a:schemeClr val="tx1"/>
                </a:solidFill>
                <a:latin typeface="+mn-lt"/>
                <a:ea typeface="+mn-ea"/>
                <a:cs typeface="+mn-cs"/>
              </a:defRPr>
            </a:lvl8pPr>
            <a:lvl9pPr marL="3657600" algn="l" rtl="0" latinLnBrk="0">
              <a:defRPr sz="1800" kern="1200">
                <a:solidFill>
                  <a:schemeClr val="tx1"/>
                </a:solidFill>
                <a:latin typeface="+mn-lt"/>
                <a:ea typeface="+mn-ea"/>
                <a:cs typeface="+mn-cs"/>
              </a:defRPr>
            </a:lvl9pPr>
            <a:extLst/>
          </a:lstStyle>
          <a:p>
            <a:r>
              <a:rPr lang="en-GB" dirty="0">
                <a:solidFill>
                  <a:srgbClr val="7F7F7F"/>
                </a:solidFill>
              </a:rPr>
              <a:t>Page </a:t>
            </a:r>
            <a:fld id="{7873E190-40CF-412D-9604-1EFCEB1508B2}" type="slidenum">
              <a:rPr lang="en-GB" smtClean="0">
                <a:solidFill>
                  <a:srgbClr val="7F7F7F"/>
                </a:solidFill>
              </a:rPr>
              <a:pPr/>
              <a:t>‹#›</a:t>
            </a:fld>
            <a:endParaRPr lang="en-GB" dirty="0">
              <a:solidFill>
                <a:srgbClr val="7F7F7F"/>
              </a:solidFill>
            </a:endParaRPr>
          </a:p>
        </p:txBody>
      </p:sp>
      <p:sp>
        <p:nvSpPr>
          <p:cNvPr id="4" name="Text Placeholder 3"/>
          <p:cNvSpPr>
            <a:spLocks noGrp="1"/>
          </p:cNvSpPr>
          <p:nvPr>
            <p:ph type="body" idx="1"/>
          </p:nvPr>
        </p:nvSpPr>
        <p:spPr>
          <a:xfrm>
            <a:off x="648000" y="1485900"/>
            <a:ext cx="7997525" cy="4762500"/>
          </a:xfrm>
          <a:prstGeom prst="rect">
            <a:avLst/>
          </a:prstGeom>
        </p:spPr>
        <p:txBody>
          <a:bodyPr vert="horz" lIns="0" tIns="0" rIns="0" bIns="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B" dirty="0"/>
          </a:p>
        </p:txBody>
      </p:sp>
    </p:spTree>
    <p:extLst>
      <p:ext uri="{BB962C8B-B14F-4D97-AF65-F5344CB8AC3E}">
        <p14:creationId xmlns:p14="http://schemas.microsoft.com/office/powerpoint/2010/main" val="1409671006"/>
      </p:ext>
    </p:extLst>
  </p:cSld>
  <p:clrMap bg1="dk1" tx1="lt1" bg2="dk2" tx2="lt2" accent1="accent1" accent2="accent2" accent3="accent3" accent4="accent4" accent5="accent5" accent6="accent6" hlink="hlink" folHlink="folHlink"/>
  <p:sldLayoutIdLst>
    <p:sldLayoutId id="2147483733" r:id="rId1"/>
    <p:sldLayoutId id="2147483734" r:id="rId2"/>
    <p:sldLayoutId id="2147483735" r:id="rId3"/>
    <p:sldLayoutId id="2147483736" r:id="rId4"/>
    <p:sldLayoutId id="2147483737" r:id="rId5"/>
    <p:sldLayoutId id="2147483738" r:id="rId6"/>
    <p:sldLayoutId id="2147483739" r:id="rId7"/>
    <p:sldLayoutId id="2147483740" r:id="rId8"/>
  </p:sldLayoutIdLst>
  <p:txStyles>
    <p:titleStyle>
      <a:lvl1pPr algn="l" rtl="0" eaLnBrk="1" latinLnBrk="0" hangingPunct="1">
        <a:spcBef>
          <a:spcPct val="0"/>
        </a:spcBef>
        <a:buNone/>
        <a:defRPr lang="en-US" sz="3000" b="1" cap="none" baseline="0" noProof="1" dirty="0">
          <a:solidFill>
            <a:schemeClr val="accent4"/>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extLst/>
    </p:titleStyle>
    <p:bodyStyle>
      <a:lvl1pPr marL="0" indent="0" algn="l" rtl="0" eaLnBrk="1" latinLnBrk="0" hangingPunct="1">
        <a:spcBef>
          <a:spcPct val="20000"/>
        </a:spcBef>
        <a:buNone/>
        <a:defRPr lang="en-US" sz="2000" noProof="1" smtClean="0">
          <a:solidFill>
            <a:schemeClr val="tx1"/>
          </a:solidFill>
          <a:latin typeface="+mn-lt"/>
          <a:ea typeface="+mn-ea"/>
          <a:cs typeface="+mn-cs"/>
        </a:defRPr>
      </a:lvl1pPr>
      <a:lvl2pPr marL="182563" indent="-182563" algn="l" rtl="0" eaLnBrk="1" latinLnBrk="0" hangingPunct="1">
        <a:spcBef>
          <a:spcPts val="1200"/>
        </a:spcBef>
        <a:buClr>
          <a:schemeClr val="accent4"/>
        </a:buClr>
        <a:buFont typeface="Wingdings" pitchFamily="2" charset="2"/>
        <a:buChar char="§"/>
        <a:defRPr lang="en-US" sz="1800" noProof="1" smtClean="0">
          <a:solidFill>
            <a:schemeClr val="tx1"/>
          </a:solidFill>
          <a:latin typeface="+mn-lt"/>
          <a:ea typeface="+mn-ea"/>
          <a:cs typeface="+mn-cs"/>
        </a:defRPr>
      </a:lvl2pPr>
      <a:lvl3pPr marL="357188" indent="-174625" algn="l" rtl="0" eaLnBrk="1" latinLnBrk="0" hangingPunct="1">
        <a:spcBef>
          <a:spcPts val="0"/>
        </a:spcBef>
        <a:buClr>
          <a:schemeClr val="accent4"/>
        </a:buClr>
        <a:buFont typeface="Wingdings" pitchFamily="2" charset="2"/>
        <a:buChar char="§"/>
        <a:defRPr lang="en-US" sz="1600" noProof="1" smtClean="0">
          <a:solidFill>
            <a:schemeClr val="tx1"/>
          </a:solidFill>
          <a:latin typeface="+mn-lt"/>
          <a:ea typeface="+mn-ea"/>
          <a:cs typeface="+mn-cs"/>
        </a:defRPr>
      </a:lvl3pPr>
      <a:lvl4pPr marL="539750" indent="-182563" algn="l" rtl="0" eaLnBrk="1" latinLnBrk="0" hangingPunct="1">
        <a:spcBef>
          <a:spcPts val="0"/>
        </a:spcBef>
        <a:buFont typeface="Wingdings" pitchFamily="2" charset="2"/>
        <a:buChar char="§"/>
        <a:defRPr lang="en-US" sz="1600" noProof="1" smtClean="0">
          <a:solidFill>
            <a:schemeClr val="tx1"/>
          </a:solidFill>
          <a:latin typeface="+mn-lt"/>
          <a:ea typeface="+mn-ea"/>
          <a:cs typeface="+mn-cs"/>
        </a:defRPr>
      </a:lvl4pPr>
      <a:lvl5pPr marL="714375" indent="-174625" algn="l" rtl="0" eaLnBrk="1" latinLnBrk="0" hangingPunct="1">
        <a:spcBef>
          <a:spcPts val="0"/>
        </a:spcBef>
        <a:buFont typeface="Wingdings" pitchFamily="2" charset="2"/>
        <a:buChar char="§"/>
        <a:defRPr lang="en-US" sz="1600" noProof="1" dirty="0">
          <a:solidFill>
            <a:schemeClr val="tx1"/>
          </a:solidFill>
          <a:latin typeface="+mn-lt"/>
          <a:ea typeface="+mn-ea"/>
          <a:cs typeface="+mn-cs"/>
        </a:defRPr>
      </a:lvl5pPr>
      <a:lvl6pPr marL="2514600" indent="-228600" algn="l" rtl="0" eaLnBrk="1" latinLnBrk="0" hangingPunct="1">
        <a:spcBef>
          <a:spcPct val="20000"/>
        </a:spcBef>
        <a:buChar char="•"/>
        <a:defRPr sz="2000">
          <a:solidFill>
            <a:schemeClr val="tx1"/>
          </a:solidFill>
          <a:latin typeface="+mn-lt"/>
          <a:ea typeface="+mn-ea"/>
          <a:cs typeface="+mn-cs"/>
        </a:defRPr>
      </a:lvl6pPr>
      <a:lvl7pPr marL="2971800" indent="-228600" algn="l" rtl="0" eaLnBrk="1" latinLnBrk="0" hangingPunct="1">
        <a:spcBef>
          <a:spcPct val="20000"/>
        </a:spcBef>
        <a:buChar char="•"/>
        <a:defRPr sz="2000">
          <a:solidFill>
            <a:schemeClr val="tx1"/>
          </a:solidFill>
          <a:latin typeface="+mn-lt"/>
          <a:ea typeface="+mn-ea"/>
          <a:cs typeface="+mn-cs"/>
        </a:defRPr>
      </a:lvl7pPr>
      <a:lvl8pPr marL="3429000" indent="-228600" algn="l" rtl="0" eaLnBrk="1" latinLnBrk="0" hangingPunct="1">
        <a:spcBef>
          <a:spcPct val="20000"/>
        </a:spcBef>
        <a:buChar char="•"/>
        <a:defRPr sz="2000">
          <a:solidFill>
            <a:schemeClr val="tx1"/>
          </a:solidFill>
          <a:latin typeface="+mn-lt"/>
          <a:ea typeface="+mn-ea"/>
          <a:cs typeface="+mn-cs"/>
        </a:defRPr>
      </a:lvl8pPr>
      <a:lvl9pPr marL="3886200" indent="-228600" algn="l" rtl="0" eaLnBrk="1" latinLnBrk="0" hangingPunct="1">
        <a:spcBef>
          <a:spcPct val="20000"/>
        </a:spcBef>
        <a:buChar char="•"/>
        <a:defRPr sz="2000">
          <a:solidFill>
            <a:schemeClr val="tx1"/>
          </a:solidFill>
          <a:latin typeface="+mn-lt"/>
          <a:ea typeface="+mn-ea"/>
          <a:cs typeface="+mn-cs"/>
        </a:defRPr>
      </a:lvl9pPr>
      <a:extLst/>
    </p:bodyStyle>
    <p:otherStyle>
      <a:lvl1pPr marL="0" algn="l" rtl="0" eaLnBrk="1" hangingPunct="1">
        <a:defRPr>
          <a:solidFill>
            <a:schemeClr val="tx1"/>
          </a:solidFill>
          <a:latin typeface="+mn-lt"/>
          <a:ea typeface="+mn-ea"/>
          <a:cs typeface="+mn-cs"/>
        </a:defRPr>
      </a:lvl1pPr>
      <a:lvl2pPr marL="457200" algn="l" rtl="0" eaLnBrk="1" hangingPunct="1">
        <a:defRPr>
          <a:solidFill>
            <a:schemeClr val="tx1"/>
          </a:solidFill>
          <a:latin typeface="+mn-lt"/>
          <a:ea typeface="+mn-ea"/>
          <a:cs typeface="+mn-cs"/>
        </a:defRPr>
      </a:lvl2pPr>
      <a:lvl3pPr marL="914400" algn="l" rtl="0" eaLnBrk="1" hangingPunct="1">
        <a:defRPr>
          <a:solidFill>
            <a:schemeClr val="tx1"/>
          </a:solidFill>
          <a:latin typeface="+mn-lt"/>
          <a:ea typeface="+mn-ea"/>
          <a:cs typeface="+mn-cs"/>
        </a:defRPr>
      </a:lvl3pPr>
      <a:lvl4pPr marL="1371600" algn="l" rtl="0" eaLnBrk="1" hangingPunct="1">
        <a:defRPr>
          <a:solidFill>
            <a:schemeClr val="tx1"/>
          </a:solidFill>
          <a:latin typeface="+mn-lt"/>
          <a:ea typeface="+mn-ea"/>
          <a:cs typeface="+mn-cs"/>
        </a:defRPr>
      </a:lvl4pPr>
      <a:lvl5pPr marL="1828800" algn="l" rtl="0" eaLnBrk="1" hangingPunct="1">
        <a:defRPr>
          <a:solidFill>
            <a:schemeClr val="tx1"/>
          </a:solidFill>
          <a:latin typeface="+mn-lt"/>
          <a:ea typeface="+mn-ea"/>
          <a:cs typeface="+mn-cs"/>
        </a:defRPr>
      </a:lvl5pPr>
      <a:lvl6pPr marL="2286000" algn="l" rtl="0" eaLnBrk="1" hangingPunct="1">
        <a:defRPr>
          <a:solidFill>
            <a:schemeClr val="tx1"/>
          </a:solidFill>
          <a:latin typeface="+mn-lt"/>
          <a:ea typeface="+mn-ea"/>
          <a:cs typeface="+mn-cs"/>
        </a:defRPr>
      </a:lvl6pPr>
      <a:lvl7pPr marL="2743200" algn="l" rtl="0" eaLnBrk="1" hangingPunct="1">
        <a:defRPr>
          <a:solidFill>
            <a:schemeClr val="tx1"/>
          </a:solidFill>
          <a:latin typeface="+mn-lt"/>
          <a:ea typeface="+mn-ea"/>
          <a:cs typeface="+mn-cs"/>
        </a:defRPr>
      </a:lvl7pPr>
      <a:lvl8pPr marL="3200400" algn="l" rtl="0" eaLnBrk="1" hangingPunct="1">
        <a:defRPr>
          <a:solidFill>
            <a:schemeClr val="tx1"/>
          </a:solidFill>
          <a:latin typeface="+mn-lt"/>
          <a:ea typeface="+mn-ea"/>
          <a:cs typeface="+mn-cs"/>
        </a:defRPr>
      </a:lvl8pPr>
      <a:lvl9pPr marL="3657600" algn="l" rtl="0" eaLnBrk="1" hangingPunct="1">
        <a:defRPr>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339.xml"/><Relationship Id="rId4" Type="http://schemas.openxmlformats.org/officeDocument/2006/relationships/image" Target="../media/image2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dirty="0"/>
              <a:t>Augmentez la durée de vie des tuyères de 100 %</a:t>
            </a:r>
          </a:p>
        </p:txBody>
      </p:sp>
      <p:sp>
        <p:nvSpPr>
          <p:cNvPr id="3" name="Text Placeholder 2"/>
          <p:cNvSpPr>
            <a:spLocks noGrp="1"/>
          </p:cNvSpPr>
          <p:nvPr>
            <p:ph type="body" sz="quarter" idx="4294967295"/>
          </p:nvPr>
        </p:nvSpPr>
        <p:spPr>
          <a:xfrm>
            <a:off x="651885" y="1419850"/>
            <a:ext cx="7997825" cy="307975"/>
          </a:xfrm>
        </p:spPr>
        <p:txBody>
          <a:bodyPr vert="horz" lIns="0" tIns="0" rIns="0" bIns="0" rtlCol="0">
            <a:spAutoFit/>
          </a:bodyPr>
          <a:lstStyle/>
          <a:p>
            <a:r>
              <a:rPr lang="fr-FR" altLang="fr-FR" dirty="0"/>
              <a:t>Adaptateur</a:t>
            </a:r>
            <a:r>
              <a:rPr dirty="0"/>
              <a:t> </a:t>
            </a:r>
            <a:r>
              <a:rPr dirty="0" err="1"/>
              <a:t>tuyère</a:t>
            </a:r>
            <a:r>
              <a:rPr lang="fr-FR" altLang="fr-FR" dirty="0"/>
              <a:t> sur Séries 2</a:t>
            </a:r>
          </a:p>
        </p:txBody>
      </p:sp>
      <p:sp>
        <p:nvSpPr>
          <p:cNvPr id="4" name="Text Placeholder 2"/>
          <p:cNvSpPr txBox="1">
            <a:spLocks/>
          </p:cNvSpPr>
          <p:nvPr/>
        </p:nvSpPr>
        <p:spPr>
          <a:xfrm>
            <a:off x="651885" y="5862257"/>
            <a:ext cx="7978774" cy="418576"/>
          </a:xfrm>
          <a:prstGeom prst="rect">
            <a:avLst/>
          </a:prstGeom>
        </p:spPr>
        <p:txBody>
          <a:bodyPr vert="horz" wrap="square" lIns="0" tIns="0" rIns="0" bIns="0" rtlCol="0">
            <a:spAutoFit/>
          </a:bodyPr>
          <a:lstStyle>
            <a:lvl1pPr indent="0" eaLnBrk="1" hangingPunct="1">
              <a:spcBef>
                <a:spcPct val="20000"/>
              </a:spcBef>
              <a:buNone/>
              <a:defRPr sz="800" kern="0"/>
            </a:lvl1pPr>
            <a:lvl2pPr marL="182563" indent="-182563" eaLnBrk="1" hangingPunct="1">
              <a:spcBef>
                <a:spcPts val="1200"/>
              </a:spcBef>
              <a:buClr>
                <a:schemeClr val="accent4"/>
              </a:buClr>
              <a:buFont typeface="Wingdings" pitchFamily="2" charset="2"/>
              <a:buChar char="§"/>
            </a:lvl2pPr>
            <a:lvl3pPr marL="357188" indent="-174625" eaLnBrk="1" hangingPunct="1">
              <a:spcBef>
                <a:spcPts val="0"/>
              </a:spcBef>
              <a:buClr>
                <a:schemeClr val="accent4"/>
              </a:buClr>
              <a:buFont typeface="Wingdings" pitchFamily="2" charset="2"/>
              <a:buChar char="§"/>
              <a:defRPr sz="1600"/>
            </a:lvl3pPr>
            <a:lvl4pPr marL="539750" indent="-182563" eaLnBrk="1" hangingPunct="1">
              <a:spcBef>
                <a:spcPts val="0"/>
              </a:spcBef>
              <a:buFont typeface="Wingdings" pitchFamily="2" charset="2"/>
              <a:buChar char="§"/>
              <a:defRPr sz="1600"/>
            </a:lvl4pPr>
            <a:lvl5pPr marL="714375" indent="-174625" eaLnBrk="1" hangingPunct="1">
              <a:spcBef>
                <a:spcPts val="0"/>
              </a:spcBef>
              <a:buFont typeface="Wingdings" pitchFamily="2" charset="2"/>
              <a:buChar char="§"/>
              <a:defRPr sz="1600"/>
            </a:lvl5pPr>
            <a:lvl6pPr marL="2514600" indent="-228600" eaLnBrk="1" hangingPunct="1">
              <a:spcBef>
                <a:spcPct val="20000"/>
              </a:spcBef>
              <a:buChar char="•"/>
              <a:defRPr sz="2000"/>
            </a:lvl6pPr>
            <a:lvl7pPr marL="2971800" indent="-228600" eaLnBrk="1" hangingPunct="1">
              <a:spcBef>
                <a:spcPct val="20000"/>
              </a:spcBef>
              <a:buChar char="•"/>
              <a:defRPr sz="2000"/>
            </a:lvl7pPr>
            <a:lvl8pPr marL="3429000" indent="-228600" eaLnBrk="1" hangingPunct="1">
              <a:spcBef>
                <a:spcPct val="20000"/>
              </a:spcBef>
              <a:buChar char="•"/>
              <a:defRPr sz="2000"/>
            </a:lvl8pPr>
            <a:lvl9pPr marL="3886200" indent="-228600" eaLnBrk="1" hangingPunct="1">
              <a:spcBef>
                <a:spcPct val="20000"/>
              </a:spcBef>
              <a:buChar char="•"/>
              <a:defRPr sz="2000"/>
            </a:lvl9pPr>
            <a:extLst/>
          </a:lstStyle>
          <a:p>
            <a:pPr marL="0" marR="0" lvl="0" indent="0" algn="l" defTabSz="914400" rtl="0" eaLnBrk="1" fontAlgn="auto" latinLnBrk="0" hangingPunct="1">
              <a:lnSpc>
                <a:spcPct val="100000"/>
              </a:lnSpc>
              <a:spcBef>
                <a:spcPct val="20000"/>
              </a:spcBef>
              <a:spcAft>
                <a:spcPts val="0"/>
              </a:spcAft>
              <a:buClrTx/>
              <a:buSzTx/>
              <a:buFontTx/>
              <a:buNone/>
              <a:tabLst/>
              <a:defRPr/>
            </a:pPr>
            <a:r>
              <a:rPr kumimoji="0" sz="800" b="0" i="0" u="none" strike="noStrike" kern="0" cap="none" spc="0" normalizeH="0" baseline="0" noProof="0" dirty="0">
                <a:ln>
                  <a:noFill/>
                </a:ln>
                <a:solidFill>
                  <a:srgbClr val="000000"/>
                </a:solidFill>
                <a:effectLst/>
                <a:uLnTx/>
                <a:uFillTx/>
                <a:latin typeface="Arial"/>
                <a:ea typeface="+mn-ea"/>
                <a:cs typeface="+mn-cs"/>
              </a:rPr>
              <a:t>Valeur : optimisation des coûts, rendement</a:t>
            </a:r>
          </a:p>
          <a:p>
            <a:pPr marL="0" marR="0" lvl="0" indent="0" algn="l" defTabSz="914400" rtl="0" eaLnBrk="1" fontAlgn="auto" latinLnBrk="0" hangingPunct="1">
              <a:lnSpc>
                <a:spcPct val="100000"/>
              </a:lnSpc>
              <a:spcBef>
                <a:spcPct val="20000"/>
              </a:spcBef>
              <a:spcAft>
                <a:spcPts val="0"/>
              </a:spcAft>
              <a:buClrTx/>
              <a:buSzTx/>
              <a:buFontTx/>
              <a:buNone/>
              <a:tabLst/>
              <a:defRPr/>
            </a:pPr>
            <a:r>
              <a:rPr kumimoji="0" sz="800" b="0" i="0" u="none" strike="noStrike" kern="0" cap="none" spc="0" normalizeH="0" baseline="0" noProof="0" dirty="0">
                <a:ln>
                  <a:noFill/>
                </a:ln>
                <a:solidFill>
                  <a:srgbClr val="000000"/>
                </a:solidFill>
                <a:effectLst/>
                <a:uLnTx/>
                <a:uFillTx/>
                <a:latin typeface="Arial"/>
                <a:ea typeface="+mn-ea"/>
                <a:cs typeface="+mn-cs"/>
              </a:rPr>
              <a:t>Équipements : souffleuses Series 2 (les souffleuses avec came de sécurité tuyère nécessitent une vérification préalable)</a:t>
            </a:r>
            <a:endParaRPr kumimoji="0" lang="fr-FR" sz="800" b="0" i="0" u="none" strike="noStrike" kern="0" cap="none" spc="0" normalizeH="0" baseline="0" noProof="0" dirty="0">
              <a:ln>
                <a:noFill/>
              </a:ln>
              <a:solidFill>
                <a:srgbClr val="000000"/>
              </a:solidFill>
              <a:effectLst/>
              <a:uLnTx/>
              <a:uFillTx/>
              <a:latin typeface="Arial"/>
              <a:ea typeface="+mn-ea"/>
              <a:cs typeface="+mn-cs"/>
            </a:endParaRPr>
          </a:p>
          <a:p>
            <a:pPr marL="0" marR="0" lvl="0" indent="0" algn="l" defTabSz="914400" rtl="0" eaLnBrk="1" fontAlgn="auto" latinLnBrk="0" hangingPunct="1">
              <a:lnSpc>
                <a:spcPct val="100000"/>
              </a:lnSpc>
              <a:spcBef>
                <a:spcPct val="20000"/>
              </a:spcBef>
              <a:spcAft>
                <a:spcPts val="0"/>
              </a:spcAft>
              <a:buClrTx/>
              <a:buSzTx/>
              <a:buFontTx/>
              <a:buNone/>
              <a:tabLst/>
              <a:defRPr/>
            </a:pPr>
            <a:r>
              <a:rPr kumimoji="0" sz="800" b="0" i="0" u="none" strike="noStrike" kern="0" cap="none" spc="0" normalizeH="0" baseline="0" noProof="0" dirty="0">
                <a:ln>
                  <a:noFill/>
                </a:ln>
                <a:solidFill>
                  <a:srgbClr val="000000"/>
                </a:solidFill>
                <a:effectLst/>
                <a:uLnTx/>
                <a:uFillTx/>
                <a:latin typeface="Arial"/>
                <a:ea typeface="+mn-ea"/>
                <a:cs typeface="+mn-cs"/>
              </a:rPr>
              <a:t>Code catalogue : 580</a:t>
            </a:r>
          </a:p>
        </p:txBody>
      </p:sp>
      <p:sp>
        <p:nvSpPr>
          <p:cNvPr id="5" name="BainBulletsConfiguration" hidden="1"/>
          <p:cNvSpPr txBox="1"/>
          <p:nvPr/>
        </p:nvSpPr>
        <p:spPr>
          <a:xfrm>
            <a:off x="12700" y="12700"/>
            <a:ext cx="65" cy="15389"/>
          </a:xfrm>
          <a:prstGeom prst="rect">
            <a:avLst/>
          </a:prstGeom>
          <a:noFill/>
        </p:spPr>
        <p:txBody>
          <a:bodyPr vert="horz" wrap="none" lIns="0" tIns="0" rIns="0" bIns="0" rtlCol="0">
            <a:spAutoFit/>
          </a:bodyPr>
          <a:lstStyle/>
          <a:p>
            <a:pPr marL="0" marR="0" lvl="0" indent="0" algn="l" defTabSz="914400" rtl="0" eaLnBrk="1" fontAlgn="auto" latinLnBrk="0" hangingPunct="1">
              <a:lnSpc>
                <a:spcPct val="100000"/>
              </a:lnSpc>
              <a:spcBef>
                <a:spcPts val="0"/>
              </a:spcBef>
              <a:spcAft>
                <a:spcPts val="0"/>
              </a:spcAft>
              <a:buClr>
                <a:srgbClr val="E64B00"/>
              </a:buClr>
              <a:buSzTx/>
              <a:buFontTx/>
              <a:buNone/>
              <a:tabLst/>
              <a:defRPr/>
            </a:pPr>
            <a:endParaRPr kumimoji="0" lang="en-US" sz="100" b="0" i="0" u="none" strike="noStrike" kern="1200" cap="none" spc="0" normalizeH="0" baseline="0" noProof="0" dirty="0" err="1">
              <a:ln>
                <a:noFill/>
              </a:ln>
              <a:solidFill>
                <a:srgbClr val="FFFFFF"/>
              </a:solidFill>
              <a:effectLst/>
              <a:uLnTx/>
              <a:uFillTx/>
              <a:latin typeface="Arial"/>
              <a:ea typeface="+mn-ea"/>
              <a:cs typeface="+mn-cs"/>
            </a:endParaRPr>
          </a:p>
        </p:txBody>
      </p:sp>
      <p:graphicFrame>
        <p:nvGraphicFramePr>
          <p:cNvPr id="8" name="Group 188"/>
          <p:cNvGraphicFramePr>
            <a:graphicFrameLocks noGrp="1"/>
          </p:cNvGraphicFramePr>
          <p:nvPr>
            <p:extLst/>
          </p:nvPr>
        </p:nvGraphicFramePr>
        <p:xfrm>
          <a:off x="651885" y="1743075"/>
          <a:ext cx="7997390" cy="3990181"/>
        </p:xfrm>
        <a:graphic>
          <a:graphicData uri="http://schemas.openxmlformats.org/drawingml/2006/table">
            <a:tbl>
              <a:tblPr/>
              <a:tblGrid>
                <a:gridCol w="3875290">
                  <a:extLst>
                    <a:ext uri="{9D8B030D-6E8A-4147-A177-3AD203B41FA5}">
                      <a16:colId xmlns:a16="http://schemas.microsoft.com/office/drawing/2014/main" val="20000"/>
                    </a:ext>
                  </a:extLst>
                </a:gridCol>
                <a:gridCol w="244900">
                  <a:extLst>
                    <a:ext uri="{9D8B030D-6E8A-4147-A177-3AD203B41FA5}">
                      <a16:colId xmlns:a16="http://schemas.microsoft.com/office/drawing/2014/main" val="20001"/>
                    </a:ext>
                  </a:extLst>
                </a:gridCol>
                <a:gridCol w="3877200">
                  <a:extLst>
                    <a:ext uri="{9D8B030D-6E8A-4147-A177-3AD203B41FA5}">
                      <a16:colId xmlns:a16="http://schemas.microsoft.com/office/drawing/2014/main" val="20002"/>
                    </a:ext>
                  </a:extLst>
                </a:gridCol>
              </a:tblGrid>
              <a:tr h="324302">
                <a:tc>
                  <a:txBody>
                    <a:bodyPr/>
                    <a:lstStyle>
                      <a:lvl1pPr marL="190500" indent="-190500" eaLnBrk="0" hangingPunct="0">
                        <a:spcBef>
                          <a:spcPct val="20000"/>
                        </a:spcBef>
                        <a:defRPr>
                          <a:solidFill>
                            <a:schemeClr val="tx1"/>
                          </a:solidFill>
                          <a:latin typeface="Arial" charset="0"/>
                        </a:defRPr>
                      </a:lvl1pPr>
                      <a:lvl2pPr marL="742950" indent="-285750" eaLnBrk="0" hangingPunct="0">
                        <a:spcBef>
                          <a:spcPts val="1200"/>
                        </a:spcBef>
                        <a:buClr>
                          <a:srgbClr val="E64B00"/>
                        </a:buClr>
                        <a:buFont typeface="Wingdings" pitchFamily="2" charset="2"/>
                        <a:defRPr sz="1600">
                          <a:solidFill>
                            <a:schemeClr val="tx1"/>
                          </a:solidFill>
                          <a:latin typeface="Arial" charset="0"/>
                        </a:defRPr>
                      </a:lvl2pPr>
                      <a:lvl3pPr marL="1143000" indent="-228600" eaLnBrk="0" hangingPunct="0">
                        <a:buClr>
                          <a:srgbClr val="E64B00"/>
                        </a:buClr>
                        <a:buFont typeface="Wingdings" pitchFamily="2" charset="2"/>
                        <a:defRPr sz="1400">
                          <a:solidFill>
                            <a:schemeClr val="tx1"/>
                          </a:solidFill>
                          <a:latin typeface="Arial" charset="0"/>
                        </a:defRPr>
                      </a:lvl3pPr>
                      <a:lvl4pPr marL="1600200" indent="-228600" eaLnBrk="0" hangingPunct="0">
                        <a:buFont typeface="Wingdings" pitchFamily="2" charset="2"/>
                        <a:defRPr sz="1400">
                          <a:solidFill>
                            <a:schemeClr val="tx1"/>
                          </a:solidFill>
                          <a:latin typeface="Arial" charset="0"/>
                        </a:defRPr>
                      </a:lvl4pPr>
                      <a:lvl5pPr marL="2057400" indent="-228600" eaLnBrk="0" hangingPunct="0">
                        <a:buFont typeface="Wingdings" pitchFamily="2" charset="2"/>
                        <a:defRPr sz="1400">
                          <a:solidFill>
                            <a:schemeClr val="tx1"/>
                          </a:solidFill>
                          <a:latin typeface="Arial" charset="0"/>
                        </a:defRPr>
                      </a:lvl5pPr>
                      <a:lvl6pPr marL="2514600" indent="-228600" eaLnBrk="0" fontAlgn="base" hangingPunct="0">
                        <a:spcBef>
                          <a:spcPct val="0"/>
                        </a:spcBef>
                        <a:spcAft>
                          <a:spcPct val="0"/>
                        </a:spcAft>
                        <a:buFont typeface="Wingdings" pitchFamily="2" charset="2"/>
                        <a:defRPr sz="1400">
                          <a:solidFill>
                            <a:schemeClr val="tx1"/>
                          </a:solidFill>
                          <a:latin typeface="Arial" charset="0"/>
                        </a:defRPr>
                      </a:lvl6pPr>
                      <a:lvl7pPr marL="2971800" indent="-228600" eaLnBrk="0" fontAlgn="base" hangingPunct="0">
                        <a:spcBef>
                          <a:spcPct val="0"/>
                        </a:spcBef>
                        <a:spcAft>
                          <a:spcPct val="0"/>
                        </a:spcAft>
                        <a:buFont typeface="Wingdings" pitchFamily="2" charset="2"/>
                        <a:defRPr sz="1400">
                          <a:solidFill>
                            <a:schemeClr val="tx1"/>
                          </a:solidFill>
                          <a:latin typeface="Arial" charset="0"/>
                        </a:defRPr>
                      </a:lvl7pPr>
                      <a:lvl8pPr marL="3429000" indent="-228600" eaLnBrk="0" fontAlgn="base" hangingPunct="0">
                        <a:spcBef>
                          <a:spcPct val="0"/>
                        </a:spcBef>
                        <a:spcAft>
                          <a:spcPct val="0"/>
                        </a:spcAft>
                        <a:buFont typeface="Wingdings" pitchFamily="2" charset="2"/>
                        <a:defRPr sz="1400">
                          <a:solidFill>
                            <a:schemeClr val="tx1"/>
                          </a:solidFill>
                          <a:latin typeface="Arial" charset="0"/>
                        </a:defRPr>
                      </a:lvl8pPr>
                      <a:lvl9pPr marL="3886200" indent="-228600" eaLnBrk="0" fontAlgn="base" hangingPunct="0">
                        <a:spcBef>
                          <a:spcPct val="0"/>
                        </a:spcBef>
                        <a:spcAft>
                          <a:spcPct val="0"/>
                        </a:spcAft>
                        <a:buFont typeface="Wingdings" pitchFamily="2" charset="2"/>
                        <a:defRPr sz="1400">
                          <a:solidFill>
                            <a:schemeClr val="tx1"/>
                          </a:solidFill>
                          <a:latin typeface="Arial" charset="0"/>
                        </a:defRPr>
                      </a:lvl9pPr>
                    </a:lstStyle>
                    <a:p>
                      <a:pPr marL="0" marR="0" lvl="0" indent="0" algn="l" defTabSz="914400" rtl="0" eaLnBrk="1" fontAlgn="auto" latinLnBrk="0" hangingPunct="1">
                        <a:lnSpc>
                          <a:spcPct val="100000"/>
                        </a:lnSpc>
                        <a:spcBef>
                          <a:spcPts val="300"/>
                        </a:spcBef>
                        <a:spcAft>
                          <a:spcPts val="0"/>
                        </a:spcAft>
                        <a:buClr>
                          <a:srgbClr val="FF6600"/>
                        </a:buClr>
                        <a:buSzTx/>
                        <a:buFontTx/>
                        <a:buNone/>
                        <a:tabLst/>
                        <a:defRPr/>
                      </a:pPr>
                      <a:r>
                        <a:rPr kumimoji="0" lang="fr-FR" sz="1400" b="1" i="0" u="none" strike="noStrike" kern="1200" cap="none" spc="0" normalizeH="0" baseline="0" noProof="0" dirty="0">
                          <a:ln>
                            <a:noFill/>
                          </a:ln>
                          <a:solidFill>
                            <a:srgbClr val="FFFFFF"/>
                          </a:solidFill>
                          <a:effectLst/>
                          <a:uLnTx/>
                          <a:uFillTx/>
                          <a:latin typeface="+mn-lt"/>
                        </a:rPr>
                        <a:t>VALEUR ET AVANTAGES</a:t>
                      </a:r>
                      <a:endParaRPr kumimoji="0" lang="fr-FR" sz="1400" b="1" i="0" u="none" strike="noStrike" kern="1200" cap="none" spc="0" normalizeH="0" baseline="0" noProof="0" dirty="0">
                        <a:ln>
                          <a:noFill/>
                        </a:ln>
                        <a:solidFill>
                          <a:srgbClr val="FFFFFF"/>
                        </a:solidFill>
                        <a:effectLst/>
                        <a:uLnTx/>
                        <a:uFillTx/>
                        <a:latin typeface="+mn-lt"/>
                        <a:ea typeface="MS PGothic" pitchFamily="34" charset="-128"/>
                        <a:cs typeface="+mn-cs"/>
                      </a:endParaRPr>
                    </a:p>
                  </a:txBody>
                  <a:tcPr marL="108011" marR="108011" marT="72000" marB="72000" anchor="ctr" horzOverflow="overflow">
                    <a:lnL w="9525" cap="flat" cmpd="sng" algn="ctr">
                      <a:solidFill>
                        <a:schemeClr val="accent4"/>
                      </a:solidFill>
                      <a:prstDash val="solid"/>
                      <a:round/>
                      <a:headEnd type="none" w="med" len="med"/>
                      <a:tailEnd type="none" w="med" len="med"/>
                    </a:lnL>
                    <a:lnR w="9525" cap="flat" cmpd="sng" algn="ctr">
                      <a:solidFill>
                        <a:schemeClr val="accent4"/>
                      </a:solidFill>
                      <a:prstDash val="solid"/>
                      <a:round/>
                      <a:headEnd type="none" w="med" len="med"/>
                      <a:tailEnd type="none" w="med" len="med"/>
                    </a:lnR>
                    <a:lnT w="9525" cap="flat" cmpd="sng" algn="ctr">
                      <a:solidFill>
                        <a:schemeClr val="accent4"/>
                      </a:solidFill>
                      <a:prstDash val="solid"/>
                      <a:round/>
                      <a:headEnd type="none" w="med" len="med"/>
                      <a:tailEnd type="none" w="med" len="med"/>
                    </a:lnT>
                    <a:lnB w="9525" cap="flat" cmpd="sng" algn="ctr">
                      <a:solidFill>
                        <a:schemeClr val="accent4"/>
                      </a:solidFill>
                      <a:prstDash val="solid"/>
                      <a:round/>
                      <a:headEnd type="none" w="med" len="med"/>
                      <a:tailEnd type="none" w="med" len="med"/>
                    </a:lnB>
                    <a:lnTlToBr>
                      <a:noFill/>
                    </a:lnTlToBr>
                    <a:lnBlToTr>
                      <a:noFill/>
                    </a:lnBlToTr>
                    <a:solidFill>
                      <a:srgbClr val="E64B00"/>
                    </a:solidFill>
                  </a:tcPr>
                </a:tc>
                <a:tc>
                  <a:txBody>
                    <a:bodyPr/>
                    <a:lstStyle/>
                    <a:p>
                      <a:pPr marL="190500" marR="0" lvl="0" indent="-190500" algn="l" defTabSz="914400" rtl="0" eaLnBrk="1" fontAlgn="base" latinLnBrk="0" hangingPunct="1">
                        <a:lnSpc>
                          <a:spcPct val="100000"/>
                        </a:lnSpc>
                        <a:spcBef>
                          <a:spcPts val="300"/>
                        </a:spcBef>
                        <a:spcAft>
                          <a:spcPts val="0"/>
                        </a:spcAft>
                        <a:buClr>
                          <a:schemeClr val="folHlink"/>
                        </a:buClr>
                        <a:buSzTx/>
                        <a:buFont typeface="Wingdings" pitchFamily="2" charset="2"/>
                        <a:buNone/>
                        <a:tabLst/>
                      </a:pPr>
                      <a:endParaRPr kumimoji="0" lang="fr-FR" altLang="de-DE" sz="1600" b="0" i="0" u="none" strike="noStrike" cap="none" normalizeH="0" baseline="0" dirty="0">
                        <a:ln>
                          <a:noFill/>
                        </a:ln>
                        <a:solidFill>
                          <a:schemeClr val="bg1"/>
                        </a:solidFill>
                        <a:effectLst/>
                        <a:latin typeface="Arial" charset="0"/>
                        <a:cs typeface="Arial" charset="0"/>
                      </a:endParaRPr>
                    </a:p>
                  </a:txBody>
                  <a:tcPr marL="108011" marR="108011" marT="72000" marB="72000" horzOverflow="overflow">
                    <a:lnL w="9525" cap="flat" cmpd="sng" algn="ctr">
                      <a:solidFill>
                        <a:schemeClr val="accent4"/>
                      </a:solidFill>
                      <a:prstDash val="solid"/>
                      <a:round/>
                      <a:headEnd type="none" w="med" len="med"/>
                      <a:tailEnd type="none" w="med" len="med"/>
                    </a:lnL>
                    <a:lnR w="9525" cap="flat" cmpd="sng" algn="ctr">
                      <a:solidFill>
                        <a:schemeClr val="tx2"/>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bg1"/>
                    </a:solidFill>
                  </a:tcPr>
                </a:tc>
                <a:tc>
                  <a:txBody>
                    <a:bodyPr/>
                    <a:lstStyle/>
                    <a:p>
                      <a:pPr marL="190500" marR="0" lvl="0" indent="-190500" algn="l" defTabSz="914400" rtl="0" eaLnBrk="1" fontAlgn="base" latinLnBrk="0" hangingPunct="1">
                        <a:lnSpc>
                          <a:spcPct val="100000"/>
                        </a:lnSpc>
                        <a:spcBef>
                          <a:spcPts val="300"/>
                        </a:spcBef>
                        <a:spcAft>
                          <a:spcPts val="0"/>
                        </a:spcAft>
                        <a:buClr>
                          <a:schemeClr val="folHlink"/>
                        </a:buClr>
                        <a:buSzTx/>
                        <a:buFont typeface="Wingdings" pitchFamily="2" charset="2"/>
                        <a:buNone/>
                        <a:tabLst/>
                      </a:pPr>
                      <a:r>
                        <a:rPr kumimoji="0" lang="fr-FR" altLang="de-DE" sz="1400" b="1" i="0" u="none" strike="noStrike" cap="none" normalizeH="0" baseline="0" noProof="1">
                          <a:ln>
                            <a:noFill/>
                          </a:ln>
                          <a:solidFill>
                            <a:schemeClr val="bg1"/>
                          </a:solidFill>
                          <a:effectLst/>
                          <a:latin typeface="Arial" charset="0"/>
                        </a:rPr>
                        <a:t>DESCRIPTION</a:t>
                      </a:r>
                      <a:endParaRPr kumimoji="0" lang="fr-FR" altLang="de-DE" sz="1400" b="0" i="0" u="none" strike="noStrike" cap="none" normalizeH="0" baseline="0" dirty="0">
                        <a:ln>
                          <a:noFill/>
                        </a:ln>
                        <a:solidFill>
                          <a:schemeClr val="bg1"/>
                        </a:solidFill>
                        <a:effectLst/>
                        <a:latin typeface="Arial" charset="0"/>
                        <a:cs typeface="Arial" charset="0"/>
                      </a:endParaRPr>
                    </a:p>
                  </a:txBody>
                  <a:tcPr marL="108011" marR="108011" marT="72000" marB="72000" anchor="ctr" horzOverflow="overflow">
                    <a:lnL w="9525" cap="flat" cmpd="sng" algn="ctr">
                      <a:solidFill>
                        <a:schemeClr val="tx2"/>
                      </a:solidFill>
                      <a:prstDash val="solid"/>
                      <a:round/>
                      <a:headEnd type="none" w="med" len="med"/>
                      <a:tailEnd type="none" w="med" len="med"/>
                    </a:lnL>
                    <a:lnR w="9525" cap="flat" cmpd="sng" algn="ctr">
                      <a:solidFill>
                        <a:schemeClr val="tx2"/>
                      </a:solidFill>
                      <a:prstDash val="solid"/>
                      <a:round/>
                      <a:headEnd type="none" w="med" len="med"/>
                      <a:tailEnd type="none" w="med" len="med"/>
                    </a:lnR>
                    <a:lnT w="9525" cap="flat" cmpd="sng" algn="ctr">
                      <a:solidFill>
                        <a:schemeClr val="tx2"/>
                      </a:solidFill>
                      <a:prstDash val="solid"/>
                      <a:round/>
                      <a:headEnd type="none" w="med" len="med"/>
                      <a:tailEnd type="none" w="med" len="med"/>
                    </a:lnT>
                    <a:lnB w="9525" cap="flat" cmpd="sng" algn="ctr">
                      <a:solidFill>
                        <a:schemeClr val="tx2"/>
                      </a:solidFill>
                      <a:prstDash val="solid"/>
                      <a:round/>
                      <a:headEnd type="none" w="med" len="med"/>
                      <a:tailEnd type="none" w="med" len="med"/>
                    </a:lnB>
                    <a:lnTlToBr>
                      <a:noFill/>
                    </a:lnTlToBr>
                    <a:lnBlToTr>
                      <a:noFill/>
                    </a:lnBlToTr>
                    <a:solidFill>
                      <a:srgbClr val="003382"/>
                    </a:solidFill>
                  </a:tcPr>
                </a:tc>
                <a:extLst>
                  <a:ext uri="{0D108BD9-81ED-4DB2-BD59-A6C34878D82A}">
                    <a16:rowId xmlns:a16="http://schemas.microsoft.com/office/drawing/2014/main" val="10000"/>
                  </a:ext>
                </a:extLst>
              </a:tr>
              <a:tr h="3602341">
                <a:tc>
                  <a:txBody>
                    <a:bodyPr/>
                    <a:lstStyle>
                      <a:lvl1pPr marL="180975" indent="-180975" eaLnBrk="0" hangingPunct="0">
                        <a:spcBef>
                          <a:spcPct val="20000"/>
                        </a:spcBef>
                        <a:defRPr>
                          <a:solidFill>
                            <a:schemeClr val="tx1"/>
                          </a:solidFill>
                          <a:latin typeface="Arial" charset="0"/>
                        </a:defRPr>
                      </a:lvl1pPr>
                      <a:lvl2pPr marL="742950" indent="-285750" eaLnBrk="0" hangingPunct="0">
                        <a:spcBef>
                          <a:spcPts val="1200"/>
                        </a:spcBef>
                        <a:buClr>
                          <a:srgbClr val="E64B00"/>
                        </a:buClr>
                        <a:buFont typeface="Wingdings" pitchFamily="2" charset="2"/>
                        <a:defRPr sz="1600">
                          <a:solidFill>
                            <a:schemeClr val="tx1"/>
                          </a:solidFill>
                          <a:latin typeface="Arial" charset="0"/>
                        </a:defRPr>
                      </a:lvl2pPr>
                      <a:lvl3pPr marL="1143000" indent="-228600" eaLnBrk="0" hangingPunct="0">
                        <a:buClr>
                          <a:srgbClr val="E64B00"/>
                        </a:buClr>
                        <a:buFont typeface="Wingdings" pitchFamily="2" charset="2"/>
                        <a:defRPr sz="1400">
                          <a:solidFill>
                            <a:schemeClr val="tx1"/>
                          </a:solidFill>
                          <a:latin typeface="Arial" charset="0"/>
                        </a:defRPr>
                      </a:lvl3pPr>
                      <a:lvl4pPr marL="1600200" indent="-228600" eaLnBrk="0" hangingPunct="0">
                        <a:buFont typeface="Wingdings" pitchFamily="2" charset="2"/>
                        <a:defRPr sz="1400">
                          <a:solidFill>
                            <a:schemeClr val="tx1"/>
                          </a:solidFill>
                          <a:latin typeface="Arial" charset="0"/>
                        </a:defRPr>
                      </a:lvl4pPr>
                      <a:lvl5pPr marL="2057400" indent="-228600" eaLnBrk="0" hangingPunct="0">
                        <a:buFont typeface="Wingdings" pitchFamily="2" charset="2"/>
                        <a:defRPr sz="1400">
                          <a:solidFill>
                            <a:schemeClr val="tx1"/>
                          </a:solidFill>
                          <a:latin typeface="Arial" charset="0"/>
                        </a:defRPr>
                      </a:lvl5pPr>
                      <a:lvl6pPr marL="2514600" indent="-228600" eaLnBrk="0" fontAlgn="base" hangingPunct="0">
                        <a:spcBef>
                          <a:spcPct val="0"/>
                        </a:spcBef>
                        <a:spcAft>
                          <a:spcPct val="0"/>
                        </a:spcAft>
                        <a:buFont typeface="Wingdings" pitchFamily="2" charset="2"/>
                        <a:defRPr sz="1400">
                          <a:solidFill>
                            <a:schemeClr val="tx1"/>
                          </a:solidFill>
                          <a:latin typeface="Arial" charset="0"/>
                        </a:defRPr>
                      </a:lvl6pPr>
                      <a:lvl7pPr marL="2971800" indent="-228600" eaLnBrk="0" fontAlgn="base" hangingPunct="0">
                        <a:spcBef>
                          <a:spcPct val="0"/>
                        </a:spcBef>
                        <a:spcAft>
                          <a:spcPct val="0"/>
                        </a:spcAft>
                        <a:buFont typeface="Wingdings" pitchFamily="2" charset="2"/>
                        <a:defRPr sz="1400">
                          <a:solidFill>
                            <a:schemeClr val="tx1"/>
                          </a:solidFill>
                          <a:latin typeface="Arial" charset="0"/>
                        </a:defRPr>
                      </a:lvl7pPr>
                      <a:lvl8pPr marL="3429000" indent="-228600" eaLnBrk="0" fontAlgn="base" hangingPunct="0">
                        <a:spcBef>
                          <a:spcPct val="0"/>
                        </a:spcBef>
                        <a:spcAft>
                          <a:spcPct val="0"/>
                        </a:spcAft>
                        <a:buFont typeface="Wingdings" pitchFamily="2" charset="2"/>
                        <a:defRPr sz="1400">
                          <a:solidFill>
                            <a:schemeClr val="tx1"/>
                          </a:solidFill>
                          <a:latin typeface="Arial" charset="0"/>
                        </a:defRPr>
                      </a:lvl8pPr>
                      <a:lvl9pPr marL="3886200" indent="-228600" eaLnBrk="0" fontAlgn="base" hangingPunct="0">
                        <a:spcBef>
                          <a:spcPct val="0"/>
                        </a:spcBef>
                        <a:spcAft>
                          <a:spcPct val="0"/>
                        </a:spcAft>
                        <a:buFont typeface="Wingdings" pitchFamily="2" charset="2"/>
                        <a:defRPr sz="1400">
                          <a:solidFill>
                            <a:schemeClr val="tx1"/>
                          </a:solidFill>
                          <a:latin typeface="Arial" charset="0"/>
                        </a:defRPr>
                      </a:lvl9pPr>
                    </a:lstStyle>
                    <a:p>
                      <a:pPr marL="182563" indent="-182563">
                        <a:spcBef>
                          <a:spcPts val="300"/>
                        </a:spcBef>
                        <a:spcAft>
                          <a:spcPts val="0"/>
                        </a:spcAft>
                        <a:buClr>
                          <a:schemeClr val="folHlink"/>
                        </a:buClr>
                        <a:buFont typeface="Wingdings" pitchFamily="2" charset="2"/>
                        <a:buChar char="§"/>
                      </a:pPr>
                      <a:r>
                        <a:rPr lang="fr-FR" sz="1200" b="0" dirty="0">
                          <a:solidFill>
                            <a:schemeClr val="tx1"/>
                          </a:solidFill>
                          <a:latin typeface="Arial" charset="0"/>
                        </a:rPr>
                        <a:t>Augmentez la durée de vie des tuyères de </a:t>
                      </a:r>
                      <a:r>
                        <a:rPr lang="fr-FR" sz="1200" b="1" dirty="0">
                          <a:solidFill>
                            <a:schemeClr val="accent4"/>
                          </a:solidFill>
                          <a:latin typeface="Arial" charset="0"/>
                        </a:rPr>
                        <a:t>100 %</a:t>
                      </a:r>
                    </a:p>
                    <a:p>
                      <a:pPr marL="182563" indent="-182563">
                        <a:spcBef>
                          <a:spcPts val="300"/>
                        </a:spcBef>
                        <a:spcAft>
                          <a:spcPts val="0"/>
                        </a:spcAft>
                        <a:buClr>
                          <a:schemeClr val="folHlink"/>
                        </a:buClr>
                        <a:buFont typeface="Wingdings" pitchFamily="2" charset="2"/>
                        <a:buChar char="§"/>
                      </a:pPr>
                      <a:r>
                        <a:rPr lang="fr-FR" sz="1200" b="0" dirty="0">
                          <a:solidFill>
                            <a:schemeClr val="tx1"/>
                          </a:solidFill>
                          <a:latin typeface="Arial" charset="0"/>
                        </a:rPr>
                        <a:t>Avant l'adaptateur : 10 millions de cycles. Après l'adaptateur : </a:t>
                      </a:r>
                      <a:r>
                        <a:rPr lang="fr-FR" sz="1200" b="1" dirty="0">
                          <a:solidFill>
                            <a:schemeClr val="accent4"/>
                          </a:solidFill>
                          <a:latin typeface="Arial" charset="0"/>
                        </a:rPr>
                        <a:t>20 millions de cycles</a:t>
                      </a:r>
                    </a:p>
                    <a:p>
                      <a:pPr marL="182563" indent="-182563">
                        <a:spcBef>
                          <a:spcPts val="300"/>
                        </a:spcBef>
                        <a:spcAft>
                          <a:spcPts val="0"/>
                        </a:spcAft>
                        <a:buClr>
                          <a:schemeClr val="folHlink"/>
                        </a:buClr>
                        <a:buFont typeface="Wingdings" pitchFamily="2" charset="2"/>
                        <a:buChar char="§"/>
                      </a:pPr>
                      <a:r>
                        <a:rPr lang="fr-FR" sz="1200" b="1" dirty="0">
                          <a:solidFill>
                            <a:schemeClr val="accent4"/>
                          </a:solidFill>
                          <a:latin typeface="Arial" charset="0"/>
                        </a:rPr>
                        <a:t>Augmentation de la production</a:t>
                      </a:r>
                    </a:p>
                    <a:p>
                      <a:pPr marL="182563" indent="-182563">
                        <a:spcBef>
                          <a:spcPts val="300"/>
                        </a:spcBef>
                        <a:spcAft>
                          <a:spcPts val="0"/>
                        </a:spcAft>
                        <a:buClr>
                          <a:schemeClr val="folHlink"/>
                        </a:buClr>
                        <a:buFont typeface="Wingdings" pitchFamily="2" charset="2"/>
                        <a:buChar char="§"/>
                      </a:pPr>
                      <a:r>
                        <a:rPr lang="fr-FR" sz="1200" b="1" dirty="0">
                          <a:solidFill>
                            <a:schemeClr val="accent4"/>
                          </a:solidFill>
                          <a:latin typeface="Arial" charset="0"/>
                        </a:rPr>
                        <a:t>Baisse des temps et des coûts de maintenance</a:t>
                      </a:r>
                    </a:p>
                    <a:p>
                      <a:pPr marL="182563" indent="-182563">
                        <a:spcBef>
                          <a:spcPts val="300"/>
                        </a:spcBef>
                        <a:spcAft>
                          <a:spcPts val="0"/>
                        </a:spcAft>
                        <a:buClr>
                          <a:schemeClr val="folHlink"/>
                        </a:buClr>
                        <a:buFont typeface="Wingdings" pitchFamily="2" charset="2"/>
                        <a:buChar char="§"/>
                      </a:pPr>
                      <a:r>
                        <a:rPr lang="fr-FR" sz="1200" b="1" dirty="0">
                          <a:solidFill>
                            <a:schemeClr val="accent4"/>
                          </a:solidFill>
                          <a:latin typeface="Arial" charset="0"/>
                        </a:rPr>
                        <a:t>Solution industrialisée </a:t>
                      </a:r>
                      <a:r>
                        <a:rPr lang="fr-FR" sz="1200" b="0" dirty="0">
                          <a:solidFill>
                            <a:schemeClr val="tx1"/>
                          </a:solidFill>
                          <a:latin typeface="Arial" charset="0"/>
                        </a:rPr>
                        <a:t>pour garantir un design homogène et faciliter l'intégration de l'adaptateur</a:t>
                      </a:r>
                    </a:p>
                    <a:p>
                      <a:pPr marL="182563" indent="-182563">
                        <a:spcBef>
                          <a:spcPts val="300"/>
                        </a:spcBef>
                        <a:spcAft>
                          <a:spcPts val="0"/>
                        </a:spcAft>
                        <a:buClr>
                          <a:schemeClr val="folHlink"/>
                        </a:buClr>
                        <a:buFont typeface="Wingdings" pitchFamily="2" charset="2"/>
                        <a:buChar char="§"/>
                      </a:pPr>
                      <a:r>
                        <a:rPr lang="fr-FR" sz="1200" b="0" dirty="0">
                          <a:solidFill>
                            <a:schemeClr val="tx1"/>
                          </a:solidFill>
                          <a:latin typeface="Arial" charset="0"/>
                        </a:rPr>
                        <a:t>Facilité d'installation</a:t>
                      </a:r>
                    </a:p>
                  </a:txBody>
                  <a:tcPr marL="108011" marR="108011" marT="72000" marB="72000" horzOverflow="overflow">
                    <a:lnL w="9525" cap="flat" cmpd="sng" algn="ctr">
                      <a:solidFill>
                        <a:schemeClr val="accent4"/>
                      </a:solidFill>
                      <a:prstDash val="solid"/>
                      <a:round/>
                      <a:headEnd type="none" w="med" len="med"/>
                      <a:tailEnd type="none" w="med" len="med"/>
                    </a:lnL>
                    <a:lnR w="9525" cap="flat" cmpd="sng" algn="ctr">
                      <a:solidFill>
                        <a:schemeClr val="accent4"/>
                      </a:solidFill>
                      <a:prstDash val="solid"/>
                      <a:round/>
                      <a:headEnd type="none" w="med" len="med"/>
                      <a:tailEnd type="none" w="med" len="med"/>
                    </a:lnR>
                    <a:lnT w="9525" cap="flat" cmpd="sng" algn="ctr">
                      <a:solidFill>
                        <a:schemeClr val="accent4"/>
                      </a:solidFill>
                      <a:prstDash val="solid"/>
                      <a:round/>
                      <a:headEnd type="none" w="med" len="med"/>
                      <a:tailEnd type="none" w="med" len="med"/>
                    </a:lnT>
                    <a:lnB w="9525" cap="flat" cmpd="sng" algn="ctr">
                      <a:solidFill>
                        <a:schemeClr val="accent4"/>
                      </a:solidFill>
                      <a:prstDash val="solid"/>
                      <a:round/>
                      <a:headEnd type="none" w="med" len="med"/>
                      <a:tailEnd type="none" w="med" len="med"/>
                    </a:lnB>
                    <a:lnTlToBr>
                      <a:noFill/>
                    </a:lnTlToBr>
                    <a:lnBlToTr>
                      <a:noFill/>
                    </a:lnBlToTr>
                    <a:solidFill>
                      <a:schemeClr val="bg1"/>
                    </a:solidFill>
                  </a:tcPr>
                </a:tc>
                <a:tc>
                  <a:txBody>
                    <a:bodyPr/>
                    <a:lstStyle/>
                    <a:p>
                      <a:pPr marL="126000" marR="0" lvl="0" indent="-126000" algn="l" defTabSz="914400" rtl="0" eaLnBrk="1" fontAlgn="base" latinLnBrk="0" hangingPunct="1">
                        <a:lnSpc>
                          <a:spcPct val="100000"/>
                        </a:lnSpc>
                        <a:spcBef>
                          <a:spcPts val="300"/>
                        </a:spcBef>
                        <a:spcAft>
                          <a:spcPts val="0"/>
                        </a:spcAft>
                        <a:buClr>
                          <a:schemeClr val="folHlink"/>
                        </a:buClr>
                        <a:buSzTx/>
                        <a:buFont typeface="Wingdings" pitchFamily="2" charset="2"/>
                        <a:buChar char="§"/>
                        <a:tabLst>
                          <a:tab pos="2974975" algn="l"/>
                          <a:tab pos="3151188" algn="l"/>
                        </a:tabLst>
                        <a:defRPr/>
                      </a:pPr>
                      <a:endParaRPr kumimoji="0" lang="fr-FR" altLang="de-DE" sz="1400" b="0" i="0" u="none" strike="noStrike" cap="none" normalizeH="0" baseline="0" noProof="1">
                        <a:ln>
                          <a:noFill/>
                        </a:ln>
                        <a:solidFill>
                          <a:schemeClr val="tx1"/>
                        </a:solidFill>
                        <a:effectLst/>
                        <a:latin typeface="Arial" charset="0"/>
                        <a:ea typeface="+mn-ea"/>
                        <a:cs typeface="Arial" charset="0"/>
                      </a:endParaRPr>
                    </a:p>
                  </a:txBody>
                  <a:tcPr marL="108011" marR="108011" marT="72000" marB="72000" horzOverflow="overflow">
                    <a:lnL w="9525" cap="flat" cmpd="sng" algn="ctr">
                      <a:solidFill>
                        <a:schemeClr val="accent4"/>
                      </a:solidFill>
                      <a:prstDash val="solid"/>
                      <a:round/>
                      <a:headEnd type="none" w="med" len="med"/>
                      <a:tailEnd type="none" w="med" len="med"/>
                    </a:lnL>
                    <a:lnR w="9525" cap="flat" cmpd="sng" algn="ctr">
                      <a:solidFill>
                        <a:schemeClr val="tx2"/>
                      </a:solidFill>
                      <a:prstDash val="solid"/>
                      <a:round/>
                      <a:headEnd type="none" w="med" len="med"/>
                      <a:tailEnd type="none" w="med" len="med"/>
                    </a:lnR>
                    <a:lnT w="12700" cap="flat" cmpd="sng" algn="ctr">
                      <a:noFill/>
                      <a:prstDash val="solid"/>
                      <a:round/>
                      <a:headEnd type="none" w="med" len="med"/>
                      <a:tailEnd type="none" w="med" len="med"/>
                    </a:lnT>
                    <a:lnB w="9525" cap="flat" cmpd="sng" algn="ctr">
                      <a:noFill/>
                      <a:prstDash val="solid"/>
                      <a:round/>
                      <a:headEnd type="none" w="med" len="med"/>
                      <a:tailEnd type="none" w="med" len="med"/>
                    </a:lnB>
                    <a:lnTlToBr>
                      <a:noFill/>
                    </a:lnTlToBr>
                    <a:lnBlToTr>
                      <a:noFill/>
                    </a:lnBlToTr>
                    <a:solidFill>
                      <a:schemeClr val="bg1"/>
                    </a:solidFill>
                  </a:tcPr>
                </a:tc>
                <a:tc>
                  <a:txBody>
                    <a:bodyPr/>
                    <a:lstStyle/>
                    <a:p>
                      <a:pPr marL="182563" marR="0" lvl="0" indent="-182563" algn="l" defTabSz="914400" rtl="0" eaLnBrk="1" fontAlgn="auto" latinLnBrk="0" hangingPunct="1">
                        <a:lnSpc>
                          <a:spcPct val="100000"/>
                        </a:lnSpc>
                        <a:spcBef>
                          <a:spcPts val="300"/>
                        </a:spcBef>
                        <a:spcAft>
                          <a:spcPts val="0"/>
                        </a:spcAft>
                        <a:buClr>
                          <a:srgbClr val="E64B00"/>
                        </a:buClr>
                        <a:buSzTx/>
                        <a:buFont typeface="Wingdings" pitchFamily="2" charset="2"/>
                        <a:buChar char="§"/>
                        <a:tabLst/>
                        <a:defRPr/>
                      </a:pPr>
                      <a:r>
                        <a:rPr kumimoji="0" lang="fr-FR" sz="1200" b="0" i="0" u="none" strike="noStrike" kern="1200" cap="none" spc="0" normalizeH="0" baseline="0" noProof="0" dirty="0">
                          <a:ln>
                            <a:noFill/>
                          </a:ln>
                          <a:solidFill>
                            <a:srgbClr val="000000"/>
                          </a:solidFill>
                          <a:effectLst/>
                          <a:uLnTx/>
                          <a:uFillTx/>
                          <a:latin typeface="+mn-lt"/>
                        </a:rPr>
                        <a:t>En interfaçant la technologie Universal™ à votre vérin de tuyère </a:t>
                      </a:r>
                      <a:r>
                        <a:rPr kumimoji="0" lang="fr-FR" sz="1200" b="0" i="0" u="none" strike="noStrike" kern="1200" cap="none" spc="0" normalizeH="0" baseline="0" noProof="0" dirty="0" err="1">
                          <a:ln>
                            <a:noFill/>
                          </a:ln>
                          <a:solidFill>
                            <a:srgbClr val="000000"/>
                          </a:solidFill>
                          <a:effectLst/>
                          <a:uLnTx/>
                          <a:uFillTx/>
                          <a:latin typeface="+mn-lt"/>
                        </a:rPr>
                        <a:t>Series</a:t>
                      </a:r>
                      <a:r>
                        <a:rPr kumimoji="0" lang="fr-FR" sz="1200" b="0" i="0" u="none" strike="noStrike" kern="1200" cap="none" spc="0" normalizeH="0" baseline="0" noProof="0" dirty="0">
                          <a:ln>
                            <a:noFill/>
                          </a:ln>
                          <a:solidFill>
                            <a:srgbClr val="000000"/>
                          </a:solidFill>
                          <a:effectLst/>
                          <a:uLnTx/>
                          <a:uFillTx/>
                          <a:latin typeface="+mn-lt"/>
                        </a:rPr>
                        <a:t> 2, cet adaptateur permet aux sous-ensembles tuyères d'atteindre 20 millions de cycles au lieu des 10 millions de cycles habituels.</a:t>
                      </a:r>
                    </a:p>
                    <a:p>
                      <a:pPr marL="182563" marR="0" lvl="0" indent="-182563" algn="l" defTabSz="914400" rtl="0" eaLnBrk="1" fontAlgn="auto" latinLnBrk="0" hangingPunct="1">
                        <a:lnSpc>
                          <a:spcPct val="100000"/>
                        </a:lnSpc>
                        <a:spcBef>
                          <a:spcPts val="300"/>
                        </a:spcBef>
                        <a:spcAft>
                          <a:spcPts val="0"/>
                        </a:spcAft>
                        <a:buClr>
                          <a:srgbClr val="E64B00"/>
                        </a:buClr>
                        <a:buSzTx/>
                        <a:buFont typeface="Wingdings" pitchFamily="2" charset="2"/>
                        <a:buChar char="§"/>
                        <a:tabLst/>
                        <a:defRPr/>
                      </a:pPr>
                      <a:r>
                        <a:rPr kumimoji="0" lang="fr-FR" sz="1200" b="0" i="0" u="none" strike="noStrike" kern="1200" cap="none" spc="0" normalizeH="0" baseline="0" noProof="0" dirty="0">
                          <a:ln>
                            <a:noFill/>
                          </a:ln>
                          <a:solidFill>
                            <a:srgbClr val="000000"/>
                          </a:solidFill>
                          <a:effectLst/>
                          <a:uLnTx/>
                          <a:uFillTx/>
                          <a:latin typeface="+mn-lt"/>
                        </a:rPr>
                        <a:t>Transfert de la technologie Universal™ sur </a:t>
                      </a:r>
                      <a:r>
                        <a:rPr kumimoji="0" lang="fr-FR" sz="1200" b="0" i="0" u="none" strike="noStrike" kern="1200" cap="none" spc="0" normalizeH="0" baseline="0" noProof="0" dirty="0" err="1">
                          <a:ln>
                            <a:noFill/>
                          </a:ln>
                          <a:solidFill>
                            <a:srgbClr val="000000"/>
                          </a:solidFill>
                          <a:effectLst/>
                          <a:uLnTx/>
                          <a:uFillTx/>
                          <a:latin typeface="+mn-lt"/>
                        </a:rPr>
                        <a:t>Series</a:t>
                      </a:r>
                      <a:r>
                        <a:rPr kumimoji="0" lang="fr-FR" sz="1200" b="0" i="0" u="none" strike="noStrike" kern="1200" cap="none" spc="0" normalizeH="0" baseline="0" noProof="0" dirty="0">
                          <a:ln>
                            <a:noFill/>
                          </a:ln>
                          <a:solidFill>
                            <a:srgbClr val="000000"/>
                          </a:solidFill>
                          <a:effectLst/>
                          <a:uLnTx/>
                          <a:uFillTx/>
                          <a:latin typeface="+mn-lt"/>
                        </a:rPr>
                        <a:t> 2</a:t>
                      </a:r>
                    </a:p>
                    <a:p>
                      <a:pPr marL="182563" marR="0" lvl="0" indent="-182563" algn="l" defTabSz="914400" rtl="0" eaLnBrk="1" fontAlgn="auto" latinLnBrk="0" hangingPunct="1">
                        <a:lnSpc>
                          <a:spcPct val="100000"/>
                        </a:lnSpc>
                        <a:spcBef>
                          <a:spcPts val="300"/>
                        </a:spcBef>
                        <a:spcAft>
                          <a:spcPts val="0"/>
                        </a:spcAft>
                        <a:buClr>
                          <a:srgbClr val="E64B00"/>
                        </a:buClr>
                        <a:buSzTx/>
                        <a:buFont typeface="Wingdings" pitchFamily="2" charset="2"/>
                        <a:buChar char="§"/>
                        <a:tabLst/>
                        <a:defRPr/>
                      </a:pPr>
                      <a:r>
                        <a:rPr kumimoji="0" lang="fr-FR" sz="1200" b="0" i="0" u="none" strike="noStrike" kern="1200" cap="none" spc="0" normalizeH="0" baseline="0" noProof="0" dirty="0">
                          <a:ln>
                            <a:noFill/>
                          </a:ln>
                          <a:solidFill>
                            <a:srgbClr val="000000"/>
                          </a:solidFill>
                          <a:effectLst/>
                          <a:uLnTx/>
                          <a:uFillTx/>
                          <a:latin typeface="+mn-lt"/>
                        </a:rPr>
                        <a:t>Chaque jeu de tuyères Universal™ est fourni avec un outillage de montage à rondelle vissée.</a:t>
                      </a:r>
                    </a:p>
                  </a:txBody>
                  <a:tcPr marL="108011" marR="108011" marT="72000" marB="72000" horzOverflow="overflow">
                    <a:lnL w="9525" cap="flat" cmpd="sng" algn="ctr">
                      <a:solidFill>
                        <a:schemeClr val="tx2"/>
                      </a:solidFill>
                      <a:prstDash val="solid"/>
                      <a:round/>
                      <a:headEnd type="none" w="med" len="med"/>
                      <a:tailEnd type="none" w="med" len="med"/>
                    </a:lnL>
                    <a:lnR w="9525" cap="flat" cmpd="sng" algn="ctr">
                      <a:solidFill>
                        <a:schemeClr val="tx2"/>
                      </a:solidFill>
                      <a:prstDash val="solid"/>
                      <a:round/>
                      <a:headEnd type="none" w="med" len="med"/>
                      <a:tailEnd type="none" w="med" len="med"/>
                    </a:lnR>
                    <a:lnT w="9525" cap="flat" cmpd="sng" algn="ctr">
                      <a:solidFill>
                        <a:schemeClr val="tx2"/>
                      </a:solidFill>
                      <a:prstDash val="solid"/>
                      <a:round/>
                      <a:headEnd type="none" w="med" len="med"/>
                      <a:tailEnd type="none" w="med" len="med"/>
                    </a:lnT>
                    <a:lnB w="9525" cap="flat" cmpd="sng" algn="ctr">
                      <a:solidFill>
                        <a:schemeClr val="tx2"/>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1"/>
                  </a:ext>
                </a:extLst>
              </a:tr>
            </a:tbl>
          </a:graphicData>
        </a:graphic>
      </p:graphicFrame>
      <p:sp>
        <p:nvSpPr>
          <p:cNvPr id="11" name="Rectangle 10"/>
          <p:cNvSpPr>
            <a:spLocks noChangeArrowheads="1"/>
          </p:cNvSpPr>
          <p:nvPr/>
        </p:nvSpPr>
        <p:spPr bwMode="auto">
          <a:xfrm>
            <a:off x="4775200" y="4257092"/>
            <a:ext cx="3692915"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08014" tIns="0" rIns="0" bIns="0">
            <a:spAutoFit/>
          </a:bodyPr>
          <a:lstStyle>
            <a:lvl1pPr algn="l" eaLnBrk="0" hangingPunct="0">
              <a:spcBef>
                <a:spcPct val="45000"/>
              </a:spcBef>
              <a:buSzPct val="55000"/>
              <a:buBlip>
                <a:blip r:embed="rId2"/>
              </a:buBlip>
              <a:defRPr sz="2000">
                <a:solidFill>
                  <a:schemeClr val="tx1"/>
                </a:solidFill>
                <a:latin typeface="Arial" charset="0"/>
              </a:defRPr>
            </a:lvl1pPr>
            <a:lvl2pPr marL="742950" indent="-285750" algn="l" eaLnBrk="0" hangingPunct="0">
              <a:buSzPct val="55000"/>
              <a:buBlip>
                <a:blip r:embed="rId2"/>
              </a:buBlip>
              <a:defRPr>
                <a:solidFill>
                  <a:schemeClr val="tx1"/>
                </a:solidFill>
                <a:latin typeface="Arial" charset="0"/>
              </a:defRPr>
            </a:lvl2pPr>
            <a:lvl3pPr marL="1143000" indent="-228600" algn="l" eaLnBrk="0" hangingPunct="0">
              <a:buSzPct val="50000"/>
              <a:buBlip>
                <a:blip r:embed="rId3"/>
              </a:buBlip>
              <a:defRPr sz="1600">
                <a:solidFill>
                  <a:schemeClr val="tx1"/>
                </a:solidFill>
                <a:latin typeface="Arial" charset="0"/>
              </a:defRPr>
            </a:lvl3pPr>
            <a:lvl4pPr marL="1600200" indent="-228600" algn="l" eaLnBrk="0" hangingPunct="0">
              <a:buSzPct val="40000"/>
              <a:buBlip>
                <a:blip r:embed="rId3"/>
              </a:buBlip>
              <a:defRPr sz="1600">
                <a:solidFill>
                  <a:schemeClr val="tx1"/>
                </a:solidFill>
                <a:latin typeface="Arial" charset="0"/>
              </a:defRPr>
            </a:lvl4pPr>
            <a:lvl5pPr marL="2057400" indent="-228600" algn="l" eaLnBrk="0" hangingPunct="0">
              <a:spcBef>
                <a:spcPct val="20000"/>
              </a:spcBef>
              <a:buSzPct val="40000"/>
              <a:buBlip>
                <a:blip r:embed="rId3"/>
              </a:buBlip>
              <a:defRPr sz="1600">
                <a:solidFill>
                  <a:schemeClr val="tx1"/>
                </a:solidFill>
                <a:latin typeface="Arial" charset="0"/>
              </a:defRPr>
            </a:lvl5pPr>
            <a:lvl6pPr marL="2514600" indent="-228600" eaLnBrk="0" fontAlgn="base" hangingPunct="0">
              <a:spcBef>
                <a:spcPct val="20000"/>
              </a:spcBef>
              <a:spcAft>
                <a:spcPct val="0"/>
              </a:spcAft>
              <a:buSzPct val="40000"/>
              <a:buBlip>
                <a:blip r:embed="rId3"/>
              </a:buBlip>
              <a:defRPr sz="1600">
                <a:solidFill>
                  <a:schemeClr val="tx1"/>
                </a:solidFill>
                <a:latin typeface="Arial" charset="0"/>
              </a:defRPr>
            </a:lvl6pPr>
            <a:lvl7pPr marL="2971800" indent="-228600" eaLnBrk="0" fontAlgn="base" hangingPunct="0">
              <a:spcBef>
                <a:spcPct val="20000"/>
              </a:spcBef>
              <a:spcAft>
                <a:spcPct val="0"/>
              </a:spcAft>
              <a:buSzPct val="40000"/>
              <a:buBlip>
                <a:blip r:embed="rId3"/>
              </a:buBlip>
              <a:defRPr sz="1600">
                <a:solidFill>
                  <a:schemeClr val="tx1"/>
                </a:solidFill>
                <a:latin typeface="Arial" charset="0"/>
              </a:defRPr>
            </a:lvl7pPr>
            <a:lvl8pPr marL="3429000" indent="-228600" eaLnBrk="0" fontAlgn="base" hangingPunct="0">
              <a:spcBef>
                <a:spcPct val="20000"/>
              </a:spcBef>
              <a:spcAft>
                <a:spcPct val="0"/>
              </a:spcAft>
              <a:buSzPct val="40000"/>
              <a:buBlip>
                <a:blip r:embed="rId3"/>
              </a:buBlip>
              <a:defRPr sz="1600">
                <a:solidFill>
                  <a:schemeClr val="tx1"/>
                </a:solidFill>
                <a:latin typeface="Arial" charset="0"/>
              </a:defRPr>
            </a:lvl8pPr>
            <a:lvl9pPr marL="3886200" indent="-228600" eaLnBrk="0" fontAlgn="base" hangingPunct="0">
              <a:spcBef>
                <a:spcPct val="20000"/>
              </a:spcBef>
              <a:spcAft>
                <a:spcPct val="0"/>
              </a:spcAft>
              <a:buSzPct val="40000"/>
              <a:buBlip>
                <a:blip r:embed="rId3"/>
              </a:buBlip>
              <a:defRPr sz="1600">
                <a:solidFill>
                  <a:schemeClr val="tx1"/>
                </a:solidFill>
                <a:latin typeface="Arial" charset="0"/>
              </a:defRPr>
            </a:lvl9p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fr-FR" altLang="fr-FR" sz="1200" b="1" i="0" u="none" strike="noStrike" kern="1200" cap="none" spc="0" normalizeH="0" baseline="0" noProof="0" dirty="0">
                <a:ln>
                  <a:noFill/>
                </a:ln>
                <a:solidFill>
                  <a:srgbClr val="003382"/>
                </a:solidFill>
                <a:effectLst/>
                <a:uLnTx/>
                <a:uFillTx/>
                <a:latin typeface="Arial" charset="0"/>
                <a:ea typeface="+mn-ea"/>
                <a:cs typeface="+mn-cs"/>
              </a:rPr>
              <a:t>Remplacement en lieu et place de l'adaptateur tuyère Universal™ en seulement 4 étapes</a:t>
            </a:r>
          </a:p>
        </p:txBody>
      </p:sp>
      <p:pic>
        <p:nvPicPr>
          <p:cNvPr id="13"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897507" y="4704047"/>
            <a:ext cx="3629462" cy="9207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Rechteck 11">
            <a:extLst>
              <a:ext uri="{FF2B5EF4-FFF2-40B4-BE49-F238E27FC236}">
                <a16:creationId xmlns:a16="http://schemas.microsoft.com/office/drawing/2014/main" id="{38CA7F9F-7A74-4E2E-B0FB-E84AB03323DF}"/>
              </a:ext>
            </a:extLst>
          </p:cNvPr>
          <p:cNvSpPr/>
          <p:nvPr/>
        </p:nvSpPr>
        <p:spPr>
          <a:xfrm>
            <a:off x="4763307" y="1737477"/>
            <a:ext cx="3882218" cy="396123"/>
          </a:xfrm>
          <a:prstGeom prst="rect">
            <a:avLst/>
          </a:prstGeom>
          <a:solidFill>
            <a:schemeClr val="accent4"/>
          </a:solidFill>
          <a:ln w="127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lIns="108000" tIns="72000" rIns="108000" bIns="72000" anchor="ctr"/>
          <a:lstStyle>
            <a:lvl1pPr marL="0" algn="l" rtl="0" latinLnBrk="0">
              <a:defRPr sz="1800" kern="1200">
                <a:solidFill>
                  <a:schemeClr val="lt1"/>
                </a:solidFill>
                <a:latin typeface="+mn-lt"/>
                <a:ea typeface="+mn-ea"/>
                <a:cs typeface="+mn-cs"/>
              </a:defRPr>
            </a:lvl1pPr>
            <a:lvl2pPr marL="457200" algn="l" rtl="0" latinLnBrk="0">
              <a:defRPr sz="1800" kern="1200">
                <a:solidFill>
                  <a:schemeClr val="lt1"/>
                </a:solidFill>
                <a:latin typeface="+mn-lt"/>
                <a:ea typeface="+mn-ea"/>
                <a:cs typeface="+mn-cs"/>
              </a:defRPr>
            </a:lvl2pPr>
            <a:lvl3pPr marL="914400" algn="l" rtl="0" latinLnBrk="0">
              <a:defRPr sz="1800" kern="1200">
                <a:solidFill>
                  <a:schemeClr val="lt1"/>
                </a:solidFill>
                <a:latin typeface="+mn-lt"/>
                <a:ea typeface="+mn-ea"/>
                <a:cs typeface="+mn-cs"/>
              </a:defRPr>
            </a:lvl3pPr>
            <a:lvl4pPr marL="1371600" algn="l" rtl="0" latinLnBrk="0">
              <a:defRPr sz="1800" kern="1200">
                <a:solidFill>
                  <a:schemeClr val="lt1"/>
                </a:solidFill>
                <a:latin typeface="+mn-lt"/>
                <a:ea typeface="+mn-ea"/>
                <a:cs typeface="+mn-cs"/>
              </a:defRPr>
            </a:lvl4pPr>
            <a:lvl5pPr marL="1828800" algn="l" rtl="0" latinLnBrk="0">
              <a:defRPr sz="1800" kern="1200">
                <a:solidFill>
                  <a:schemeClr val="lt1"/>
                </a:solidFill>
                <a:latin typeface="+mn-lt"/>
                <a:ea typeface="+mn-ea"/>
                <a:cs typeface="+mn-cs"/>
              </a:defRPr>
            </a:lvl5pPr>
            <a:lvl6pPr marL="2286000" algn="l" rtl="0" latinLnBrk="0">
              <a:defRPr sz="1800" kern="1200">
                <a:solidFill>
                  <a:schemeClr val="lt1"/>
                </a:solidFill>
                <a:latin typeface="+mn-lt"/>
                <a:ea typeface="+mn-ea"/>
                <a:cs typeface="+mn-cs"/>
              </a:defRPr>
            </a:lvl6pPr>
            <a:lvl7pPr marL="2743200" algn="l" rtl="0" latinLnBrk="0">
              <a:defRPr sz="1800" kern="1200">
                <a:solidFill>
                  <a:schemeClr val="lt1"/>
                </a:solidFill>
                <a:latin typeface="+mn-lt"/>
                <a:ea typeface="+mn-ea"/>
                <a:cs typeface="+mn-cs"/>
              </a:defRPr>
            </a:lvl7pPr>
            <a:lvl8pPr marL="3200400" algn="l" rtl="0" latinLnBrk="0">
              <a:defRPr sz="1800" kern="1200">
                <a:solidFill>
                  <a:schemeClr val="lt1"/>
                </a:solidFill>
                <a:latin typeface="+mn-lt"/>
                <a:ea typeface="+mn-ea"/>
                <a:cs typeface="+mn-cs"/>
              </a:defRPr>
            </a:lvl8pPr>
            <a:lvl9pPr marL="3657600" algn="l" rtl="0" latinLnBrk="0">
              <a:defRPr sz="1800" kern="1200">
                <a:solidFill>
                  <a:schemeClr val="lt1"/>
                </a:solidFill>
                <a:latin typeface="+mn-lt"/>
                <a:ea typeface="+mn-ea"/>
                <a:cs typeface="+mn-cs"/>
              </a:defRPr>
            </a:lvl9pPr>
            <a:extLst/>
          </a:lstStyle>
          <a:p>
            <a:pPr marL="190500" marR="0" lvl="0" indent="-190500" algn="l" defTabSz="914400" rtl="0" eaLnBrk="1" fontAlgn="auto" latinLnBrk="0" hangingPunct="1">
              <a:lnSpc>
                <a:spcPct val="100000"/>
              </a:lnSpc>
              <a:spcBef>
                <a:spcPts val="300"/>
              </a:spcBef>
              <a:spcAft>
                <a:spcPts val="0"/>
              </a:spcAft>
              <a:buClr>
                <a:srgbClr val="E64B00"/>
              </a:buClr>
              <a:buSzTx/>
              <a:buFontTx/>
              <a:buNone/>
              <a:tabLst/>
              <a:defRPr/>
            </a:pPr>
            <a:r>
              <a:rPr kumimoji="0" lang="de-CH" altLang="fr-FR" sz="1400" b="1" i="0" u="none" strike="noStrike" kern="1200" cap="none" spc="0" normalizeH="0" baseline="0" noProof="0" dirty="0">
                <a:ln>
                  <a:noFill/>
                </a:ln>
                <a:solidFill>
                  <a:srgbClr val="FFFFFF"/>
                </a:solidFill>
                <a:effectLst/>
                <a:uLnTx/>
                <a:uFillTx/>
                <a:latin typeface="Arial"/>
                <a:ea typeface="Arial" charset="0"/>
                <a:cs typeface="Arial" charset="0"/>
              </a:rPr>
              <a:t>DESCRIPTION</a:t>
            </a:r>
          </a:p>
        </p:txBody>
      </p:sp>
    </p:spTree>
    <p:extLst>
      <p:ext uri="{BB962C8B-B14F-4D97-AF65-F5344CB8AC3E}">
        <p14:creationId xmlns:p14="http://schemas.microsoft.com/office/powerpoint/2010/main" val="155048862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tags/tag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0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0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0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0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0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0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0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0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0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0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1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1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1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1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1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1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1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1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1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1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2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2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2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2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2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2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2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2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2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2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3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3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3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3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3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3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3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3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3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3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4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4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4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4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4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4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4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4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4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4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5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5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5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5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5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5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5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5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5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5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6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6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6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6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6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6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6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6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6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6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7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7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7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7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7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7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7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7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7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7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8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8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8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8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8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8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8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8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8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8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9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9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9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9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9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9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9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9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9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9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0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0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0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0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0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0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0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0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0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0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1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1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1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1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1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1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1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1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1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1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2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2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_rels/theme10.xml.rels><?xml version="1.0" encoding="UTF-8" standalone="yes"?>
<Relationships xmlns="http://schemas.openxmlformats.org/package/2006/relationships"><Relationship Id="rId1" Type="http://schemas.openxmlformats.org/officeDocument/2006/relationships/image" Target="../media/image1.jpeg"/></Relationships>
</file>

<file path=ppt/theme/_rels/theme11.xml.rels><?xml version="1.0" encoding="UTF-8" standalone="yes"?>
<Relationships xmlns="http://schemas.openxmlformats.org/package/2006/relationships"><Relationship Id="rId1" Type="http://schemas.openxmlformats.org/officeDocument/2006/relationships/image" Target="../media/image1.jpeg"/></Relationships>
</file>

<file path=ppt/theme/_rels/theme12.xml.rels><?xml version="1.0" encoding="UTF-8" standalone="yes"?>
<Relationships xmlns="http://schemas.openxmlformats.org/package/2006/relationships"><Relationship Id="rId1" Type="http://schemas.openxmlformats.org/officeDocument/2006/relationships/image" Target="../media/image1.jpeg"/></Relationships>
</file>

<file path=ppt/theme/_rels/theme13.xml.rels><?xml version="1.0" encoding="UTF-8" standalone="yes"?>
<Relationships xmlns="http://schemas.openxmlformats.org/package/2006/relationships"><Relationship Id="rId1" Type="http://schemas.openxmlformats.org/officeDocument/2006/relationships/image" Target="../media/image1.jpeg"/></Relationships>
</file>

<file path=ppt/theme/_rels/theme14.xml.rels><?xml version="1.0" encoding="UTF-8" standalone="yes"?>
<Relationships xmlns="http://schemas.openxmlformats.org/package/2006/relationships"><Relationship Id="rId1" Type="http://schemas.openxmlformats.org/officeDocument/2006/relationships/image" Target="../media/image1.jpeg"/></Relationships>
</file>

<file path=ppt/theme/_rels/theme15.xml.rels><?xml version="1.0" encoding="UTF-8" standalone="yes"?>
<Relationships xmlns="http://schemas.openxmlformats.org/package/2006/relationships"><Relationship Id="rId1" Type="http://schemas.openxmlformats.org/officeDocument/2006/relationships/image" Target="../media/image1.jpeg"/></Relationships>
</file>

<file path=ppt/theme/_rels/theme16.xml.rels><?xml version="1.0" encoding="UTF-8" standalone="yes"?>
<Relationships xmlns="http://schemas.openxmlformats.org/package/2006/relationships"><Relationship Id="rId1" Type="http://schemas.openxmlformats.org/officeDocument/2006/relationships/image" Target="../media/image1.jpeg"/></Relationships>
</file>

<file path=ppt/theme/_rels/theme17.xml.rels><?xml version="1.0" encoding="UTF-8" standalone="yes"?>
<Relationships xmlns="http://schemas.openxmlformats.org/package/2006/relationships"><Relationship Id="rId1" Type="http://schemas.openxmlformats.org/officeDocument/2006/relationships/image" Target="../media/image1.jpeg"/></Relationships>
</file>

<file path=ppt/theme/_rels/theme18.xml.rels><?xml version="1.0" encoding="UTF-8" standalone="yes"?>
<Relationships xmlns="http://schemas.openxmlformats.org/package/2006/relationships"><Relationship Id="rId1" Type="http://schemas.openxmlformats.org/officeDocument/2006/relationships/image" Target="../media/image1.jpeg"/></Relationships>
</file>

<file path=ppt/theme/_rels/theme19.xml.rels><?xml version="1.0" encoding="UTF-8" standalone="yes"?>
<Relationships xmlns="http://schemas.openxmlformats.org/package/2006/relationships"><Relationship Id="rId1" Type="http://schemas.openxmlformats.org/officeDocument/2006/relationships/image" Target="../media/image1.jpeg"/></Relationships>
</file>

<file path=ppt/theme/_rels/theme2.xml.rels><?xml version="1.0" encoding="UTF-8" standalone="yes"?>
<Relationships xmlns="http://schemas.openxmlformats.org/package/2006/relationships"><Relationship Id="rId1" Type="http://schemas.openxmlformats.org/officeDocument/2006/relationships/image" Target="../media/image1.jpeg"/></Relationships>
</file>

<file path=ppt/theme/_rels/theme20.xml.rels><?xml version="1.0" encoding="UTF-8" standalone="yes"?>
<Relationships xmlns="http://schemas.openxmlformats.org/package/2006/relationships"><Relationship Id="rId1" Type="http://schemas.openxmlformats.org/officeDocument/2006/relationships/image" Target="../media/image1.jpeg"/></Relationships>
</file>

<file path=ppt/theme/_rels/theme21.xml.rels><?xml version="1.0" encoding="UTF-8" standalone="yes"?>
<Relationships xmlns="http://schemas.openxmlformats.org/package/2006/relationships"><Relationship Id="rId1" Type="http://schemas.openxmlformats.org/officeDocument/2006/relationships/image" Target="../media/image1.jpeg"/></Relationships>
</file>

<file path=ppt/theme/_rels/theme22.xml.rels><?xml version="1.0" encoding="UTF-8" standalone="yes"?>
<Relationships xmlns="http://schemas.openxmlformats.org/package/2006/relationships"><Relationship Id="rId1" Type="http://schemas.openxmlformats.org/officeDocument/2006/relationships/image" Target="../media/image1.jpeg"/></Relationships>
</file>

<file path=ppt/theme/_rels/theme23.xml.rels><?xml version="1.0" encoding="UTF-8" standalone="yes"?>
<Relationships xmlns="http://schemas.openxmlformats.org/package/2006/relationships"><Relationship Id="rId1" Type="http://schemas.openxmlformats.org/officeDocument/2006/relationships/image" Target="../media/image1.jpeg"/></Relationships>
</file>

<file path=ppt/theme/_rels/theme24.xml.rels><?xml version="1.0" encoding="UTF-8" standalone="yes"?>
<Relationships xmlns="http://schemas.openxmlformats.org/package/2006/relationships"><Relationship Id="rId1" Type="http://schemas.openxmlformats.org/officeDocument/2006/relationships/image" Target="../media/image1.jpeg"/></Relationships>
</file>

<file path=ppt/theme/_rels/theme25.xml.rels><?xml version="1.0" encoding="UTF-8" standalone="yes"?>
<Relationships xmlns="http://schemas.openxmlformats.org/package/2006/relationships"><Relationship Id="rId1" Type="http://schemas.openxmlformats.org/officeDocument/2006/relationships/image" Target="../media/image1.jpeg"/></Relationships>
</file>

<file path=ppt/theme/_rels/theme26.xml.rels><?xml version="1.0" encoding="UTF-8" standalone="yes"?>
<Relationships xmlns="http://schemas.openxmlformats.org/package/2006/relationships"><Relationship Id="rId1" Type="http://schemas.openxmlformats.org/officeDocument/2006/relationships/image" Target="../media/image1.jpeg"/></Relationships>
</file>

<file path=ppt/theme/_rels/theme27.xml.rels><?xml version="1.0" encoding="UTF-8" standalone="yes"?>
<Relationships xmlns="http://schemas.openxmlformats.org/package/2006/relationships"><Relationship Id="rId1" Type="http://schemas.openxmlformats.org/officeDocument/2006/relationships/image" Target="../media/image1.jpeg"/></Relationships>
</file>

<file path=ppt/theme/_rels/theme28.xml.rels><?xml version="1.0" encoding="UTF-8" standalone="yes"?>
<Relationships xmlns="http://schemas.openxmlformats.org/package/2006/relationships"><Relationship Id="rId1" Type="http://schemas.openxmlformats.org/officeDocument/2006/relationships/image" Target="../media/image1.jpeg"/></Relationships>
</file>

<file path=ppt/theme/_rels/theme29.xml.rels><?xml version="1.0" encoding="UTF-8" standalone="yes"?>
<Relationships xmlns="http://schemas.openxmlformats.org/package/2006/relationships"><Relationship Id="rId1" Type="http://schemas.openxmlformats.org/officeDocument/2006/relationships/image" Target="../media/image1.jpeg"/></Relationships>
</file>

<file path=ppt/theme/_rels/theme3.xml.rels><?xml version="1.0" encoding="UTF-8" standalone="yes"?>
<Relationships xmlns="http://schemas.openxmlformats.org/package/2006/relationships"><Relationship Id="rId1" Type="http://schemas.openxmlformats.org/officeDocument/2006/relationships/image" Target="../media/image1.jpeg"/></Relationships>
</file>

<file path=ppt/theme/_rels/theme30.xml.rels><?xml version="1.0" encoding="UTF-8" standalone="yes"?>
<Relationships xmlns="http://schemas.openxmlformats.org/package/2006/relationships"><Relationship Id="rId1" Type="http://schemas.openxmlformats.org/officeDocument/2006/relationships/image" Target="../media/image1.jpeg"/></Relationships>
</file>

<file path=ppt/theme/_rels/theme31.xml.rels><?xml version="1.0" encoding="UTF-8" standalone="yes"?>
<Relationships xmlns="http://schemas.openxmlformats.org/package/2006/relationships"><Relationship Id="rId1" Type="http://schemas.openxmlformats.org/officeDocument/2006/relationships/image" Target="../media/image1.jpeg"/></Relationships>
</file>

<file path=ppt/theme/_rels/theme32.xml.rels><?xml version="1.0" encoding="UTF-8" standalone="yes"?>
<Relationships xmlns="http://schemas.openxmlformats.org/package/2006/relationships"><Relationship Id="rId1" Type="http://schemas.openxmlformats.org/officeDocument/2006/relationships/image" Target="../media/image1.jpeg"/></Relationships>
</file>

<file path=ppt/theme/_rels/theme33.xml.rels><?xml version="1.0" encoding="UTF-8" standalone="yes"?>
<Relationships xmlns="http://schemas.openxmlformats.org/package/2006/relationships"><Relationship Id="rId1" Type="http://schemas.openxmlformats.org/officeDocument/2006/relationships/image" Target="../media/image1.jpeg"/></Relationships>
</file>

<file path=ppt/theme/_rels/theme34.xml.rels><?xml version="1.0" encoding="UTF-8" standalone="yes"?>
<Relationships xmlns="http://schemas.openxmlformats.org/package/2006/relationships"><Relationship Id="rId1" Type="http://schemas.openxmlformats.org/officeDocument/2006/relationships/image" Target="../media/image1.jpeg"/></Relationships>
</file>

<file path=ppt/theme/_rels/theme35.xml.rels><?xml version="1.0" encoding="UTF-8" standalone="yes"?>
<Relationships xmlns="http://schemas.openxmlformats.org/package/2006/relationships"><Relationship Id="rId1" Type="http://schemas.openxmlformats.org/officeDocument/2006/relationships/image" Target="../media/image1.jpeg"/></Relationships>
</file>

<file path=ppt/theme/_rels/theme36.xml.rels><?xml version="1.0" encoding="UTF-8" standalone="yes"?>
<Relationships xmlns="http://schemas.openxmlformats.org/package/2006/relationships"><Relationship Id="rId1" Type="http://schemas.openxmlformats.org/officeDocument/2006/relationships/image" Target="../media/image1.jpeg"/></Relationships>
</file>

<file path=ppt/theme/_rels/theme37.xml.rels><?xml version="1.0" encoding="UTF-8" standalone="yes"?>
<Relationships xmlns="http://schemas.openxmlformats.org/package/2006/relationships"><Relationship Id="rId1" Type="http://schemas.openxmlformats.org/officeDocument/2006/relationships/image" Target="../media/image1.jpeg"/></Relationships>
</file>

<file path=ppt/theme/_rels/theme38.xml.rels><?xml version="1.0" encoding="UTF-8" standalone="yes"?>
<Relationships xmlns="http://schemas.openxmlformats.org/package/2006/relationships"><Relationship Id="rId1" Type="http://schemas.openxmlformats.org/officeDocument/2006/relationships/image" Target="../media/image1.jpeg"/></Relationships>
</file>

<file path=ppt/theme/_rels/theme39.xml.rels><?xml version="1.0" encoding="UTF-8" standalone="yes"?>
<Relationships xmlns="http://schemas.openxmlformats.org/package/2006/relationships"><Relationship Id="rId1" Type="http://schemas.openxmlformats.org/officeDocument/2006/relationships/image" Target="../media/image1.jpeg"/></Relationships>
</file>

<file path=ppt/theme/_rels/theme4.xml.rels><?xml version="1.0" encoding="UTF-8" standalone="yes"?>
<Relationships xmlns="http://schemas.openxmlformats.org/package/2006/relationships"><Relationship Id="rId1" Type="http://schemas.openxmlformats.org/officeDocument/2006/relationships/image" Target="../media/image1.jpeg"/></Relationships>
</file>

<file path=ppt/theme/_rels/theme40.xml.rels><?xml version="1.0" encoding="UTF-8" standalone="yes"?>
<Relationships xmlns="http://schemas.openxmlformats.org/package/2006/relationships"><Relationship Id="rId1" Type="http://schemas.openxmlformats.org/officeDocument/2006/relationships/image" Target="../media/image1.jpeg"/></Relationships>
</file>

<file path=ppt/theme/_rels/theme42.xml.rels><?xml version="1.0" encoding="UTF-8" standalone="yes"?>
<Relationships xmlns="http://schemas.openxmlformats.org/package/2006/relationships"><Relationship Id="rId1" Type="http://schemas.openxmlformats.org/officeDocument/2006/relationships/image" Target="../media/image1.jpeg"/></Relationships>
</file>

<file path=ppt/theme/_rels/theme5.xml.rels><?xml version="1.0" encoding="UTF-8" standalone="yes"?>
<Relationships xmlns="http://schemas.openxmlformats.org/package/2006/relationships"><Relationship Id="rId1" Type="http://schemas.openxmlformats.org/officeDocument/2006/relationships/image" Target="../media/image1.jpeg"/></Relationships>
</file>

<file path=ppt/theme/_rels/theme6.xml.rels><?xml version="1.0" encoding="UTF-8" standalone="yes"?>
<Relationships xmlns="http://schemas.openxmlformats.org/package/2006/relationships"><Relationship Id="rId1" Type="http://schemas.openxmlformats.org/officeDocument/2006/relationships/image" Target="../media/image1.jpeg"/></Relationships>
</file>

<file path=ppt/theme/_rels/theme7.xml.rels><?xml version="1.0" encoding="UTF-8" standalone="yes"?>
<Relationships xmlns="http://schemas.openxmlformats.org/package/2006/relationships"><Relationship Id="rId1" Type="http://schemas.openxmlformats.org/officeDocument/2006/relationships/image" Target="../media/image1.jpeg"/></Relationships>
</file>

<file path=ppt/theme/_rels/theme8.xml.rels><?xml version="1.0" encoding="UTF-8" standalone="yes"?>
<Relationships xmlns="http://schemas.openxmlformats.org/package/2006/relationships"><Relationship Id="rId1" Type="http://schemas.openxmlformats.org/officeDocument/2006/relationships/image" Target="../media/image1.jpeg"/></Relationships>
</file>

<file path=ppt/theme/_rels/theme9.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Sidel Template 2013">
  <a:themeElements>
    <a:clrScheme name="Sidel">
      <a:dk1>
        <a:srgbClr val="FFFFFF"/>
      </a:dk1>
      <a:lt1>
        <a:srgbClr val="000000"/>
      </a:lt1>
      <a:dk2>
        <a:srgbClr val="7F7F7F"/>
      </a:dk2>
      <a:lt2>
        <a:srgbClr val="003382"/>
      </a:lt2>
      <a:accent1>
        <a:srgbClr val="3399FF"/>
      </a:accent1>
      <a:accent2>
        <a:srgbClr val="FF9900"/>
      </a:accent2>
      <a:accent3>
        <a:srgbClr val="669900"/>
      </a:accent3>
      <a:accent4>
        <a:srgbClr val="E64B00"/>
      </a:accent4>
      <a:accent5>
        <a:srgbClr val="7F7F7F"/>
      </a:accent5>
      <a:accent6>
        <a:srgbClr val="FF0000"/>
      </a:accent6>
      <a:hlink>
        <a:srgbClr val="669900"/>
      </a:hlink>
      <a:folHlink>
        <a:srgbClr val="E64B00"/>
      </a:folHlink>
    </a:clrScheme>
    <a:fontScheme name="Sidel">
      <a:majorFont>
        <a:latin typeface="Arial"/>
        <a:ea typeface=""/>
        <a:cs typeface=""/>
      </a:majorFont>
      <a:minorFont>
        <a:latin typeface="Arial"/>
        <a:ea typeface=""/>
        <a:cs typeface=""/>
      </a:minorFont>
    </a:fontScheme>
    <a:fmtScheme name="Trek">
      <a:fillStyleLst>
        <a:solidFill>
          <a:schemeClr val="phClr"/>
        </a:solidFill>
        <a:gradFill rotWithShape="1">
          <a:gsLst>
            <a:gs pos="0">
              <a:schemeClr val="phClr">
                <a:tint val="30000"/>
                <a:satMod val="250000"/>
              </a:schemeClr>
            </a:gs>
            <a:gs pos="72000">
              <a:schemeClr val="phClr">
                <a:tint val="75000"/>
                <a:satMod val="210000"/>
              </a:schemeClr>
            </a:gs>
            <a:gs pos="100000">
              <a:schemeClr val="phClr">
                <a:tint val="85000"/>
                <a:satMod val="210000"/>
              </a:schemeClr>
            </a:gs>
          </a:gsLst>
          <a:lin ang="5400000" scaled="1"/>
        </a:gradFill>
        <a:gradFill rotWithShape="1">
          <a:gsLst>
            <a:gs pos="0">
              <a:schemeClr val="phClr">
                <a:tint val="75000"/>
                <a:shade val="85000"/>
                <a:satMod val="230000"/>
              </a:schemeClr>
            </a:gs>
            <a:gs pos="25000">
              <a:schemeClr val="phClr">
                <a:tint val="90000"/>
                <a:shade val="70000"/>
                <a:satMod val="220000"/>
              </a:schemeClr>
            </a:gs>
            <a:gs pos="50000">
              <a:schemeClr val="phClr">
                <a:tint val="90000"/>
                <a:shade val="58000"/>
                <a:satMod val="225000"/>
              </a:schemeClr>
            </a:gs>
            <a:gs pos="65000">
              <a:schemeClr val="phClr">
                <a:tint val="90000"/>
                <a:shade val="58000"/>
                <a:satMod val="225000"/>
              </a:schemeClr>
            </a:gs>
            <a:gs pos="80000">
              <a:schemeClr val="phClr">
                <a:tint val="90000"/>
                <a:shade val="69000"/>
                <a:satMod val="220000"/>
              </a:schemeClr>
            </a:gs>
            <a:gs pos="100000">
              <a:schemeClr val="phClr">
                <a:tint val="77000"/>
                <a:shade val="80000"/>
                <a:satMod val="230000"/>
              </a:schemeClr>
            </a:gs>
          </a:gsLst>
          <a:lin ang="5400000" scaled="1"/>
        </a:gradFill>
      </a:fillStyleLst>
      <a:lnStyleLst>
        <a:ln w="10000" cap="flat" cmpd="sng" algn="ctr">
          <a:solidFill>
            <a:schemeClr val="ph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76200" dist="50800" dir="5400000" rotWithShape="0">
              <a:srgbClr val="4E3B30">
                <a:alpha val="60000"/>
              </a:srgbClr>
            </a:outerShdw>
          </a:effectLst>
        </a:effectStyle>
        <a:effectStyle>
          <a:effectLst>
            <a:outerShdw blurRad="76200" dist="50800" dir="5400000" rotWithShape="0">
              <a:srgbClr val="4E3B30">
                <a:alpha val="60000"/>
              </a:srgbClr>
            </a:outerShdw>
          </a:effectLst>
          <a:scene3d>
            <a:camera prst="orthographicFront">
              <a:rot lat="0" lon="0" rev="0"/>
            </a:camera>
            <a:lightRig rig="threePt" dir="tl">
              <a:rot lat="0" lon="0" rev="0"/>
            </a:lightRig>
          </a:scene3d>
          <a:sp3d prstMaterial="metal">
            <a:bevelT w="10000" h="10000"/>
          </a:sp3d>
        </a:effectStyle>
        <a:effectStyle>
          <a:effectLst>
            <a:outerShdw blurRad="76200" dist="50800" dir="5400000" rotWithShape="0">
              <a:srgbClr val="4E3B30">
                <a:alpha val="60000"/>
              </a:srgbClr>
            </a:outerShdw>
          </a:effectLst>
          <a:scene3d>
            <a:camera prst="obliqueTopLeft" fov="600000">
              <a:rot lat="0" lon="0" rev="0"/>
            </a:camera>
            <a:lightRig rig="balanced" dir="t">
              <a:rot lat="0" lon="0" rev="19200000"/>
            </a:lightRig>
          </a:scene3d>
          <a:sp3d contourW="12700" prstMaterial="matte">
            <a:bevelT w="60000" h="50800"/>
            <a:contourClr>
              <a:schemeClr val="phClr">
                <a:shade val="60000"/>
                <a:satMod val="11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70000"/>
                <a:satMod val="350000"/>
              </a:schemeClr>
            </a:gs>
          </a:gsLst>
          <a:path path="circle">
            <a:fillToRect l="51000" t="-20000" r="200000" b="100000"/>
          </a:path>
        </a:gradFill>
        <a:blipFill>
          <a:blip xmlns:r="http://schemas.openxmlformats.org/officeDocument/2006/relationships" r:embed="rId1">
            <a:duotone>
              <a:schemeClr val="phClr">
                <a:shade val="25000"/>
                <a:satMod val="350000"/>
              </a:schemeClr>
              <a:schemeClr val="phClr">
                <a:tint val="83000"/>
                <a:satMod val="115000"/>
              </a:schemeClr>
            </a:duotone>
          </a:blip>
          <a:tile tx="0" ty="0" sx="120000" sy="120000" flip="xy" algn="t"/>
        </a:blipFill>
      </a:bgFillStyleLst>
    </a:fmtScheme>
  </a:themeElements>
  <a:objectDefaults>
    <a:spDef>
      <a:spPr>
        <a:solidFill>
          <a:schemeClr val="bg2"/>
        </a:solidFill>
        <a:ln>
          <a:noFill/>
        </a:ln>
      </a:spPr>
      <a:bodyPr rot="0" spcFirstLastPara="0" vertOverflow="overflow" horzOverflow="overflow" vert="horz" wrap="square" lIns="0" tIns="0" rIns="0" bIns="0" numCol="1" spcCol="0" rtlCol="0" fromWordArt="0" anchor="ctr" anchorCtr="0" forceAA="0" compatLnSpc="1">
        <a:prstTxWarp prst="textNoShape">
          <a:avLst/>
        </a:prstTxWarp>
        <a:noAutofit/>
      </a:bodyPr>
      <a:lstStyle>
        <a:defPPr>
          <a:defRPr/>
        </a:defPPr>
      </a:lstStyle>
      <a:style>
        <a:lnRef idx="2">
          <a:schemeClr val="accent1">
            <a:shade val="50000"/>
          </a:schemeClr>
        </a:lnRef>
        <a:fillRef idx="1">
          <a:schemeClr val="accent1"/>
        </a:fillRef>
        <a:effectRef idx="0">
          <a:schemeClr val="accent1"/>
        </a:effectRef>
        <a:fontRef idx="minor">
          <a:schemeClr val="lt1"/>
        </a:fontRef>
      </a:style>
    </a:spDef>
    <a:lnDef>
      <a:spPr>
        <a:ln w="12700">
          <a:solidFill>
            <a:schemeClr val="bg2"/>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none" lIns="0" tIns="0" rIns="0" bIns="0" rtlCol="0">
        <a:spAutoFit/>
      </a:bodyPr>
      <a:lstStyle>
        <a:defPPr>
          <a:buClr>
            <a:schemeClr val="accent4"/>
          </a:buClr>
          <a:defRPr sz="1400" dirty="0" err="1" smtClean="0"/>
        </a:defPPr>
      </a:lstStyle>
    </a:txDef>
  </a:objectDefaults>
  <a:extraClrSchemeLst/>
</a:theme>
</file>

<file path=ppt/theme/theme10.xml><?xml version="1.0" encoding="utf-8"?>
<a:theme xmlns:a="http://schemas.openxmlformats.org/drawingml/2006/main" name="9_Sidel Template 2013">
  <a:themeElements>
    <a:clrScheme name="Sidel">
      <a:dk1>
        <a:srgbClr val="FFFFFF"/>
      </a:dk1>
      <a:lt1>
        <a:srgbClr val="000000"/>
      </a:lt1>
      <a:dk2>
        <a:srgbClr val="7F7F7F"/>
      </a:dk2>
      <a:lt2>
        <a:srgbClr val="003382"/>
      </a:lt2>
      <a:accent1>
        <a:srgbClr val="3399FF"/>
      </a:accent1>
      <a:accent2>
        <a:srgbClr val="FF9900"/>
      </a:accent2>
      <a:accent3>
        <a:srgbClr val="669900"/>
      </a:accent3>
      <a:accent4>
        <a:srgbClr val="E64B00"/>
      </a:accent4>
      <a:accent5>
        <a:srgbClr val="7F7F7F"/>
      </a:accent5>
      <a:accent6>
        <a:srgbClr val="FF0000"/>
      </a:accent6>
      <a:hlink>
        <a:srgbClr val="669900"/>
      </a:hlink>
      <a:folHlink>
        <a:srgbClr val="E64B00"/>
      </a:folHlink>
    </a:clrScheme>
    <a:fontScheme name="Sidel">
      <a:majorFont>
        <a:latin typeface="Arial"/>
        <a:ea typeface=""/>
        <a:cs typeface=""/>
      </a:majorFont>
      <a:minorFont>
        <a:latin typeface="Arial"/>
        <a:ea typeface=""/>
        <a:cs typeface=""/>
      </a:minorFont>
    </a:fontScheme>
    <a:fmtScheme name="Trek">
      <a:fillStyleLst>
        <a:solidFill>
          <a:schemeClr val="phClr"/>
        </a:solidFill>
        <a:gradFill rotWithShape="1">
          <a:gsLst>
            <a:gs pos="0">
              <a:schemeClr val="phClr">
                <a:tint val="30000"/>
                <a:satMod val="250000"/>
              </a:schemeClr>
            </a:gs>
            <a:gs pos="72000">
              <a:schemeClr val="phClr">
                <a:tint val="75000"/>
                <a:satMod val="210000"/>
              </a:schemeClr>
            </a:gs>
            <a:gs pos="100000">
              <a:schemeClr val="phClr">
                <a:tint val="85000"/>
                <a:satMod val="210000"/>
              </a:schemeClr>
            </a:gs>
          </a:gsLst>
          <a:lin ang="5400000" scaled="1"/>
        </a:gradFill>
        <a:gradFill rotWithShape="1">
          <a:gsLst>
            <a:gs pos="0">
              <a:schemeClr val="phClr">
                <a:tint val="75000"/>
                <a:shade val="85000"/>
                <a:satMod val="230000"/>
              </a:schemeClr>
            </a:gs>
            <a:gs pos="25000">
              <a:schemeClr val="phClr">
                <a:tint val="90000"/>
                <a:shade val="70000"/>
                <a:satMod val="220000"/>
              </a:schemeClr>
            </a:gs>
            <a:gs pos="50000">
              <a:schemeClr val="phClr">
                <a:tint val="90000"/>
                <a:shade val="58000"/>
                <a:satMod val="225000"/>
              </a:schemeClr>
            </a:gs>
            <a:gs pos="65000">
              <a:schemeClr val="phClr">
                <a:tint val="90000"/>
                <a:shade val="58000"/>
                <a:satMod val="225000"/>
              </a:schemeClr>
            </a:gs>
            <a:gs pos="80000">
              <a:schemeClr val="phClr">
                <a:tint val="90000"/>
                <a:shade val="69000"/>
                <a:satMod val="220000"/>
              </a:schemeClr>
            </a:gs>
            <a:gs pos="100000">
              <a:schemeClr val="phClr">
                <a:tint val="77000"/>
                <a:shade val="80000"/>
                <a:satMod val="230000"/>
              </a:schemeClr>
            </a:gs>
          </a:gsLst>
          <a:lin ang="5400000" scaled="1"/>
        </a:gradFill>
      </a:fillStyleLst>
      <a:lnStyleLst>
        <a:ln w="10000" cap="flat" cmpd="sng" algn="ctr">
          <a:solidFill>
            <a:schemeClr val="ph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76200" dist="50800" dir="5400000" rotWithShape="0">
              <a:srgbClr val="4E3B30">
                <a:alpha val="60000"/>
              </a:srgbClr>
            </a:outerShdw>
          </a:effectLst>
        </a:effectStyle>
        <a:effectStyle>
          <a:effectLst>
            <a:outerShdw blurRad="76200" dist="50800" dir="5400000" rotWithShape="0">
              <a:srgbClr val="4E3B30">
                <a:alpha val="60000"/>
              </a:srgbClr>
            </a:outerShdw>
          </a:effectLst>
          <a:scene3d>
            <a:camera prst="orthographicFront">
              <a:rot lat="0" lon="0" rev="0"/>
            </a:camera>
            <a:lightRig rig="threePt" dir="tl">
              <a:rot lat="0" lon="0" rev="0"/>
            </a:lightRig>
          </a:scene3d>
          <a:sp3d prstMaterial="metal">
            <a:bevelT w="10000" h="10000"/>
          </a:sp3d>
        </a:effectStyle>
        <a:effectStyle>
          <a:effectLst>
            <a:outerShdw blurRad="76200" dist="50800" dir="5400000" rotWithShape="0">
              <a:srgbClr val="4E3B30">
                <a:alpha val="60000"/>
              </a:srgbClr>
            </a:outerShdw>
          </a:effectLst>
          <a:scene3d>
            <a:camera prst="obliqueTopLeft" fov="600000">
              <a:rot lat="0" lon="0" rev="0"/>
            </a:camera>
            <a:lightRig rig="balanced" dir="t">
              <a:rot lat="0" lon="0" rev="19200000"/>
            </a:lightRig>
          </a:scene3d>
          <a:sp3d contourW="12700" prstMaterial="matte">
            <a:bevelT w="60000" h="50800"/>
            <a:contourClr>
              <a:schemeClr val="phClr">
                <a:shade val="60000"/>
                <a:satMod val="11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70000"/>
                <a:satMod val="350000"/>
              </a:schemeClr>
            </a:gs>
          </a:gsLst>
          <a:path path="circle">
            <a:fillToRect l="51000" t="-20000" r="200000" b="100000"/>
          </a:path>
        </a:gradFill>
        <a:blipFill>
          <a:blip xmlns:r="http://schemas.openxmlformats.org/officeDocument/2006/relationships" r:embed="rId1">
            <a:duotone>
              <a:schemeClr val="phClr">
                <a:shade val="25000"/>
                <a:satMod val="350000"/>
              </a:schemeClr>
              <a:schemeClr val="phClr">
                <a:tint val="83000"/>
                <a:satMod val="115000"/>
              </a:schemeClr>
            </a:duotone>
          </a:blip>
          <a:tile tx="0" ty="0" sx="120000" sy="120000" flip="xy" algn="t"/>
        </a:blipFill>
      </a:bgFillStyleLst>
    </a:fmtScheme>
  </a:themeElements>
  <a:objectDefaults>
    <a:spDef>
      <a:spPr>
        <a:solidFill>
          <a:schemeClr val="bg2"/>
        </a:solidFill>
        <a:ln>
          <a:noFill/>
        </a:ln>
      </a:spPr>
      <a:bodyPr rot="0" spcFirstLastPara="0" vertOverflow="overflow" horzOverflow="overflow" vert="horz" wrap="square" lIns="0" tIns="0" rIns="0" bIns="0" numCol="1" spcCol="0" rtlCol="0" fromWordArt="0" anchor="ctr" anchorCtr="0" forceAA="0" compatLnSpc="1">
        <a:prstTxWarp prst="textNoShape">
          <a:avLst/>
        </a:prstTxWarp>
        <a:noAutofit/>
      </a:bodyPr>
      <a:lstStyle>
        <a:defPPr>
          <a:defRPr/>
        </a:defPPr>
      </a:lstStyle>
      <a:style>
        <a:lnRef idx="2">
          <a:schemeClr val="accent1">
            <a:shade val="50000"/>
          </a:schemeClr>
        </a:lnRef>
        <a:fillRef idx="1">
          <a:schemeClr val="accent1"/>
        </a:fillRef>
        <a:effectRef idx="0">
          <a:schemeClr val="accent1"/>
        </a:effectRef>
        <a:fontRef idx="minor">
          <a:schemeClr val="lt1"/>
        </a:fontRef>
      </a:style>
    </a:spDef>
    <a:lnDef>
      <a:spPr>
        <a:ln w="12700">
          <a:solidFill>
            <a:schemeClr val="bg2"/>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none" lIns="0" tIns="0" rIns="0" bIns="0" rtlCol="0">
        <a:spAutoFit/>
      </a:bodyPr>
      <a:lstStyle>
        <a:defPPr>
          <a:buClr>
            <a:schemeClr val="accent4"/>
          </a:buClr>
          <a:defRPr sz="1400" dirty="0" err="1" smtClean="0"/>
        </a:defPPr>
      </a:lstStyle>
    </a:txDef>
  </a:objectDefaults>
  <a:extraClrSchemeLst/>
</a:theme>
</file>

<file path=ppt/theme/theme11.xml><?xml version="1.0" encoding="utf-8"?>
<a:theme xmlns:a="http://schemas.openxmlformats.org/drawingml/2006/main" name="10_Sidel Template 2013">
  <a:themeElements>
    <a:clrScheme name="Sidel">
      <a:dk1>
        <a:srgbClr val="FFFFFF"/>
      </a:dk1>
      <a:lt1>
        <a:srgbClr val="000000"/>
      </a:lt1>
      <a:dk2>
        <a:srgbClr val="7F7F7F"/>
      </a:dk2>
      <a:lt2>
        <a:srgbClr val="003382"/>
      </a:lt2>
      <a:accent1>
        <a:srgbClr val="3399FF"/>
      </a:accent1>
      <a:accent2>
        <a:srgbClr val="FF9900"/>
      </a:accent2>
      <a:accent3>
        <a:srgbClr val="669900"/>
      </a:accent3>
      <a:accent4>
        <a:srgbClr val="E64B00"/>
      </a:accent4>
      <a:accent5>
        <a:srgbClr val="7F7F7F"/>
      </a:accent5>
      <a:accent6>
        <a:srgbClr val="FF0000"/>
      </a:accent6>
      <a:hlink>
        <a:srgbClr val="669900"/>
      </a:hlink>
      <a:folHlink>
        <a:srgbClr val="E64B00"/>
      </a:folHlink>
    </a:clrScheme>
    <a:fontScheme name="Sidel">
      <a:majorFont>
        <a:latin typeface="Arial"/>
        <a:ea typeface=""/>
        <a:cs typeface=""/>
      </a:majorFont>
      <a:minorFont>
        <a:latin typeface="Arial"/>
        <a:ea typeface=""/>
        <a:cs typeface=""/>
      </a:minorFont>
    </a:fontScheme>
    <a:fmtScheme name="Trek">
      <a:fillStyleLst>
        <a:solidFill>
          <a:schemeClr val="phClr"/>
        </a:solidFill>
        <a:gradFill rotWithShape="1">
          <a:gsLst>
            <a:gs pos="0">
              <a:schemeClr val="phClr">
                <a:tint val="30000"/>
                <a:satMod val="250000"/>
              </a:schemeClr>
            </a:gs>
            <a:gs pos="72000">
              <a:schemeClr val="phClr">
                <a:tint val="75000"/>
                <a:satMod val="210000"/>
              </a:schemeClr>
            </a:gs>
            <a:gs pos="100000">
              <a:schemeClr val="phClr">
                <a:tint val="85000"/>
                <a:satMod val="210000"/>
              </a:schemeClr>
            </a:gs>
          </a:gsLst>
          <a:lin ang="5400000" scaled="1"/>
        </a:gradFill>
        <a:gradFill rotWithShape="1">
          <a:gsLst>
            <a:gs pos="0">
              <a:schemeClr val="phClr">
                <a:tint val="75000"/>
                <a:shade val="85000"/>
                <a:satMod val="230000"/>
              </a:schemeClr>
            </a:gs>
            <a:gs pos="25000">
              <a:schemeClr val="phClr">
                <a:tint val="90000"/>
                <a:shade val="70000"/>
                <a:satMod val="220000"/>
              </a:schemeClr>
            </a:gs>
            <a:gs pos="50000">
              <a:schemeClr val="phClr">
                <a:tint val="90000"/>
                <a:shade val="58000"/>
                <a:satMod val="225000"/>
              </a:schemeClr>
            </a:gs>
            <a:gs pos="65000">
              <a:schemeClr val="phClr">
                <a:tint val="90000"/>
                <a:shade val="58000"/>
                <a:satMod val="225000"/>
              </a:schemeClr>
            </a:gs>
            <a:gs pos="80000">
              <a:schemeClr val="phClr">
                <a:tint val="90000"/>
                <a:shade val="69000"/>
                <a:satMod val="220000"/>
              </a:schemeClr>
            </a:gs>
            <a:gs pos="100000">
              <a:schemeClr val="phClr">
                <a:tint val="77000"/>
                <a:shade val="80000"/>
                <a:satMod val="230000"/>
              </a:schemeClr>
            </a:gs>
          </a:gsLst>
          <a:lin ang="5400000" scaled="1"/>
        </a:gradFill>
      </a:fillStyleLst>
      <a:lnStyleLst>
        <a:ln w="10000" cap="flat" cmpd="sng" algn="ctr">
          <a:solidFill>
            <a:schemeClr val="ph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76200" dist="50800" dir="5400000" rotWithShape="0">
              <a:srgbClr val="4E3B30">
                <a:alpha val="60000"/>
              </a:srgbClr>
            </a:outerShdw>
          </a:effectLst>
        </a:effectStyle>
        <a:effectStyle>
          <a:effectLst>
            <a:outerShdw blurRad="76200" dist="50800" dir="5400000" rotWithShape="0">
              <a:srgbClr val="4E3B30">
                <a:alpha val="60000"/>
              </a:srgbClr>
            </a:outerShdw>
          </a:effectLst>
          <a:scene3d>
            <a:camera prst="orthographicFront">
              <a:rot lat="0" lon="0" rev="0"/>
            </a:camera>
            <a:lightRig rig="threePt" dir="tl">
              <a:rot lat="0" lon="0" rev="0"/>
            </a:lightRig>
          </a:scene3d>
          <a:sp3d prstMaterial="metal">
            <a:bevelT w="10000" h="10000"/>
          </a:sp3d>
        </a:effectStyle>
        <a:effectStyle>
          <a:effectLst>
            <a:outerShdw blurRad="76200" dist="50800" dir="5400000" rotWithShape="0">
              <a:srgbClr val="4E3B30">
                <a:alpha val="60000"/>
              </a:srgbClr>
            </a:outerShdw>
          </a:effectLst>
          <a:scene3d>
            <a:camera prst="obliqueTopLeft" fov="600000">
              <a:rot lat="0" lon="0" rev="0"/>
            </a:camera>
            <a:lightRig rig="balanced" dir="t">
              <a:rot lat="0" lon="0" rev="19200000"/>
            </a:lightRig>
          </a:scene3d>
          <a:sp3d contourW="12700" prstMaterial="matte">
            <a:bevelT w="60000" h="50800"/>
            <a:contourClr>
              <a:schemeClr val="phClr">
                <a:shade val="60000"/>
                <a:satMod val="11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70000"/>
                <a:satMod val="350000"/>
              </a:schemeClr>
            </a:gs>
          </a:gsLst>
          <a:path path="circle">
            <a:fillToRect l="51000" t="-20000" r="200000" b="100000"/>
          </a:path>
        </a:gradFill>
        <a:blipFill>
          <a:blip xmlns:r="http://schemas.openxmlformats.org/officeDocument/2006/relationships" r:embed="rId1">
            <a:duotone>
              <a:schemeClr val="phClr">
                <a:shade val="25000"/>
                <a:satMod val="350000"/>
              </a:schemeClr>
              <a:schemeClr val="phClr">
                <a:tint val="83000"/>
                <a:satMod val="115000"/>
              </a:schemeClr>
            </a:duotone>
          </a:blip>
          <a:tile tx="0" ty="0" sx="120000" sy="120000" flip="xy" algn="t"/>
        </a:blipFill>
      </a:bgFillStyleLst>
    </a:fmtScheme>
  </a:themeElements>
  <a:objectDefaults>
    <a:spDef>
      <a:spPr>
        <a:solidFill>
          <a:schemeClr val="bg2"/>
        </a:solidFill>
        <a:ln>
          <a:noFill/>
        </a:ln>
      </a:spPr>
      <a:bodyPr rot="0" spcFirstLastPara="0" vertOverflow="overflow" horzOverflow="overflow" vert="horz" wrap="square" lIns="0" tIns="0" rIns="0" bIns="0" numCol="1" spcCol="0" rtlCol="0" fromWordArt="0" anchor="ctr" anchorCtr="0" forceAA="0" compatLnSpc="1">
        <a:prstTxWarp prst="textNoShape">
          <a:avLst/>
        </a:prstTxWarp>
        <a:noAutofit/>
      </a:bodyPr>
      <a:lstStyle>
        <a:defPPr>
          <a:defRPr/>
        </a:defPPr>
      </a:lstStyle>
      <a:style>
        <a:lnRef idx="2">
          <a:schemeClr val="accent1">
            <a:shade val="50000"/>
          </a:schemeClr>
        </a:lnRef>
        <a:fillRef idx="1">
          <a:schemeClr val="accent1"/>
        </a:fillRef>
        <a:effectRef idx="0">
          <a:schemeClr val="accent1"/>
        </a:effectRef>
        <a:fontRef idx="minor">
          <a:schemeClr val="lt1"/>
        </a:fontRef>
      </a:style>
    </a:spDef>
    <a:lnDef>
      <a:spPr>
        <a:ln w="12700">
          <a:solidFill>
            <a:schemeClr val="bg2"/>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none" lIns="0" tIns="0" rIns="0" bIns="0" rtlCol="0">
        <a:spAutoFit/>
      </a:bodyPr>
      <a:lstStyle>
        <a:defPPr>
          <a:buClr>
            <a:schemeClr val="accent4"/>
          </a:buClr>
          <a:defRPr sz="1400" dirty="0" err="1" smtClean="0"/>
        </a:defPPr>
      </a:lstStyle>
    </a:txDef>
  </a:objectDefaults>
  <a:extraClrSchemeLst/>
</a:theme>
</file>

<file path=ppt/theme/theme12.xml><?xml version="1.0" encoding="utf-8"?>
<a:theme xmlns:a="http://schemas.openxmlformats.org/drawingml/2006/main" name="11_Sidel Template 2013">
  <a:themeElements>
    <a:clrScheme name="Sidel">
      <a:dk1>
        <a:srgbClr val="FFFFFF"/>
      </a:dk1>
      <a:lt1>
        <a:srgbClr val="000000"/>
      </a:lt1>
      <a:dk2>
        <a:srgbClr val="7F7F7F"/>
      </a:dk2>
      <a:lt2>
        <a:srgbClr val="003382"/>
      </a:lt2>
      <a:accent1>
        <a:srgbClr val="3399FF"/>
      </a:accent1>
      <a:accent2>
        <a:srgbClr val="FF9900"/>
      </a:accent2>
      <a:accent3>
        <a:srgbClr val="669900"/>
      </a:accent3>
      <a:accent4>
        <a:srgbClr val="E64B00"/>
      </a:accent4>
      <a:accent5>
        <a:srgbClr val="7F7F7F"/>
      </a:accent5>
      <a:accent6>
        <a:srgbClr val="FF0000"/>
      </a:accent6>
      <a:hlink>
        <a:srgbClr val="669900"/>
      </a:hlink>
      <a:folHlink>
        <a:srgbClr val="E64B00"/>
      </a:folHlink>
    </a:clrScheme>
    <a:fontScheme name="Sidel">
      <a:majorFont>
        <a:latin typeface="Arial"/>
        <a:ea typeface=""/>
        <a:cs typeface=""/>
      </a:majorFont>
      <a:minorFont>
        <a:latin typeface="Arial"/>
        <a:ea typeface=""/>
        <a:cs typeface=""/>
      </a:minorFont>
    </a:fontScheme>
    <a:fmtScheme name="Trek">
      <a:fillStyleLst>
        <a:solidFill>
          <a:schemeClr val="phClr"/>
        </a:solidFill>
        <a:gradFill rotWithShape="1">
          <a:gsLst>
            <a:gs pos="0">
              <a:schemeClr val="phClr">
                <a:tint val="30000"/>
                <a:satMod val="250000"/>
              </a:schemeClr>
            </a:gs>
            <a:gs pos="72000">
              <a:schemeClr val="phClr">
                <a:tint val="75000"/>
                <a:satMod val="210000"/>
              </a:schemeClr>
            </a:gs>
            <a:gs pos="100000">
              <a:schemeClr val="phClr">
                <a:tint val="85000"/>
                <a:satMod val="210000"/>
              </a:schemeClr>
            </a:gs>
          </a:gsLst>
          <a:lin ang="5400000" scaled="1"/>
        </a:gradFill>
        <a:gradFill rotWithShape="1">
          <a:gsLst>
            <a:gs pos="0">
              <a:schemeClr val="phClr">
                <a:tint val="75000"/>
                <a:shade val="85000"/>
                <a:satMod val="230000"/>
              </a:schemeClr>
            </a:gs>
            <a:gs pos="25000">
              <a:schemeClr val="phClr">
                <a:tint val="90000"/>
                <a:shade val="70000"/>
                <a:satMod val="220000"/>
              </a:schemeClr>
            </a:gs>
            <a:gs pos="50000">
              <a:schemeClr val="phClr">
                <a:tint val="90000"/>
                <a:shade val="58000"/>
                <a:satMod val="225000"/>
              </a:schemeClr>
            </a:gs>
            <a:gs pos="65000">
              <a:schemeClr val="phClr">
                <a:tint val="90000"/>
                <a:shade val="58000"/>
                <a:satMod val="225000"/>
              </a:schemeClr>
            </a:gs>
            <a:gs pos="80000">
              <a:schemeClr val="phClr">
                <a:tint val="90000"/>
                <a:shade val="69000"/>
                <a:satMod val="220000"/>
              </a:schemeClr>
            </a:gs>
            <a:gs pos="100000">
              <a:schemeClr val="phClr">
                <a:tint val="77000"/>
                <a:shade val="80000"/>
                <a:satMod val="230000"/>
              </a:schemeClr>
            </a:gs>
          </a:gsLst>
          <a:lin ang="5400000" scaled="1"/>
        </a:gradFill>
      </a:fillStyleLst>
      <a:lnStyleLst>
        <a:ln w="10000" cap="flat" cmpd="sng" algn="ctr">
          <a:solidFill>
            <a:schemeClr val="ph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76200" dist="50800" dir="5400000" rotWithShape="0">
              <a:srgbClr val="4E3B30">
                <a:alpha val="60000"/>
              </a:srgbClr>
            </a:outerShdw>
          </a:effectLst>
        </a:effectStyle>
        <a:effectStyle>
          <a:effectLst>
            <a:outerShdw blurRad="76200" dist="50800" dir="5400000" rotWithShape="0">
              <a:srgbClr val="4E3B30">
                <a:alpha val="60000"/>
              </a:srgbClr>
            </a:outerShdw>
          </a:effectLst>
          <a:scene3d>
            <a:camera prst="orthographicFront">
              <a:rot lat="0" lon="0" rev="0"/>
            </a:camera>
            <a:lightRig rig="threePt" dir="tl">
              <a:rot lat="0" lon="0" rev="0"/>
            </a:lightRig>
          </a:scene3d>
          <a:sp3d prstMaterial="metal">
            <a:bevelT w="10000" h="10000"/>
          </a:sp3d>
        </a:effectStyle>
        <a:effectStyle>
          <a:effectLst>
            <a:outerShdw blurRad="76200" dist="50800" dir="5400000" rotWithShape="0">
              <a:srgbClr val="4E3B30">
                <a:alpha val="60000"/>
              </a:srgbClr>
            </a:outerShdw>
          </a:effectLst>
          <a:scene3d>
            <a:camera prst="obliqueTopLeft" fov="600000">
              <a:rot lat="0" lon="0" rev="0"/>
            </a:camera>
            <a:lightRig rig="balanced" dir="t">
              <a:rot lat="0" lon="0" rev="19200000"/>
            </a:lightRig>
          </a:scene3d>
          <a:sp3d contourW="12700" prstMaterial="matte">
            <a:bevelT w="60000" h="50800"/>
            <a:contourClr>
              <a:schemeClr val="phClr">
                <a:shade val="60000"/>
                <a:satMod val="11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70000"/>
                <a:satMod val="350000"/>
              </a:schemeClr>
            </a:gs>
          </a:gsLst>
          <a:path path="circle">
            <a:fillToRect l="51000" t="-20000" r="200000" b="100000"/>
          </a:path>
        </a:gradFill>
        <a:blipFill>
          <a:blip xmlns:r="http://schemas.openxmlformats.org/officeDocument/2006/relationships" r:embed="rId1">
            <a:duotone>
              <a:schemeClr val="phClr">
                <a:shade val="25000"/>
                <a:satMod val="350000"/>
              </a:schemeClr>
              <a:schemeClr val="phClr">
                <a:tint val="83000"/>
                <a:satMod val="115000"/>
              </a:schemeClr>
            </a:duotone>
          </a:blip>
          <a:tile tx="0" ty="0" sx="120000" sy="120000" flip="xy" algn="t"/>
        </a:blipFill>
      </a:bgFillStyleLst>
    </a:fmtScheme>
  </a:themeElements>
  <a:objectDefaults>
    <a:spDef>
      <a:spPr>
        <a:solidFill>
          <a:schemeClr val="bg2"/>
        </a:solidFill>
        <a:ln>
          <a:noFill/>
        </a:ln>
      </a:spPr>
      <a:bodyPr rot="0" spcFirstLastPara="0" vertOverflow="overflow" horzOverflow="overflow" vert="horz" wrap="square" lIns="0" tIns="0" rIns="0" bIns="0" numCol="1" spcCol="0" rtlCol="0" fromWordArt="0" anchor="ctr" anchorCtr="0" forceAA="0" compatLnSpc="1">
        <a:prstTxWarp prst="textNoShape">
          <a:avLst/>
        </a:prstTxWarp>
        <a:noAutofit/>
      </a:bodyPr>
      <a:lstStyle>
        <a:defPPr>
          <a:defRPr/>
        </a:defPPr>
      </a:lstStyle>
      <a:style>
        <a:lnRef idx="2">
          <a:schemeClr val="accent1">
            <a:shade val="50000"/>
          </a:schemeClr>
        </a:lnRef>
        <a:fillRef idx="1">
          <a:schemeClr val="accent1"/>
        </a:fillRef>
        <a:effectRef idx="0">
          <a:schemeClr val="accent1"/>
        </a:effectRef>
        <a:fontRef idx="minor">
          <a:schemeClr val="lt1"/>
        </a:fontRef>
      </a:style>
    </a:spDef>
    <a:lnDef>
      <a:spPr>
        <a:ln w="12700">
          <a:solidFill>
            <a:schemeClr val="bg2"/>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none" lIns="0" tIns="0" rIns="0" bIns="0" rtlCol="0">
        <a:spAutoFit/>
      </a:bodyPr>
      <a:lstStyle>
        <a:defPPr>
          <a:buClr>
            <a:schemeClr val="accent4"/>
          </a:buClr>
          <a:defRPr sz="1400" dirty="0" err="1" smtClean="0"/>
        </a:defPPr>
      </a:lstStyle>
    </a:txDef>
  </a:objectDefaults>
  <a:extraClrSchemeLst/>
</a:theme>
</file>

<file path=ppt/theme/theme13.xml><?xml version="1.0" encoding="utf-8"?>
<a:theme xmlns:a="http://schemas.openxmlformats.org/drawingml/2006/main" name="12_Sidel Template 2013">
  <a:themeElements>
    <a:clrScheme name="Sidel">
      <a:dk1>
        <a:srgbClr val="FFFFFF"/>
      </a:dk1>
      <a:lt1>
        <a:srgbClr val="000000"/>
      </a:lt1>
      <a:dk2>
        <a:srgbClr val="7F7F7F"/>
      </a:dk2>
      <a:lt2>
        <a:srgbClr val="003382"/>
      </a:lt2>
      <a:accent1>
        <a:srgbClr val="3399FF"/>
      </a:accent1>
      <a:accent2>
        <a:srgbClr val="FF9900"/>
      </a:accent2>
      <a:accent3>
        <a:srgbClr val="669900"/>
      </a:accent3>
      <a:accent4>
        <a:srgbClr val="E64B00"/>
      </a:accent4>
      <a:accent5>
        <a:srgbClr val="7F7F7F"/>
      </a:accent5>
      <a:accent6>
        <a:srgbClr val="FF0000"/>
      </a:accent6>
      <a:hlink>
        <a:srgbClr val="669900"/>
      </a:hlink>
      <a:folHlink>
        <a:srgbClr val="E64B00"/>
      </a:folHlink>
    </a:clrScheme>
    <a:fontScheme name="Sidel">
      <a:majorFont>
        <a:latin typeface="Arial"/>
        <a:ea typeface=""/>
        <a:cs typeface=""/>
      </a:majorFont>
      <a:minorFont>
        <a:latin typeface="Arial"/>
        <a:ea typeface=""/>
        <a:cs typeface=""/>
      </a:minorFont>
    </a:fontScheme>
    <a:fmtScheme name="Trek">
      <a:fillStyleLst>
        <a:solidFill>
          <a:schemeClr val="phClr"/>
        </a:solidFill>
        <a:gradFill rotWithShape="1">
          <a:gsLst>
            <a:gs pos="0">
              <a:schemeClr val="phClr">
                <a:tint val="30000"/>
                <a:satMod val="250000"/>
              </a:schemeClr>
            </a:gs>
            <a:gs pos="72000">
              <a:schemeClr val="phClr">
                <a:tint val="75000"/>
                <a:satMod val="210000"/>
              </a:schemeClr>
            </a:gs>
            <a:gs pos="100000">
              <a:schemeClr val="phClr">
                <a:tint val="85000"/>
                <a:satMod val="210000"/>
              </a:schemeClr>
            </a:gs>
          </a:gsLst>
          <a:lin ang="5400000" scaled="1"/>
        </a:gradFill>
        <a:gradFill rotWithShape="1">
          <a:gsLst>
            <a:gs pos="0">
              <a:schemeClr val="phClr">
                <a:tint val="75000"/>
                <a:shade val="85000"/>
                <a:satMod val="230000"/>
              </a:schemeClr>
            </a:gs>
            <a:gs pos="25000">
              <a:schemeClr val="phClr">
                <a:tint val="90000"/>
                <a:shade val="70000"/>
                <a:satMod val="220000"/>
              </a:schemeClr>
            </a:gs>
            <a:gs pos="50000">
              <a:schemeClr val="phClr">
                <a:tint val="90000"/>
                <a:shade val="58000"/>
                <a:satMod val="225000"/>
              </a:schemeClr>
            </a:gs>
            <a:gs pos="65000">
              <a:schemeClr val="phClr">
                <a:tint val="90000"/>
                <a:shade val="58000"/>
                <a:satMod val="225000"/>
              </a:schemeClr>
            </a:gs>
            <a:gs pos="80000">
              <a:schemeClr val="phClr">
                <a:tint val="90000"/>
                <a:shade val="69000"/>
                <a:satMod val="220000"/>
              </a:schemeClr>
            </a:gs>
            <a:gs pos="100000">
              <a:schemeClr val="phClr">
                <a:tint val="77000"/>
                <a:shade val="80000"/>
                <a:satMod val="230000"/>
              </a:schemeClr>
            </a:gs>
          </a:gsLst>
          <a:lin ang="5400000" scaled="1"/>
        </a:gradFill>
      </a:fillStyleLst>
      <a:lnStyleLst>
        <a:ln w="10000" cap="flat" cmpd="sng" algn="ctr">
          <a:solidFill>
            <a:schemeClr val="ph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76200" dist="50800" dir="5400000" rotWithShape="0">
              <a:srgbClr val="4E3B30">
                <a:alpha val="60000"/>
              </a:srgbClr>
            </a:outerShdw>
          </a:effectLst>
        </a:effectStyle>
        <a:effectStyle>
          <a:effectLst>
            <a:outerShdw blurRad="76200" dist="50800" dir="5400000" rotWithShape="0">
              <a:srgbClr val="4E3B30">
                <a:alpha val="60000"/>
              </a:srgbClr>
            </a:outerShdw>
          </a:effectLst>
          <a:scene3d>
            <a:camera prst="orthographicFront">
              <a:rot lat="0" lon="0" rev="0"/>
            </a:camera>
            <a:lightRig rig="threePt" dir="tl">
              <a:rot lat="0" lon="0" rev="0"/>
            </a:lightRig>
          </a:scene3d>
          <a:sp3d prstMaterial="metal">
            <a:bevelT w="10000" h="10000"/>
          </a:sp3d>
        </a:effectStyle>
        <a:effectStyle>
          <a:effectLst>
            <a:outerShdw blurRad="76200" dist="50800" dir="5400000" rotWithShape="0">
              <a:srgbClr val="4E3B30">
                <a:alpha val="60000"/>
              </a:srgbClr>
            </a:outerShdw>
          </a:effectLst>
          <a:scene3d>
            <a:camera prst="obliqueTopLeft" fov="600000">
              <a:rot lat="0" lon="0" rev="0"/>
            </a:camera>
            <a:lightRig rig="balanced" dir="t">
              <a:rot lat="0" lon="0" rev="19200000"/>
            </a:lightRig>
          </a:scene3d>
          <a:sp3d contourW="12700" prstMaterial="matte">
            <a:bevelT w="60000" h="50800"/>
            <a:contourClr>
              <a:schemeClr val="phClr">
                <a:shade val="60000"/>
                <a:satMod val="11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70000"/>
                <a:satMod val="350000"/>
              </a:schemeClr>
            </a:gs>
          </a:gsLst>
          <a:path path="circle">
            <a:fillToRect l="51000" t="-20000" r="200000" b="100000"/>
          </a:path>
        </a:gradFill>
        <a:blipFill>
          <a:blip xmlns:r="http://schemas.openxmlformats.org/officeDocument/2006/relationships" r:embed="rId1">
            <a:duotone>
              <a:schemeClr val="phClr">
                <a:shade val="25000"/>
                <a:satMod val="350000"/>
              </a:schemeClr>
              <a:schemeClr val="phClr">
                <a:tint val="83000"/>
                <a:satMod val="115000"/>
              </a:schemeClr>
            </a:duotone>
          </a:blip>
          <a:tile tx="0" ty="0" sx="120000" sy="120000" flip="xy" algn="t"/>
        </a:blipFill>
      </a:bgFillStyleLst>
    </a:fmtScheme>
  </a:themeElements>
  <a:objectDefaults>
    <a:spDef>
      <a:spPr>
        <a:solidFill>
          <a:schemeClr val="bg2"/>
        </a:solidFill>
        <a:ln>
          <a:noFill/>
        </a:ln>
      </a:spPr>
      <a:bodyPr rot="0" spcFirstLastPara="0" vertOverflow="overflow" horzOverflow="overflow" vert="horz" wrap="square" lIns="0" tIns="0" rIns="0" bIns="0" numCol="1" spcCol="0" rtlCol="0" fromWordArt="0" anchor="ctr" anchorCtr="0" forceAA="0" compatLnSpc="1">
        <a:prstTxWarp prst="textNoShape">
          <a:avLst/>
        </a:prstTxWarp>
        <a:noAutofit/>
      </a:bodyPr>
      <a:lstStyle>
        <a:defPPr>
          <a:defRPr/>
        </a:defPPr>
      </a:lstStyle>
      <a:style>
        <a:lnRef idx="2">
          <a:schemeClr val="accent1">
            <a:shade val="50000"/>
          </a:schemeClr>
        </a:lnRef>
        <a:fillRef idx="1">
          <a:schemeClr val="accent1"/>
        </a:fillRef>
        <a:effectRef idx="0">
          <a:schemeClr val="accent1"/>
        </a:effectRef>
        <a:fontRef idx="minor">
          <a:schemeClr val="lt1"/>
        </a:fontRef>
      </a:style>
    </a:spDef>
    <a:lnDef>
      <a:spPr>
        <a:ln w="12700">
          <a:solidFill>
            <a:schemeClr val="bg2"/>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none" lIns="0" tIns="0" rIns="0" bIns="0" rtlCol="0">
        <a:spAutoFit/>
      </a:bodyPr>
      <a:lstStyle>
        <a:defPPr>
          <a:buClr>
            <a:schemeClr val="accent4"/>
          </a:buClr>
          <a:defRPr sz="1400" dirty="0" err="1" smtClean="0"/>
        </a:defPPr>
      </a:lstStyle>
    </a:txDef>
  </a:objectDefaults>
  <a:extraClrSchemeLst/>
</a:theme>
</file>

<file path=ppt/theme/theme14.xml><?xml version="1.0" encoding="utf-8"?>
<a:theme xmlns:a="http://schemas.openxmlformats.org/drawingml/2006/main" name="13_Sidel Template 2013">
  <a:themeElements>
    <a:clrScheme name="Sidel">
      <a:dk1>
        <a:srgbClr val="FFFFFF"/>
      </a:dk1>
      <a:lt1>
        <a:srgbClr val="000000"/>
      </a:lt1>
      <a:dk2>
        <a:srgbClr val="7F7F7F"/>
      </a:dk2>
      <a:lt2>
        <a:srgbClr val="003382"/>
      </a:lt2>
      <a:accent1>
        <a:srgbClr val="3399FF"/>
      </a:accent1>
      <a:accent2>
        <a:srgbClr val="FF9900"/>
      </a:accent2>
      <a:accent3>
        <a:srgbClr val="669900"/>
      </a:accent3>
      <a:accent4>
        <a:srgbClr val="E64B00"/>
      </a:accent4>
      <a:accent5>
        <a:srgbClr val="7F7F7F"/>
      </a:accent5>
      <a:accent6>
        <a:srgbClr val="FF0000"/>
      </a:accent6>
      <a:hlink>
        <a:srgbClr val="669900"/>
      </a:hlink>
      <a:folHlink>
        <a:srgbClr val="E64B00"/>
      </a:folHlink>
    </a:clrScheme>
    <a:fontScheme name="Sidel">
      <a:majorFont>
        <a:latin typeface="Arial"/>
        <a:ea typeface=""/>
        <a:cs typeface=""/>
      </a:majorFont>
      <a:minorFont>
        <a:latin typeface="Arial"/>
        <a:ea typeface=""/>
        <a:cs typeface=""/>
      </a:minorFont>
    </a:fontScheme>
    <a:fmtScheme name="Trek">
      <a:fillStyleLst>
        <a:solidFill>
          <a:schemeClr val="phClr"/>
        </a:solidFill>
        <a:gradFill rotWithShape="1">
          <a:gsLst>
            <a:gs pos="0">
              <a:schemeClr val="phClr">
                <a:tint val="30000"/>
                <a:satMod val="250000"/>
              </a:schemeClr>
            </a:gs>
            <a:gs pos="72000">
              <a:schemeClr val="phClr">
                <a:tint val="75000"/>
                <a:satMod val="210000"/>
              </a:schemeClr>
            </a:gs>
            <a:gs pos="100000">
              <a:schemeClr val="phClr">
                <a:tint val="85000"/>
                <a:satMod val="210000"/>
              </a:schemeClr>
            </a:gs>
          </a:gsLst>
          <a:lin ang="5400000" scaled="1"/>
        </a:gradFill>
        <a:gradFill rotWithShape="1">
          <a:gsLst>
            <a:gs pos="0">
              <a:schemeClr val="phClr">
                <a:tint val="75000"/>
                <a:shade val="85000"/>
                <a:satMod val="230000"/>
              </a:schemeClr>
            </a:gs>
            <a:gs pos="25000">
              <a:schemeClr val="phClr">
                <a:tint val="90000"/>
                <a:shade val="70000"/>
                <a:satMod val="220000"/>
              </a:schemeClr>
            </a:gs>
            <a:gs pos="50000">
              <a:schemeClr val="phClr">
                <a:tint val="90000"/>
                <a:shade val="58000"/>
                <a:satMod val="225000"/>
              </a:schemeClr>
            </a:gs>
            <a:gs pos="65000">
              <a:schemeClr val="phClr">
                <a:tint val="90000"/>
                <a:shade val="58000"/>
                <a:satMod val="225000"/>
              </a:schemeClr>
            </a:gs>
            <a:gs pos="80000">
              <a:schemeClr val="phClr">
                <a:tint val="90000"/>
                <a:shade val="69000"/>
                <a:satMod val="220000"/>
              </a:schemeClr>
            </a:gs>
            <a:gs pos="100000">
              <a:schemeClr val="phClr">
                <a:tint val="77000"/>
                <a:shade val="80000"/>
                <a:satMod val="230000"/>
              </a:schemeClr>
            </a:gs>
          </a:gsLst>
          <a:lin ang="5400000" scaled="1"/>
        </a:gradFill>
      </a:fillStyleLst>
      <a:lnStyleLst>
        <a:ln w="10000" cap="flat" cmpd="sng" algn="ctr">
          <a:solidFill>
            <a:schemeClr val="ph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76200" dist="50800" dir="5400000" rotWithShape="0">
              <a:srgbClr val="4E3B30">
                <a:alpha val="60000"/>
              </a:srgbClr>
            </a:outerShdw>
          </a:effectLst>
        </a:effectStyle>
        <a:effectStyle>
          <a:effectLst>
            <a:outerShdw blurRad="76200" dist="50800" dir="5400000" rotWithShape="0">
              <a:srgbClr val="4E3B30">
                <a:alpha val="60000"/>
              </a:srgbClr>
            </a:outerShdw>
          </a:effectLst>
          <a:scene3d>
            <a:camera prst="orthographicFront">
              <a:rot lat="0" lon="0" rev="0"/>
            </a:camera>
            <a:lightRig rig="threePt" dir="tl">
              <a:rot lat="0" lon="0" rev="0"/>
            </a:lightRig>
          </a:scene3d>
          <a:sp3d prstMaterial="metal">
            <a:bevelT w="10000" h="10000"/>
          </a:sp3d>
        </a:effectStyle>
        <a:effectStyle>
          <a:effectLst>
            <a:outerShdw blurRad="76200" dist="50800" dir="5400000" rotWithShape="0">
              <a:srgbClr val="4E3B30">
                <a:alpha val="60000"/>
              </a:srgbClr>
            </a:outerShdw>
          </a:effectLst>
          <a:scene3d>
            <a:camera prst="obliqueTopLeft" fov="600000">
              <a:rot lat="0" lon="0" rev="0"/>
            </a:camera>
            <a:lightRig rig="balanced" dir="t">
              <a:rot lat="0" lon="0" rev="19200000"/>
            </a:lightRig>
          </a:scene3d>
          <a:sp3d contourW="12700" prstMaterial="matte">
            <a:bevelT w="60000" h="50800"/>
            <a:contourClr>
              <a:schemeClr val="phClr">
                <a:shade val="60000"/>
                <a:satMod val="11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70000"/>
                <a:satMod val="350000"/>
              </a:schemeClr>
            </a:gs>
          </a:gsLst>
          <a:path path="circle">
            <a:fillToRect l="51000" t="-20000" r="200000" b="100000"/>
          </a:path>
        </a:gradFill>
        <a:blipFill>
          <a:blip xmlns:r="http://schemas.openxmlformats.org/officeDocument/2006/relationships" r:embed="rId1">
            <a:duotone>
              <a:schemeClr val="phClr">
                <a:shade val="25000"/>
                <a:satMod val="350000"/>
              </a:schemeClr>
              <a:schemeClr val="phClr">
                <a:tint val="83000"/>
                <a:satMod val="115000"/>
              </a:schemeClr>
            </a:duotone>
          </a:blip>
          <a:tile tx="0" ty="0" sx="120000" sy="120000" flip="xy" algn="t"/>
        </a:blipFill>
      </a:bgFillStyleLst>
    </a:fmtScheme>
  </a:themeElements>
  <a:objectDefaults>
    <a:spDef>
      <a:spPr>
        <a:solidFill>
          <a:schemeClr val="bg2"/>
        </a:solidFill>
        <a:ln>
          <a:noFill/>
        </a:ln>
      </a:spPr>
      <a:bodyPr rot="0" spcFirstLastPara="0" vertOverflow="overflow" horzOverflow="overflow" vert="horz" wrap="square" lIns="0" tIns="0" rIns="0" bIns="0" numCol="1" spcCol="0" rtlCol="0" fromWordArt="0" anchor="ctr" anchorCtr="0" forceAA="0" compatLnSpc="1">
        <a:prstTxWarp prst="textNoShape">
          <a:avLst/>
        </a:prstTxWarp>
        <a:noAutofit/>
      </a:bodyPr>
      <a:lstStyle>
        <a:defPPr>
          <a:defRPr/>
        </a:defPPr>
      </a:lstStyle>
      <a:style>
        <a:lnRef idx="2">
          <a:schemeClr val="accent1">
            <a:shade val="50000"/>
          </a:schemeClr>
        </a:lnRef>
        <a:fillRef idx="1">
          <a:schemeClr val="accent1"/>
        </a:fillRef>
        <a:effectRef idx="0">
          <a:schemeClr val="accent1"/>
        </a:effectRef>
        <a:fontRef idx="minor">
          <a:schemeClr val="lt1"/>
        </a:fontRef>
      </a:style>
    </a:spDef>
    <a:lnDef>
      <a:spPr>
        <a:ln w="12700">
          <a:solidFill>
            <a:schemeClr val="bg2"/>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none" lIns="0" tIns="0" rIns="0" bIns="0" rtlCol="0">
        <a:spAutoFit/>
      </a:bodyPr>
      <a:lstStyle>
        <a:defPPr>
          <a:buClr>
            <a:schemeClr val="accent4"/>
          </a:buClr>
          <a:defRPr sz="1400" dirty="0" err="1" smtClean="0"/>
        </a:defPPr>
      </a:lstStyle>
    </a:txDef>
  </a:objectDefaults>
  <a:extraClrSchemeLst/>
</a:theme>
</file>

<file path=ppt/theme/theme15.xml><?xml version="1.0" encoding="utf-8"?>
<a:theme xmlns:a="http://schemas.openxmlformats.org/drawingml/2006/main" name="14_Sidel Template 2013">
  <a:themeElements>
    <a:clrScheme name="Sidel">
      <a:dk1>
        <a:srgbClr val="FFFFFF"/>
      </a:dk1>
      <a:lt1>
        <a:srgbClr val="000000"/>
      </a:lt1>
      <a:dk2>
        <a:srgbClr val="7F7F7F"/>
      </a:dk2>
      <a:lt2>
        <a:srgbClr val="003382"/>
      </a:lt2>
      <a:accent1>
        <a:srgbClr val="3399FF"/>
      </a:accent1>
      <a:accent2>
        <a:srgbClr val="FF9900"/>
      </a:accent2>
      <a:accent3>
        <a:srgbClr val="669900"/>
      </a:accent3>
      <a:accent4>
        <a:srgbClr val="E64B00"/>
      </a:accent4>
      <a:accent5>
        <a:srgbClr val="7F7F7F"/>
      </a:accent5>
      <a:accent6>
        <a:srgbClr val="FF0000"/>
      </a:accent6>
      <a:hlink>
        <a:srgbClr val="669900"/>
      </a:hlink>
      <a:folHlink>
        <a:srgbClr val="E64B00"/>
      </a:folHlink>
    </a:clrScheme>
    <a:fontScheme name="Sidel">
      <a:majorFont>
        <a:latin typeface="Arial"/>
        <a:ea typeface=""/>
        <a:cs typeface=""/>
      </a:majorFont>
      <a:minorFont>
        <a:latin typeface="Arial"/>
        <a:ea typeface=""/>
        <a:cs typeface=""/>
      </a:minorFont>
    </a:fontScheme>
    <a:fmtScheme name="Trek">
      <a:fillStyleLst>
        <a:solidFill>
          <a:schemeClr val="phClr"/>
        </a:solidFill>
        <a:gradFill rotWithShape="1">
          <a:gsLst>
            <a:gs pos="0">
              <a:schemeClr val="phClr">
                <a:tint val="30000"/>
                <a:satMod val="250000"/>
              </a:schemeClr>
            </a:gs>
            <a:gs pos="72000">
              <a:schemeClr val="phClr">
                <a:tint val="75000"/>
                <a:satMod val="210000"/>
              </a:schemeClr>
            </a:gs>
            <a:gs pos="100000">
              <a:schemeClr val="phClr">
                <a:tint val="85000"/>
                <a:satMod val="210000"/>
              </a:schemeClr>
            </a:gs>
          </a:gsLst>
          <a:lin ang="5400000" scaled="1"/>
        </a:gradFill>
        <a:gradFill rotWithShape="1">
          <a:gsLst>
            <a:gs pos="0">
              <a:schemeClr val="phClr">
                <a:tint val="75000"/>
                <a:shade val="85000"/>
                <a:satMod val="230000"/>
              </a:schemeClr>
            </a:gs>
            <a:gs pos="25000">
              <a:schemeClr val="phClr">
                <a:tint val="90000"/>
                <a:shade val="70000"/>
                <a:satMod val="220000"/>
              </a:schemeClr>
            </a:gs>
            <a:gs pos="50000">
              <a:schemeClr val="phClr">
                <a:tint val="90000"/>
                <a:shade val="58000"/>
                <a:satMod val="225000"/>
              </a:schemeClr>
            </a:gs>
            <a:gs pos="65000">
              <a:schemeClr val="phClr">
                <a:tint val="90000"/>
                <a:shade val="58000"/>
                <a:satMod val="225000"/>
              </a:schemeClr>
            </a:gs>
            <a:gs pos="80000">
              <a:schemeClr val="phClr">
                <a:tint val="90000"/>
                <a:shade val="69000"/>
                <a:satMod val="220000"/>
              </a:schemeClr>
            </a:gs>
            <a:gs pos="100000">
              <a:schemeClr val="phClr">
                <a:tint val="77000"/>
                <a:shade val="80000"/>
                <a:satMod val="230000"/>
              </a:schemeClr>
            </a:gs>
          </a:gsLst>
          <a:lin ang="5400000" scaled="1"/>
        </a:gradFill>
      </a:fillStyleLst>
      <a:lnStyleLst>
        <a:ln w="10000" cap="flat" cmpd="sng" algn="ctr">
          <a:solidFill>
            <a:schemeClr val="ph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76200" dist="50800" dir="5400000" rotWithShape="0">
              <a:srgbClr val="4E3B30">
                <a:alpha val="60000"/>
              </a:srgbClr>
            </a:outerShdw>
          </a:effectLst>
        </a:effectStyle>
        <a:effectStyle>
          <a:effectLst>
            <a:outerShdw blurRad="76200" dist="50800" dir="5400000" rotWithShape="0">
              <a:srgbClr val="4E3B30">
                <a:alpha val="60000"/>
              </a:srgbClr>
            </a:outerShdw>
          </a:effectLst>
          <a:scene3d>
            <a:camera prst="orthographicFront">
              <a:rot lat="0" lon="0" rev="0"/>
            </a:camera>
            <a:lightRig rig="threePt" dir="tl">
              <a:rot lat="0" lon="0" rev="0"/>
            </a:lightRig>
          </a:scene3d>
          <a:sp3d prstMaterial="metal">
            <a:bevelT w="10000" h="10000"/>
          </a:sp3d>
        </a:effectStyle>
        <a:effectStyle>
          <a:effectLst>
            <a:outerShdw blurRad="76200" dist="50800" dir="5400000" rotWithShape="0">
              <a:srgbClr val="4E3B30">
                <a:alpha val="60000"/>
              </a:srgbClr>
            </a:outerShdw>
          </a:effectLst>
          <a:scene3d>
            <a:camera prst="obliqueTopLeft" fov="600000">
              <a:rot lat="0" lon="0" rev="0"/>
            </a:camera>
            <a:lightRig rig="balanced" dir="t">
              <a:rot lat="0" lon="0" rev="19200000"/>
            </a:lightRig>
          </a:scene3d>
          <a:sp3d contourW="12700" prstMaterial="matte">
            <a:bevelT w="60000" h="50800"/>
            <a:contourClr>
              <a:schemeClr val="phClr">
                <a:shade val="60000"/>
                <a:satMod val="11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70000"/>
                <a:satMod val="350000"/>
              </a:schemeClr>
            </a:gs>
          </a:gsLst>
          <a:path path="circle">
            <a:fillToRect l="51000" t="-20000" r="200000" b="100000"/>
          </a:path>
        </a:gradFill>
        <a:blipFill>
          <a:blip xmlns:r="http://schemas.openxmlformats.org/officeDocument/2006/relationships" r:embed="rId1">
            <a:duotone>
              <a:schemeClr val="phClr">
                <a:shade val="25000"/>
                <a:satMod val="350000"/>
              </a:schemeClr>
              <a:schemeClr val="phClr">
                <a:tint val="83000"/>
                <a:satMod val="115000"/>
              </a:schemeClr>
            </a:duotone>
          </a:blip>
          <a:tile tx="0" ty="0" sx="120000" sy="120000" flip="xy" algn="t"/>
        </a:blipFill>
      </a:bgFillStyleLst>
    </a:fmtScheme>
  </a:themeElements>
  <a:objectDefaults>
    <a:spDef>
      <a:spPr>
        <a:solidFill>
          <a:schemeClr val="bg2"/>
        </a:solidFill>
        <a:ln>
          <a:noFill/>
        </a:ln>
      </a:spPr>
      <a:bodyPr rot="0" spcFirstLastPara="0" vertOverflow="overflow" horzOverflow="overflow" vert="horz" wrap="square" lIns="0" tIns="0" rIns="0" bIns="0" numCol="1" spcCol="0" rtlCol="0" fromWordArt="0" anchor="ctr" anchorCtr="0" forceAA="0" compatLnSpc="1">
        <a:prstTxWarp prst="textNoShape">
          <a:avLst/>
        </a:prstTxWarp>
        <a:noAutofit/>
      </a:bodyPr>
      <a:lstStyle>
        <a:defPPr>
          <a:defRPr/>
        </a:defPPr>
      </a:lstStyle>
      <a:style>
        <a:lnRef idx="2">
          <a:schemeClr val="accent1">
            <a:shade val="50000"/>
          </a:schemeClr>
        </a:lnRef>
        <a:fillRef idx="1">
          <a:schemeClr val="accent1"/>
        </a:fillRef>
        <a:effectRef idx="0">
          <a:schemeClr val="accent1"/>
        </a:effectRef>
        <a:fontRef idx="minor">
          <a:schemeClr val="lt1"/>
        </a:fontRef>
      </a:style>
    </a:spDef>
    <a:lnDef>
      <a:spPr>
        <a:ln w="12700">
          <a:solidFill>
            <a:schemeClr val="bg2"/>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none" lIns="0" tIns="0" rIns="0" bIns="0" rtlCol="0">
        <a:spAutoFit/>
      </a:bodyPr>
      <a:lstStyle>
        <a:defPPr>
          <a:buClr>
            <a:schemeClr val="accent4"/>
          </a:buClr>
          <a:defRPr sz="1400" dirty="0" err="1" smtClean="0"/>
        </a:defPPr>
      </a:lstStyle>
    </a:txDef>
  </a:objectDefaults>
  <a:extraClrSchemeLst/>
</a:theme>
</file>

<file path=ppt/theme/theme16.xml><?xml version="1.0" encoding="utf-8"?>
<a:theme xmlns:a="http://schemas.openxmlformats.org/drawingml/2006/main" name="15_Sidel Template 2013">
  <a:themeElements>
    <a:clrScheme name="Sidel">
      <a:dk1>
        <a:srgbClr val="FFFFFF"/>
      </a:dk1>
      <a:lt1>
        <a:srgbClr val="000000"/>
      </a:lt1>
      <a:dk2>
        <a:srgbClr val="7F7F7F"/>
      </a:dk2>
      <a:lt2>
        <a:srgbClr val="003382"/>
      </a:lt2>
      <a:accent1>
        <a:srgbClr val="3399FF"/>
      </a:accent1>
      <a:accent2>
        <a:srgbClr val="FF9900"/>
      </a:accent2>
      <a:accent3>
        <a:srgbClr val="669900"/>
      </a:accent3>
      <a:accent4>
        <a:srgbClr val="E64B00"/>
      </a:accent4>
      <a:accent5>
        <a:srgbClr val="7F7F7F"/>
      </a:accent5>
      <a:accent6>
        <a:srgbClr val="FF0000"/>
      </a:accent6>
      <a:hlink>
        <a:srgbClr val="669900"/>
      </a:hlink>
      <a:folHlink>
        <a:srgbClr val="E64B00"/>
      </a:folHlink>
    </a:clrScheme>
    <a:fontScheme name="Sidel">
      <a:majorFont>
        <a:latin typeface="Arial"/>
        <a:ea typeface=""/>
        <a:cs typeface=""/>
      </a:majorFont>
      <a:minorFont>
        <a:latin typeface="Arial"/>
        <a:ea typeface=""/>
        <a:cs typeface=""/>
      </a:minorFont>
    </a:fontScheme>
    <a:fmtScheme name="Trek">
      <a:fillStyleLst>
        <a:solidFill>
          <a:schemeClr val="phClr"/>
        </a:solidFill>
        <a:gradFill rotWithShape="1">
          <a:gsLst>
            <a:gs pos="0">
              <a:schemeClr val="phClr">
                <a:tint val="30000"/>
                <a:satMod val="250000"/>
              </a:schemeClr>
            </a:gs>
            <a:gs pos="72000">
              <a:schemeClr val="phClr">
                <a:tint val="75000"/>
                <a:satMod val="210000"/>
              </a:schemeClr>
            </a:gs>
            <a:gs pos="100000">
              <a:schemeClr val="phClr">
                <a:tint val="85000"/>
                <a:satMod val="210000"/>
              </a:schemeClr>
            </a:gs>
          </a:gsLst>
          <a:lin ang="5400000" scaled="1"/>
        </a:gradFill>
        <a:gradFill rotWithShape="1">
          <a:gsLst>
            <a:gs pos="0">
              <a:schemeClr val="phClr">
                <a:tint val="75000"/>
                <a:shade val="85000"/>
                <a:satMod val="230000"/>
              </a:schemeClr>
            </a:gs>
            <a:gs pos="25000">
              <a:schemeClr val="phClr">
                <a:tint val="90000"/>
                <a:shade val="70000"/>
                <a:satMod val="220000"/>
              </a:schemeClr>
            </a:gs>
            <a:gs pos="50000">
              <a:schemeClr val="phClr">
                <a:tint val="90000"/>
                <a:shade val="58000"/>
                <a:satMod val="225000"/>
              </a:schemeClr>
            </a:gs>
            <a:gs pos="65000">
              <a:schemeClr val="phClr">
                <a:tint val="90000"/>
                <a:shade val="58000"/>
                <a:satMod val="225000"/>
              </a:schemeClr>
            </a:gs>
            <a:gs pos="80000">
              <a:schemeClr val="phClr">
                <a:tint val="90000"/>
                <a:shade val="69000"/>
                <a:satMod val="220000"/>
              </a:schemeClr>
            </a:gs>
            <a:gs pos="100000">
              <a:schemeClr val="phClr">
                <a:tint val="77000"/>
                <a:shade val="80000"/>
                <a:satMod val="230000"/>
              </a:schemeClr>
            </a:gs>
          </a:gsLst>
          <a:lin ang="5400000" scaled="1"/>
        </a:gradFill>
      </a:fillStyleLst>
      <a:lnStyleLst>
        <a:ln w="10000" cap="flat" cmpd="sng" algn="ctr">
          <a:solidFill>
            <a:schemeClr val="ph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76200" dist="50800" dir="5400000" rotWithShape="0">
              <a:srgbClr val="4E3B30">
                <a:alpha val="60000"/>
              </a:srgbClr>
            </a:outerShdw>
          </a:effectLst>
        </a:effectStyle>
        <a:effectStyle>
          <a:effectLst>
            <a:outerShdw blurRad="76200" dist="50800" dir="5400000" rotWithShape="0">
              <a:srgbClr val="4E3B30">
                <a:alpha val="60000"/>
              </a:srgbClr>
            </a:outerShdw>
          </a:effectLst>
          <a:scene3d>
            <a:camera prst="orthographicFront">
              <a:rot lat="0" lon="0" rev="0"/>
            </a:camera>
            <a:lightRig rig="threePt" dir="tl">
              <a:rot lat="0" lon="0" rev="0"/>
            </a:lightRig>
          </a:scene3d>
          <a:sp3d prstMaterial="metal">
            <a:bevelT w="10000" h="10000"/>
          </a:sp3d>
        </a:effectStyle>
        <a:effectStyle>
          <a:effectLst>
            <a:outerShdw blurRad="76200" dist="50800" dir="5400000" rotWithShape="0">
              <a:srgbClr val="4E3B30">
                <a:alpha val="60000"/>
              </a:srgbClr>
            </a:outerShdw>
          </a:effectLst>
          <a:scene3d>
            <a:camera prst="obliqueTopLeft" fov="600000">
              <a:rot lat="0" lon="0" rev="0"/>
            </a:camera>
            <a:lightRig rig="balanced" dir="t">
              <a:rot lat="0" lon="0" rev="19200000"/>
            </a:lightRig>
          </a:scene3d>
          <a:sp3d contourW="12700" prstMaterial="matte">
            <a:bevelT w="60000" h="50800"/>
            <a:contourClr>
              <a:schemeClr val="phClr">
                <a:shade val="60000"/>
                <a:satMod val="11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70000"/>
                <a:satMod val="350000"/>
              </a:schemeClr>
            </a:gs>
          </a:gsLst>
          <a:path path="circle">
            <a:fillToRect l="51000" t="-20000" r="200000" b="100000"/>
          </a:path>
        </a:gradFill>
        <a:blipFill>
          <a:blip xmlns:r="http://schemas.openxmlformats.org/officeDocument/2006/relationships" r:embed="rId1">
            <a:duotone>
              <a:schemeClr val="phClr">
                <a:shade val="25000"/>
                <a:satMod val="350000"/>
              </a:schemeClr>
              <a:schemeClr val="phClr">
                <a:tint val="83000"/>
                <a:satMod val="115000"/>
              </a:schemeClr>
            </a:duotone>
          </a:blip>
          <a:tile tx="0" ty="0" sx="120000" sy="120000" flip="xy" algn="t"/>
        </a:blipFill>
      </a:bgFillStyleLst>
    </a:fmtScheme>
  </a:themeElements>
  <a:objectDefaults>
    <a:spDef>
      <a:spPr>
        <a:solidFill>
          <a:schemeClr val="bg2"/>
        </a:solidFill>
        <a:ln>
          <a:noFill/>
        </a:ln>
      </a:spPr>
      <a:bodyPr rot="0" spcFirstLastPara="0" vertOverflow="overflow" horzOverflow="overflow" vert="horz" wrap="square" lIns="0" tIns="0" rIns="0" bIns="0" numCol="1" spcCol="0" rtlCol="0" fromWordArt="0" anchor="ctr" anchorCtr="0" forceAA="0" compatLnSpc="1">
        <a:prstTxWarp prst="textNoShape">
          <a:avLst/>
        </a:prstTxWarp>
        <a:noAutofit/>
      </a:bodyPr>
      <a:lstStyle>
        <a:defPPr>
          <a:defRPr/>
        </a:defPPr>
      </a:lstStyle>
      <a:style>
        <a:lnRef idx="2">
          <a:schemeClr val="accent1">
            <a:shade val="50000"/>
          </a:schemeClr>
        </a:lnRef>
        <a:fillRef idx="1">
          <a:schemeClr val="accent1"/>
        </a:fillRef>
        <a:effectRef idx="0">
          <a:schemeClr val="accent1"/>
        </a:effectRef>
        <a:fontRef idx="minor">
          <a:schemeClr val="lt1"/>
        </a:fontRef>
      </a:style>
    </a:spDef>
    <a:lnDef>
      <a:spPr>
        <a:ln w="12700">
          <a:solidFill>
            <a:schemeClr val="bg2"/>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none" lIns="0" tIns="0" rIns="0" bIns="0" rtlCol="0">
        <a:spAutoFit/>
      </a:bodyPr>
      <a:lstStyle>
        <a:defPPr>
          <a:buClr>
            <a:schemeClr val="accent4"/>
          </a:buClr>
          <a:defRPr sz="1400" dirty="0" err="1" smtClean="0"/>
        </a:defPPr>
      </a:lstStyle>
    </a:txDef>
  </a:objectDefaults>
  <a:extraClrSchemeLst/>
</a:theme>
</file>

<file path=ppt/theme/theme17.xml><?xml version="1.0" encoding="utf-8"?>
<a:theme xmlns:a="http://schemas.openxmlformats.org/drawingml/2006/main" name="16_Sidel Template 2013">
  <a:themeElements>
    <a:clrScheme name="Sidel">
      <a:dk1>
        <a:srgbClr val="FFFFFF"/>
      </a:dk1>
      <a:lt1>
        <a:srgbClr val="000000"/>
      </a:lt1>
      <a:dk2>
        <a:srgbClr val="7F7F7F"/>
      </a:dk2>
      <a:lt2>
        <a:srgbClr val="003382"/>
      </a:lt2>
      <a:accent1>
        <a:srgbClr val="3399FF"/>
      </a:accent1>
      <a:accent2>
        <a:srgbClr val="FF9900"/>
      </a:accent2>
      <a:accent3>
        <a:srgbClr val="669900"/>
      </a:accent3>
      <a:accent4>
        <a:srgbClr val="E64B00"/>
      </a:accent4>
      <a:accent5>
        <a:srgbClr val="7F7F7F"/>
      </a:accent5>
      <a:accent6>
        <a:srgbClr val="FF0000"/>
      </a:accent6>
      <a:hlink>
        <a:srgbClr val="669900"/>
      </a:hlink>
      <a:folHlink>
        <a:srgbClr val="E64B00"/>
      </a:folHlink>
    </a:clrScheme>
    <a:fontScheme name="Sidel">
      <a:majorFont>
        <a:latin typeface="Arial"/>
        <a:ea typeface=""/>
        <a:cs typeface=""/>
      </a:majorFont>
      <a:minorFont>
        <a:latin typeface="Arial"/>
        <a:ea typeface=""/>
        <a:cs typeface=""/>
      </a:minorFont>
    </a:fontScheme>
    <a:fmtScheme name="Trek">
      <a:fillStyleLst>
        <a:solidFill>
          <a:schemeClr val="phClr"/>
        </a:solidFill>
        <a:gradFill rotWithShape="1">
          <a:gsLst>
            <a:gs pos="0">
              <a:schemeClr val="phClr">
                <a:tint val="30000"/>
                <a:satMod val="250000"/>
              </a:schemeClr>
            </a:gs>
            <a:gs pos="72000">
              <a:schemeClr val="phClr">
                <a:tint val="75000"/>
                <a:satMod val="210000"/>
              </a:schemeClr>
            </a:gs>
            <a:gs pos="100000">
              <a:schemeClr val="phClr">
                <a:tint val="85000"/>
                <a:satMod val="210000"/>
              </a:schemeClr>
            </a:gs>
          </a:gsLst>
          <a:lin ang="5400000" scaled="1"/>
        </a:gradFill>
        <a:gradFill rotWithShape="1">
          <a:gsLst>
            <a:gs pos="0">
              <a:schemeClr val="phClr">
                <a:tint val="75000"/>
                <a:shade val="85000"/>
                <a:satMod val="230000"/>
              </a:schemeClr>
            </a:gs>
            <a:gs pos="25000">
              <a:schemeClr val="phClr">
                <a:tint val="90000"/>
                <a:shade val="70000"/>
                <a:satMod val="220000"/>
              </a:schemeClr>
            </a:gs>
            <a:gs pos="50000">
              <a:schemeClr val="phClr">
                <a:tint val="90000"/>
                <a:shade val="58000"/>
                <a:satMod val="225000"/>
              </a:schemeClr>
            </a:gs>
            <a:gs pos="65000">
              <a:schemeClr val="phClr">
                <a:tint val="90000"/>
                <a:shade val="58000"/>
                <a:satMod val="225000"/>
              </a:schemeClr>
            </a:gs>
            <a:gs pos="80000">
              <a:schemeClr val="phClr">
                <a:tint val="90000"/>
                <a:shade val="69000"/>
                <a:satMod val="220000"/>
              </a:schemeClr>
            </a:gs>
            <a:gs pos="100000">
              <a:schemeClr val="phClr">
                <a:tint val="77000"/>
                <a:shade val="80000"/>
                <a:satMod val="230000"/>
              </a:schemeClr>
            </a:gs>
          </a:gsLst>
          <a:lin ang="5400000" scaled="1"/>
        </a:gradFill>
      </a:fillStyleLst>
      <a:lnStyleLst>
        <a:ln w="10000" cap="flat" cmpd="sng" algn="ctr">
          <a:solidFill>
            <a:schemeClr val="ph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76200" dist="50800" dir="5400000" rotWithShape="0">
              <a:srgbClr val="4E3B30">
                <a:alpha val="60000"/>
              </a:srgbClr>
            </a:outerShdw>
          </a:effectLst>
        </a:effectStyle>
        <a:effectStyle>
          <a:effectLst>
            <a:outerShdw blurRad="76200" dist="50800" dir="5400000" rotWithShape="0">
              <a:srgbClr val="4E3B30">
                <a:alpha val="60000"/>
              </a:srgbClr>
            </a:outerShdw>
          </a:effectLst>
          <a:scene3d>
            <a:camera prst="orthographicFront">
              <a:rot lat="0" lon="0" rev="0"/>
            </a:camera>
            <a:lightRig rig="threePt" dir="tl">
              <a:rot lat="0" lon="0" rev="0"/>
            </a:lightRig>
          </a:scene3d>
          <a:sp3d prstMaterial="metal">
            <a:bevelT w="10000" h="10000"/>
          </a:sp3d>
        </a:effectStyle>
        <a:effectStyle>
          <a:effectLst>
            <a:outerShdw blurRad="76200" dist="50800" dir="5400000" rotWithShape="0">
              <a:srgbClr val="4E3B30">
                <a:alpha val="60000"/>
              </a:srgbClr>
            </a:outerShdw>
          </a:effectLst>
          <a:scene3d>
            <a:camera prst="obliqueTopLeft" fov="600000">
              <a:rot lat="0" lon="0" rev="0"/>
            </a:camera>
            <a:lightRig rig="balanced" dir="t">
              <a:rot lat="0" lon="0" rev="19200000"/>
            </a:lightRig>
          </a:scene3d>
          <a:sp3d contourW="12700" prstMaterial="matte">
            <a:bevelT w="60000" h="50800"/>
            <a:contourClr>
              <a:schemeClr val="phClr">
                <a:shade val="60000"/>
                <a:satMod val="11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70000"/>
                <a:satMod val="350000"/>
              </a:schemeClr>
            </a:gs>
          </a:gsLst>
          <a:path path="circle">
            <a:fillToRect l="51000" t="-20000" r="200000" b="100000"/>
          </a:path>
        </a:gradFill>
        <a:blipFill>
          <a:blip xmlns:r="http://schemas.openxmlformats.org/officeDocument/2006/relationships" r:embed="rId1">
            <a:duotone>
              <a:schemeClr val="phClr">
                <a:shade val="25000"/>
                <a:satMod val="350000"/>
              </a:schemeClr>
              <a:schemeClr val="phClr">
                <a:tint val="83000"/>
                <a:satMod val="115000"/>
              </a:schemeClr>
            </a:duotone>
          </a:blip>
          <a:tile tx="0" ty="0" sx="120000" sy="120000" flip="xy" algn="t"/>
        </a:blipFill>
      </a:bgFillStyleLst>
    </a:fmtScheme>
  </a:themeElements>
  <a:objectDefaults>
    <a:spDef>
      <a:spPr>
        <a:solidFill>
          <a:schemeClr val="bg2"/>
        </a:solidFill>
        <a:ln>
          <a:noFill/>
        </a:ln>
      </a:spPr>
      <a:bodyPr rot="0" spcFirstLastPara="0" vertOverflow="overflow" horzOverflow="overflow" vert="horz" wrap="square" lIns="0" tIns="0" rIns="0" bIns="0" numCol="1" spcCol="0" rtlCol="0" fromWordArt="0" anchor="ctr" anchorCtr="0" forceAA="0" compatLnSpc="1">
        <a:prstTxWarp prst="textNoShape">
          <a:avLst/>
        </a:prstTxWarp>
        <a:noAutofit/>
      </a:bodyPr>
      <a:lstStyle>
        <a:defPPr>
          <a:defRPr/>
        </a:defPPr>
      </a:lstStyle>
      <a:style>
        <a:lnRef idx="2">
          <a:schemeClr val="accent1">
            <a:shade val="50000"/>
          </a:schemeClr>
        </a:lnRef>
        <a:fillRef idx="1">
          <a:schemeClr val="accent1"/>
        </a:fillRef>
        <a:effectRef idx="0">
          <a:schemeClr val="accent1"/>
        </a:effectRef>
        <a:fontRef idx="minor">
          <a:schemeClr val="lt1"/>
        </a:fontRef>
      </a:style>
    </a:spDef>
    <a:lnDef>
      <a:spPr>
        <a:ln w="12700">
          <a:solidFill>
            <a:schemeClr val="bg2"/>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none" lIns="0" tIns="0" rIns="0" bIns="0" rtlCol="0">
        <a:spAutoFit/>
      </a:bodyPr>
      <a:lstStyle>
        <a:defPPr>
          <a:buClr>
            <a:schemeClr val="accent4"/>
          </a:buClr>
          <a:defRPr sz="1400" dirty="0" err="1" smtClean="0"/>
        </a:defPPr>
      </a:lstStyle>
    </a:txDef>
  </a:objectDefaults>
  <a:extraClrSchemeLst/>
</a:theme>
</file>

<file path=ppt/theme/theme18.xml><?xml version="1.0" encoding="utf-8"?>
<a:theme xmlns:a="http://schemas.openxmlformats.org/drawingml/2006/main" name="17_Sidel Template 2013">
  <a:themeElements>
    <a:clrScheme name="Sidel">
      <a:dk1>
        <a:srgbClr val="FFFFFF"/>
      </a:dk1>
      <a:lt1>
        <a:srgbClr val="000000"/>
      </a:lt1>
      <a:dk2>
        <a:srgbClr val="7F7F7F"/>
      </a:dk2>
      <a:lt2>
        <a:srgbClr val="003382"/>
      </a:lt2>
      <a:accent1>
        <a:srgbClr val="3399FF"/>
      </a:accent1>
      <a:accent2>
        <a:srgbClr val="FF9900"/>
      </a:accent2>
      <a:accent3>
        <a:srgbClr val="669900"/>
      </a:accent3>
      <a:accent4>
        <a:srgbClr val="E64B00"/>
      </a:accent4>
      <a:accent5>
        <a:srgbClr val="7F7F7F"/>
      </a:accent5>
      <a:accent6>
        <a:srgbClr val="FF0000"/>
      </a:accent6>
      <a:hlink>
        <a:srgbClr val="669900"/>
      </a:hlink>
      <a:folHlink>
        <a:srgbClr val="E64B00"/>
      </a:folHlink>
    </a:clrScheme>
    <a:fontScheme name="Sidel">
      <a:majorFont>
        <a:latin typeface="Arial"/>
        <a:ea typeface=""/>
        <a:cs typeface=""/>
      </a:majorFont>
      <a:minorFont>
        <a:latin typeface="Arial"/>
        <a:ea typeface=""/>
        <a:cs typeface=""/>
      </a:minorFont>
    </a:fontScheme>
    <a:fmtScheme name="Trek">
      <a:fillStyleLst>
        <a:solidFill>
          <a:schemeClr val="phClr"/>
        </a:solidFill>
        <a:gradFill rotWithShape="1">
          <a:gsLst>
            <a:gs pos="0">
              <a:schemeClr val="phClr">
                <a:tint val="30000"/>
                <a:satMod val="250000"/>
              </a:schemeClr>
            </a:gs>
            <a:gs pos="72000">
              <a:schemeClr val="phClr">
                <a:tint val="75000"/>
                <a:satMod val="210000"/>
              </a:schemeClr>
            </a:gs>
            <a:gs pos="100000">
              <a:schemeClr val="phClr">
                <a:tint val="85000"/>
                <a:satMod val="210000"/>
              </a:schemeClr>
            </a:gs>
          </a:gsLst>
          <a:lin ang="5400000" scaled="1"/>
        </a:gradFill>
        <a:gradFill rotWithShape="1">
          <a:gsLst>
            <a:gs pos="0">
              <a:schemeClr val="phClr">
                <a:tint val="75000"/>
                <a:shade val="85000"/>
                <a:satMod val="230000"/>
              </a:schemeClr>
            </a:gs>
            <a:gs pos="25000">
              <a:schemeClr val="phClr">
                <a:tint val="90000"/>
                <a:shade val="70000"/>
                <a:satMod val="220000"/>
              </a:schemeClr>
            </a:gs>
            <a:gs pos="50000">
              <a:schemeClr val="phClr">
                <a:tint val="90000"/>
                <a:shade val="58000"/>
                <a:satMod val="225000"/>
              </a:schemeClr>
            </a:gs>
            <a:gs pos="65000">
              <a:schemeClr val="phClr">
                <a:tint val="90000"/>
                <a:shade val="58000"/>
                <a:satMod val="225000"/>
              </a:schemeClr>
            </a:gs>
            <a:gs pos="80000">
              <a:schemeClr val="phClr">
                <a:tint val="90000"/>
                <a:shade val="69000"/>
                <a:satMod val="220000"/>
              </a:schemeClr>
            </a:gs>
            <a:gs pos="100000">
              <a:schemeClr val="phClr">
                <a:tint val="77000"/>
                <a:shade val="80000"/>
                <a:satMod val="230000"/>
              </a:schemeClr>
            </a:gs>
          </a:gsLst>
          <a:lin ang="5400000" scaled="1"/>
        </a:gradFill>
      </a:fillStyleLst>
      <a:lnStyleLst>
        <a:ln w="10000" cap="flat" cmpd="sng" algn="ctr">
          <a:solidFill>
            <a:schemeClr val="ph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76200" dist="50800" dir="5400000" rotWithShape="0">
              <a:srgbClr val="4E3B30">
                <a:alpha val="60000"/>
              </a:srgbClr>
            </a:outerShdw>
          </a:effectLst>
        </a:effectStyle>
        <a:effectStyle>
          <a:effectLst>
            <a:outerShdw blurRad="76200" dist="50800" dir="5400000" rotWithShape="0">
              <a:srgbClr val="4E3B30">
                <a:alpha val="60000"/>
              </a:srgbClr>
            </a:outerShdw>
          </a:effectLst>
          <a:scene3d>
            <a:camera prst="orthographicFront">
              <a:rot lat="0" lon="0" rev="0"/>
            </a:camera>
            <a:lightRig rig="threePt" dir="tl">
              <a:rot lat="0" lon="0" rev="0"/>
            </a:lightRig>
          </a:scene3d>
          <a:sp3d prstMaterial="metal">
            <a:bevelT w="10000" h="10000"/>
          </a:sp3d>
        </a:effectStyle>
        <a:effectStyle>
          <a:effectLst>
            <a:outerShdw blurRad="76200" dist="50800" dir="5400000" rotWithShape="0">
              <a:srgbClr val="4E3B30">
                <a:alpha val="60000"/>
              </a:srgbClr>
            </a:outerShdw>
          </a:effectLst>
          <a:scene3d>
            <a:camera prst="obliqueTopLeft" fov="600000">
              <a:rot lat="0" lon="0" rev="0"/>
            </a:camera>
            <a:lightRig rig="balanced" dir="t">
              <a:rot lat="0" lon="0" rev="19200000"/>
            </a:lightRig>
          </a:scene3d>
          <a:sp3d contourW="12700" prstMaterial="matte">
            <a:bevelT w="60000" h="50800"/>
            <a:contourClr>
              <a:schemeClr val="phClr">
                <a:shade val="60000"/>
                <a:satMod val="11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70000"/>
                <a:satMod val="350000"/>
              </a:schemeClr>
            </a:gs>
          </a:gsLst>
          <a:path path="circle">
            <a:fillToRect l="51000" t="-20000" r="200000" b="100000"/>
          </a:path>
        </a:gradFill>
        <a:blipFill>
          <a:blip xmlns:r="http://schemas.openxmlformats.org/officeDocument/2006/relationships" r:embed="rId1">
            <a:duotone>
              <a:schemeClr val="phClr">
                <a:shade val="25000"/>
                <a:satMod val="350000"/>
              </a:schemeClr>
              <a:schemeClr val="phClr">
                <a:tint val="83000"/>
                <a:satMod val="115000"/>
              </a:schemeClr>
            </a:duotone>
          </a:blip>
          <a:tile tx="0" ty="0" sx="120000" sy="120000" flip="xy" algn="t"/>
        </a:blipFill>
      </a:bgFillStyleLst>
    </a:fmtScheme>
  </a:themeElements>
  <a:objectDefaults>
    <a:spDef>
      <a:spPr>
        <a:solidFill>
          <a:schemeClr val="bg2"/>
        </a:solidFill>
        <a:ln>
          <a:noFill/>
        </a:ln>
      </a:spPr>
      <a:bodyPr rot="0" spcFirstLastPara="0" vertOverflow="overflow" horzOverflow="overflow" vert="horz" wrap="square" lIns="0" tIns="0" rIns="0" bIns="0" numCol="1" spcCol="0" rtlCol="0" fromWordArt="0" anchor="ctr" anchorCtr="0" forceAA="0" compatLnSpc="1">
        <a:prstTxWarp prst="textNoShape">
          <a:avLst/>
        </a:prstTxWarp>
        <a:noAutofit/>
      </a:bodyPr>
      <a:lstStyle>
        <a:defPPr>
          <a:defRPr/>
        </a:defPPr>
      </a:lstStyle>
      <a:style>
        <a:lnRef idx="2">
          <a:schemeClr val="accent1">
            <a:shade val="50000"/>
          </a:schemeClr>
        </a:lnRef>
        <a:fillRef idx="1">
          <a:schemeClr val="accent1"/>
        </a:fillRef>
        <a:effectRef idx="0">
          <a:schemeClr val="accent1"/>
        </a:effectRef>
        <a:fontRef idx="minor">
          <a:schemeClr val="lt1"/>
        </a:fontRef>
      </a:style>
    </a:spDef>
    <a:lnDef>
      <a:spPr>
        <a:ln w="12700">
          <a:solidFill>
            <a:schemeClr val="bg2"/>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none" lIns="0" tIns="0" rIns="0" bIns="0" rtlCol="0">
        <a:spAutoFit/>
      </a:bodyPr>
      <a:lstStyle>
        <a:defPPr>
          <a:buClr>
            <a:schemeClr val="accent4"/>
          </a:buClr>
          <a:defRPr sz="1400" dirty="0" err="1" smtClean="0"/>
        </a:defPPr>
      </a:lstStyle>
    </a:txDef>
  </a:objectDefaults>
  <a:extraClrSchemeLst/>
</a:theme>
</file>

<file path=ppt/theme/theme19.xml><?xml version="1.0" encoding="utf-8"?>
<a:theme xmlns:a="http://schemas.openxmlformats.org/drawingml/2006/main" name="18_Sidel Template 2013">
  <a:themeElements>
    <a:clrScheme name="Sidel">
      <a:dk1>
        <a:srgbClr val="FFFFFF"/>
      </a:dk1>
      <a:lt1>
        <a:srgbClr val="000000"/>
      </a:lt1>
      <a:dk2>
        <a:srgbClr val="7F7F7F"/>
      </a:dk2>
      <a:lt2>
        <a:srgbClr val="003382"/>
      </a:lt2>
      <a:accent1>
        <a:srgbClr val="3399FF"/>
      </a:accent1>
      <a:accent2>
        <a:srgbClr val="FF9900"/>
      </a:accent2>
      <a:accent3>
        <a:srgbClr val="669900"/>
      </a:accent3>
      <a:accent4>
        <a:srgbClr val="E64B00"/>
      </a:accent4>
      <a:accent5>
        <a:srgbClr val="7F7F7F"/>
      </a:accent5>
      <a:accent6>
        <a:srgbClr val="FF0000"/>
      </a:accent6>
      <a:hlink>
        <a:srgbClr val="669900"/>
      </a:hlink>
      <a:folHlink>
        <a:srgbClr val="E64B00"/>
      </a:folHlink>
    </a:clrScheme>
    <a:fontScheme name="Sidel">
      <a:majorFont>
        <a:latin typeface="Arial"/>
        <a:ea typeface=""/>
        <a:cs typeface=""/>
      </a:majorFont>
      <a:minorFont>
        <a:latin typeface="Arial"/>
        <a:ea typeface=""/>
        <a:cs typeface=""/>
      </a:minorFont>
    </a:fontScheme>
    <a:fmtScheme name="Trek">
      <a:fillStyleLst>
        <a:solidFill>
          <a:schemeClr val="phClr"/>
        </a:solidFill>
        <a:gradFill rotWithShape="1">
          <a:gsLst>
            <a:gs pos="0">
              <a:schemeClr val="phClr">
                <a:tint val="30000"/>
                <a:satMod val="250000"/>
              </a:schemeClr>
            </a:gs>
            <a:gs pos="72000">
              <a:schemeClr val="phClr">
                <a:tint val="75000"/>
                <a:satMod val="210000"/>
              </a:schemeClr>
            </a:gs>
            <a:gs pos="100000">
              <a:schemeClr val="phClr">
                <a:tint val="85000"/>
                <a:satMod val="210000"/>
              </a:schemeClr>
            </a:gs>
          </a:gsLst>
          <a:lin ang="5400000" scaled="1"/>
        </a:gradFill>
        <a:gradFill rotWithShape="1">
          <a:gsLst>
            <a:gs pos="0">
              <a:schemeClr val="phClr">
                <a:tint val="75000"/>
                <a:shade val="85000"/>
                <a:satMod val="230000"/>
              </a:schemeClr>
            </a:gs>
            <a:gs pos="25000">
              <a:schemeClr val="phClr">
                <a:tint val="90000"/>
                <a:shade val="70000"/>
                <a:satMod val="220000"/>
              </a:schemeClr>
            </a:gs>
            <a:gs pos="50000">
              <a:schemeClr val="phClr">
                <a:tint val="90000"/>
                <a:shade val="58000"/>
                <a:satMod val="225000"/>
              </a:schemeClr>
            </a:gs>
            <a:gs pos="65000">
              <a:schemeClr val="phClr">
                <a:tint val="90000"/>
                <a:shade val="58000"/>
                <a:satMod val="225000"/>
              </a:schemeClr>
            </a:gs>
            <a:gs pos="80000">
              <a:schemeClr val="phClr">
                <a:tint val="90000"/>
                <a:shade val="69000"/>
                <a:satMod val="220000"/>
              </a:schemeClr>
            </a:gs>
            <a:gs pos="100000">
              <a:schemeClr val="phClr">
                <a:tint val="77000"/>
                <a:shade val="80000"/>
                <a:satMod val="230000"/>
              </a:schemeClr>
            </a:gs>
          </a:gsLst>
          <a:lin ang="5400000" scaled="1"/>
        </a:gradFill>
      </a:fillStyleLst>
      <a:lnStyleLst>
        <a:ln w="10000" cap="flat" cmpd="sng" algn="ctr">
          <a:solidFill>
            <a:schemeClr val="ph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76200" dist="50800" dir="5400000" rotWithShape="0">
              <a:srgbClr val="4E3B30">
                <a:alpha val="60000"/>
              </a:srgbClr>
            </a:outerShdw>
          </a:effectLst>
        </a:effectStyle>
        <a:effectStyle>
          <a:effectLst>
            <a:outerShdw blurRad="76200" dist="50800" dir="5400000" rotWithShape="0">
              <a:srgbClr val="4E3B30">
                <a:alpha val="60000"/>
              </a:srgbClr>
            </a:outerShdw>
          </a:effectLst>
          <a:scene3d>
            <a:camera prst="orthographicFront">
              <a:rot lat="0" lon="0" rev="0"/>
            </a:camera>
            <a:lightRig rig="threePt" dir="tl">
              <a:rot lat="0" lon="0" rev="0"/>
            </a:lightRig>
          </a:scene3d>
          <a:sp3d prstMaterial="metal">
            <a:bevelT w="10000" h="10000"/>
          </a:sp3d>
        </a:effectStyle>
        <a:effectStyle>
          <a:effectLst>
            <a:outerShdw blurRad="76200" dist="50800" dir="5400000" rotWithShape="0">
              <a:srgbClr val="4E3B30">
                <a:alpha val="60000"/>
              </a:srgbClr>
            </a:outerShdw>
          </a:effectLst>
          <a:scene3d>
            <a:camera prst="obliqueTopLeft" fov="600000">
              <a:rot lat="0" lon="0" rev="0"/>
            </a:camera>
            <a:lightRig rig="balanced" dir="t">
              <a:rot lat="0" lon="0" rev="19200000"/>
            </a:lightRig>
          </a:scene3d>
          <a:sp3d contourW="12700" prstMaterial="matte">
            <a:bevelT w="60000" h="50800"/>
            <a:contourClr>
              <a:schemeClr val="phClr">
                <a:shade val="60000"/>
                <a:satMod val="11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70000"/>
                <a:satMod val="350000"/>
              </a:schemeClr>
            </a:gs>
          </a:gsLst>
          <a:path path="circle">
            <a:fillToRect l="51000" t="-20000" r="200000" b="100000"/>
          </a:path>
        </a:gradFill>
        <a:blipFill>
          <a:blip xmlns:r="http://schemas.openxmlformats.org/officeDocument/2006/relationships" r:embed="rId1">
            <a:duotone>
              <a:schemeClr val="phClr">
                <a:shade val="25000"/>
                <a:satMod val="350000"/>
              </a:schemeClr>
              <a:schemeClr val="phClr">
                <a:tint val="83000"/>
                <a:satMod val="115000"/>
              </a:schemeClr>
            </a:duotone>
          </a:blip>
          <a:tile tx="0" ty="0" sx="120000" sy="120000" flip="xy" algn="t"/>
        </a:blipFill>
      </a:bgFillStyleLst>
    </a:fmtScheme>
  </a:themeElements>
  <a:objectDefaults>
    <a:spDef>
      <a:spPr>
        <a:solidFill>
          <a:schemeClr val="bg2"/>
        </a:solidFill>
        <a:ln>
          <a:noFill/>
        </a:ln>
      </a:spPr>
      <a:bodyPr rot="0" spcFirstLastPara="0" vertOverflow="overflow" horzOverflow="overflow" vert="horz" wrap="square" lIns="0" tIns="0" rIns="0" bIns="0" numCol="1" spcCol="0" rtlCol="0" fromWordArt="0" anchor="ctr" anchorCtr="0" forceAA="0" compatLnSpc="1">
        <a:prstTxWarp prst="textNoShape">
          <a:avLst/>
        </a:prstTxWarp>
        <a:noAutofit/>
      </a:bodyPr>
      <a:lstStyle>
        <a:defPPr>
          <a:defRPr/>
        </a:defPPr>
      </a:lstStyle>
      <a:style>
        <a:lnRef idx="2">
          <a:schemeClr val="accent1">
            <a:shade val="50000"/>
          </a:schemeClr>
        </a:lnRef>
        <a:fillRef idx="1">
          <a:schemeClr val="accent1"/>
        </a:fillRef>
        <a:effectRef idx="0">
          <a:schemeClr val="accent1"/>
        </a:effectRef>
        <a:fontRef idx="minor">
          <a:schemeClr val="lt1"/>
        </a:fontRef>
      </a:style>
    </a:spDef>
    <a:lnDef>
      <a:spPr>
        <a:ln w="12700">
          <a:solidFill>
            <a:schemeClr val="bg2"/>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none" lIns="0" tIns="0" rIns="0" bIns="0" rtlCol="0">
        <a:spAutoFit/>
      </a:bodyPr>
      <a:lstStyle>
        <a:defPPr>
          <a:buClr>
            <a:schemeClr val="accent4"/>
          </a:buClr>
          <a:defRPr sz="1400" dirty="0" err="1" smtClean="0"/>
        </a:defPPr>
      </a:lstStyle>
    </a:txDef>
  </a:objectDefaults>
  <a:extraClrSchemeLst/>
</a:theme>
</file>

<file path=ppt/theme/theme2.xml><?xml version="1.0" encoding="utf-8"?>
<a:theme xmlns:a="http://schemas.openxmlformats.org/drawingml/2006/main" name="1_Sidel Template 2013">
  <a:themeElements>
    <a:clrScheme name="Sidel">
      <a:dk1>
        <a:srgbClr val="FFFFFF"/>
      </a:dk1>
      <a:lt1>
        <a:srgbClr val="000000"/>
      </a:lt1>
      <a:dk2>
        <a:srgbClr val="7F7F7F"/>
      </a:dk2>
      <a:lt2>
        <a:srgbClr val="003382"/>
      </a:lt2>
      <a:accent1>
        <a:srgbClr val="3399FF"/>
      </a:accent1>
      <a:accent2>
        <a:srgbClr val="FF9900"/>
      </a:accent2>
      <a:accent3>
        <a:srgbClr val="669900"/>
      </a:accent3>
      <a:accent4>
        <a:srgbClr val="E64B00"/>
      </a:accent4>
      <a:accent5>
        <a:srgbClr val="7F7F7F"/>
      </a:accent5>
      <a:accent6>
        <a:srgbClr val="FF0000"/>
      </a:accent6>
      <a:hlink>
        <a:srgbClr val="669900"/>
      </a:hlink>
      <a:folHlink>
        <a:srgbClr val="E64B00"/>
      </a:folHlink>
    </a:clrScheme>
    <a:fontScheme name="Sidel">
      <a:majorFont>
        <a:latin typeface="Arial"/>
        <a:ea typeface=""/>
        <a:cs typeface=""/>
      </a:majorFont>
      <a:minorFont>
        <a:latin typeface="Arial"/>
        <a:ea typeface=""/>
        <a:cs typeface=""/>
      </a:minorFont>
    </a:fontScheme>
    <a:fmtScheme name="Trek">
      <a:fillStyleLst>
        <a:solidFill>
          <a:schemeClr val="phClr"/>
        </a:solidFill>
        <a:gradFill rotWithShape="1">
          <a:gsLst>
            <a:gs pos="0">
              <a:schemeClr val="phClr">
                <a:tint val="30000"/>
                <a:satMod val="250000"/>
              </a:schemeClr>
            </a:gs>
            <a:gs pos="72000">
              <a:schemeClr val="phClr">
                <a:tint val="75000"/>
                <a:satMod val="210000"/>
              </a:schemeClr>
            </a:gs>
            <a:gs pos="100000">
              <a:schemeClr val="phClr">
                <a:tint val="85000"/>
                <a:satMod val="210000"/>
              </a:schemeClr>
            </a:gs>
          </a:gsLst>
          <a:lin ang="5400000" scaled="1"/>
        </a:gradFill>
        <a:gradFill rotWithShape="1">
          <a:gsLst>
            <a:gs pos="0">
              <a:schemeClr val="phClr">
                <a:tint val="75000"/>
                <a:shade val="85000"/>
                <a:satMod val="230000"/>
              </a:schemeClr>
            </a:gs>
            <a:gs pos="25000">
              <a:schemeClr val="phClr">
                <a:tint val="90000"/>
                <a:shade val="70000"/>
                <a:satMod val="220000"/>
              </a:schemeClr>
            </a:gs>
            <a:gs pos="50000">
              <a:schemeClr val="phClr">
                <a:tint val="90000"/>
                <a:shade val="58000"/>
                <a:satMod val="225000"/>
              </a:schemeClr>
            </a:gs>
            <a:gs pos="65000">
              <a:schemeClr val="phClr">
                <a:tint val="90000"/>
                <a:shade val="58000"/>
                <a:satMod val="225000"/>
              </a:schemeClr>
            </a:gs>
            <a:gs pos="80000">
              <a:schemeClr val="phClr">
                <a:tint val="90000"/>
                <a:shade val="69000"/>
                <a:satMod val="220000"/>
              </a:schemeClr>
            </a:gs>
            <a:gs pos="100000">
              <a:schemeClr val="phClr">
                <a:tint val="77000"/>
                <a:shade val="80000"/>
                <a:satMod val="230000"/>
              </a:schemeClr>
            </a:gs>
          </a:gsLst>
          <a:lin ang="5400000" scaled="1"/>
        </a:gradFill>
      </a:fillStyleLst>
      <a:lnStyleLst>
        <a:ln w="10000" cap="flat" cmpd="sng" algn="ctr">
          <a:solidFill>
            <a:schemeClr val="ph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76200" dist="50800" dir="5400000" rotWithShape="0">
              <a:srgbClr val="4E3B30">
                <a:alpha val="60000"/>
              </a:srgbClr>
            </a:outerShdw>
          </a:effectLst>
        </a:effectStyle>
        <a:effectStyle>
          <a:effectLst>
            <a:outerShdw blurRad="76200" dist="50800" dir="5400000" rotWithShape="0">
              <a:srgbClr val="4E3B30">
                <a:alpha val="60000"/>
              </a:srgbClr>
            </a:outerShdw>
          </a:effectLst>
          <a:scene3d>
            <a:camera prst="orthographicFront">
              <a:rot lat="0" lon="0" rev="0"/>
            </a:camera>
            <a:lightRig rig="threePt" dir="tl">
              <a:rot lat="0" lon="0" rev="0"/>
            </a:lightRig>
          </a:scene3d>
          <a:sp3d prstMaterial="metal">
            <a:bevelT w="10000" h="10000"/>
          </a:sp3d>
        </a:effectStyle>
        <a:effectStyle>
          <a:effectLst>
            <a:outerShdw blurRad="76200" dist="50800" dir="5400000" rotWithShape="0">
              <a:srgbClr val="4E3B30">
                <a:alpha val="60000"/>
              </a:srgbClr>
            </a:outerShdw>
          </a:effectLst>
          <a:scene3d>
            <a:camera prst="obliqueTopLeft" fov="600000">
              <a:rot lat="0" lon="0" rev="0"/>
            </a:camera>
            <a:lightRig rig="balanced" dir="t">
              <a:rot lat="0" lon="0" rev="19200000"/>
            </a:lightRig>
          </a:scene3d>
          <a:sp3d contourW="12700" prstMaterial="matte">
            <a:bevelT w="60000" h="50800"/>
            <a:contourClr>
              <a:schemeClr val="phClr">
                <a:shade val="60000"/>
                <a:satMod val="11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70000"/>
                <a:satMod val="350000"/>
              </a:schemeClr>
            </a:gs>
          </a:gsLst>
          <a:path path="circle">
            <a:fillToRect l="51000" t="-20000" r="200000" b="100000"/>
          </a:path>
        </a:gradFill>
        <a:blipFill>
          <a:blip xmlns:r="http://schemas.openxmlformats.org/officeDocument/2006/relationships" r:embed="rId1">
            <a:duotone>
              <a:schemeClr val="phClr">
                <a:shade val="25000"/>
                <a:satMod val="350000"/>
              </a:schemeClr>
              <a:schemeClr val="phClr">
                <a:tint val="83000"/>
                <a:satMod val="115000"/>
              </a:schemeClr>
            </a:duotone>
          </a:blip>
          <a:tile tx="0" ty="0" sx="120000" sy="120000" flip="xy" algn="t"/>
        </a:blipFill>
      </a:bgFillStyleLst>
    </a:fmtScheme>
  </a:themeElements>
  <a:objectDefaults>
    <a:spDef>
      <a:spPr>
        <a:solidFill>
          <a:schemeClr val="bg2"/>
        </a:solidFill>
        <a:ln>
          <a:noFill/>
        </a:ln>
      </a:spPr>
      <a:bodyPr rot="0" spcFirstLastPara="0" vertOverflow="overflow" horzOverflow="overflow" vert="horz" wrap="square" lIns="0" tIns="0" rIns="0" bIns="0" numCol="1" spcCol="0" rtlCol="0" fromWordArt="0" anchor="ctr" anchorCtr="0" forceAA="0" compatLnSpc="1">
        <a:prstTxWarp prst="textNoShape">
          <a:avLst/>
        </a:prstTxWarp>
        <a:noAutofit/>
      </a:bodyPr>
      <a:lstStyle>
        <a:defPPr>
          <a:defRPr/>
        </a:defPPr>
      </a:lstStyle>
      <a:style>
        <a:lnRef idx="2">
          <a:schemeClr val="accent1">
            <a:shade val="50000"/>
          </a:schemeClr>
        </a:lnRef>
        <a:fillRef idx="1">
          <a:schemeClr val="accent1"/>
        </a:fillRef>
        <a:effectRef idx="0">
          <a:schemeClr val="accent1"/>
        </a:effectRef>
        <a:fontRef idx="minor">
          <a:schemeClr val="lt1"/>
        </a:fontRef>
      </a:style>
    </a:spDef>
    <a:lnDef>
      <a:spPr>
        <a:ln w="12700">
          <a:solidFill>
            <a:schemeClr val="bg2"/>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none" lIns="0" tIns="0" rIns="0" bIns="0" rtlCol="0">
        <a:spAutoFit/>
      </a:bodyPr>
      <a:lstStyle>
        <a:defPPr>
          <a:buClr>
            <a:schemeClr val="accent4"/>
          </a:buClr>
          <a:defRPr sz="1400" dirty="0" err="1" smtClean="0"/>
        </a:defPPr>
      </a:lstStyle>
    </a:txDef>
  </a:objectDefaults>
  <a:extraClrSchemeLst/>
</a:theme>
</file>

<file path=ppt/theme/theme20.xml><?xml version="1.0" encoding="utf-8"?>
<a:theme xmlns:a="http://schemas.openxmlformats.org/drawingml/2006/main" name="19_Sidel Template 2013">
  <a:themeElements>
    <a:clrScheme name="Sidel">
      <a:dk1>
        <a:srgbClr val="FFFFFF"/>
      </a:dk1>
      <a:lt1>
        <a:srgbClr val="000000"/>
      </a:lt1>
      <a:dk2>
        <a:srgbClr val="7F7F7F"/>
      </a:dk2>
      <a:lt2>
        <a:srgbClr val="003382"/>
      </a:lt2>
      <a:accent1>
        <a:srgbClr val="3399FF"/>
      </a:accent1>
      <a:accent2>
        <a:srgbClr val="FF9900"/>
      </a:accent2>
      <a:accent3>
        <a:srgbClr val="669900"/>
      </a:accent3>
      <a:accent4>
        <a:srgbClr val="E64B00"/>
      </a:accent4>
      <a:accent5>
        <a:srgbClr val="7F7F7F"/>
      </a:accent5>
      <a:accent6>
        <a:srgbClr val="FF0000"/>
      </a:accent6>
      <a:hlink>
        <a:srgbClr val="669900"/>
      </a:hlink>
      <a:folHlink>
        <a:srgbClr val="E64B00"/>
      </a:folHlink>
    </a:clrScheme>
    <a:fontScheme name="Sidel">
      <a:majorFont>
        <a:latin typeface="Arial"/>
        <a:ea typeface=""/>
        <a:cs typeface=""/>
      </a:majorFont>
      <a:minorFont>
        <a:latin typeface="Arial"/>
        <a:ea typeface=""/>
        <a:cs typeface=""/>
      </a:minorFont>
    </a:fontScheme>
    <a:fmtScheme name="Trek">
      <a:fillStyleLst>
        <a:solidFill>
          <a:schemeClr val="phClr"/>
        </a:solidFill>
        <a:gradFill rotWithShape="1">
          <a:gsLst>
            <a:gs pos="0">
              <a:schemeClr val="phClr">
                <a:tint val="30000"/>
                <a:satMod val="250000"/>
              </a:schemeClr>
            </a:gs>
            <a:gs pos="72000">
              <a:schemeClr val="phClr">
                <a:tint val="75000"/>
                <a:satMod val="210000"/>
              </a:schemeClr>
            </a:gs>
            <a:gs pos="100000">
              <a:schemeClr val="phClr">
                <a:tint val="85000"/>
                <a:satMod val="210000"/>
              </a:schemeClr>
            </a:gs>
          </a:gsLst>
          <a:lin ang="5400000" scaled="1"/>
        </a:gradFill>
        <a:gradFill rotWithShape="1">
          <a:gsLst>
            <a:gs pos="0">
              <a:schemeClr val="phClr">
                <a:tint val="75000"/>
                <a:shade val="85000"/>
                <a:satMod val="230000"/>
              </a:schemeClr>
            </a:gs>
            <a:gs pos="25000">
              <a:schemeClr val="phClr">
                <a:tint val="90000"/>
                <a:shade val="70000"/>
                <a:satMod val="220000"/>
              </a:schemeClr>
            </a:gs>
            <a:gs pos="50000">
              <a:schemeClr val="phClr">
                <a:tint val="90000"/>
                <a:shade val="58000"/>
                <a:satMod val="225000"/>
              </a:schemeClr>
            </a:gs>
            <a:gs pos="65000">
              <a:schemeClr val="phClr">
                <a:tint val="90000"/>
                <a:shade val="58000"/>
                <a:satMod val="225000"/>
              </a:schemeClr>
            </a:gs>
            <a:gs pos="80000">
              <a:schemeClr val="phClr">
                <a:tint val="90000"/>
                <a:shade val="69000"/>
                <a:satMod val="220000"/>
              </a:schemeClr>
            </a:gs>
            <a:gs pos="100000">
              <a:schemeClr val="phClr">
                <a:tint val="77000"/>
                <a:shade val="80000"/>
                <a:satMod val="230000"/>
              </a:schemeClr>
            </a:gs>
          </a:gsLst>
          <a:lin ang="5400000" scaled="1"/>
        </a:gradFill>
      </a:fillStyleLst>
      <a:lnStyleLst>
        <a:ln w="10000" cap="flat" cmpd="sng" algn="ctr">
          <a:solidFill>
            <a:schemeClr val="ph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76200" dist="50800" dir="5400000" rotWithShape="0">
              <a:srgbClr val="4E3B30">
                <a:alpha val="60000"/>
              </a:srgbClr>
            </a:outerShdw>
          </a:effectLst>
        </a:effectStyle>
        <a:effectStyle>
          <a:effectLst>
            <a:outerShdw blurRad="76200" dist="50800" dir="5400000" rotWithShape="0">
              <a:srgbClr val="4E3B30">
                <a:alpha val="60000"/>
              </a:srgbClr>
            </a:outerShdw>
          </a:effectLst>
          <a:scene3d>
            <a:camera prst="orthographicFront">
              <a:rot lat="0" lon="0" rev="0"/>
            </a:camera>
            <a:lightRig rig="threePt" dir="tl">
              <a:rot lat="0" lon="0" rev="0"/>
            </a:lightRig>
          </a:scene3d>
          <a:sp3d prstMaterial="metal">
            <a:bevelT w="10000" h="10000"/>
          </a:sp3d>
        </a:effectStyle>
        <a:effectStyle>
          <a:effectLst>
            <a:outerShdw blurRad="76200" dist="50800" dir="5400000" rotWithShape="0">
              <a:srgbClr val="4E3B30">
                <a:alpha val="60000"/>
              </a:srgbClr>
            </a:outerShdw>
          </a:effectLst>
          <a:scene3d>
            <a:camera prst="obliqueTopLeft" fov="600000">
              <a:rot lat="0" lon="0" rev="0"/>
            </a:camera>
            <a:lightRig rig="balanced" dir="t">
              <a:rot lat="0" lon="0" rev="19200000"/>
            </a:lightRig>
          </a:scene3d>
          <a:sp3d contourW="12700" prstMaterial="matte">
            <a:bevelT w="60000" h="50800"/>
            <a:contourClr>
              <a:schemeClr val="phClr">
                <a:shade val="60000"/>
                <a:satMod val="11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70000"/>
                <a:satMod val="350000"/>
              </a:schemeClr>
            </a:gs>
          </a:gsLst>
          <a:path path="circle">
            <a:fillToRect l="51000" t="-20000" r="200000" b="100000"/>
          </a:path>
        </a:gradFill>
        <a:blipFill>
          <a:blip xmlns:r="http://schemas.openxmlformats.org/officeDocument/2006/relationships" r:embed="rId1">
            <a:duotone>
              <a:schemeClr val="phClr">
                <a:shade val="25000"/>
                <a:satMod val="350000"/>
              </a:schemeClr>
              <a:schemeClr val="phClr">
                <a:tint val="83000"/>
                <a:satMod val="115000"/>
              </a:schemeClr>
            </a:duotone>
          </a:blip>
          <a:tile tx="0" ty="0" sx="120000" sy="120000" flip="xy" algn="t"/>
        </a:blipFill>
      </a:bgFillStyleLst>
    </a:fmtScheme>
  </a:themeElements>
  <a:objectDefaults>
    <a:spDef>
      <a:spPr>
        <a:solidFill>
          <a:schemeClr val="bg2"/>
        </a:solidFill>
        <a:ln>
          <a:noFill/>
        </a:ln>
      </a:spPr>
      <a:bodyPr rot="0" spcFirstLastPara="0" vertOverflow="overflow" horzOverflow="overflow" vert="horz" wrap="square" lIns="0" tIns="0" rIns="0" bIns="0" numCol="1" spcCol="0" rtlCol="0" fromWordArt="0" anchor="ctr" anchorCtr="0" forceAA="0" compatLnSpc="1">
        <a:prstTxWarp prst="textNoShape">
          <a:avLst/>
        </a:prstTxWarp>
        <a:noAutofit/>
      </a:bodyPr>
      <a:lstStyle>
        <a:defPPr>
          <a:defRPr/>
        </a:defPPr>
      </a:lstStyle>
      <a:style>
        <a:lnRef idx="2">
          <a:schemeClr val="accent1">
            <a:shade val="50000"/>
          </a:schemeClr>
        </a:lnRef>
        <a:fillRef idx="1">
          <a:schemeClr val="accent1"/>
        </a:fillRef>
        <a:effectRef idx="0">
          <a:schemeClr val="accent1"/>
        </a:effectRef>
        <a:fontRef idx="minor">
          <a:schemeClr val="lt1"/>
        </a:fontRef>
      </a:style>
    </a:spDef>
    <a:lnDef>
      <a:spPr>
        <a:ln w="12700">
          <a:solidFill>
            <a:schemeClr val="bg2"/>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none" lIns="0" tIns="0" rIns="0" bIns="0" rtlCol="0">
        <a:spAutoFit/>
      </a:bodyPr>
      <a:lstStyle>
        <a:defPPr>
          <a:buClr>
            <a:schemeClr val="accent4"/>
          </a:buClr>
          <a:defRPr sz="1400" dirty="0" err="1" smtClean="0"/>
        </a:defPPr>
      </a:lstStyle>
    </a:txDef>
  </a:objectDefaults>
  <a:extraClrSchemeLst/>
</a:theme>
</file>

<file path=ppt/theme/theme21.xml><?xml version="1.0" encoding="utf-8"?>
<a:theme xmlns:a="http://schemas.openxmlformats.org/drawingml/2006/main" name="20_Sidel Template 2013">
  <a:themeElements>
    <a:clrScheme name="Sidel">
      <a:dk1>
        <a:srgbClr val="FFFFFF"/>
      </a:dk1>
      <a:lt1>
        <a:srgbClr val="000000"/>
      </a:lt1>
      <a:dk2>
        <a:srgbClr val="7F7F7F"/>
      </a:dk2>
      <a:lt2>
        <a:srgbClr val="003382"/>
      </a:lt2>
      <a:accent1>
        <a:srgbClr val="3399FF"/>
      </a:accent1>
      <a:accent2>
        <a:srgbClr val="FF9900"/>
      </a:accent2>
      <a:accent3>
        <a:srgbClr val="669900"/>
      </a:accent3>
      <a:accent4>
        <a:srgbClr val="E64B00"/>
      </a:accent4>
      <a:accent5>
        <a:srgbClr val="7F7F7F"/>
      </a:accent5>
      <a:accent6>
        <a:srgbClr val="FF0000"/>
      </a:accent6>
      <a:hlink>
        <a:srgbClr val="669900"/>
      </a:hlink>
      <a:folHlink>
        <a:srgbClr val="E64B00"/>
      </a:folHlink>
    </a:clrScheme>
    <a:fontScheme name="Sidel">
      <a:majorFont>
        <a:latin typeface="Arial"/>
        <a:ea typeface=""/>
        <a:cs typeface=""/>
      </a:majorFont>
      <a:minorFont>
        <a:latin typeface="Arial"/>
        <a:ea typeface=""/>
        <a:cs typeface=""/>
      </a:minorFont>
    </a:fontScheme>
    <a:fmtScheme name="Trek">
      <a:fillStyleLst>
        <a:solidFill>
          <a:schemeClr val="phClr"/>
        </a:solidFill>
        <a:gradFill rotWithShape="1">
          <a:gsLst>
            <a:gs pos="0">
              <a:schemeClr val="phClr">
                <a:tint val="30000"/>
                <a:satMod val="250000"/>
              </a:schemeClr>
            </a:gs>
            <a:gs pos="72000">
              <a:schemeClr val="phClr">
                <a:tint val="75000"/>
                <a:satMod val="210000"/>
              </a:schemeClr>
            </a:gs>
            <a:gs pos="100000">
              <a:schemeClr val="phClr">
                <a:tint val="85000"/>
                <a:satMod val="210000"/>
              </a:schemeClr>
            </a:gs>
          </a:gsLst>
          <a:lin ang="5400000" scaled="1"/>
        </a:gradFill>
        <a:gradFill rotWithShape="1">
          <a:gsLst>
            <a:gs pos="0">
              <a:schemeClr val="phClr">
                <a:tint val="75000"/>
                <a:shade val="85000"/>
                <a:satMod val="230000"/>
              </a:schemeClr>
            </a:gs>
            <a:gs pos="25000">
              <a:schemeClr val="phClr">
                <a:tint val="90000"/>
                <a:shade val="70000"/>
                <a:satMod val="220000"/>
              </a:schemeClr>
            </a:gs>
            <a:gs pos="50000">
              <a:schemeClr val="phClr">
                <a:tint val="90000"/>
                <a:shade val="58000"/>
                <a:satMod val="225000"/>
              </a:schemeClr>
            </a:gs>
            <a:gs pos="65000">
              <a:schemeClr val="phClr">
                <a:tint val="90000"/>
                <a:shade val="58000"/>
                <a:satMod val="225000"/>
              </a:schemeClr>
            </a:gs>
            <a:gs pos="80000">
              <a:schemeClr val="phClr">
                <a:tint val="90000"/>
                <a:shade val="69000"/>
                <a:satMod val="220000"/>
              </a:schemeClr>
            </a:gs>
            <a:gs pos="100000">
              <a:schemeClr val="phClr">
                <a:tint val="77000"/>
                <a:shade val="80000"/>
                <a:satMod val="230000"/>
              </a:schemeClr>
            </a:gs>
          </a:gsLst>
          <a:lin ang="5400000" scaled="1"/>
        </a:gradFill>
      </a:fillStyleLst>
      <a:lnStyleLst>
        <a:ln w="10000" cap="flat" cmpd="sng" algn="ctr">
          <a:solidFill>
            <a:schemeClr val="ph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76200" dist="50800" dir="5400000" rotWithShape="0">
              <a:srgbClr val="4E3B30">
                <a:alpha val="60000"/>
              </a:srgbClr>
            </a:outerShdw>
          </a:effectLst>
        </a:effectStyle>
        <a:effectStyle>
          <a:effectLst>
            <a:outerShdw blurRad="76200" dist="50800" dir="5400000" rotWithShape="0">
              <a:srgbClr val="4E3B30">
                <a:alpha val="60000"/>
              </a:srgbClr>
            </a:outerShdw>
          </a:effectLst>
          <a:scene3d>
            <a:camera prst="orthographicFront">
              <a:rot lat="0" lon="0" rev="0"/>
            </a:camera>
            <a:lightRig rig="threePt" dir="tl">
              <a:rot lat="0" lon="0" rev="0"/>
            </a:lightRig>
          </a:scene3d>
          <a:sp3d prstMaterial="metal">
            <a:bevelT w="10000" h="10000"/>
          </a:sp3d>
        </a:effectStyle>
        <a:effectStyle>
          <a:effectLst>
            <a:outerShdw blurRad="76200" dist="50800" dir="5400000" rotWithShape="0">
              <a:srgbClr val="4E3B30">
                <a:alpha val="60000"/>
              </a:srgbClr>
            </a:outerShdw>
          </a:effectLst>
          <a:scene3d>
            <a:camera prst="obliqueTopLeft" fov="600000">
              <a:rot lat="0" lon="0" rev="0"/>
            </a:camera>
            <a:lightRig rig="balanced" dir="t">
              <a:rot lat="0" lon="0" rev="19200000"/>
            </a:lightRig>
          </a:scene3d>
          <a:sp3d contourW="12700" prstMaterial="matte">
            <a:bevelT w="60000" h="50800"/>
            <a:contourClr>
              <a:schemeClr val="phClr">
                <a:shade val="60000"/>
                <a:satMod val="11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70000"/>
                <a:satMod val="350000"/>
              </a:schemeClr>
            </a:gs>
          </a:gsLst>
          <a:path path="circle">
            <a:fillToRect l="51000" t="-20000" r="200000" b="100000"/>
          </a:path>
        </a:gradFill>
        <a:blipFill>
          <a:blip xmlns:r="http://schemas.openxmlformats.org/officeDocument/2006/relationships" r:embed="rId1">
            <a:duotone>
              <a:schemeClr val="phClr">
                <a:shade val="25000"/>
                <a:satMod val="350000"/>
              </a:schemeClr>
              <a:schemeClr val="phClr">
                <a:tint val="83000"/>
                <a:satMod val="115000"/>
              </a:schemeClr>
            </a:duotone>
          </a:blip>
          <a:tile tx="0" ty="0" sx="120000" sy="120000" flip="xy" algn="t"/>
        </a:blipFill>
      </a:bgFillStyleLst>
    </a:fmtScheme>
  </a:themeElements>
  <a:objectDefaults>
    <a:spDef>
      <a:spPr>
        <a:solidFill>
          <a:schemeClr val="bg2"/>
        </a:solidFill>
        <a:ln>
          <a:noFill/>
        </a:ln>
      </a:spPr>
      <a:bodyPr rot="0" spcFirstLastPara="0" vertOverflow="overflow" horzOverflow="overflow" vert="horz" wrap="square" lIns="0" tIns="0" rIns="0" bIns="0" numCol="1" spcCol="0" rtlCol="0" fromWordArt="0" anchor="ctr" anchorCtr="0" forceAA="0" compatLnSpc="1">
        <a:prstTxWarp prst="textNoShape">
          <a:avLst/>
        </a:prstTxWarp>
        <a:noAutofit/>
      </a:bodyPr>
      <a:lstStyle>
        <a:defPPr>
          <a:defRPr/>
        </a:defPPr>
      </a:lstStyle>
      <a:style>
        <a:lnRef idx="2">
          <a:schemeClr val="accent1">
            <a:shade val="50000"/>
          </a:schemeClr>
        </a:lnRef>
        <a:fillRef idx="1">
          <a:schemeClr val="accent1"/>
        </a:fillRef>
        <a:effectRef idx="0">
          <a:schemeClr val="accent1"/>
        </a:effectRef>
        <a:fontRef idx="minor">
          <a:schemeClr val="lt1"/>
        </a:fontRef>
      </a:style>
    </a:spDef>
    <a:lnDef>
      <a:spPr>
        <a:ln w="12700">
          <a:solidFill>
            <a:schemeClr val="bg2"/>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none" lIns="0" tIns="0" rIns="0" bIns="0" rtlCol="0">
        <a:spAutoFit/>
      </a:bodyPr>
      <a:lstStyle>
        <a:defPPr>
          <a:buClr>
            <a:schemeClr val="accent4"/>
          </a:buClr>
          <a:defRPr sz="1400" dirty="0" err="1" smtClean="0"/>
        </a:defPPr>
      </a:lstStyle>
    </a:txDef>
  </a:objectDefaults>
  <a:extraClrSchemeLst/>
</a:theme>
</file>

<file path=ppt/theme/theme22.xml><?xml version="1.0" encoding="utf-8"?>
<a:theme xmlns:a="http://schemas.openxmlformats.org/drawingml/2006/main" name="21_Sidel Template 2013">
  <a:themeElements>
    <a:clrScheme name="Sidel">
      <a:dk1>
        <a:srgbClr val="FFFFFF"/>
      </a:dk1>
      <a:lt1>
        <a:srgbClr val="000000"/>
      </a:lt1>
      <a:dk2>
        <a:srgbClr val="7F7F7F"/>
      </a:dk2>
      <a:lt2>
        <a:srgbClr val="003382"/>
      </a:lt2>
      <a:accent1>
        <a:srgbClr val="3399FF"/>
      </a:accent1>
      <a:accent2>
        <a:srgbClr val="FF9900"/>
      </a:accent2>
      <a:accent3>
        <a:srgbClr val="669900"/>
      </a:accent3>
      <a:accent4>
        <a:srgbClr val="E64B00"/>
      </a:accent4>
      <a:accent5>
        <a:srgbClr val="7F7F7F"/>
      </a:accent5>
      <a:accent6>
        <a:srgbClr val="FF0000"/>
      </a:accent6>
      <a:hlink>
        <a:srgbClr val="669900"/>
      </a:hlink>
      <a:folHlink>
        <a:srgbClr val="E64B00"/>
      </a:folHlink>
    </a:clrScheme>
    <a:fontScheme name="Sidel">
      <a:majorFont>
        <a:latin typeface="Arial"/>
        <a:ea typeface=""/>
        <a:cs typeface=""/>
      </a:majorFont>
      <a:minorFont>
        <a:latin typeface="Arial"/>
        <a:ea typeface=""/>
        <a:cs typeface=""/>
      </a:minorFont>
    </a:fontScheme>
    <a:fmtScheme name="Trek">
      <a:fillStyleLst>
        <a:solidFill>
          <a:schemeClr val="phClr"/>
        </a:solidFill>
        <a:gradFill rotWithShape="1">
          <a:gsLst>
            <a:gs pos="0">
              <a:schemeClr val="phClr">
                <a:tint val="30000"/>
                <a:satMod val="250000"/>
              </a:schemeClr>
            </a:gs>
            <a:gs pos="72000">
              <a:schemeClr val="phClr">
                <a:tint val="75000"/>
                <a:satMod val="210000"/>
              </a:schemeClr>
            </a:gs>
            <a:gs pos="100000">
              <a:schemeClr val="phClr">
                <a:tint val="85000"/>
                <a:satMod val="210000"/>
              </a:schemeClr>
            </a:gs>
          </a:gsLst>
          <a:lin ang="5400000" scaled="1"/>
        </a:gradFill>
        <a:gradFill rotWithShape="1">
          <a:gsLst>
            <a:gs pos="0">
              <a:schemeClr val="phClr">
                <a:tint val="75000"/>
                <a:shade val="85000"/>
                <a:satMod val="230000"/>
              </a:schemeClr>
            </a:gs>
            <a:gs pos="25000">
              <a:schemeClr val="phClr">
                <a:tint val="90000"/>
                <a:shade val="70000"/>
                <a:satMod val="220000"/>
              </a:schemeClr>
            </a:gs>
            <a:gs pos="50000">
              <a:schemeClr val="phClr">
                <a:tint val="90000"/>
                <a:shade val="58000"/>
                <a:satMod val="225000"/>
              </a:schemeClr>
            </a:gs>
            <a:gs pos="65000">
              <a:schemeClr val="phClr">
                <a:tint val="90000"/>
                <a:shade val="58000"/>
                <a:satMod val="225000"/>
              </a:schemeClr>
            </a:gs>
            <a:gs pos="80000">
              <a:schemeClr val="phClr">
                <a:tint val="90000"/>
                <a:shade val="69000"/>
                <a:satMod val="220000"/>
              </a:schemeClr>
            </a:gs>
            <a:gs pos="100000">
              <a:schemeClr val="phClr">
                <a:tint val="77000"/>
                <a:shade val="80000"/>
                <a:satMod val="230000"/>
              </a:schemeClr>
            </a:gs>
          </a:gsLst>
          <a:lin ang="5400000" scaled="1"/>
        </a:gradFill>
      </a:fillStyleLst>
      <a:lnStyleLst>
        <a:ln w="10000" cap="flat" cmpd="sng" algn="ctr">
          <a:solidFill>
            <a:schemeClr val="ph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76200" dist="50800" dir="5400000" rotWithShape="0">
              <a:srgbClr val="4E3B30">
                <a:alpha val="60000"/>
              </a:srgbClr>
            </a:outerShdw>
          </a:effectLst>
        </a:effectStyle>
        <a:effectStyle>
          <a:effectLst>
            <a:outerShdw blurRad="76200" dist="50800" dir="5400000" rotWithShape="0">
              <a:srgbClr val="4E3B30">
                <a:alpha val="60000"/>
              </a:srgbClr>
            </a:outerShdw>
          </a:effectLst>
          <a:scene3d>
            <a:camera prst="orthographicFront">
              <a:rot lat="0" lon="0" rev="0"/>
            </a:camera>
            <a:lightRig rig="threePt" dir="tl">
              <a:rot lat="0" lon="0" rev="0"/>
            </a:lightRig>
          </a:scene3d>
          <a:sp3d prstMaterial="metal">
            <a:bevelT w="10000" h="10000"/>
          </a:sp3d>
        </a:effectStyle>
        <a:effectStyle>
          <a:effectLst>
            <a:outerShdw blurRad="76200" dist="50800" dir="5400000" rotWithShape="0">
              <a:srgbClr val="4E3B30">
                <a:alpha val="60000"/>
              </a:srgbClr>
            </a:outerShdw>
          </a:effectLst>
          <a:scene3d>
            <a:camera prst="obliqueTopLeft" fov="600000">
              <a:rot lat="0" lon="0" rev="0"/>
            </a:camera>
            <a:lightRig rig="balanced" dir="t">
              <a:rot lat="0" lon="0" rev="19200000"/>
            </a:lightRig>
          </a:scene3d>
          <a:sp3d contourW="12700" prstMaterial="matte">
            <a:bevelT w="60000" h="50800"/>
            <a:contourClr>
              <a:schemeClr val="phClr">
                <a:shade val="60000"/>
                <a:satMod val="11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70000"/>
                <a:satMod val="350000"/>
              </a:schemeClr>
            </a:gs>
          </a:gsLst>
          <a:path path="circle">
            <a:fillToRect l="51000" t="-20000" r="200000" b="100000"/>
          </a:path>
        </a:gradFill>
        <a:blipFill>
          <a:blip xmlns:r="http://schemas.openxmlformats.org/officeDocument/2006/relationships" r:embed="rId1">
            <a:duotone>
              <a:schemeClr val="phClr">
                <a:shade val="25000"/>
                <a:satMod val="350000"/>
              </a:schemeClr>
              <a:schemeClr val="phClr">
                <a:tint val="83000"/>
                <a:satMod val="115000"/>
              </a:schemeClr>
            </a:duotone>
          </a:blip>
          <a:tile tx="0" ty="0" sx="120000" sy="120000" flip="xy" algn="t"/>
        </a:blipFill>
      </a:bgFillStyleLst>
    </a:fmtScheme>
  </a:themeElements>
  <a:objectDefaults>
    <a:spDef>
      <a:spPr>
        <a:solidFill>
          <a:schemeClr val="bg2"/>
        </a:solidFill>
        <a:ln>
          <a:noFill/>
        </a:ln>
      </a:spPr>
      <a:bodyPr rot="0" spcFirstLastPara="0" vertOverflow="overflow" horzOverflow="overflow" vert="horz" wrap="square" lIns="0" tIns="0" rIns="0" bIns="0" numCol="1" spcCol="0" rtlCol="0" fromWordArt="0" anchor="ctr" anchorCtr="0" forceAA="0" compatLnSpc="1">
        <a:prstTxWarp prst="textNoShape">
          <a:avLst/>
        </a:prstTxWarp>
        <a:noAutofit/>
      </a:bodyPr>
      <a:lstStyle>
        <a:defPPr>
          <a:defRPr/>
        </a:defPPr>
      </a:lstStyle>
      <a:style>
        <a:lnRef idx="2">
          <a:schemeClr val="accent1">
            <a:shade val="50000"/>
          </a:schemeClr>
        </a:lnRef>
        <a:fillRef idx="1">
          <a:schemeClr val="accent1"/>
        </a:fillRef>
        <a:effectRef idx="0">
          <a:schemeClr val="accent1"/>
        </a:effectRef>
        <a:fontRef idx="minor">
          <a:schemeClr val="lt1"/>
        </a:fontRef>
      </a:style>
    </a:spDef>
    <a:lnDef>
      <a:spPr>
        <a:ln w="12700">
          <a:solidFill>
            <a:schemeClr val="bg2"/>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none" lIns="0" tIns="0" rIns="0" bIns="0" rtlCol="0">
        <a:spAutoFit/>
      </a:bodyPr>
      <a:lstStyle>
        <a:defPPr>
          <a:buClr>
            <a:schemeClr val="accent4"/>
          </a:buClr>
          <a:defRPr sz="1400" dirty="0" err="1" smtClean="0"/>
        </a:defPPr>
      </a:lstStyle>
    </a:txDef>
  </a:objectDefaults>
  <a:extraClrSchemeLst/>
</a:theme>
</file>

<file path=ppt/theme/theme23.xml><?xml version="1.0" encoding="utf-8"?>
<a:theme xmlns:a="http://schemas.openxmlformats.org/drawingml/2006/main" name="22_Sidel Template 2013">
  <a:themeElements>
    <a:clrScheme name="Sidel">
      <a:dk1>
        <a:srgbClr val="FFFFFF"/>
      </a:dk1>
      <a:lt1>
        <a:srgbClr val="000000"/>
      </a:lt1>
      <a:dk2>
        <a:srgbClr val="7F7F7F"/>
      </a:dk2>
      <a:lt2>
        <a:srgbClr val="003382"/>
      </a:lt2>
      <a:accent1>
        <a:srgbClr val="3399FF"/>
      </a:accent1>
      <a:accent2>
        <a:srgbClr val="FF9900"/>
      </a:accent2>
      <a:accent3>
        <a:srgbClr val="669900"/>
      </a:accent3>
      <a:accent4>
        <a:srgbClr val="E64B00"/>
      </a:accent4>
      <a:accent5>
        <a:srgbClr val="7F7F7F"/>
      </a:accent5>
      <a:accent6>
        <a:srgbClr val="FF0000"/>
      </a:accent6>
      <a:hlink>
        <a:srgbClr val="669900"/>
      </a:hlink>
      <a:folHlink>
        <a:srgbClr val="E64B00"/>
      </a:folHlink>
    </a:clrScheme>
    <a:fontScheme name="Sidel">
      <a:majorFont>
        <a:latin typeface="Arial"/>
        <a:ea typeface=""/>
        <a:cs typeface=""/>
      </a:majorFont>
      <a:minorFont>
        <a:latin typeface="Arial"/>
        <a:ea typeface=""/>
        <a:cs typeface=""/>
      </a:minorFont>
    </a:fontScheme>
    <a:fmtScheme name="Trek">
      <a:fillStyleLst>
        <a:solidFill>
          <a:schemeClr val="phClr"/>
        </a:solidFill>
        <a:gradFill rotWithShape="1">
          <a:gsLst>
            <a:gs pos="0">
              <a:schemeClr val="phClr">
                <a:tint val="30000"/>
                <a:satMod val="250000"/>
              </a:schemeClr>
            </a:gs>
            <a:gs pos="72000">
              <a:schemeClr val="phClr">
                <a:tint val="75000"/>
                <a:satMod val="210000"/>
              </a:schemeClr>
            </a:gs>
            <a:gs pos="100000">
              <a:schemeClr val="phClr">
                <a:tint val="85000"/>
                <a:satMod val="210000"/>
              </a:schemeClr>
            </a:gs>
          </a:gsLst>
          <a:lin ang="5400000" scaled="1"/>
        </a:gradFill>
        <a:gradFill rotWithShape="1">
          <a:gsLst>
            <a:gs pos="0">
              <a:schemeClr val="phClr">
                <a:tint val="75000"/>
                <a:shade val="85000"/>
                <a:satMod val="230000"/>
              </a:schemeClr>
            </a:gs>
            <a:gs pos="25000">
              <a:schemeClr val="phClr">
                <a:tint val="90000"/>
                <a:shade val="70000"/>
                <a:satMod val="220000"/>
              </a:schemeClr>
            </a:gs>
            <a:gs pos="50000">
              <a:schemeClr val="phClr">
                <a:tint val="90000"/>
                <a:shade val="58000"/>
                <a:satMod val="225000"/>
              </a:schemeClr>
            </a:gs>
            <a:gs pos="65000">
              <a:schemeClr val="phClr">
                <a:tint val="90000"/>
                <a:shade val="58000"/>
                <a:satMod val="225000"/>
              </a:schemeClr>
            </a:gs>
            <a:gs pos="80000">
              <a:schemeClr val="phClr">
                <a:tint val="90000"/>
                <a:shade val="69000"/>
                <a:satMod val="220000"/>
              </a:schemeClr>
            </a:gs>
            <a:gs pos="100000">
              <a:schemeClr val="phClr">
                <a:tint val="77000"/>
                <a:shade val="80000"/>
                <a:satMod val="230000"/>
              </a:schemeClr>
            </a:gs>
          </a:gsLst>
          <a:lin ang="5400000" scaled="1"/>
        </a:gradFill>
      </a:fillStyleLst>
      <a:lnStyleLst>
        <a:ln w="10000" cap="flat" cmpd="sng" algn="ctr">
          <a:solidFill>
            <a:schemeClr val="ph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76200" dist="50800" dir="5400000" rotWithShape="0">
              <a:srgbClr val="4E3B30">
                <a:alpha val="60000"/>
              </a:srgbClr>
            </a:outerShdw>
          </a:effectLst>
        </a:effectStyle>
        <a:effectStyle>
          <a:effectLst>
            <a:outerShdw blurRad="76200" dist="50800" dir="5400000" rotWithShape="0">
              <a:srgbClr val="4E3B30">
                <a:alpha val="60000"/>
              </a:srgbClr>
            </a:outerShdw>
          </a:effectLst>
          <a:scene3d>
            <a:camera prst="orthographicFront">
              <a:rot lat="0" lon="0" rev="0"/>
            </a:camera>
            <a:lightRig rig="threePt" dir="tl">
              <a:rot lat="0" lon="0" rev="0"/>
            </a:lightRig>
          </a:scene3d>
          <a:sp3d prstMaterial="metal">
            <a:bevelT w="10000" h="10000"/>
          </a:sp3d>
        </a:effectStyle>
        <a:effectStyle>
          <a:effectLst>
            <a:outerShdw blurRad="76200" dist="50800" dir="5400000" rotWithShape="0">
              <a:srgbClr val="4E3B30">
                <a:alpha val="60000"/>
              </a:srgbClr>
            </a:outerShdw>
          </a:effectLst>
          <a:scene3d>
            <a:camera prst="obliqueTopLeft" fov="600000">
              <a:rot lat="0" lon="0" rev="0"/>
            </a:camera>
            <a:lightRig rig="balanced" dir="t">
              <a:rot lat="0" lon="0" rev="19200000"/>
            </a:lightRig>
          </a:scene3d>
          <a:sp3d contourW="12700" prstMaterial="matte">
            <a:bevelT w="60000" h="50800"/>
            <a:contourClr>
              <a:schemeClr val="phClr">
                <a:shade val="60000"/>
                <a:satMod val="11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70000"/>
                <a:satMod val="350000"/>
              </a:schemeClr>
            </a:gs>
          </a:gsLst>
          <a:path path="circle">
            <a:fillToRect l="51000" t="-20000" r="200000" b="100000"/>
          </a:path>
        </a:gradFill>
        <a:blipFill>
          <a:blip xmlns:r="http://schemas.openxmlformats.org/officeDocument/2006/relationships" r:embed="rId1">
            <a:duotone>
              <a:schemeClr val="phClr">
                <a:shade val="25000"/>
                <a:satMod val="350000"/>
              </a:schemeClr>
              <a:schemeClr val="phClr">
                <a:tint val="83000"/>
                <a:satMod val="115000"/>
              </a:schemeClr>
            </a:duotone>
          </a:blip>
          <a:tile tx="0" ty="0" sx="120000" sy="120000" flip="xy" algn="t"/>
        </a:blipFill>
      </a:bgFillStyleLst>
    </a:fmtScheme>
  </a:themeElements>
  <a:objectDefaults>
    <a:spDef>
      <a:spPr>
        <a:solidFill>
          <a:schemeClr val="bg2"/>
        </a:solidFill>
        <a:ln>
          <a:noFill/>
        </a:ln>
      </a:spPr>
      <a:bodyPr rot="0" spcFirstLastPara="0" vertOverflow="overflow" horzOverflow="overflow" vert="horz" wrap="square" lIns="0" tIns="0" rIns="0" bIns="0" numCol="1" spcCol="0" rtlCol="0" fromWordArt="0" anchor="ctr" anchorCtr="0" forceAA="0" compatLnSpc="1">
        <a:prstTxWarp prst="textNoShape">
          <a:avLst/>
        </a:prstTxWarp>
        <a:noAutofit/>
      </a:bodyPr>
      <a:lstStyle>
        <a:defPPr>
          <a:defRPr/>
        </a:defPPr>
      </a:lstStyle>
      <a:style>
        <a:lnRef idx="2">
          <a:schemeClr val="accent1">
            <a:shade val="50000"/>
          </a:schemeClr>
        </a:lnRef>
        <a:fillRef idx="1">
          <a:schemeClr val="accent1"/>
        </a:fillRef>
        <a:effectRef idx="0">
          <a:schemeClr val="accent1"/>
        </a:effectRef>
        <a:fontRef idx="minor">
          <a:schemeClr val="lt1"/>
        </a:fontRef>
      </a:style>
    </a:spDef>
    <a:lnDef>
      <a:spPr>
        <a:ln w="12700">
          <a:solidFill>
            <a:schemeClr val="bg2"/>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none" lIns="0" tIns="0" rIns="0" bIns="0" rtlCol="0">
        <a:spAutoFit/>
      </a:bodyPr>
      <a:lstStyle>
        <a:defPPr>
          <a:buClr>
            <a:schemeClr val="accent4"/>
          </a:buClr>
          <a:defRPr sz="1400" dirty="0" err="1" smtClean="0"/>
        </a:defPPr>
      </a:lstStyle>
    </a:txDef>
  </a:objectDefaults>
  <a:extraClrSchemeLst/>
</a:theme>
</file>

<file path=ppt/theme/theme24.xml><?xml version="1.0" encoding="utf-8"?>
<a:theme xmlns:a="http://schemas.openxmlformats.org/drawingml/2006/main" name="23_Sidel Template 2013">
  <a:themeElements>
    <a:clrScheme name="Sidel">
      <a:dk1>
        <a:srgbClr val="FFFFFF"/>
      </a:dk1>
      <a:lt1>
        <a:srgbClr val="000000"/>
      </a:lt1>
      <a:dk2>
        <a:srgbClr val="7F7F7F"/>
      </a:dk2>
      <a:lt2>
        <a:srgbClr val="003382"/>
      </a:lt2>
      <a:accent1>
        <a:srgbClr val="3399FF"/>
      </a:accent1>
      <a:accent2>
        <a:srgbClr val="FF9900"/>
      </a:accent2>
      <a:accent3>
        <a:srgbClr val="669900"/>
      </a:accent3>
      <a:accent4>
        <a:srgbClr val="E64B00"/>
      </a:accent4>
      <a:accent5>
        <a:srgbClr val="7F7F7F"/>
      </a:accent5>
      <a:accent6>
        <a:srgbClr val="FF0000"/>
      </a:accent6>
      <a:hlink>
        <a:srgbClr val="669900"/>
      </a:hlink>
      <a:folHlink>
        <a:srgbClr val="E64B00"/>
      </a:folHlink>
    </a:clrScheme>
    <a:fontScheme name="Sidel">
      <a:majorFont>
        <a:latin typeface="Arial"/>
        <a:ea typeface=""/>
        <a:cs typeface=""/>
      </a:majorFont>
      <a:minorFont>
        <a:latin typeface="Arial"/>
        <a:ea typeface=""/>
        <a:cs typeface=""/>
      </a:minorFont>
    </a:fontScheme>
    <a:fmtScheme name="Trek">
      <a:fillStyleLst>
        <a:solidFill>
          <a:schemeClr val="phClr"/>
        </a:solidFill>
        <a:gradFill rotWithShape="1">
          <a:gsLst>
            <a:gs pos="0">
              <a:schemeClr val="phClr">
                <a:tint val="30000"/>
                <a:satMod val="250000"/>
              </a:schemeClr>
            </a:gs>
            <a:gs pos="72000">
              <a:schemeClr val="phClr">
                <a:tint val="75000"/>
                <a:satMod val="210000"/>
              </a:schemeClr>
            </a:gs>
            <a:gs pos="100000">
              <a:schemeClr val="phClr">
                <a:tint val="85000"/>
                <a:satMod val="210000"/>
              </a:schemeClr>
            </a:gs>
          </a:gsLst>
          <a:lin ang="5400000" scaled="1"/>
        </a:gradFill>
        <a:gradFill rotWithShape="1">
          <a:gsLst>
            <a:gs pos="0">
              <a:schemeClr val="phClr">
                <a:tint val="75000"/>
                <a:shade val="85000"/>
                <a:satMod val="230000"/>
              </a:schemeClr>
            </a:gs>
            <a:gs pos="25000">
              <a:schemeClr val="phClr">
                <a:tint val="90000"/>
                <a:shade val="70000"/>
                <a:satMod val="220000"/>
              </a:schemeClr>
            </a:gs>
            <a:gs pos="50000">
              <a:schemeClr val="phClr">
                <a:tint val="90000"/>
                <a:shade val="58000"/>
                <a:satMod val="225000"/>
              </a:schemeClr>
            </a:gs>
            <a:gs pos="65000">
              <a:schemeClr val="phClr">
                <a:tint val="90000"/>
                <a:shade val="58000"/>
                <a:satMod val="225000"/>
              </a:schemeClr>
            </a:gs>
            <a:gs pos="80000">
              <a:schemeClr val="phClr">
                <a:tint val="90000"/>
                <a:shade val="69000"/>
                <a:satMod val="220000"/>
              </a:schemeClr>
            </a:gs>
            <a:gs pos="100000">
              <a:schemeClr val="phClr">
                <a:tint val="77000"/>
                <a:shade val="80000"/>
                <a:satMod val="230000"/>
              </a:schemeClr>
            </a:gs>
          </a:gsLst>
          <a:lin ang="5400000" scaled="1"/>
        </a:gradFill>
      </a:fillStyleLst>
      <a:lnStyleLst>
        <a:ln w="10000" cap="flat" cmpd="sng" algn="ctr">
          <a:solidFill>
            <a:schemeClr val="ph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76200" dist="50800" dir="5400000" rotWithShape="0">
              <a:srgbClr val="4E3B30">
                <a:alpha val="60000"/>
              </a:srgbClr>
            </a:outerShdw>
          </a:effectLst>
        </a:effectStyle>
        <a:effectStyle>
          <a:effectLst>
            <a:outerShdw blurRad="76200" dist="50800" dir="5400000" rotWithShape="0">
              <a:srgbClr val="4E3B30">
                <a:alpha val="60000"/>
              </a:srgbClr>
            </a:outerShdw>
          </a:effectLst>
          <a:scene3d>
            <a:camera prst="orthographicFront">
              <a:rot lat="0" lon="0" rev="0"/>
            </a:camera>
            <a:lightRig rig="threePt" dir="tl">
              <a:rot lat="0" lon="0" rev="0"/>
            </a:lightRig>
          </a:scene3d>
          <a:sp3d prstMaterial="metal">
            <a:bevelT w="10000" h="10000"/>
          </a:sp3d>
        </a:effectStyle>
        <a:effectStyle>
          <a:effectLst>
            <a:outerShdw blurRad="76200" dist="50800" dir="5400000" rotWithShape="0">
              <a:srgbClr val="4E3B30">
                <a:alpha val="60000"/>
              </a:srgbClr>
            </a:outerShdw>
          </a:effectLst>
          <a:scene3d>
            <a:camera prst="obliqueTopLeft" fov="600000">
              <a:rot lat="0" lon="0" rev="0"/>
            </a:camera>
            <a:lightRig rig="balanced" dir="t">
              <a:rot lat="0" lon="0" rev="19200000"/>
            </a:lightRig>
          </a:scene3d>
          <a:sp3d contourW="12700" prstMaterial="matte">
            <a:bevelT w="60000" h="50800"/>
            <a:contourClr>
              <a:schemeClr val="phClr">
                <a:shade val="60000"/>
                <a:satMod val="11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70000"/>
                <a:satMod val="350000"/>
              </a:schemeClr>
            </a:gs>
          </a:gsLst>
          <a:path path="circle">
            <a:fillToRect l="51000" t="-20000" r="200000" b="100000"/>
          </a:path>
        </a:gradFill>
        <a:blipFill>
          <a:blip xmlns:r="http://schemas.openxmlformats.org/officeDocument/2006/relationships" r:embed="rId1">
            <a:duotone>
              <a:schemeClr val="phClr">
                <a:shade val="25000"/>
                <a:satMod val="350000"/>
              </a:schemeClr>
              <a:schemeClr val="phClr">
                <a:tint val="83000"/>
                <a:satMod val="115000"/>
              </a:schemeClr>
            </a:duotone>
          </a:blip>
          <a:tile tx="0" ty="0" sx="120000" sy="120000" flip="xy" algn="t"/>
        </a:blipFill>
      </a:bgFillStyleLst>
    </a:fmtScheme>
  </a:themeElements>
  <a:objectDefaults>
    <a:spDef>
      <a:spPr>
        <a:solidFill>
          <a:schemeClr val="bg2"/>
        </a:solidFill>
        <a:ln>
          <a:noFill/>
        </a:ln>
      </a:spPr>
      <a:bodyPr rot="0" spcFirstLastPara="0" vertOverflow="overflow" horzOverflow="overflow" vert="horz" wrap="square" lIns="0" tIns="0" rIns="0" bIns="0" numCol="1" spcCol="0" rtlCol="0" fromWordArt="0" anchor="ctr" anchorCtr="0" forceAA="0" compatLnSpc="1">
        <a:prstTxWarp prst="textNoShape">
          <a:avLst/>
        </a:prstTxWarp>
        <a:noAutofit/>
      </a:bodyPr>
      <a:lstStyle>
        <a:defPPr>
          <a:defRPr/>
        </a:defPPr>
      </a:lstStyle>
      <a:style>
        <a:lnRef idx="2">
          <a:schemeClr val="accent1">
            <a:shade val="50000"/>
          </a:schemeClr>
        </a:lnRef>
        <a:fillRef idx="1">
          <a:schemeClr val="accent1"/>
        </a:fillRef>
        <a:effectRef idx="0">
          <a:schemeClr val="accent1"/>
        </a:effectRef>
        <a:fontRef idx="minor">
          <a:schemeClr val="lt1"/>
        </a:fontRef>
      </a:style>
    </a:spDef>
    <a:lnDef>
      <a:spPr>
        <a:ln w="12700">
          <a:solidFill>
            <a:schemeClr val="bg2"/>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none" lIns="0" tIns="0" rIns="0" bIns="0" rtlCol="0">
        <a:spAutoFit/>
      </a:bodyPr>
      <a:lstStyle>
        <a:defPPr>
          <a:buClr>
            <a:schemeClr val="accent4"/>
          </a:buClr>
          <a:defRPr sz="1400" dirty="0" err="1" smtClean="0"/>
        </a:defPPr>
      </a:lstStyle>
    </a:txDef>
  </a:objectDefaults>
  <a:extraClrSchemeLst/>
</a:theme>
</file>

<file path=ppt/theme/theme25.xml><?xml version="1.0" encoding="utf-8"?>
<a:theme xmlns:a="http://schemas.openxmlformats.org/drawingml/2006/main" name="24_Sidel Template 2013">
  <a:themeElements>
    <a:clrScheme name="Sidel">
      <a:dk1>
        <a:srgbClr val="FFFFFF"/>
      </a:dk1>
      <a:lt1>
        <a:srgbClr val="000000"/>
      </a:lt1>
      <a:dk2>
        <a:srgbClr val="7F7F7F"/>
      </a:dk2>
      <a:lt2>
        <a:srgbClr val="003382"/>
      </a:lt2>
      <a:accent1>
        <a:srgbClr val="3399FF"/>
      </a:accent1>
      <a:accent2>
        <a:srgbClr val="FF9900"/>
      </a:accent2>
      <a:accent3>
        <a:srgbClr val="669900"/>
      </a:accent3>
      <a:accent4>
        <a:srgbClr val="E64B00"/>
      </a:accent4>
      <a:accent5>
        <a:srgbClr val="7F7F7F"/>
      </a:accent5>
      <a:accent6>
        <a:srgbClr val="FF0000"/>
      </a:accent6>
      <a:hlink>
        <a:srgbClr val="669900"/>
      </a:hlink>
      <a:folHlink>
        <a:srgbClr val="E64B00"/>
      </a:folHlink>
    </a:clrScheme>
    <a:fontScheme name="Sidel">
      <a:majorFont>
        <a:latin typeface="Arial"/>
        <a:ea typeface=""/>
        <a:cs typeface=""/>
      </a:majorFont>
      <a:minorFont>
        <a:latin typeface="Arial"/>
        <a:ea typeface=""/>
        <a:cs typeface=""/>
      </a:minorFont>
    </a:fontScheme>
    <a:fmtScheme name="Trek">
      <a:fillStyleLst>
        <a:solidFill>
          <a:schemeClr val="phClr"/>
        </a:solidFill>
        <a:gradFill rotWithShape="1">
          <a:gsLst>
            <a:gs pos="0">
              <a:schemeClr val="phClr">
                <a:tint val="30000"/>
                <a:satMod val="250000"/>
              </a:schemeClr>
            </a:gs>
            <a:gs pos="72000">
              <a:schemeClr val="phClr">
                <a:tint val="75000"/>
                <a:satMod val="210000"/>
              </a:schemeClr>
            </a:gs>
            <a:gs pos="100000">
              <a:schemeClr val="phClr">
                <a:tint val="85000"/>
                <a:satMod val="210000"/>
              </a:schemeClr>
            </a:gs>
          </a:gsLst>
          <a:lin ang="5400000" scaled="1"/>
        </a:gradFill>
        <a:gradFill rotWithShape="1">
          <a:gsLst>
            <a:gs pos="0">
              <a:schemeClr val="phClr">
                <a:tint val="75000"/>
                <a:shade val="85000"/>
                <a:satMod val="230000"/>
              </a:schemeClr>
            </a:gs>
            <a:gs pos="25000">
              <a:schemeClr val="phClr">
                <a:tint val="90000"/>
                <a:shade val="70000"/>
                <a:satMod val="220000"/>
              </a:schemeClr>
            </a:gs>
            <a:gs pos="50000">
              <a:schemeClr val="phClr">
                <a:tint val="90000"/>
                <a:shade val="58000"/>
                <a:satMod val="225000"/>
              </a:schemeClr>
            </a:gs>
            <a:gs pos="65000">
              <a:schemeClr val="phClr">
                <a:tint val="90000"/>
                <a:shade val="58000"/>
                <a:satMod val="225000"/>
              </a:schemeClr>
            </a:gs>
            <a:gs pos="80000">
              <a:schemeClr val="phClr">
                <a:tint val="90000"/>
                <a:shade val="69000"/>
                <a:satMod val="220000"/>
              </a:schemeClr>
            </a:gs>
            <a:gs pos="100000">
              <a:schemeClr val="phClr">
                <a:tint val="77000"/>
                <a:shade val="80000"/>
                <a:satMod val="230000"/>
              </a:schemeClr>
            </a:gs>
          </a:gsLst>
          <a:lin ang="5400000" scaled="1"/>
        </a:gradFill>
      </a:fillStyleLst>
      <a:lnStyleLst>
        <a:ln w="10000" cap="flat" cmpd="sng" algn="ctr">
          <a:solidFill>
            <a:schemeClr val="ph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76200" dist="50800" dir="5400000" rotWithShape="0">
              <a:srgbClr val="4E3B30">
                <a:alpha val="60000"/>
              </a:srgbClr>
            </a:outerShdw>
          </a:effectLst>
        </a:effectStyle>
        <a:effectStyle>
          <a:effectLst>
            <a:outerShdw blurRad="76200" dist="50800" dir="5400000" rotWithShape="0">
              <a:srgbClr val="4E3B30">
                <a:alpha val="60000"/>
              </a:srgbClr>
            </a:outerShdw>
          </a:effectLst>
          <a:scene3d>
            <a:camera prst="orthographicFront">
              <a:rot lat="0" lon="0" rev="0"/>
            </a:camera>
            <a:lightRig rig="threePt" dir="tl">
              <a:rot lat="0" lon="0" rev="0"/>
            </a:lightRig>
          </a:scene3d>
          <a:sp3d prstMaterial="metal">
            <a:bevelT w="10000" h="10000"/>
          </a:sp3d>
        </a:effectStyle>
        <a:effectStyle>
          <a:effectLst>
            <a:outerShdw blurRad="76200" dist="50800" dir="5400000" rotWithShape="0">
              <a:srgbClr val="4E3B30">
                <a:alpha val="60000"/>
              </a:srgbClr>
            </a:outerShdw>
          </a:effectLst>
          <a:scene3d>
            <a:camera prst="obliqueTopLeft" fov="600000">
              <a:rot lat="0" lon="0" rev="0"/>
            </a:camera>
            <a:lightRig rig="balanced" dir="t">
              <a:rot lat="0" lon="0" rev="19200000"/>
            </a:lightRig>
          </a:scene3d>
          <a:sp3d contourW="12700" prstMaterial="matte">
            <a:bevelT w="60000" h="50800"/>
            <a:contourClr>
              <a:schemeClr val="phClr">
                <a:shade val="60000"/>
                <a:satMod val="11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70000"/>
                <a:satMod val="350000"/>
              </a:schemeClr>
            </a:gs>
          </a:gsLst>
          <a:path path="circle">
            <a:fillToRect l="51000" t="-20000" r="200000" b="100000"/>
          </a:path>
        </a:gradFill>
        <a:blipFill>
          <a:blip xmlns:r="http://schemas.openxmlformats.org/officeDocument/2006/relationships" r:embed="rId1">
            <a:duotone>
              <a:schemeClr val="phClr">
                <a:shade val="25000"/>
                <a:satMod val="350000"/>
              </a:schemeClr>
              <a:schemeClr val="phClr">
                <a:tint val="83000"/>
                <a:satMod val="115000"/>
              </a:schemeClr>
            </a:duotone>
          </a:blip>
          <a:tile tx="0" ty="0" sx="120000" sy="120000" flip="xy" algn="t"/>
        </a:blipFill>
      </a:bgFillStyleLst>
    </a:fmtScheme>
  </a:themeElements>
  <a:objectDefaults>
    <a:spDef>
      <a:spPr>
        <a:solidFill>
          <a:schemeClr val="bg2"/>
        </a:solidFill>
        <a:ln>
          <a:noFill/>
        </a:ln>
      </a:spPr>
      <a:bodyPr rot="0" spcFirstLastPara="0" vertOverflow="overflow" horzOverflow="overflow" vert="horz" wrap="square" lIns="0" tIns="0" rIns="0" bIns="0" numCol="1" spcCol="0" rtlCol="0" fromWordArt="0" anchor="ctr" anchorCtr="0" forceAA="0" compatLnSpc="1">
        <a:prstTxWarp prst="textNoShape">
          <a:avLst/>
        </a:prstTxWarp>
        <a:noAutofit/>
      </a:bodyPr>
      <a:lstStyle>
        <a:defPPr>
          <a:defRPr/>
        </a:defPPr>
      </a:lstStyle>
      <a:style>
        <a:lnRef idx="2">
          <a:schemeClr val="accent1">
            <a:shade val="50000"/>
          </a:schemeClr>
        </a:lnRef>
        <a:fillRef idx="1">
          <a:schemeClr val="accent1"/>
        </a:fillRef>
        <a:effectRef idx="0">
          <a:schemeClr val="accent1"/>
        </a:effectRef>
        <a:fontRef idx="minor">
          <a:schemeClr val="lt1"/>
        </a:fontRef>
      </a:style>
    </a:spDef>
    <a:lnDef>
      <a:spPr>
        <a:ln w="12700">
          <a:solidFill>
            <a:schemeClr val="bg2"/>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none" lIns="0" tIns="0" rIns="0" bIns="0" rtlCol="0">
        <a:spAutoFit/>
      </a:bodyPr>
      <a:lstStyle>
        <a:defPPr>
          <a:buClr>
            <a:schemeClr val="accent4"/>
          </a:buClr>
          <a:defRPr sz="1400" dirty="0" err="1" smtClean="0"/>
        </a:defPPr>
      </a:lstStyle>
    </a:txDef>
  </a:objectDefaults>
  <a:extraClrSchemeLst/>
</a:theme>
</file>

<file path=ppt/theme/theme26.xml><?xml version="1.0" encoding="utf-8"?>
<a:theme xmlns:a="http://schemas.openxmlformats.org/drawingml/2006/main" name="25_Sidel Template 2013">
  <a:themeElements>
    <a:clrScheme name="Sidel">
      <a:dk1>
        <a:srgbClr val="FFFFFF"/>
      </a:dk1>
      <a:lt1>
        <a:srgbClr val="000000"/>
      </a:lt1>
      <a:dk2>
        <a:srgbClr val="7F7F7F"/>
      </a:dk2>
      <a:lt2>
        <a:srgbClr val="003382"/>
      </a:lt2>
      <a:accent1>
        <a:srgbClr val="3399FF"/>
      </a:accent1>
      <a:accent2>
        <a:srgbClr val="FF9900"/>
      </a:accent2>
      <a:accent3>
        <a:srgbClr val="669900"/>
      </a:accent3>
      <a:accent4>
        <a:srgbClr val="E64B00"/>
      </a:accent4>
      <a:accent5>
        <a:srgbClr val="7F7F7F"/>
      </a:accent5>
      <a:accent6>
        <a:srgbClr val="FF0000"/>
      </a:accent6>
      <a:hlink>
        <a:srgbClr val="669900"/>
      </a:hlink>
      <a:folHlink>
        <a:srgbClr val="E64B00"/>
      </a:folHlink>
    </a:clrScheme>
    <a:fontScheme name="Sidel">
      <a:majorFont>
        <a:latin typeface="Arial"/>
        <a:ea typeface=""/>
        <a:cs typeface=""/>
      </a:majorFont>
      <a:minorFont>
        <a:latin typeface="Arial"/>
        <a:ea typeface=""/>
        <a:cs typeface=""/>
      </a:minorFont>
    </a:fontScheme>
    <a:fmtScheme name="Trek">
      <a:fillStyleLst>
        <a:solidFill>
          <a:schemeClr val="phClr"/>
        </a:solidFill>
        <a:gradFill rotWithShape="1">
          <a:gsLst>
            <a:gs pos="0">
              <a:schemeClr val="phClr">
                <a:tint val="30000"/>
                <a:satMod val="250000"/>
              </a:schemeClr>
            </a:gs>
            <a:gs pos="72000">
              <a:schemeClr val="phClr">
                <a:tint val="75000"/>
                <a:satMod val="210000"/>
              </a:schemeClr>
            </a:gs>
            <a:gs pos="100000">
              <a:schemeClr val="phClr">
                <a:tint val="85000"/>
                <a:satMod val="210000"/>
              </a:schemeClr>
            </a:gs>
          </a:gsLst>
          <a:lin ang="5400000" scaled="1"/>
        </a:gradFill>
        <a:gradFill rotWithShape="1">
          <a:gsLst>
            <a:gs pos="0">
              <a:schemeClr val="phClr">
                <a:tint val="75000"/>
                <a:shade val="85000"/>
                <a:satMod val="230000"/>
              </a:schemeClr>
            </a:gs>
            <a:gs pos="25000">
              <a:schemeClr val="phClr">
                <a:tint val="90000"/>
                <a:shade val="70000"/>
                <a:satMod val="220000"/>
              </a:schemeClr>
            </a:gs>
            <a:gs pos="50000">
              <a:schemeClr val="phClr">
                <a:tint val="90000"/>
                <a:shade val="58000"/>
                <a:satMod val="225000"/>
              </a:schemeClr>
            </a:gs>
            <a:gs pos="65000">
              <a:schemeClr val="phClr">
                <a:tint val="90000"/>
                <a:shade val="58000"/>
                <a:satMod val="225000"/>
              </a:schemeClr>
            </a:gs>
            <a:gs pos="80000">
              <a:schemeClr val="phClr">
                <a:tint val="90000"/>
                <a:shade val="69000"/>
                <a:satMod val="220000"/>
              </a:schemeClr>
            </a:gs>
            <a:gs pos="100000">
              <a:schemeClr val="phClr">
                <a:tint val="77000"/>
                <a:shade val="80000"/>
                <a:satMod val="230000"/>
              </a:schemeClr>
            </a:gs>
          </a:gsLst>
          <a:lin ang="5400000" scaled="1"/>
        </a:gradFill>
      </a:fillStyleLst>
      <a:lnStyleLst>
        <a:ln w="10000" cap="flat" cmpd="sng" algn="ctr">
          <a:solidFill>
            <a:schemeClr val="ph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76200" dist="50800" dir="5400000" rotWithShape="0">
              <a:srgbClr val="4E3B30">
                <a:alpha val="60000"/>
              </a:srgbClr>
            </a:outerShdw>
          </a:effectLst>
        </a:effectStyle>
        <a:effectStyle>
          <a:effectLst>
            <a:outerShdw blurRad="76200" dist="50800" dir="5400000" rotWithShape="0">
              <a:srgbClr val="4E3B30">
                <a:alpha val="60000"/>
              </a:srgbClr>
            </a:outerShdw>
          </a:effectLst>
          <a:scene3d>
            <a:camera prst="orthographicFront">
              <a:rot lat="0" lon="0" rev="0"/>
            </a:camera>
            <a:lightRig rig="threePt" dir="tl">
              <a:rot lat="0" lon="0" rev="0"/>
            </a:lightRig>
          </a:scene3d>
          <a:sp3d prstMaterial="metal">
            <a:bevelT w="10000" h="10000"/>
          </a:sp3d>
        </a:effectStyle>
        <a:effectStyle>
          <a:effectLst>
            <a:outerShdw blurRad="76200" dist="50800" dir="5400000" rotWithShape="0">
              <a:srgbClr val="4E3B30">
                <a:alpha val="60000"/>
              </a:srgbClr>
            </a:outerShdw>
          </a:effectLst>
          <a:scene3d>
            <a:camera prst="obliqueTopLeft" fov="600000">
              <a:rot lat="0" lon="0" rev="0"/>
            </a:camera>
            <a:lightRig rig="balanced" dir="t">
              <a:rot lat="0" lon="0" rev="19200000"/>
            </a:lightRig>
          </a:scene3d>
          <a:sp3d contourW="12700" prstMaterial="matte">
            <a:bevelT w="60000" h="50800"/>
            <a:contourClr>
              <a:schemeClr val="phClr">
                <a:shade val="60000"/>
                <a:satMod val="11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70000"/>
                <a:satMod val="350000"/>
              </a:schemeClr>
            </a:gs>
          </a:gsLst>
          <a:path path="circle">
            <a:fillToRect l="51000" t="-20000" r="200000" b="100000"/>
          </a:path>
        </a:gradFill>
        <a:blipFill>
          <a:blip xmlns:r="http://schemas.openxmlformats.org/officeDocument/2006/relationships" r:embed="rId1">
            <a:duotone>
              <a:schemeClr val="phClr">
                <a:shade val="25000"/>
                <a:satMod val="350000"/>
              </a:schemeClr>
              <a:schemeClr val="phClr">
                <a:tint val="83000"/>
                <a:satMod val="115000"/>
              </a:schemeClr>
            </a:duotone>
          </a:blip>
          <a:tile tx="0" ty="0" sx="120000" sy="120000" flip="xy" algn="t"/>
        </a:blipFill>
      </a:bgFillStyleLst>
    </a:fmtScheme>
  </a:themeElements>
  <a:objectDefaults>
    <a:spDef>
      <a:spPr>
        <a:solidFill>
          <a:schemeClr val="bg2"/>
        </a:solidFill>
        <a:ln>
          <a:noFill/>
        </a:ln>
      </a:spPr>
      <a:bodyPr rot="0" spcFirstLastPara="0" vertOverflow="overflow" horzOverflow="overflow" vert="horz" wrap="square" lIns="0" tIns="0" rIns="0" bIns="0" numCol="1" spcCol="0" rtlCol="0" fromWordArt="0" anchor="ctr" anchorCtr="0" forceAA="0" compatLnSpc="1">
        <a:prstTxWarp prst="textNoShape">
          <a:avLst/>
        </a:prstTxWarp>
        <a:noAutofit/>
      </a:bodyPr>
      <a:lstStyle>
        <a:defPPr>
          <a:defRPr/>
        </a:defPPr>
      </a:lstStyle>
      <a:style>
        <a:lnRef idx="2">
          <a:schemeClr val="accent1">
            <a:shade val="50000"/>
          </a:schemeClr>
        </a:lnRef>
        <a:fillRef idx="1">
          <a:schemeClr val="accent1"/>
        </a:fillRef>
        <a:effectRef idx="0">
          <a:schemeClr val="accent1"/>
        </a:effectRef>
        <a:fontRef idx="minor">
          <a:schemeClr val="lt1"/>
        </a:fontRef>
      </a:style>
    </a:spDef>
    <a:lnDef>
      <a:spPr>
        <a:ln w="12700">
          <a:solidFill>
            <a:schemeClr val="bg2"/>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none" lIns="0" tIns="0" rIns="0" bIns="0" rtlCol="0">
        <a:spAutoFit/>
      </a:bodyPr>
      <a:lstStyle>
        <a:defPPr>
          <a:buClr>
            <a:schemeClr val="accent4"/>
          </a:buClr>
          <a:defRPr sz="1400" dirty="0" err="1" smtClean="0"/>
        </a:defPPr>
      </a:lstStyle>
    </a:txDef>
  </a:objectDefaults>
  <a:extraClrSchemeLst/>
</a:theme>
</file>

<file path=ppt/theme/theme27.xml><?xml version="1.0" encoding="utf-8"?>
<a:theme xmlns:a="http://schemas.openxmlformats.org/drawingml/2006/main" name="26_Sidel Template 2013">
  <a:themeElements>
    <a:clrScheme name="Sidel">
      <a:dk1>
        <a:srgbClr val="FFFFFF"/>
      </a:dk1>
      <a:lt1>
        <a:srgbClr val="000000"/>
      </a:lt1>
      <a:dk2>
        <a:srgbClr val="7F7F7F"/>
      </a:dk2>
      <a:lt2>
        <a:srgbClr val="003382"/>
      </a:lt2>
      <a:accent1>
        <a:srgbClr val="3399FF"/>
      </a:accent1>
      <a:accent2>
        <a:srgbClr val="FF9900"/>
      </a:accent2>
      <a:accent3>
        <a:srgbClr val="669900"/>
      </a:accent3>
      <a:accent4>
        <a:srgbClr val="E64B00"/>
      </a:accent4>
      <a:accent5>
        <a:srgbClr val="7F7F7F"/>
      </a:accent5>
      <a:accent6>
        <a:srgbClr val="FF0000"/>
      </a:accent6>
      <a:hlink>
        <a:srgbClr val="669900"/>
      </a:hlink>
      <a:folHlink>
        <a:srgbClr val="E64B00"/>
      </a:folHlink>
    </a:clrScheme>
    <a:fontScheme name="Sidel">
      <a:majorFont>
        <a:latin typeface="Arial"/>
        <a:ea typeface=""/>
        <a:cs typeface=""/>
      </a:majorFont>
      <a:minorFont>
        <a:latin typeface="Arial"/>
        <a:ea typeface=""/>
        <a:cs typeface=""/>
      </a:minorFont>
    </a:fontScheme>
    <a:fmtScheme name="Trek">
      <a:fillStyleLst>
        <a:solidFill>
          <a:schemeClr val="phClr"/>
        </a:solidFill>
        <a:gradFill rotWithShape="1">
          <a:gsLst>
            <a:gs pos="0">
              <a:schemeClr val="phClr">
                <a:tint val="30000"/>
                <a:satMod val="250000"/>
              </a:schemeClr>
            </a:gs>
            <a:gs pos="72000">
              <a:schemeClr val="phClr">
                <a:tint val="75000"/>
                <a:satMod val="210000"/>
              </a:schemeClr>
            </a:gs>
            <a:gs pos="100000">
              <a:schemeClr val="phClr">
                <a:tint val="85000"/>
                <a:satMod val="210000"/>
              </a:schemeClr>
            </a:gs>
          </a:gsLst>
          <a:lin ang="5400000" scaled="1"/>
        </a:gradFill>
        <a:gradFill rotWithShape="1">
          <a:gsLst>
            <a:gs pos="0">
              <a:schemeClr val="phClr">
                <a:tint val="75000"/>
                <a:shade val="85000"/>
                <a:satMod val="230000"/>
              </a:schemeClr>
            </a:gs>
            <a:gs pos="25000">
              <a:schemeClr val="phClr">
                <a:tint val="90000"/>
                <a:shade val="70000"/>
                <a:satMod val="220000"/>
              </a:schemeClr>
            </a:gs>
            <a:gs pos="50000">
              <a:schemeClr val="phClr">
                <a:tint val="90000"/>
                <a:shade val="58000"/>
                <a:satMod val="225000"/>
              </a:schemeClr>
            </a:gs>
            <a:gs pos="65000">
              <a:schemeClr val="phClr">
                <a:tint val="90000"/>
                <a:shade val="58000"/>
                <a:satMod val="225000"/>
              </a:schemeClr>
            </a:gs>
            <a:gs pos="80000">
              <a:schemeClr val="phClr">
                <a:tint val="90000"/>
                <a:shade val="69000"/>
                <a:satMod val="220000"/>
              </a:schemeClr>
            </a:gs>
            <a:gs pos="100000">
              <a:schemeClr val="phClr">
                <a:tint val="77000"/>
                <a:shade val="80000"/>
                <a:satMod val="230000"/>
              </a:schemeClr>
            </a:gs>
          </a:gsLst>
          <a:lin ang="5400000" scaled="1"/>
        </a:gradFill>
      </a:fillStyleLst>
      <a:lnStyleLst>
        <a:ln w="10000" cap="flat" cmpd="sng" algn="ctr">
          <a:solidFill>
            <a:schemeClr val="ph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76200" dist="50800" dir="5400000" rotWithShape="0">
              <a:srgbClr val="4E3B30">
                <a:alpha val="60000"/>
              </a:srgbClr>
            </a:outerShdw>
          </a:effectLst>
        </a:effectStyle>
        <a:effectStyle>
          <a:effectLst>
            <a:outerShdw blurRad="76200" dist="50800" dir="5400000" rotWithShape="0">
              <a:srgbClr val="4E3B30">
                <a:alpha val="60000"/>
              </a:srgbClr>
            </a:outerShdw>
          </a:effectLst>
          <a:scene3d>
            <a:camera prst="orthographicFront">
              <a:rot lat="0" lon="0" rev="0"/>
            </a:camera>
            <a:lightRig rig="threePt" dir="tl">
              <a:rot lat="0" lon="0" rev="0"/>
            </a:lightRig>
          </a:scene3d>
          <a:sp3d prstMaterial="metal">
            <a:bevelT w="10000" h="10000"/>
          </a:sp3d>
        </a:effectStyle>
        <a:effectStyle>
          <a:effectLst>
            <a:outerShdw blurRad="76200" dist="50800" dir="5400000" rotWithShape="0">
              <a:srgbClr val="4E3B30">
                <a:alpha val="60000"/>
              </a:srgbClr>
            </a:outerShdw>
          </a:effectLst>
          <a:scene3d>
            <a:camera prst="obliqueTopLeft" fov="600000">
              <a:rot lat="0" lon="0" rev="0"/>
            </a:camera>
            <a:lightRig rig="balanced" dir="t">
              <a:rot lat="0" lon="0" rev="19200000"/>
            </a:lightRig>
          </a:scene3d>
          <a:sp3d contourW="12700" prstMaterial="matte">
            <a:bevelT w="60000" h="50800"/>
            <a:contourClr>
              <a:schemeClr val="phClr">
                <a:shade val="60000"/>
                <a:satMod val="11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70000"/>
                <a:satMod val="350000"/>
              </a:schemeClr>
            </a:gs>
          </a:gsLst>
          <a:path path="circle">
            <a:fillToRect l="51000" t="-20000" r="200000" b="100000"/>
          </a:path>
        </a:gradFill>
        <a:blipFill>
          <a:blip xmlns:r="http://schemas.openxmlformats.org/officeDocument/2006/relationships" r:embed="rId1">
            <a:duotone>
              <a:schemeClr val="phClr">
                <a:shade val="25000"/>
                <a:satMod val="350000"/>
              </a:schemeClr>
              <a:schemeClr val="phClr">
                <a:tint val="83000"/>
                <a:satMod val="115000"/>
              </a:schemeClr>
            </a:duotone>
          </a:blip>
          <a:tile tx="0" ty="0" sx="120000" sy="120000" flip="xy" algn="t"/>
        </a:blipFill>
      </a:bgFillStyleLst>
    </a:fmtScheme>
  </a:themeElements>
  <a:objectDefaults>
    <a:spDef>
      <a:spPr>
        <a:solidFill>
          <a:schemeClr val="bg2"/>
        </a:solidFill>
        <a:ln>
          <a:noFill/>
        </a:ln>
      </a:spPr>
      <a:bodyPr rot="0" spcFirstLastPara="0" vertOverflow="overflow" horzOverflow="overflow" vert="horz" wrap="square" lIns="0" tIns="0" rIns="0" bIns="0" numCol="1" spcCol="0" rtlCol="0" fromWordArt="0" anchor="ctr" anchorCtr="0" forceAA="0" compatLnSpc="1">
        <a:prstTxWarp prst="textNoShape">
          <a:avLst/>
        </a:prstTxWarp>
        <a:noAutofit/>
      </a:bodyPr>
      <a:lstStyle>
        <a:defPPr>
          <a:defRPr/>
        </a:defPPr>
      </a:lstStyle>
      <a:style>
        <a:lnRef idx="2">
          <a:schemeClr val="accent1">
            <a:shade val="50000"/>
          </a:schemeClr>
        </a:lnRef>
        <a:fillRef idx="1">
          <a:schemeClr val="accent1"/>
        </a:fillRef>
        <a:effectRef idx="0">
          <a:schemeClr val="accent1"/>
        </a:effectRef>
        <a:fontRef idx="minor">
          <a:schemeClr val="lt1"/>
        </a:fontRef>
      </a:style>
    </a:spDef>
    <a:lnDef>
      <a:spPr>
        <a:ln w="12700">
          <a:solidFill>
            <a:schemeClr val="bg2"/>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none" lIns="0" tIns="0" rIns="0" bIns="0" rtlCol="0">
        <a:spAutoFit/>
      </a:bodyPr>
      <a:lstStyle>
        <a:defPPr>
          <a:buClr>
            <a:schemeClr val="accent4"/>
          </a:buClr>
          <a:defRPr sz="1400" dirty="0" err="1" smtClean="0"/>
        </a:defPPr>
      </a:lstStyle>
    </a:txDef>
  </a:objectDefaults>
  <a:extraClrSchemeLst/>
</a:theme>
</file>

<file path=ppt/theme/theme28.xml><?xml version="1.0" encoding="utf-8"?>
<a:theme xmlns:a="http://schemas.openxmlformats.org/drawingml/2006/main" name="27_Sidel Template 2013">
  <a:themeElements>
    <a:clrScheme name="Sidel">
      <a:dk1>
        <a:srgbClr val="FFFFFF"/>
      </a:dk1>
      <a:lt1>
        <a:srgbClr val="000000"/>
      </a:lt1>
      <a:dk2>
        <a:srgbClr val="7F7F7F"/>
      </a:dk2>
      <a:lt2>
        <a:srgbClr val="003382"/>
      </a:lt2>
      <a:accent1>
        <a:srgbClr val="3399FF"/>
      </a:accent1>
      <a:accent2>
        <a:srgbClr val="FF9900"/>
      </a:accent2>
      <a:accent3>
        <a:srgbClr val="669900"/>
      </a:accent3>
      <a:accent4>
        <a:srgbClr val="E64B00"/>
      </a:accent4>
      <a:accent5>
        <a:srgbClr val="7F7F7F"/>
      </a:accent5>
      <a:accent6>
        <a:srgbClr val="FF0000"/>
      </a:accent6>
      <a:hlink>
        <a:srgbClr val="669900"/>
      </a:hlink>
      <a:folHlink>
        <a:srgbClr val="E64B00"/>
      </a:folHlink>
    </a:clrScheme>
    <a:fontScheme name="Sidel">
      <a:majorFont>
        <a:latin typeface="Arial"/>
        <a:ea typeface=""/>
        <a:cs typeface=""/>
      </a:majorFont>
      <a:minorFont>
        <a:latin typeface="Arial"/>
        <a:ea typeface=""/>
        <a:cs typeface=""/>
      </a:minorFont>
    </a:fontScheme>
    <a:fmtScheme name="Trek">
      <a:fillStyleLst>
        <a:solidFill>
          <a:schemeClr val="phClr"/>
        </a:solidFill>
        <a:gradFill rotWithShape="1">
          <a:gsLst>
            <a:gs pos="0">
              <a:schemeClr val="phClr">
                <a:tint val="30000"/>
                <a:satMod val="250000"/>
              </a:schemeClr>
            </a:gs>
            <a:gs pos="72000">
              <a:schemeClr val="phClr">
                <a:tint val="75000"/>
                <a:satMod val="210000"/>
              </a:schemeClr>
            </a:gs>
            <a:gs pos="100000">
              <a:schemeClr val="phClr">
                <a:tint val="85000"/>
                <a:satMod val="210000"/>
              </a:schemeClr>
            </a:gs>
          </a:gsLst>
          <a:lin ang="5400000" scaled="1"/>
        </a:gradFill>
        <a:gradFill rotWithShape="1">
          <a:gsLst>
            <a:gs pos="0">
              <a:schemeClr val="phClr">
                <a:tint val="75000"/>
                <a:shade val="85000"/>
                <a:satMod val="230000"/>
              </a:schemeClr>
            </a:gs>
            <a:gs pos="25000">
              <a:schemeClr val="phClr">
                <a:tint val="90000"/>
                <a:shade val="70000"/>
                <a:satMod val="220000"/>
              </a:schemeClr>
            </a:gs>
            <a:gs pos="50000">
              <a:schemeClr val="phClr">
                <a:tint val="90000"/>
                <a:shade val="58000"/>
                <a:satMod val="225000"/>
              </a:schemeClr>
            </a:gs>
            <a:gs pos="65000">
              <a:schemeClr val="phClr">
                <a:tint val="90000"/>
                <a:shade val="58000"/>
                <a:satMod val="225000"/>
              </a:schemeClr>
            </a:gs>
            <a:gs pos="80000">
              <a:schemeClr val="phClr">
                <a:tint val="90000"/>
                <a:shade val="69000"/>
                <a:satMod val="220000"/>
              </a:schemeClr>
            </a:gs>
            <a:gs pos="100000">
              <a:schemeClr val="phClr">
                <a:tint val="77000"/>
                <a:shade val="80000"/>
                <a:satMod val="230000"/>
              </a:schemeClr>
            </a:gs>
          </a:gsLst>
          <a:lin ang="5400000" scaled="1"/>
        </a:gradFill>
      </a:fillStyleLst>
      <a:lnStyleLst>
        <a:ln w="10000" cap="flat" cmpd="sng" algn="ctr">
          <a:solidFill>
            <a:schemeClr val="ph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76200" dist="50800" dir="5400000" rotWithShape="0">
              <a:srgbClr val="4E3B30">
                <a:alpha val="60000"/>
              </a:srgbClr>
            </a:outerShdw>
          </a:effectLst>
        </a:effectStyle>
        <a:effectStyle>
          <a:effectLst>
            <a:outerShdw blurRad="76200" dist="50800" dir="5400000" rotWithShape="0">
              <a:srgbClr val="4E3B30">
                <a:alpha val="60000"/>
              </a:srgbClr>
            </a:outerShdw>
          </a:effectLst>
          <a:scene3d>
            <a:camera prst="orthographicFront">
              <a:rot lat="0" lon="0" rev="0"/>
            </a:camera>
            <a:lightRig rig="threePt" dir="tl">
              <a:rot lat="0" lon="0" rev="0"/>
            </a:lightRig>
          </a:scene3d>
          <a:sp3d prstMaterial="metal">
            <a:bevelT w="10000" h="10000"/>
          </a:sp3d>
        </a:effectStyle>
        <a:effectStyle>
          <a:effectLst>
            <a:outerShdw blurRad="76200" dist="50800" dir="5400000" rotWithShape="0">
              <a:srgbClr val="4E3B30">
                <a:alpha val="60000"/>
              </a:srgbClr>
            </a:outerShdw>
          </a:effectLst>
          <a:scene3d>
            <a:camera prst="obliqueTopLeft" fov="600000">
              <a:rot lat="0" lon="0" rev="0"/>
            </a:camera>
            <a:lightRig rig="balanced" dir="t">
              <a:rot lat="0" lon="0" rev="19200000"/>
            </a:lightRig>
          </a:scene3d>
          <a:sp3d contourW="12700" prstMaterial="matte">
            <a:bevelT w="60000" h="50800"/>
            <a:contourClr>
              <a:schemeClr val="phClr">
                <a:shade val="60000"/>
                <a:satMod val="11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70000"/>
                <a:satMod val="350000"/>
              </a:schemeClr>
            </a:gs>
          </a:gsLst>
          <a:path path="circle">
            <a:fillToRect l="51000" t="-20000" r="200000" b="100000"/>
          </a:path>
        </a:gradFill>
        <a:blipFill>
          <a:blip xmlns:r="http://schemas.openxmlformats.org/officeDocument/2006/relationships" r:embed="rId1">
            <a:duotone>
              <a:schemeClr val="phClr">
                <a:shade val="25000"/>
                <a:satMod val="350000"/>
              </a:schemeClr>
              <a:schemeClr val="phClr">
                <a:tint val="83000"/>
                <a:satMod val="115000"/>
              </a:schemeClr>
            </a:duotone>
          </a:blip>
          <a:tile tx="0" ty="0" sx="120000" sy="120000" flip="xy" algn="t"/>
        </a:blipFill>
      </a:bgFillStyleLst>
    </a:fmtScheme>
  </a:themeElements>
  <a:objectDefaults>
    <a:spDef>
      <a:spPr>
        <a:solidFill>
          <a:schemeClr val="bg2"/>
        </a:solidFill>
        <a:ln>
          <a:noFill/>
        </a:ln>
      </a:spPr>
      <a:bodyPr rot="0" spcFirstLastPara="0" vertOverflow="overflow" horzOverflow="overflow" vert="horz" wrap="square" lIns="0" tIns="0" rIns="0" bIns="0" numCol="1" spcCol="0" rtlCol="0" fromWordArt="0" anchor="ctr" anchorCtr="0" forceAA="0" compatLnSpc="1">
        <a:prstTxWarp prst="textNoShape">
          <a:avLst/>
        </a:prstTxWarp>
        <a:noAutofit/>
      </a:bodyPr>
      <a:lstStyle>
        <a:defPPr>
          <a:defRPr/>
        </a:defPPr>
      </a:lstStyle>
      <a:style>
        <a:lnRef idx="2">
          <a:schemeClr val="accent1">
            <a:shade val="50000"/>
          </a:schemeClr>
        </a:lnRef>
        <a:fillRef idx="1">
          <a:schemeClr val="accent1"/>
        </a:fillRef>
        <a:effectRef idx="0">
          <a:schemeClr val="accent1"/>
        </a:effectRef>
        <a:fontRef idx="minor">
          <a:schemeClr val="lt1"/>
        </a:fontRef>
      </a:style>
    </a:spDef>
    <a:lnDef>
      <a:spPr>
        <a:ln w="12700">
          <a:solidFill>
            <a:schemeClr val="bg2"/>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none" lIns="0" tIns="0" rIns="0" bIns="0" rtlCol="0">
        <a:spAutoFit/>
      </a:bodyPr>
      <a:lstStyle>
        <a:defPPr>
          <a:buClr>
            <a:schemeClr val="accent4"/>
          </a:buClr>
          <a:defRPr sz="1400" dirty="0" err="1" smtClean="0"/>
        </a:defPPr>
      </a:lstStyle>
    </a:txDef>
  </a:objectDefaults>
  <a:extraClrSchemeLst/>
</a:theme>
</file>

<file path=ppt/theme/theme29.xml><?xml version="1.0" encoding="utf-8"?>
<a:theme xmlns:a="http://schemas.openxmlformats.org/drawingml/2006/main" name="28_Sidel Template 2013">
  <a:themeElements>
    <a:clrScheme name="Sidel">
      <a:dk1>
        <a:srgbClr val="FFFFFF"/>
      </a:dk1>
      <a:lt1>
        <a:srgbClr val="000000"/>
      </a:lt1>
      <a:dk2>
        <a:srgbClr val="7F7F7F"/>
      </a:dk2>
      <a:lt2>
        <a:srgbClr val="003382"/>
      </a:lt2>
      <a:accent1>
        <a:srgbClr val="3399FF"/>
      </a:accent1>
      <a:accent2>
        <a:srgbClr val="FF9900"/>
      </a:accent2>
      <a:accent3>
        <a:srgbClr val="669900"/>
      </a:accent3>
      <a:accent4>
        <a:srgbClr val="E64B00"/>
      </a:accent4>
      <a:accent5>
        <a:srgbClr val="7F7F7F"/>
      </a:accent5>
      <a:accent6>
        <a:srgbClr val="FF0000"/>
      </a:accent6>
      <a:hlink>
        <a:srgbClr val="669900"/>
      </a:hlink>
      <a:folHlink>
        <a:srgbClr val="E64B00"/>
      </a:folHlink>
    </a:clrScheme>
    <a:fontScheme name="Sidel">
      <a:majorFont>
        <a:latin typeface="Arial"/>
        <a:ea typeface=""/>
        <a:cs typeface=""/>
      </a:majorFont>
      <a:minorFont>
        <a:latin typeface="Arial"/>
        <a:ea typeface=""/>
        <a:cs typeface=""/>
      </a:minorFont>
    </a:fontScheme>
    <a:fmtScheme name="Trek">
      <a:fillStyleLst>
        <a:solidFill>
          <a:schemeClr val="phClr"/>
        </a:solidFill>
        <a:gradFill rotWithShape="1">
          <a:gsLst>
            <a:gs pos="0">
              <a:schemeClr val="phClr">
                <a:tint val="30000"/>
                <a:satMod val="250000"/>
              </a:schemeClr>
            </a:gs>
            <a:gs pos="72000">
              <a:schemeClr val="phClr">
                <a:tint val="75000"/>
                <a:satMod val="210000"/>
              </a:schemeClr>
            </a:gs>
            <a:gs pos="100000">
              <a:schemeClr val="phClr">
                <a:tint val="85000"/>
                <a:satMod val="210000"/>
              </a:schemeClr>
            </a:gs>
          </a:gsLst>
          <a:lin ang="5400000" scaled="1"/>
        </a:gradFill>
        <a:gradFill rotWithShape="1">
          <a:gsLst>
            <a:gs pos="0">
              <a:schemeClr val="phClr">
                <a:tint val="75000"/>
                <a:shade val="85000"/>
                <a:satMod val="230000"/>
              </a:schemeClr>
            </a:gs>
            <a:gs pos="25000">
              <a:schemeClr val="phClr">
                <a:tint val="90000"/>
                <a:shade val="70000"/>
                <a:satMod val="220000"/>
              </a:schemeClr>
            </a:gs>
            <a:gs pos="50000">
              <a:schemeClr val="phClr">
                <a:tint val="90000"/>
                <a:shade val="58000"/>
                <a:satMod val="225000"/>
              </a:schemeClr>
            </a:gs>
            <a:gs pos="65000">
              <a:schemeClr val="phClr">
                <a:tint val="90000"/>
                <a:shade val="58000"/>
                <a:satMod val="225000"/>
              </a:schemeClr>
            </a:gs>
            <a:gs pos="80000">
              <a:schemeClr val="phClr">
                <a:tint val="90000"/>
                <a:shade val="69000"/>
                <a:satMod val="220000"/>
              </a:schemeClr>
            </a:gs>
            <a:gs pos="100000">
              <a:schemeClr val="phClr">
                <a:tint val="77000"/>
                <a:shade val="80000"/>
                <a:satMod val="230000"/>
              </a:schemeClr>
            </a:gs>
          </a:gsLst>
          <a:lin ang="5400000" scaled="1"/>
        </a:gradFill>
      </a:fillStyleLst>
      <a:lnStyleLst>
        <a:ln w="10000" cap="flat" cmpd="sng" algn="ctr">
          <a:solidFill>
            <a:schemeClr val="ph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76200" dist="50800" dir="5400000" rotWithShape="0">
              <a:srgbClr val="4E3B30">
                <a:alpha val="60000"/>
              </a:srgbClr>
            </a:outerShdw>
          </a:effectLst>
        </a:effectStyle>
        <a:effectStyle>
          <a:effectLst>
            <a:outerShdw blurRad="76200" dist="50800" dir="5400000" rotWithShape="0">
              <a:srgbClr val="4E3B30">
                <a:alpha val="60000"/>
              </a:srgbClr>
            </a:outerShdw>
          </a:effectLst>
          <a:scene3d>
            <a:camera prst="orthographicFront">
              <a:rot lat="0" lon="0" rev="0"/>
            </a:camera>
            <a:lightRig rig="threePt" dir="tl">
              <a:rot lat="0" lon="0" rev="0"/>
            </a:lightRig>
          </a:scene3d>
          <a:sp3d prstMaterial="metal">
            <a:bevelT w="10000" h="10000"/>
          </a:sp3d>
        </a:effectStyle>
        <a:effectStyle>
          <a:effectLst>
            <a:outerShdw blurRad="76200" dist="50800" dir="5400000" rotWithShape="0">
              <a:srgbClr val="4E3B30">
                <a:alpha val="60000"/>
              </a:srgbClr>
            </a:outerShdw>
          </a:effectLst>
          <a:scene3d>
            <a:camera prst="obliqueTopLeft" fov="600000">
              <a:rot lat="0" lon="0" rev="0"/>
            </a:camera>
            <a:lightRig rig="balanced" dir="t">
              <a:rot lat="0" lon="0" rev="19200000"/>
            </a:lightRig>
          </a:scene3d>
          <a:sp3d contourW="12700" prstMaterial="matte">
            <a:bevelT w="60000" h="50800"/>
            <a:contourClr>
              <a:schemeClr val="phClr">
                <a:shade val="60000"/>
                <a:satMod val="11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70000"/>
                <a:satMod val="350000"/>
              </a:schemeClr>
            </a:gs>
          </a:gsLst>
          <a:path path="circle">
            <a:fillToRect l="51000" t="-20000" r="200000" b="100000"/>
          </a:path>
        </a:gradFill>
        <a:blipFill>
          <a:blip xmlns:r="http://schemas.openxmlformats.org/officeDocument/2006/relationships" r:embed="rId1">
            <a:duotone>
              <a:schemeClr val="phClr">
                <a:shade val="25000"/>
                <a:satMod val="350000"/>
              </a:schemeClr>
              <a:schemeClr val="phClr">
                <a:tint val="83000"/>
                <a:satMod val="115000"/>
              </a:schemeClr>
            </a:duotone>
          </a:blip>
          <a:tile tx="0" ty="0" sx="120000" sy="120000" flip="xy" algn="t"/>
        </a:blipFill>
      </a:bgFillStyleLst>
    </a:fmtScheme>
  </a:themeElements>
  <a:objectDefaults>
    <a:spDef>
      <a:spPr>
        <a:solidFill>
          <a:schemeClr val="bg2"/>
        </a:solidFill>
        <a:ln>
          <a:noFill/>
        </a:ln>
      </a:spPr>
      <a:bodyPr rot="0" spcFirstLastPara="0" vertOverflow="overflow" horzOverflow="overflow" vert="horz" wrap="square" lIns="0" tIns="0" rIns="0" bIns="0" numCol="1" spcCol="0" rtlCol="0" fromWordArt="0" anchor="ctr" anchorCtr="0" forceAA="0" compatLnSpc="1">
        <a:prstTxWarp prst="textNoShape">
          <a:avLst/>
        </a:prstTxWarp>
        <a:noAutofit/>
      </a:bodyPr>
      <a:lstStyle>
        <a:defPPr>
          <a:defRPr/>
        </a:defPPr>
      </a:lstStyle>
      <a:style>
        <a:lnRef idx="2">
          <a:schemeClr val="accent1">
            <a:shade val="50000"/>
          </a:schemeClr>
        </a:lnRef>
        <a:fillRef idx="1">
          <a:schemeClr val="accent1"/>
        </a:fillRef>
        <a:effectRef idx="0">
          <a:schemeClr val="accent1"/>
        </a:effectRef>
        <a:fontRef idx="minor">
          <a:schemeClr val="lt1"/>
        </a:fontRef>
      </a:style>
    </a:spDef>
    <a:lnDef>
      <a:spPr>
        <a:ln w="12700">
          <a:solidFill>
            <a:schemeClr val="bg2"/>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none" lIns="0" tIns="0" rIns="0" bIns="0" rtlCol="0">
        <a:spAutoFit/>
      </a:bodyPr>
      <a:lstStyle>
        <a:defPPr>
          <a:buClr>
            <a:schemeClr val="accent4"/>
          </a:buClr>
          <a:defRPr sz="1400" dirty="0" err="1" smtClean="0"/>
        </a:defPPr>
      </a:lstStyle>
    </a:txDef>
  </a:objectDefaults>
  <a:extraClrSchemeLst/>
</a:theme>
</file>

<file path=ppt/theme/theme3.xml><?xml version="1.0" encoding="utf-8"?>
<a:theme xmlns:a="http://schemas.openxmlformats.org/drawingml/2006/main" name="2_Sidel Template 2013">
  <a:themeElements>
    <a:clrScheme name="Sidel">
      <a:dk1>
        <a:srgbClr val="FFFFFF"/>
      </a:dk1>
      <a:lt1>
        <a:srgbClr val="000000"/>
      </a:lt1>
      <a:dk2>
        <a:srgbClr val="7F7F7F"/>
      </a:dk2>
      <a:lt2>
        <a:srgbClr val="003382"/>
      </a:lt2>
      <a:accent1>
        <a:srgbClr val="3399FF"/>
      </a:accent1>
      <a:accent2>
        <a:srgbClr val="FF9900"/>
      </a:accent2>
      <a:accent3>
        <a:srgbClr val="669900"/>
      </a:accent3>
      <a:accent4>
        <a:srgbClr val="E64B00"/>
      </a:accent4>
      <a:accent5>
        <a:srgbClr val="7F7F7F"/>
      </a:accent5>
      <a:accent6>
        <a:srgbClr val="FF0000"/>
      </a:accent6>
      <a:hlink>
        <a:srgbClr val="669900"/>
      </a:hlink>
      <a:folHlink>
        <a:srgbClr val="E64B00"/>
      </a:folHlink>
    </a:clrScheme>
    <a:fontScheme name="Sidel">
      <a:majorFont>
        <a:latin typeface="Arial"/>
        <a:ea typeface=""/>
        <a:cs typeface=""/>
      </a:majorFont>
      <a:minorFont>
        <a:latin typeface="Arial"/>
        <a:ea typeface=""/>
        <a:cs typeface=""/>
      </a:minorFont>
    </a:fontScheme>
    <a:fmtScheme name="Trek">
      <a:fillStyleLst>
        <a:solidFill>
          <a:schemeClr val="phClr"/>
        </a:solidFill>
        <a:gradFill rotWithShape="1">
          <a:gsLst>
            <a:gs pos="0">
              <a:schemeClr val="phClr">
                <a:tint val="30000"/>
                <a:satMod val="250000"/>
              </a:schemeClr>
            </a:gs>
            <a:gs pos="72000">
              <a:schemeClr val="phClr">
                <a:tint val="75000"/>
                <a:satMod val="210000"/>
              </a:schemeClr>
            </a:gs>
            <a:gs pos="100000">
              <a:schemeClr val="phClr">
                <a:tint val="85000"/>
                <a:satMod val="210000"/>
              </a:schemeClr>
            </a:gs>
          </a:gsLst>
          <a:lin ang="5400000" scaled="1"/>
        </a:gradFill>
        <a:gradFill rotWithShape="1">
          <a:gsLst>
            <a:gs pos="0">
              <a:schemeClr val="phClr">
                <a:tint val="75000"/>
                <a:shade val="85000"/>
                <a:satMod val="230000"/>
              </a:schemeClr>
            </a:gs>
            <a:gs pos="25000">
              <a:schemeClr val="phClr">
                <a:tint val="90000"/>
                <a:shade val="70000"/>
                <a:satMod val="220000"/>
              </a:schemeClr>
            </a:gs>
            <a:gs pos="50000">
              <a:schemeClr val="phClr">
                <a:tint val="90000"/>
                <a:shade val="58000"/>
                <a:satMod val="225000"/>
              </a:schemeClr>
            </a:gs>
            <a:gs pos="65000">
              <a:schemeClr val="phClr">
                <a:tint val="90000"/>
                <a:shade val="58000"/>
                <a:satMod val="225000"/>
              </a:schemeClr>
            </a:gs>
            <a:gs pos="80000">
              <a:schemeClr val="phClr">
                <a:tint val="90000"/>
                <a:shade val="69000"/>
                <a:satMod val="220000"/>
              </a:schemeClr>
            </a:gs>
            <a:gs pos="100000">
              <a:schemeClr val="phClr">
                <a:tint val="77000"/>
                <a:shade val="80000"/>
                <a:satMod val="230000"/>
              </a:schemeClr>
            </a:gs>
          </a:gsLst>
          <a:lin ang="5400000" scaled="1"/>
        </a:gradFill>
      </a:fillStyleLst>
      <a:lnStyleLst>
        <a:ln w="10000" cap="flat" cmpd="sng" algn="ctr">
          <a:solidFill>
            <a:schemeClr val="ph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76200" dist="50800" dir="5400000" rotWithShape="0">
              <a:srgbClr val="4E3B30">
                <a:alpha val="60000"/>
              </a:srgbClr>
            </a:outerShdw>
          </a:effectLst>
        </a:effectStyle>
        <a:effectStyle>
          <a:effectLst>
            <a:outerShdw blurRad="76200" dist="50800" dir="5400000" rotWithShape="0">
              <a:srgbClr val="4E3B30">
                <a:alpha val="60000"/>
              </a:srgbClr>
            </a:outerShdw>
          </a:effectLst>
          <a:scene3d>
            <a:camera prst="orthographicFront">
              <a:rot lat="0" lon="0" rev="0"/>
            </a:camera>
            <a:lightRig rig="threePt" dir="tl">
              <a:rot lat="0" lon="0" rev="0"/>
            </a:lightRig>
          </a:scene3d>
          <a:sp3d prstMaterial="metal">
            <a:bevelT w="10000" h="10000"/>
          </a:sp3d>
        </a:effectStyle>
        <a:effectStyle>
          <a:effectLst>
            <a:outerShdw blurRad="76200" dist="50800" dir="5400000" rotWithShape="0">
              <a:srgbClr val="4E3B30">
                <a:alpha val="60000"/>
              </a:srgbClr>
            </a:outerShdw>
          </a:effectLst>
          <a:scene3d>
            <a:camera prst="obliqueTopLeft" fov="600000">
              <a:rot lat="0" lon="0" rev="0"/>
            </a:camera>
            <a:lightRig rig="balanced" dir="t">
              <a:rot lat="0" lon="0" rev="19200000"/>
            </a:lightRig>
          </a:scene3d>
          <a:sp3d contourW="12700" prstMaterial="matte">
            <a:bevelT w="60000" h="50800"/>
            <a:contourClr>
              <a:schemeClr val="phClr">
                <a:shade val="60000"/>
                <a:satMod val="11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70000"/>
                <a:satMod val="350000"/>
              </a:schemeClr>
            </a:gs>
          </a:gsLst>
          <a:path path="circle">
            <a:fillToRect l="51000" t="-20000" r="200000" b="100000"/>
          </a:path>
        </a:gradFill>
        <a:blipFill>
          <a:blip xmlns:r="http://schemas.openxmlformats.org/officeDocument/2006/relationships" r:embed="rId1">
            <a:duotone>
              <a:schemeClr val="phClr">
                <a:shade val="25000"/>
                <a:satMod val="350000"/>
              </a:schemeClr>
              <a:schemeClr val="phClr">
                <a:tint val="83000"/>
                <a:satMod val="115000"/>
              </a:schemeClr>
            </a:duotone>
          </a:blip>
          <a:tile tx="0" ty="0" sx="120000" sy="120000" flip="xy" algn="t"/>
        </a:blipFill>
      </a:bgFillStyleLst>
    </a:fmtScheme>
  </a:themeElements>
  <a:objectDefaults>
    <a:spDef>
      <a:spPr>
        <a:solidFill>
          <a:schemeClr val="bg2"/>
        </a:solidFill>
        <a:ln>
          <a:noFill/>
        </a:ln>
      </a:spPr>
      <a:bodyPr rot="0" spcFirstLastPara="0" vertOverflow="overflow" horzOverflow="overflow" vert="horz" wrap="square" lIns="0" tIns="0" rIns="0" bIns="0" numCol="1" spcCol="0" rtlCol="0" fromWordArt="0" anchor="ctr" anchorCtr="0" forceAA="0" compatLnSpc="1">
        <a:prstTxWarp prst="textNoShape">
          <a:avLst/>
        </a:prstTxWarp>
        <a:noAutofit/>
      </a:bodyPr>
      <a:lstStyle>
        <a:defPPr>
          <a:defRPr/>
        </a:defPPr>
      </a:lstStyle>
      <a:style>
        <a:lnRef idx="2">
          <a:schemeClr val="accent1">
            <a:shade val="50000"/>
          </a:schemeClr>
        </a:lnRef>
        <a:fillRef idx="1">
          <a:schemeClr val="accent1"/>
        </a:fillRef>
        <a:effectRef idx="0">
          <a:schemeClr val="accent1"/>
        </a:effectRef>
        <a:fontRef idx="minor">
          <a:schemeClr val="lt1"/>
        </a:fontRef>
      </a:style>
    </a:spDef>
    <a:lnDef>
      <a:spPr>
        <a:ln w="12700">
          <a:solidFill>
            <a:schemeClr val="bg2"/>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none" lIns="0" tIns="0" rIns="0" bIns="0" rtlCol="0">
        <a:spAutoFit/>
      </a:bodyPr>
      <a:lstStyle>
        <a:defPPr>
          <a:buClr>
            <a:schemeClr val="accent4"/>
          </a:buClr>
          <a:defRPr sz="1400" dirty="0" err="1" smtClean="0"/>
        </a:defPPr>
      </a:lstStyle>
    </a:txDef>
  </a:objectDefaults>
  <a:extraClrSchemeLst/>
</a:theme>
</file>

<file path=ppt/theme/theme30.xml><?xml version="1.0" encoding="utf-8"?>
<a:theme xmlns:a="http://schemas.openxmlformats.org/drawingml/2006/main" name="29_Sidel Template 2013">
  <a:themeElements>
    <a:clrScheme name="Sidel">
      <a:dk1>
        <a:srgbClr val="FFFFFF"/>
      </a:dk1>
      <a:lt1>
        <a:srgbClr val="000000"/>
      </a:lt1>
      <a:dk2>
        <a:srgbClr val="7F7F7F"/>
      </a:dk2>
      <a:lt2>
        <a:srgbClr val="003382"/>
      </a:lt2>
      <a:accent1>
        <a:srgbClr val="3399FF"/>
      </a:accent1>
      <a:accent2>
        <a:srgbClr val="FF9900"/>
      </a:accent2>
      <a:accent3>
        <a:srgbClr val="669900"/>
      </a:accent3>
      <a:accent4>
        <a:srgbClr val="E64B00"/>
      </a:accent4>
      <a:accent5>
        <a:srgbClr val="7F7F7F"/>
      </a:accent5>
      <a:accent6>
        <a:srgbClr val="FF0000"/>
      </a:accent6>
      <a:hlink>
        <a:srgbClr val="669900"/>
      </a:hlink>
      <a:folHlink>
        <a:srgbClr val="E64B00"/>
      </a:folHlink>
    </a:clrScheme>
    <a:fontScheme name="Sidel">
      <a:majorFont>
        <a:latin typeface="Arial"/>
        <a:ea typeface=""/>
        <a:cs typeface=""/>
      </a:majorFont>
      <a:minorFont>
        <a:latin typeface="Arial"/>
        <a:ea typeface=""/>
        <a:cs typeface=""/>
      </a:minorFont>
    </a:fontScheme>
    <a:fmtScheme name="Trek">
      <a:fillStyleLst>
        <a:solidFill>
          <a:schemeClr val="phClr"/>
        </a:solidFill>
        <a:gradFill rotWithShape="1">
          <a:gsLst>
            <a:gs pos="0">
              <a:schemeClr val="phClr">
                <a:tint val="30000"/>
                <a:satMod val="250000"/>
              </a:schemeClr>
            </a:gs>
            <a:gs pos="72000">
              <a:schemeClr val="phClr">
                <a:tint val="75000"/>
                <a:satMod val="210000"/>
              </a:schemeClr>
            </a:gs>
            <a:gs pos="100000">
              <a:schemeClr val="phClr">
                <a:tint val="85000"/>
                <a:satMod val="210000"/>
              </a:schemeClr>
            </a:gs>
          </a:gsLst>
          <a:lin ang="5400000" scaled="1"/>
        </a:gradFill>
        <a:gradFill rotWithShape="1">
          <a:gsLst>
            <a:gs pos="0">
              <a:schemeClr val="phClr">
                <a:tint val="75000"/>
                <a:shade val="85000"/>
                <a:satMod val="230000"/>
              </a:schemeClr>
            </a:gs>
            <a:gs pos="25000">
              <a:schemeClr val="phClr">
                <a:tint val="90000"/>
                <a:shade val="70000"/>
                <a:satMod val="220000"/>
              </a:schemeClr>
            </a:gs>
            <a:gs pos="50000">
              <a:schemeClr val="phClr">
                <a:tint val="90000"/>
                <a:shade val="58000"/>
                <a:satMod val="225000"/>
              </a:schemeClr>
            </a:gs>
            <a:gs pos="65000">
              <a:schemeClr val="phClr">
                <a:tint val="90000"/>
                <a:shade val="58000"/>
                <a:satMod val="225000"/>
              </a:schemeClr>
            </a:gs>
            <a:gs pos="80000">
              <a:schemeClr val="phClr">
                <a:tint val="90000"/>
                <a:shade val="69000"/>
                <a:satMod val="220000"/>
              </a:schemeClr>
            </a:gs>
            <a:gs pos="100000">
              <a:schemeClr val="phClr">
                <a:tint val="77000"/>
                <a:shade val="80000"/>
                <a:satMod val="230000"/>
              </a:schemeClr>
            </a:gs>
          </a:gsLst>
          <a:lin ang="5400000" scaled="1"/>
        </a:gradFill>
      </a:fillStyleLst>
      <a:lnStyleLst>
        <a:ln w="10000" cap="flat" cmpd="sng" algn="ctr">
          <a:solidFill>
            <a:schemeClr val="ph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76200" dist="50800" dir="5400000" rotWithShape="0">
              <a:srgbClr val="4E3B30">
                <a:alpha val="60000"/>
              </a:srgbClr>
            </a:outerShdw>
          </a:effectLst>
        </a:effectStyle>
        <a:effectStyle>
          <a:effectLst>
            <a:outerShdw blurRad="76200" dist="50800" dir="5400000" rotWithShape="0">
              <a:srgbClr val="4E3B30">
                <a:alpha val="60000"/>
              </a:srgbClr>
            </a:outerShdw>
          </a:effectLst>
          <a:scene3d>
            <a:camera prst="orthographicFront">
              <a:rot lat="0" lon="0" rev="0"/>
            </a:camera>
            <a:lightRig rig="threePt" dir="tl">
              <a:rot lat="0" lon="0" rev="0"/>
            </a:lightRig>
          </a:scene3d>
          <a:sp3d prstMaterial="metal">
            <a:bevelT w="10000" h="10000"/>
          </a:sp3d>
        </a:effectStyle>
        <a:effectStyle>
          <a:effectLst>
            <a:outerShdw blurRad="76200" dist="50800" dir="5400000" rotWithShape="0">
              <a:srgbClr val="4E3B30">
                <a:alpha val="60000"/>
              </a:srgbClr>
            </a:outerShdw>
          </a:effectLst>
          <a:scene3d>
            <a:camera prst="obliqueTopLeft" fov="600000">
              <a:rot lat="0" lon="0" rev="0"/>
            </a:camera>
            <a:lightRig rig="balanced" dir="t">
              <a:rot lat="0" lon="0" rev="19200000"/>
            </a:lightRig>
          </a:scene3d>
          <a:sp3d contourW="12700" prstMaterial="matte">
            <a:bevelT w="60000" h="50800"/>
            <a:contourClr>
              <a:schemeClr val="phClr">
                <a:shade val="60000"/>
                <a:satMod val="11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70000"/>
                <a:satMod val="350000"/>
              </a:schemeClr>
            </a:gs>
          </a:gsLst>
          <a:path path="circle">
            <a:fillToRect l="51000" t="-20000" r="200000" b="100000"/>
          </a:path>
        </a:gradFill>
        <a:blipFill>
          <a:blip xmlns:r="http://schemas.openxmlformats.org/officeDocument/2006/relationships" r:embed="rId1">
            <a:duotone>
              <a:schemeClr val="phClr">
                <a:shade val="25000"/>
                <a:satMod val="350000"/>
              </a:schemeClr>
              <a:schemeClr val="phClr">
                <a:tint val="83000"/>
                <a:satMod val="115000"/>
              </a:schemeClr>
            </a:duotone>
          </a:blip>
          <a:tile tx="0" ty="0" sx="120000" sy="120000" flip="xy" algn="t"/>
        </a:blipFill>
      </a:bgFillStyleLst>
    </a:fmtScheme>
  </a:themeElements>
  <a:objectDefaults>
    <a:spDef>
      <a:spPr>
        <a:solidFill>
          <a:schemeClr val="bg2"/>
        </a:solidFill>
        <a:ln>
          <a:noFill/>
        </a:ln>
      </a:spPr>
      <a:bodyPr rot="0" spcFirstLastPara="0" vertOverflow="overflow" horzOverflow="overflow" vert="horz" wrap="square" lIns="0" tIns="0" rIns="0" bIns="0" numCol="1" spcCol="0" rtlCol="0" fromWordArt="0" anchor="ctr" anchorCtr="0" forceAA="0" compatLnSpc="1">
        <a:prstTxWarp prst="textNoShape">
          <a:avLst/>
        </a:prstTxWarp>
        <a:noAutofit/>
      </a:bodyPr>
      <a:lstStyle>
        <a:defPPr>
          <a:defRPr/>
        </a:defPPr>
      </a:lstStyle>
      <a:style>
        <a:lnRef idx="2">
          <a:schemeClr val="accent1">
            <a:shade val="50000"/>
          </a:schemeClr>
        </a:lnRef>
        <a:fillRef idx="1">
          <a:schemeClr val="accent1"/>
        </a:fillRef>
        <a:effectRef idx="0">
          <a:schemeClr val="accent1"/>
        </a:effectRef>
        <a:fontRef idx="minor">
          <a:schemeClr val="lt1"/>
        </a:fontRef>
      </a:style>
    </a:spDef>
    <a:lnDef>
      <a:spPr>
        <a:ln w="12700">
          <a:solidFill>
            <a:schemeClr val="bg2"/>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none" lIns="0" tIns="0" rIns="0" bIns="0" rtlCol="0">
        <a:spAutoFit/>
      </a:bodyPr>
      <a:lstStyle>
        <a:defPPr>
          <a:buClr>
            <a:schemeClr val="accent4"/>
          </a:buClr>
          <a:defRPr sz="1400" dirty="0" err="1" smtClean="0"/>
        </a:defPPr>
      </a:lstStyle>
    </a:txDef>
  </a:objectDefaults>
  <a:extraClrSchemeLst/>
</a:theme>
</file>

<file path=ppt/theme/theme31.xml><?xml version="1.0" encoding="utf-8"?>
<a:theme xmlns:a="http://schemas.openxmlformats.org/drawingml/2006/main" name="30_Sidel Template 2013">
  <a:themeElements>
    <a:clrScheme name="Sidel">
      <a:dk1>
        <a:srgbClr val="FFFFFF"/>
      </a:dk1>
      <a:lt1>
        <a:srgbClr val="000000"/>
      </a:lt1>
      <a:dk2>
        <a:srgbClr val="7F7F7F"/>
      </a:dk2>
      <a:lt2>
        <a:srgbClr val="003382"/>
      </a:lt2>
      <a:accent1>
        <a:srgbClr val="3399FF"/>
      </a:accent1>
      <a:accent2>
        <a:srgbClr val="FF9900"/>
      </a:accent2>
      <a:accent3>
        <a:srgbClr val="669900"/>
      </a:accent3>
      <a:accent4>
        <a:srgbClr val="E64B00"/>
      </a:accent4>
      <a:accent5>
        <a:srgbClr val="7F7F7F"/>
      </a:accent5>
      <a:accent6>
        <a:srgbClr val="FF0000"/>
      </a:accent6>
      <a:hlink>
        <a:srgbClr val="669900"/>
      </a:hlink>
      <a:folHlink>
        <a:srgbClr val="E64B00"/>
      </a:folHlink>
    </a:clrScheme>
    <a:fontScheme name="Sidel">
      <a:majorFont>
        <a:latin typeface="Arial"/>
        <a:ea typeface=""/>
        <a:cs typeface=""/>
      </a:majorFont>
      <a:minorFont>
        <a:latin typeface="Arial"/>
        <a:ea typeface=""/>
        <a:cs typeface=""/>
      </a:minorFont>
    </a:fontScheme>
    <a:fmtScheme name="Trek">
      <a:fillStyleLst>
        <a:solidFill>
          <a:schemeClr val="phClr"/>
        </a:solidFill>
        <a:gradFill rotWithShape="1">
          <a:gsLst>
            <a:gs pos="0">
              <a:schemeClr val="phClr">
                <a:tint val="30000"/>
                <a:satMod val="250000"/>
              </a:schemeClr>
            </a:gs>
            <a:gs pos="72000">
              <a:schemeClr val="phClr">
                <a:tint val="75000"/>
                <a:satMod val="210000"/>
              </a:schemeClr>
            </a:gs>
            <a:gs pos="100000">
              <a:schemeClr val="phClr">
                <a:tint val="85000"/>
                <a:satMod val="210000"/>
              </a:schemeClr>
            </a:gs>
          </a:gsLst>
          <a:lin ang="5400000" scaled="1"/>
        </a:gradFill>
        <a:gradFill rotWithShape="1">
          <a:gsLst>
            <a:gs pos="0">
              <a:schemeClr val="phClr">
                <a:tint val="75000"/>
                <a:shade val="85000"/>
                <a:satMod val="230000"/>
              </a:schemeClr>
            </a:gs>
            <a:gs pos="25000">
              <a:schemeClr val="phClr">
                <a:tint val="90000"/>
                <a:shade val="70000"/>
                <a:satMod val="220000"/>
              </a:schemeClr>
            </a:gs>
            <a:gs pos="50000">
              <a:schemeClr val="phClr">
                <a:tint val="90000"/>
                <a:shade val="58000"/>
                <a:satMod val="225000"/>
              </a:schemeClr>
            </a:gs>
            <a:gs pos="65000">
              <a:schemeClr val="phClr">
                <a:tint val="90000"/>
                <a:shade val="58000"/>
                <a:satMod val="225000"/>
              </a:schemeClr>
            </a:gs>
            <a:gs pos="80000">
              <a:schemeClr val="phClr">
                <a:tint val="90000"/>
                <a:shade val="69000"/>
                <a:satMod val="220000"/>
              </a:schemeClr>
            </a:gs>
            <a:gs pos="100000">
              <a:schemeClr val="phClr">
                <a:tint val="77000"/>
                <a:shade val="80000"/>
                <a:satMod val="230000"/>
              </a:schemeClr>
            </a:gs>
          </a:gsLst>
          <a:lin ang="5400000" scaled="1"/>
        </a:gradFill>
      </a:fillStyleLst>
      <a:lnStyleLst>
        <a:ln w="10000" cap="flat" cmpd="sng" algn="ctr">
          <a:solidFill>
            <a:schemeClr val="ph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76200" dist="50800" dir="5400000" rotWithShape="0">
              <a:srgbClr val="4E3B30">
                <a:alpha val="60000"/>
              </a:srgbClr>
            </a:outerShdw>
          </a:effectLst>
        </a:effectStyle>
        <a:effectStyle>
          <a:effectLst>
            <a:outerShdw blurRad="76200" dist="50800" dir="5400000" rotWithShape="0">
              <a:srgbClr val="4E3B30">
                <a:alpha val="60000"/>
              </a:srgbClr>
            </a:outerShdw>
          </a:effectLst>
          <a:scene3d>
            <a:camera prst="orthographicFront">
              <a:rot lat="0" lon="0" rev="0"/>
            </a:camera>
            <a:lightRig rig="threePt" dir="tl">
              <a:rot lat="0" lon="0" rev="0"/>
            </a:lightRig>
          </a:scene3d>
          <a:sp3d prstMaterial="metal">
            <a:bevelT w="10000" h="10000"/>
          </a:sp3d>
        </a:effectStyle>
        <a:effectStyle>
          <a:effectLst>
            <a:outerShdw blurRad="76200" dist="50800" dir="5400000" rotWithShape="0">
              <a:srgbClr val="4E3B30">
                <a:alpha val="60000"/>
              </a:srgbClr>
            </a:outerShdw>
          </a:effectLst>
          <a:scene3d>
            <a:camera prst="obliqueTopLeft" fov="600000">
              <a:rot lat="0" lon="0" rev="0"/>
            </a:camera>
            <a:lightRig rig="balanced" dir="t">
              <a:rot lat="0" lon="0" rev="19200000"/>
            </a:lightRig>
          </a:scene3d>
          <a:sp3d contourW="12700" prstMaterial="matte">
            <a:bevelT w="60000" h="50800"/>
            <a:contourClr>
              <a:schemeClr val="phClr">
                <a:shade val="60000"/>
                <a:satMod val="11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70000"/>
                <a:satMod val="350000"/>
              </a:schemeClr>
            </a:gs>
          </a:gsLst>
          <a:path path="circle">
            <a:fillToRect l="51000" t="-20000" r="200000" b="100000"/>
          </a:path>
        </a:gradFill>
        <a:blipFill>
          <a:blip xmlns:r="http://schemas.openxmlformats.org/officeDocument/2006/relationships" r:embed="rId1">
            <a:duotone>
              <a:schemeClr val="phClr">
                <a:shade val="25000"/>
                <a:satMod val="350000"/>
              </a:schemeClr>
              <a:schemeClr val="phClr">
                <a:tint val="83000"/>
                <a:satMod val="115000"/>
              </a:schemeClr>
            </a:duotone>
          </a:blip>
          <a:tile tx="0" ty="0" sx="120000" sy="120000" flip="xy" algn="t"/>
        </a:blipFill>
      </a:bgFillStyleLst>
    </a:fmtScheme>
  </a:themeElements>
  <a:objectDefaults>
    <a:spDef>
      <a:spPr>
        <a:solidFill>
          <a:schemeClr val="bg2"/>
        </a:solidFill>
        <a:ln>
          <a:noFill/>
        </a:ln>
      </a:spPr>
      <a:bodyPr rot="0" spcFirstLastPara="0" vertOverflow="overflow" horzOverflow="overflow" vert="horz" wrap="square" lIns="0" tIns="0" rIns="0" bIns="0" numCol="1" spcCol="0" rtlCol="0" fromWordArt="0" anchor="ctr" anchorCtr="0" forceAA="0" compatLnSpc="1">
        <a:prstTxWarp prst="textNoShape">
          <a:avLst/>
        </a:prstTxWarp>
        <a:noAutofit/>
      </a:bodyPr>
      <a:lstStyle>
        <a:defPPr>
          <a:defRPr/>
        </a:defPPr>
      </a:lstStyle>
      <a:style>
        <a:lnRef idx="2">
          <a:schemeClr val="accent1">
            <a:shade val="50000"/>
          </a:schemeClr>
        </a:lnRef>
        <a:fillRef idx="1">
          <a:schemeClr val="accent1"/>
        </a:fillRef>
        <a:effectRef idx="0">
          <a:schemeClr val="accent1"/>
        </a:effectRef>
        <a:fontRef idx="minor">
          <a:schemeClr val="lt1"/>
        </a:fontRef>
      </a:style>
    </a:spDef>
    <a:lnDef>
      <a:spPr>
        <a:ln w="12700">
          <a:solidFill>
            <a:schemeClr val="bg2"/>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none" lIns="0" tIns="0" rIns="0" bIns="0" rtlCol="0">
        <a:spAutoFit/>
      </a:bodyPr>
      <a:lstStyle>
        <a:defPPr>
          <a:buClr>
            <a:schemeClr val="accent4"/>
          </a:buClr>
          <a:defRPr sz="1400" dirty="0" err="1" smtClean="0"/>
        </a:defPPr>
      </a:lstStyle>
    </a:txDef>
  </a:objectDefaults>
  <a:extraClrSchemeLst/>
</a:theme>
</file>

<file path=ppt/theme/theme32.xml><?xml version="1.0" encoding="utf-8"?>
<a:theme xmlns:a="http://schemas.openxmlformats.org/drawingml/2006/main" name="31_Sidel Template 2013">
  <a:themeElements>
    <a:clrScheme name="Sidel">
      <a:dk1>
        <a:srgbClr val="FFFFFF"/>
      </a:dk1>
      <a:lt1>
        <a:srgbClr val="000000"/>
      </a:lt1>
      <a:dk2>
        <a:srgbClr val="7F7F7F"/>
      </a:dk2>
      <a:lt2>
        <a:srgbClr val="003382"/>
      </a:lt2>
      <a:accent1>
        <a:srgbClr val="3399FF"/>
      </a:accent1>
      <a:accent2>
        <a:srgbClr val="FF9900"/>
      </a:accent2>
      <a:accent3>
        <a:srgbClr val="669900"/>
      </a:accent3>
      <a:accent4>
        <a:srgbClr val="E64B00"/>
      </a:accent4>
      <a:accent5>
        <a:srgbClr val="7F7F7F"/>
      </a:accent5>
      <a:accent6>
        <a:srgbClr val="FF0000"/>
      </a:accent6>
      <a:hlink>
        <a:srgbClr val="669900"/>
      </a:hlink>
      <a:folHlink>
        <a:srgbClr val="E64B00"/>
      </a:folHlink>
    </a:clrScheme>
    <a:fontScheme name="Sidel">
      <a:majorFont>
        <a:latin typeface="Arial"/>
        <a:ea typeface=""/>
        <a:cs typeface=""/>
      </a:majorFont>
      <a:minorFont>
        <a:latin typeface="Arial"/>
        <a:ea typeface=""/>
        <a:cs typeface=""/>
      </a:minorFont>
    </a:fontScheme>
    <a:fmtScheme name="Trek">
      <a:fillStyleLst>
        <a:solidFill>
          <a:schemeClr val="phClr"/>
        </a:solidFill>
        <a:gradFill rotWithShape="1">
          <a:gsLst>
            <a:gs pos="0">
              <a:schemeClr val="phClr">
                <a:tint val="30000"/>
                <a:satMod val="250000"/>
              </a:schemeClr>
            </a:gs>
            <a:gs pos="72000">
              <a:schemeClr val="phClr">
                <a:tint val="75000"/>
                <a:satMod val="210000"/>
              </a:schemeClr>
            </a:gs>
            <a:gs pos="100000">
              <a:schemeClr val="phClr">
                <a:tint val="85000"/>
                <a:satMod val="210000"/>
              </a:schemeClr>
            </a:gs>
          </a:gsLst>
          <a:lin ang="5400000" scaled="1"/>
        </a:gradFill>
        <a:gradFill rotWithShape="1">
          <a:gsLst>
            <a:gs pos="0">
              <a:schemeClr val="phClr">
                <a:tint val="75000"/>
                <a:shade val="85000"/>
                <a:satMod val="230000"/>
              </a:schemeClr>
            </a:gs>
            <a:gs pos="25000">
              <a:schemeClr val="phClr">
                <a:tint val="90000"/>
                <a:shade val="70000"/>
                <a:satMod val="220000"/>
              </a:schemeClr>
            </a:gs>
            <a:gs pos="50000">
              <a:schemeClr val="phClr">
                <a:tint val="90000"/>
                <a:shade val="58000"/>
                <a:satMod val="225000"/>
              </a:schemeClr>
            </a:gs>
            <a:gs pos="65000">
              <a:schemeClr val="phClr">
                <a:tint val="90000"/>
                <a:shade val="58000"/>
                <a:satMod val="225000"/>
              </a:schemeClr>
            </a:gs>
            <a:gs pos="80000">
              <a:schemeClr val="phClr">
                <a:tint val="90000"/>
                <a:shade val="69000"/>
                <a:satMod val="220000"/>
              </a:schemeClr>
            </a:gs>
            <a:gs pos="100000">
              <a:schemeClr val="phClr">
                <a:tint val="77000"/>
                <a:shade val="80000"/>
                <a:satMod val="230000"/>
              </a:schemeClr>
            </a:gs>
          </a:gsLst>
          <a:lin ang="5400000" scaled="1"/>
        </a:gradFill>
      </a:fillStyleLst>
      <a:lnStyleLst>
        <a:ln w="10000" cap="flat" cmpd="sng" algn="ctr">
          <a:solidFill>
            <a:schemeClr val="ph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76200" dist="50800" dir="5400000" rotWithShape="0">
              <a:srgbClr val="4E3B30">
                <a:alpha val="60000"/>
              </a:srgbClr>
            </a:outerShdw>
          </a:effectLst>
        </a:effectStyle>
        <a:effectStyle>
          <a:effectLst>
            <a:outerShdw blurRad="76200" dist="50800" dir="5400000" rotWithShape="0">
              <a:srgbClr val="4E3B30">
                <a:alpha val="60000"/>
              </a:srgbClr>
            </a:outerShdw>
          </a:effectLst>
          <a:scene3d>
            <a:camera prst="orthographicFront">
              <a:rot lat="0" lon="0" rev="0"/>
            </a:camera>
            <a:lightRig rig="threePt" dir="tl">
              <a:rot lat="0" lon="0" rev="0"/>
            </a:lightRig>
          </a:scene3d>
          <a:sp3d prstMaterial="metal">
            <a:bevelT w="10000" h="10000"/>
          </a:sp3d>
        </a:effectStyle>
        <a:effectStyle>
          <a:effectLst>
            <a:outerShdw blurRad="76200" dist="50800" dir="5400000" rotWithShape="0">
              <a:srgbClr val="4E3B30">
                <a:alpha val="60000"/>
              </a:srgbClr>
            </a:outerShdw>
          </a:effectLst>
          <a:scene3d>
            <a:camera prst="obliqueTopLeft" fov="600000">
              <a:rot lat="0" lon="0" rev="0"/>
            </a:camera>
            <a:lightRig rig="balanced" dir="t">
              <a:rot lat="0" lon="0" rev="19200000"/>
            </a:lightRig>
          </a:scene3d>
          <a:sp3d contourW="12700" prstMaterial="matte">
            <a:bevelT w="60000" h="50800"/>
            <a:contourClr>
              <a:schemeClr val="phClr">
                <a:shade val="60000"/>
                <a:satMod val="11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70000"/>
                <a:satMod val="350000"/>
              </a:schemeClr>
            </a:gs>
          </a:gsLst>
          <a:path path="circle">
            <a:fillToRect l="51000" t="-20000" r="200000" b="100000"/>
          </a:path>
        </a:gradFill>
        <a:blipFill>
          <a:blip xmlns:r="http://schemas.openxmlformats.org/officeDocument/2006/relationships" r:embed="rId1">
            <a:duotone>
              <a:schemeClr val="phClr">
                <a:shade val="25000"/>
                <a:satMod val="350000"/>
              </a:schemeClr>
              <a:schemeClr val="phClr">
                <a:tint val="83000"/>
                <a:satMod val="115000"/>
              </a:schemeClr>
            </a:duotone>
          </a:blip>
          <a:tile tx="0" ty="0" sx="120000" sy="120000" flip="xy" algn="t"/>
        </a:blipFill>
      </a:bgFillStyleLst>
    </a:fmtScheme>
  </a:themeElements>
  <a:objectDefaults>
    <a:spDef>
      <a:spPr>
        <a:solidFill>
          <a:schemeClr val="bg2"/>
        </a:solidFill>
        <a:ln>
          <a:noFill/>
        </a:ln>
      </a:spPr>
      <a:bodyPr rot="0" spcFirstLastPara="0" vertOverflow="overflow" horzOverflow="overflow" vert="horz" wrap="square" lIns="0" tIns="0" rIns="0" bIns="0" numCol="1" spcCol="0" rtlCol="0" fromWordArt="0" anchor="ctr" anchorCtr="0" forceAA="0" compatLnSpc="1">
        <a:prstTxWarp prst="textNoShape">
          <a:avLst/>
        </a:prstTxWarp>
        <a:noAutofit/>
      </a:bodyPr>
      <a:lstStyle>
        <a:defPPr>
          <a:defRPr/>
        </a:defPPr>
      </a:lstStyle>
      <a:style>
        <a:lnRef idx="2">
          <a:schemeClr val="accent1">
            <a:shade val="50000"/>
          </a:schemeClr>
        </a:lnRef>
        <a:fillRef idx="1">
          <a:schemeClr val="accent1"/>
        </a:fillRef>
        <a:effectRef idx="0">
          <a:schemeClr val="accent1"/>
        </a:effectRef>
        <a:fontRef idx="minor">
          <a:schemeClr val="lt1"/>
        </a:fontRef>
      </a:style>
    </a:spDef>
    <a:lnDef>
      <a:spPr>
        <a:ln w="12700">
          <a:solidFill>
            <a:schemeClr val="bg2"/>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none" lIns="0" tIns="0" rIns="0" bIns="0" rtlCol="0">
        <a:spAutoFit/>
      </a:bodyPr>
      <a:lstStyle>
        <a:defPPr>
          <a:buClr>
            <a:schemeClr val="accent4"/>
          </a:buClr>
          <a:defRPr sz="1400" dirty="0" err="1" smtClean="0"/>
        </a:defPPr>
      </a:lstStyle>
    </a:txDef>
  </a:objectDefaults>
  <a:extraClrSchemeLst/>
</a:theme>
</file>

<file path=ppt/theme/theme33.xml><?xml version="1.0" encoding="utf-8"?>
<a:theme xmlns:a="http://schemas.openxmlformats.org/drawingml/2006/main" name="32_Sidel Template 2013">
  <a:themeElements>
    <a:clrScheme name="Sidel">
      <a:dk1>
        <a:srgbClr val="FFFFFF"/>
      </a:dk1>
      <a:lt1>
        <a:srgbClr val="000000"/>
      </a:lt1>
      <a:dk2>
        <a:srgbClr val="7F7F7F"/>
      </a:dk2>
      <a:lt2>
        <a:srgbClr val="003382"/>
      </a:lt2>
      <a:accent1>
        <a:srgbClr val="3399FF"/>
      </a:accent1>
      <a:accent2>
        <a:srgbClr val="FF9900"/>
      </a:accent2>
      <a:accent3>
        <a:srgbClr val="669900"/>
      </a:accent3>
      <a:accent4>
        <a:srgbClr val="E64B00"/>
      </a:accent4>
      <a:accent5>
        <a:srgbClr val="7F7F7F"/>
      </a:accent5>
      <a:accent6>
        <a:srgbClr val="FF0000"/>
      </a:accent6>
      <a:hlink>
        <a:srgbClr val="669900"/>
      </a:hlink>
      <a:folHlink>
        <a:srgbClr val="E64B00"/>
      </a:folHlink>
    </a:clrScheme>
    <a:fontScheme name="Sidel">
      <a:majorFont>
        <a:latin typeface="Arial"/>
        <a:ea typeface=""/>
        <a:cs typeface=""/>
      </a:majorFont>
      <a:minorFont>
        <a:latin typeface="Arial"/>
        <a:ea typeface=""/>
        <a:cs typeface=""/>
      </a:minorFont>
    </a:fontScheme>
    <a:fmtScheme name="Trek">
      <a:fillStyleLst>
        <a:solidFill>
          <a:schemeClr val="phClr"/>
        </a:solidFill>
        <a:gradFill rotWithShape="1">
          <a:gsLst>
            <a:gs pos="0">
              <a:schemeClr val="phClr">
                <a:tint val="30000"/>
                <a:satMod val="250000"/>
              </a:schemeClr>
            </a:gs>
            <a:gs pos="72000">
              <a:schemeClr val="phClr">
                <a:tint val="75000"/>
                <a:satMod val="210000"/>
              </a:schemeClr>
            </a:gs>
            <a:gs pos="100000">
              <a:schemeClr val="phClr">
                <a:tint val="85000"/>
                <a:satMod val="210000"/>
              </a:schemeClr>
            </a:gs>
          </a:gsLst>
          <a:lin ang="5400000" scaled="1"/>
        </a:gradFill>
        <a:gradFill rotWithShape="1">
          <a:gsLst>
            <a:gs pos="0">
              <a:schemeClr val="phClr">
                <a:tint val="75000"/>
                <a:shade val="85000"/>
                <a:satMod val="230000"/>
              </a:schemeClr>
            </a:gs>
            <a:gs pos="25000">
              <a:schemeClr val="phClr">
                <a:tint val="90000"/>
                <a:shade val="70000"/>
                <a:satMod val="220000"/>
              </a:schemeClr>
            </a:gs>
            <a:gs pos="50000">
              <a:schemeClr val="phClr">
                <a:tint val="90000"/>
                <a:shade val="58000"/>
                <a:satMod val="225000"/>
              </a:schemeClr>
            </a:gs>
            <a:gs pos="65000">
              <a:schemeClr val="phClr">
                <a:tint val="90000"/>
                <a:shade val="58000"/>
                <a:satMod val="225000"/>
              </a:schemeClr>
            </a:gs>
            <a:gs pos="80000">
              <a:schemeClr val="phClr">
                <a:tint val="90000"/>
                <a:shade val="69000"/>
                <a:satMod val="220000"/>
              </a:schemeClr>
            </a:gs>
            <a:gs pos="100000">
              <a:schemeClr val="phClr">
                <a:tint val="77000"/>
                <a:shade val="80000"/>
                <a:satMod val="230000"/>
              </a:schemeClr>
            </a:gs>
          </a:gsLst>
          <a:lin ang="5400000" scaled="1"/>
        </a:gradFill>
      </a:fillStyleLst>
      <a:lnStyleLst>
        <a:ln w="10000" cap="flat" cmpd="sng" algn="ctr">
          <a:solidFill>
            <a:schemeClr val="ph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76200" dist="50800" dir="5400000" rotWithShape="0">
              <a:srgbClr val="4E3B30">
                <a:alpha val="60000"/>
              </a:srgbClr>
            </a:outerShdw>
          </a:effectLst>
        </a:effectStyle>
        <a:effectStyle>
          <a:effectLst>
            <a:outerShdw blurRad="76200" dist="50800" dir="5400000" rotWithShape="0">
              <a:srgbClr val="4E3B30">
                <a:alpha val="60000"/>
              </a:srgbClr>
            </a:outerShdw>
          </a:effectLst>
          <a:scene3d>
            <a:camera prst="orthographicFront">
              <a:rot lat="0" lon="0" rev="0"/>
            </a:camera>
            <a:lightRig rig="threePt" dir="tl">
              <a:rot lat="0" lon="0" rev="0"/>
            </a:lightRig>
          </a:scene3d>
          <a:sp3d prstMaterial="metal">
            <a:bevelT w="10000" h="10000"/>
          </a:sp3d>
        </a:effectStyle>
        <a:effectStyle>
          <a:effectLst>
            <a:outerShdw blurRad="76200" dist="50800" dir="5400000" rotWithShape="0">
              <a:srgbClr val="4E3B30">
                <a:alpha val="60000"/>
              </a:srgbClr>
            </a:outerShdw>
          </a:effectLst>
          <a:scene3d>
            <a:camera prst="obliqueTopLeft" fov="600000">
              <a:rot lat="0" lon="0" rev="0"/>
            </a:camera>
            <a:lightRig rig="balanced" dir="t">
              <a:rot lat="0" lon="0" rev="19200000"/>
            </a:lightRig>
          </a:scene3d>
          <a:sp3d contourW="12700" prstMaterial="matte">
            <a:bevelT w="60000" h="50800"/>
            <a:contourClr>
              <a:schemeClr val="phClr">
                <a:shade val="60000"/>
                <a:satMod val="11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70000"/>
                <a:satMod val="350000"/>
              </a:schemeClr>
            </a:gs>
          </a:gsLst>
          <a:path path="circle">
            <a:fillToRect l="51000" t="-20000" r="200000" b="100000"/>
          </a:path>
        </a:gradFill>
        <a:blipFill>
          <a:blip xmlns:r="http://schemas.openxmlformats.org/officeDocument/2006/relationships" r:embed="rId1">
            <a:duotone>
              <a:schemeClr val="phClr">
                <a:shade val="25000"/>
                <a:satMod val="350000"/>
              </a:schemeClr>
              <a:schemeClr val="phClr">
                <a:tint val="83000"/>
                <a:satMod val="115000"/>
              </a:schemeClr>
            </a:duotone>
          </a:blip>
          <a:tile tx="0" ty="0" sx="120000" sy="120000" flip="xy" algn="t"/>
        </a:blipFill>
      </a:bgFillStyleLst>
    </a:fmtScheme>
  </a:themeElements>
  <a:objectDefaults>
    <a:spDef>
      <a:spPr>
        <a:solidFill>
          <a:schemeClr val="bg2"/>
        </a:solidFill>
        <a:ln>
          <a:noFill/>
        </a:ln>
      </a:spPr>
      <a:bodyPr rot="0" spcFirstLastPara="0" vertOverflow="overflow" horzOverflow="overflow" vert="horz" wrap="square" lIns="0" tIns="0" rIns="0" bIns="0" numCol="1" spcCol="0" rtlCol="0" fromWordArt="0" anchor="ctr" anchorCtr="0" forceAA="0" compatLnSpc="1">
        <a:prstTxWarp prst="textNoShape">
          <a:avLst/>
        </a:prstTxWarp>
        <a:noAutofit/>
      </a:bodyPr>
      <a:lstStyle>
        <a:defPPr>
          <a:defRPr/>
        </a:defPPr>
      </a:lstStyle>
      <a:style>
        <a:lnRef idx="2">
          <a:schemeClr val="accent1">
            <a:shade val="50000"/>
          </a:schemeClr>
        </a:lnRef>
        <a:fillRef idx="1">
          <a:schemeClr val="accent1"/>
        </a:fillRef>
        <a:effectRef idx="0">
          <a:schemeClr val="accent1"/>
        </a:effectRef>
        <a:fontRef idx="minor">
          <a:schemeClr val="lt1"/>
        </a:fontRef>
      </a:style>
    </a:spDef>
    <a:lnDef>
      <a:spPr>
        <a:ln w="12700">
          <a:solidFill>
            <a:schemeClr val="bg2"/>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none" lIns="0" tIns="0" rIns="0" bIns="0" rtlCol="0">
        <a:spAutoFit/>
      </a:bodyPr>
      <a:lstStyle>
        <a:defPPr>
          <a:buClr>
            <a:schemeClr val="accent4"/>
          </a:buClr>
          <a:defRPr sz="1400" dirty="0" err="1" smtClean="0"/>
        </a:defPPr>
      </a:lstStyle>
    </a:txDef>
  </a:objectDefaults>
  <a:extraClrSchemeLst/>
</a:theme>
</file>

<file path=ppt/theme/theme34.xml><?xml version="1.0" encoding="utf-8"?>
<a:theme xmlns:a="http://schemas.openxmlformats.org/drawingml/2006/main" name="33_Sidel Template 2013">
  <a:themeElements>
    <a:clrScheme name="Sidel">
      <a:dk1>
        <a:srgbClr val="FFFFFF"/>
      </a:dk1>
      <a:lt1>
        <a:srgbClr val="000000"/>
      </a:lt1>
      <a:dk2>
        <a:srgbClr val="7F7F7F"/>
      </a:dk2>
      <a:lt2>
        <a:srgbClr val="003382"/>
      </a:lt2>
      <a:accent1>
        <a:srgbClr val="3399FF"/>
      </a:accent1>
      <a:accent2>
        <a:srgbClr val="FF9900"/>
      </a:accent2>
      <a:accent3>
        <a:srgbClr val="669900"/>
      </a:accent3>
      <a:accent4>
        <a:srgbClr val="E64B00"/>
      </a:accent4>
      <a:accent5>
        <a:srgbClr val="7F7F7F"/>
      </a:accent5>
      <a:accent6>
        <a:srgbClr val="FF0000"/>
      </a:accent6>
      <a:hlink>
        <a:srgbClr val="669900"/>
      </a:hlink>
      <a:folHlink>
        <a:srgbClr val="E64B00"/>
      </a:folHlink>
    </a:clrScheme>
    <a:fontScheme name="Sidel">
      <a:majorFont>
        <a:latin typeface="Arial"/>
        <a:ea typeface=""/>
        <a:cs typeface=""/>
      </a:majorFont>
      <a:minorFont>
        <a:latin typeface="Arial"/>
        <a:ea typeface=""/>
        <a:cs typeface=""/>
      </a:minorFont>
    </a:fontScheme>
    <a:fmtScheme name="Trek">
      <a:fillStyleLst>
        <a:solidFill>
          <a:schemeClr val="phClr"/>
        </a:solidFill>
        <a:gradFill rotWithShape="1">
          <a:gsLst>
            <a:gs pos="0">
              <a:schemeClr val="phClr">
                <a:tint val="30000"/>
                <a:satMod val="250000"/>
              </a:schemeClr>
            </a:gs>
            <a:gs pos="72000">
              <a:schemeClr val="phClr">
                <a:tint val="75000"/>
                <a:satMod val="210000"/>
              </a:schemeClr>
            </a:gs>
            <a:gs pos="100000">
              <a:schemeClr val="phClr">
                <a:tint val="85000"/>
                <a:satMod val="210000"/>
              </a:schemeClr>
            </a:gs>
          </a:gsLst>
          <a:lin ang="5400000" scaled="1"/>
        </a:gradFill>
        <a:gradFill rotWithShape="1">
          <a:gsLst>
            <a:gs pos="0">
              <a:schemeClr val="phClr">
                <a:tint val="75000"/>
                <a:shade val="85000"/>
                <a:satMod val="230000"/>
              </a:schemeClr>
            </a:gs>
            <a:gs pos="25000">
              <a:schemeClr val="phClr">
                <a:tint val="90000"/>
                <a:shade val="70000"/>
                <a:satMod val="220000"/>
              </a:schemeClr>
            </a:gs>
            <a:gs pos="50000">
              <a:schemeClr val="phClr">
                <a:tint val="90000"/>
                <a:shade val="58000"/>
                <a:satMod val="225000"/>
              </a:schemeClr>
            </a:gs>
            <a:gs pos="65000">
              <a:schemeClr val="phClr">
                <a:tint val="90000"/>
                <a:shade val="58000"/>
                <a:satMod val="225000"/>
              </a:schemeClr>
            </a:gs>
            <a:gs pos="80000">
              <a:schemeClr val="phClr">
                <a:tint val="90000"/>
                <a:shade val="69000"/>
                <a:satMod val="220000"/>
              </a:schemeClr>
            </a:gs>
            <a:gs pos="100000">
              <a:schemeClr val="phClr">
                <a:tint val="77000"/>
                <a:shade val="80000"/>
                <a:satMod val="230000"/>
              </a:schemeClr>
            </a:gs>
          </a:gsLst>
          <a:lin ang="5400000" scaled="1"/>
        </a:gradFill>
      </a:fillStyleLst>
      <a:lnStyleLst>
        <a:ln w="10000" cap="flat" cmpd="sng" algn="ctr">
          <a:solidFill>
            <a:schemeClr val="ph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76200" dist="50800" dir="5400000" rotWithShape="0">
              <a:srgbClr val="4E3B30">
                <a:alpha val="60000"/>
              </a:srgbClr>
            </a:outerShdw>
          </a:effectLst>
        </a:effectStyle>
        <a:effectStyle>
          <a:effectLst>
            <a:outerShdw blurRad="76200" dist="50800" dir="5400000" rotWithShape="0">
              <a:srgbClr val="4E3B30">
                <a:alpha val="60000"/>
              </a:srgbClr>
            </a:outerShdw>
          </a:effectLst>
          <a:scene3d>
            <a:camera prst="orthographicFront">
              <a:rot lat="0" lon="0" rev="0"/>
            </a:camera>
            <a:lightRig rig="threePt" dir="tl">
              <a:rot lat="0" lon="0" rev="0"/>
            </a:lightRig>
          </a:scene3d>
          <a:sp3d prstMaterial="metal">
            <a:bevelT w="10000" h="10000"/>
          </a:sp3d>
        </a:effectStyle>
        <a:effectStyle>
          <a:effectLst>
            <a:outerShdw blurRad="76200" dist="50800" dir="5400000" rotWithShape="0">
              <a:srgbClr val="4E3B30">
                <a:alpha val="60000"/>
              </a:srgbClr>
            </a:outerShdw>
          </a:effectLst>
          <a:scene3d>
            <a:camera prst="obliqueTopLeft" fov="600000">
              <a:rot lat="0" lon="0" rev="0"/>
            </a:camera>
            <a:lightRig rig="balanced" dir="t">
              <a:rot lat="0" lon="0" rev="19200000"/>
            </a:lightRig>
          </a:scene3d>
          <a:sp3d contourW="12700" prstMaterial="matte">
            <a:bevelT w="60000" h="50800"/>
            <a:contourClr>
              <a:schemeClr val="phClr">
                <a:shade val="60000"/>
                <a:satMod val="11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70000"/>
                <a:satMod val="350000"/>
              </a:schemeClr>
            </a:gs>
          </a:gsLst>
          <a:path path="circle">
            <a:fillToRect l="51000" t="-20000" r="200000" b="100000"/>
          </a:path>
        </a:gradFill>
        <a:blipFill>
          <a:blip xmlns:r="http://schemas.openxmlformats.org/officeDocument/2006/relationships" r:embed="rId1">
            <a:duotone>
              <a:schemeClr val="phClr">
                <a:shade val="25000"/>
                <a:satMod val="350000"/>
              </a:schemeClr>
              <a:schemeClr val="phClr">
                <a:tint val="83000"/>
                <a:satMod val="115000"/>
              </a:schemeClr>
            </a:duotone>
          </a:blip>
          <a:tile tx="0" ty="0" sx="120000" sy="120000" flip="xy" algn="t"/>
        </a:blipFill>
      </a:bgFillStyleLst>
    </a:fmtScheme>
  </a:themeElements>
  <a:objectDefaults>
    <a:spDef>
      <a:spPr>
        <a:solidFill>
          <a:schemeClr val="bg2"/>
        </a:solidFill>
        <a:ln>
          <a:noFill/>
        </a:ln>
      </a:spPr>
      <a:bodyPr rot="0" spcFirstLastPara="0" vertOverflow="overflow" horzOverflow="overflow" vert="horz" wrap="square" lIns="0" tIns="0" rIns="0" bIns="0" numCol="1" spcCol="0" rtlCol="0" fromWordArt="0" anchor="ctr" anchorCtr="0" forceAA="0" compatLnSpc="1">
        <a:prstTxWarp prst="textNoShape">
          <a:avLst/>
        </a:prstTxWarp>
        <a:noAutofit/>
      </a:bodyPr>
      <a:lstStyle>
        <a:defPPr>
          <a:defRPr/>
        </a:defPPr>
      </a:lstStyle>
      <a:style>
        <a:lnRef idx="2">
          <a:schemeClr val="accent1">
            <a:shade val="50000"/>
          </a:schemeClr>
        </a:lnRef>
        <a:fillRef idx="1">
          <a:schemeClr val="accent1"/>
        </a:fillRef>
        <a:effectRef idx="0">
          <a:schemeClr val="accent1"/>
        </a:effectRef>
        <a:fontRef idx="minor">
          <a:schemeClr val="lt1"/>
        </a:fontRef>
      </a:style>
    </a:spDef>
    <a:lnDef>
      <a:spPr>
        <a:ln w="12700">
          <a:solidFill>
            <a:schemeClr val="bg2"/>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none" lIns="0" tIns="0" rIns="0" bIns="0" rtlCol="0">
        <a:spAutoFit/>
      </a:bodyPr>
      <a:lstStyle>
        <a:defPPr>
          <a:buClr>
            <a:schemeClr val="accent4"/>
          </a:buClr>
          <a:defRPr sz="1400" dirty="0" err="1" smtClean="0"/>
        </a:defPPr>
      </a:lstStyle>
    </a:txDef>
  </a:objectDefaults>
  <a:extraClrSchemeLst/>
</a:theme>
</file>

<file path=ppt/theme/theme35.xml><?xml version="1.0" encoding="utf-8"?>
<a:theme xmlns:a="http://schemas.openxmlformats.org/drawingml/2006/main" name="34_Sidel Template 2013">
  <a:themeElements>
    <a:clrScheme name="Sidel">
      <a:dk1>
        <a:srgbClr val="FFFFFF"/>
      </a:dk1>
      <a:lt1>
        <a:srgbClr val="000000"/>
      </a:lt1>
      <a:dk2>
        <a:srgbClr val="7F7F7F"/>
      </a:dk2>
      <a:lt2>
        <a:srgbClr val="003382"/>
      </a:lt2>
      <a:accent1>
        <a:srgbClr val="3399FF"/>
      </a:accent1>
      <a:accent2>
        <a:srgbClr val="FF9900"/>
      </a:accent2>
      <a:accent3>
        <a:srgbClr val="669900"/>
      </a:accent3>
      <a:accent4>
        <a:srgbClr val="E64B00"/>
      </a:accent4>
      <a:accent5>
        <a:srgbClr val="7F7F7F"/>
      </a:accent5>
      <a:accent6>
        <a:srgbClr val="FF0000"/>
      </a:accent6>
      <a:hlink>
        <a:srgbClr val="669900"/>
      </a:hlink>
      <a:folHlink>
        <a:srgbClr val="E64B00"/>
      </a:folHlink>
    </a:clrScheme>
    <a:fontScheme name="Sidel">
      <a:majorFont>
        <a:latin typeface="Arial"/>
        <a:ea typeface=""/>
        <a:cs typeface=""/>
      </a:majorFont>
      <a:minorFont>
        <a:latin typeface="Arial"/>
        <a:ea typeface=""/>
        <a:cs typeface=""/>
      </a:minorFont>
    </a:fontScheme>
    <a:fmtScheme name="Trek">
      <a:fillStyleLst>
        <a:solidFill>
          <a:schemeClr val="phClr"/>
        </a:solidFill>
        <a:gradFill rotWithShape="1">
          <a:gsLst>
            <a:gs pos="0">
              <a:schemeClr val="phClr">
                <a:tint val="30000"/>
                <a:satMod val="250000"/>
              </a:schemeClr>
            </a:gs>
            <a:gs pos="72000">
              <a:schemeClr val="phClr">
                <a:tint val="75000"/>
                <a:satMod val="210000"/>
              </a:schemeClr>
            </a:gs>
            <a:gs pos="100000">
              <a:schemeClr val="phClr">
                <a:tint val="85000"/>
                <a:satMod val="210000"/>
              </a:schemeClr>
            </a:gs>
          </a:gsLst>
          <a:lin ang="5400000" scaled="1"/>
        </a:gradFill>
        <a:gradFill rotWithShape="1">
          <a:gsLst>
            <a:gs pos="0">
              <a:schemeClr val="phClr">
                <a:tint val="75000"/>
                <a:shade val="85000"/>
                <a:satMod val="230000"/>
              </a:schemeClr>
            </a:gs>
            <a:gs pos="25000">
              <a:schemeClr val="phClr">
                <a:tint val="90000"/>
                <a:shade val="70000"/>
                <a:satMod val="220000"/>
              </a:schemeClr>
            </a:gs>
            <a:gs pos="50000">
              <a:schemeClr val="phClr">
                <a:tint val="90000"/>
                <a:shade val="58000"/>
                <a:satMod val="225000"/>
              </a:schemeClr>
            </a:gs>
            <a:gs pos="65000">
              <a:schemeClr val="phClr">
                <a:tint val="90000"/>
                <a:shade val="58000"/>
                <a:satMod val="225000"/>
              </a:schemeClr>
            </a:gs>
            <a:gs pos="80000">
              <a:schemeClr val="phClr">
                <a:tint val="90000"/>
                <a:shade val="69000"/>
                <a:satMod val="220000"/>
              </a:schemeClr>
            </a:gs>
            <a:gs pos="100000">
              <a:schemeClr val="phClr">
                <a:tint val="77000"/>
                <a:shade val="80000"/>
                <a:satMod val="230000"/>
              </a:schemeClr>
            </a:gs>
          </a:gsLst>
          <a:lin ang="5400000" scaled="1"/>
        </a:gradFill>
      </a:fillStyleLst>
      <a:lnStyleLst>
        <a:ln w="10000" cap="flat" cmpd="sng" algn="ctr">
          <a:solidFill>
            <a:schemeClr val="ph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76200" dist="50800" dir="5400000" rotWithShape="0">
              <a:srgbClr val="4E3B30">
                <a:alpha val="60000"/>
              </a:srgbClr>
            </a:outerShdw>
          </a:effectLst>
        </a:effectStyle>
        <a:effectStyle>
          <a:effectLst>
            <a:outerShdw blurRad="76200" dist="50800" dir="5400000" rotWithShape="0">
              <a:srgbClr val="4E3B30">
                <a:alpha val="60000"/>
              </a:srgbClr>
            </a:outerShdw>
          </a:effectLst>
          <a:scene3d>
            <a:camera prst="orthographicFront">
              <a:rot lat="0" lon="0" rev="0"/>
            </a:camera>
            <a:lightRig rig="threePt" dir="tl">
              <a:rot lat="0" lon="0" rev="0"/>
            </a:lightRig>
          </a:scene3d>
          <a:sp3d prstMaterial="metal">
            <a:bevelT w="10000" h="10000"/>
          </a:sp3d>
        </a:effectStyle>
        <a:effectStyle>
          <a:effectLst>
            <a:outerShdw blurRad="76200" dist="50800" dir="5400000" rotWithShape="0">
              <a:srgbClr val="4E3B30">
                <a:alpha val="60000"/>
              </a:srgbClr>
            </a:outerShdw>
          </a:effectLst>
          <a:scene3d>
            <a:camera prst="obliqueTopLeft" fov="600000">
              <a:rot lat="0" lon="0" rev="0"/>
            </a:camera>
            <a:lightRig rig="balanced" dir="t">
              <a:rot lat="0" lon="0" rev="19200000"/>
            </a:lightRig>
          </a:scene3d>
          <a:sp3d contourW="12700" prstMaterial="matte">
            <a:bevelT w="60000" h="50800"/>
            <a:contourClr>
              <a:schemeClr val="phClr">
                <a:shade val="60000"/>
                <a:satMod val="11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70000"/>
                <a:satMod val="350000"/>
              </a:schemeClr>
            </a:gs>
          </a:gsLst>
          <a:path path="circle">
            <a:fillToRect l="51000" t="-20000" r="200000" b="100000"/>
          </a:path>
        </a:gradFill>
        <a:blipFill>
          <a:blip xmlns:r="http://schemas.openxmlformats.org/officeDocument/2006/relationships" r:embed="rId1">
            <a:duotone>
              <a:schemeClr val="phClr">
                <a:shade val="25000"/>
                <a:satMod val="350000"/>
              </a:schemeClr>
              <a:schemeClr val="phClr">
                <a:tint val="83000"/>
                <a:satMod val="115000"/>
              </a:schemeClr>
            </a:duotone>
          </a:blip>
          <a:tile tx="0" ty="0" sx="120000" sy="120000" flip="xy" algn="t"/>
        </a:blipFill>
      </a:bgFillStyleLst>
    </a:fmtScheme>
  </a:themeElements>
  <a:objectDefaults>
    <a:spDef>
      <a:spPr>
        <a:solidFill>
          <a:schemeClr val="bg2"/>
        </a:solidFill>
        <a:ln>
          <a:noFill/>
        </a:ln>
      </a:spPr>
      <a:bodyPr rot="0" spcFirstLastPara="0" vertOverflow="overflow" horzOverflow="overflow" vert="horz" wrap="square" lIns="0" tIns="0" rIns="0" bIns="0" numCol="1" spcCol="0" rtlCol="0" fromWordArt="0" anchor="ctr" anchorCtr="0" forceAA="0" compatLnSpc="1">
        <a:prstTxWarp prst="textNoShape">
          <a:avLst/>
        </a:prstTxWarp>
        <a:noAutofit/>
      </a:bodyPr>
      <a:lstStyle>
        <a:defPPr>
          <a:defRPr/>
        </a:defPPr>
      </a:lstStyle>
      <a:style>
        <a:lnRef idx="2">
          <a:schemeClr val="accent1">
            <a:shade val="50000"/>
          </a:schemeClr>
        </a:lnRef>
        <a:fillRef idx="1">
          <a:schemeClr val="accent1"/>
        </a:fillRef>
        <a:effectRef idx="0">
          <a:schemeClr val="accent1"/>
        </a:effectRef>
        <a:fontRef idx="minor">
          <a:schemeClr val="lt1"/>
        </a:fontRef>
      </a:style>
    </a:spDef>
    <a:lnDef>
      <a:spPr>
        <a:ln w="12700">
          <a:solidFill>
            <a:schemeClr val="bg2"/>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none" lIns="0" tIns="0" rIns="0" bIns="0" rtlCol="0">
        <a:spAutoFit/>
      </a:bodyPr>
      <a:lstStyle>
        <a:defPPr>
          <a:buClr>
            <a:schemeClr val="accent4"/>
          </a:buClr>
          <a:defRPr sz="1400" dirty="0" err="1" smtClean="0"/>
        </a:defPPr>
      </a:lstStyle>
    </a:txDef>
  </a:objectDefaults>
  <a:extraClrSchemeLst/>
</a:theme>
</file>

<file path=ppt/theme/theme36.xml><?xml version="1.0" encoding="utf-8"?>
<a:theme xmlns:a="http://schemas.openxmlformats.org/drawingml/2006/main" name="35_Sidel Template 2013">
  <a:themeElements>
    <a:clrScheme name="Sidel">
      <a:dk1>
        <a:srgbClr val="FFFFFF"/>
      </a:dk1>
      <a:lt1>
        <a:srgbClr val="000000"/>
      </a:lt1>
      <a:dk2>
        <a:srgbClr val="7F7F7F"/>
      </a:dk2>
      <a:lt2>
        <a:srgbClr val="003382"/>
      </a:lt2>
      <a:accent1>
        <a:srgbClr val="3399FF"/>
      </a:accent1>
      <a:accent2>
        <a:srgbClr val="FF9900"/>
      </a:accent2>
      <a:accent3>
        <a:srgbClr val="669900"/>
      </a:accent3>
      <a:accent4>
        <a:srgbClr val="E64B00"/>
      </a:accent4>
      <a:accent5>
        <a:srgbClr val="7F7F7F"/>
      </a:accent5>
      <a:accent6>
        <a:srgbClr val="FF0000"/>
      </a:accent6>
      <a:hlink>
        <a:srgbClr val="669900"/>
      </a:hlink>
      <a:folHlink>
        <a:srgbClr val="E64B00"/>
      </a:folHlink>
    </a:clrScheme>
    <a:fontScheme name="Sidel">
      <a:majorFont>
        <a:latin typeface="Arial"/>
        <a:ea typeface=""/>
        <a:cs typeface=""/>
      </a:majorFont>
      <a:minorFont>
        <a:latin typeface="Arial"/>
        <a:ea typeface=""/>
        <a:cs typeface=""/>
      </a:minorFont>
    </a:fontScheme>
    <a:fmtScheme name="Trek">
      <a:fillStyleLst>
        <a:solidFill>
          <a:schemeClr val="phClr"/>
        </a:solidFill>
        <a:gradFill rotWithShape="1">
          <a:gsLst>
            <a:gs pos="0">
              <a:schemeClr val="phClr">
                <a:tint val="30000"/>
                <a:satMod val="250000"/>
              </a:schemeClr>
            </a:gs>
            <a:gs pos="72000">
              <a:schemeClr val="phClr">
                <a:tint val="75000"/>
                <a:satMod val="210000"/>
              </a:schemeClr>
            </a:gs>
            <a:gs pos="100000">
              <a:schemeClr val="phClr">
                <a:tint val="85000"/>
                <a:satMod val="210000"/>
              </a:schemeClr>
            </a:gs>
          </a:gsLst>
          <a:lin ang="5400000" scaled="1"/>
        </a:gradFill>
        <a:gradFill rotWithShape="1">
          <a:gsLst>
            <a:gs pos="0">
              <a:schemeClr val="phClr">
                <a:tint val="75000"/>
                <a:shade val="85000"/>
                <a:satMod val="230000"/>
              </a:schemeClr>
            </a:gs>
            <a:gs pos="25000">
              <a:schemeClr val="phClr">
                <a:tint val="90000"/>
                <a:shade val="70000"/>
                <a:satMod val="220000"/>
              </a:schemeClr>
            </a:gs>
            <a:gs pos="50000">
              <a:schemeClr val="phClr">
                <a:tint val="90000"/>
                <a:shade val="58000"/>
                <a:satMod val="225000"/>
              </a:schemeClr>
            </a:gs>
            <a:gs pos="65000">
              <a:schemeClr val="phClr">
                <a:tint val="90000"/>
                <a:shade val="58000"/>
                <a:satMod val="225000"/>
              </a:schemeClr>
            </a:gs>
            <a:gs pos="80000">
              <a:schemeClr val="phClr">
                <a:tint val="90000"/>
                <a:shade val="69000"/>
                <a:satMod val="220000"/>
              </a:schemeClr>
            </a:gs>
            <a:gs pos="100000">
              <a:schemeClr val="phClr">
                <a:tint val="77000"/>
                <a:shade val="80000"/>
                <a:satMod val="230000"/>
              </a:schemeClr>
            </a:gs>
          </a:gsLst>
          <a:lin ang="5400000" scaled="1"/>
        </a:gradFill>
      </a:fillStyleLst>
      <a:lnStyleLst>
        <a:ln w="10000" cap="flat" cmpd="sng" algn="ctr">
          <a:solidFill>
            <a:schemeClr val="ph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76200" dist="50800" dir="5400000" rotWithShape="0">
              <a:srgbClr val="4E3B30">
                <a:alpha val="60000"/>
              </a:srgbClr>
            </a:outerShdw>
          </a:effectLst>
        </a:effectStyle>
        <a:effectStyle>
          <a:effectLst>
            <a:outerShdw blurRad="76200" dist="50800" dir="5400000" rotWithShape="0">
              <a:srgbClr val="4E3B30">
                <a:alpha val="60000"/>
              </a:srgbClr>
            </a:outerShdw>
          </a:effectLst>
          <a:scene3d>
            <a:camera prst="orthographicFront">
              <a:rot lat="0" lon="0" rev="0"/>
            </a:camera>
            <a:lightRig rig="threePt" dir="tl">
              <a:rot lat="0" lon="0" rev="0"/>
            </a:lightRig>
          </a:scene3d>
          <a:sp3d prstMaterial="metal">
            <a:bevelT w="10000" h="10000"/>
          </a:sp3d>
        </a:effectStyle>
        <a:effectStyle>
          <a:effectLst>
            <a:outerShdw blurRad="76200" dist="50800" dir="5400000" rotWithShape="0">
              <a:srgbClr val="4E3B30">
                <a:alpha val="60000"/>
              </a:srgbClr>
            </a:outerShdw>
          </a:effectLst>
          <a:scene3d>
            <a:camera prst="obliqueTopLeft" fov="600000">
              <a:rot lat="0" lon="0" rev="0"/>
            </a:camera>
            <a:lightRig rig="balanced" dir="t">
              <a:rot lat="0" lon="0" rev="19200000"/>
            </a:lightRig>
          </a:scene3d>
          <a:sp3d contourW="12700" prstMaterial="matte">
            <a:bevelT w="60000" h="50800"/>
            <a:contourClr>
              <a:schemeClr val="phClr">
                <a:shade val="60000"/>
                <a:satMod val="11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70000"/>
                <a:satMod val="350000"/>
              </a:schemeClr>
            </a:gs>
          </a:gsLst>
          <a:path path="circle">
            <a:fillToRect l="51000" t="-20000" r="200000" b="100000"/>
          </a:path>
        </a:gradFill>
        <a:blipFill>
          <a:blip xmlns:r="http://schemas.openxmlformats.org/officeDocument/2006/relationships" r:embed="rId1">
            <a:duotone>
              <a:schemeClr val="phClr">
                <a:shade val="25000"/>
                <a:satMod val="350000"/>
              </a:schemeClr>
              <a:schemeClr val="phClr">
                <a:tint val="83000"/>
                <a:satMod val="115000"/>
              </a:schemeClr>
            </a:duotone>
          </a:blip>
          <a:tile tx="0" ty="0" sx="120000" sy="120000" flip="xy" algn="t"/>
        </a:blipFill>
      </a:bgFillStyleLst>
    </a:fmtScheme>
  </a:themeElements>
  <a:objectDefaults>
    <a:spDef>
      <a:spPr>
        <a:solidFill>
          <a:schemeClr val="bg2"/>
        </a:solidFill>
        <a:ln>
          <a:noFill/>
        </a:ln>
      </a:spPr>
      <a:bodyPr rot="0" spcFirstLastPara="0" vertOverflow="overflow" horzOverflow="overflow" vert="horz" wrap="square" lIns="0" tIns="0" rIns="0" bIns="0" numCol="1" spcCol="0" rtlCol="0" fromWordArt="0" anchor="ctr" anchorCtr="0" forceAA="0" compatLnSpc="1">
        <a:prstTxWarp prst="textNoShape">
          <a:avLst/>
        </a:prstTxWarp>
        <a:noAutofit/>
      </a:bodyPr>
      <a:lstStyle>
        <a:defPPr>
          <a:defRPr/>
        </a:defPPr>
      </a:lstStyle>
      <a:style>
        <a:lnRef idx="2">
          <a:schemeClr val="accent1">
            <a:shade val="50000"/>
          </a:schemeClr>
        </a:lnRef>
        <a:fillRef idx="1">
          <a:schemeClr val="accent1"/>
        </a:fillRef>
        <a:effectRef idx="0">
          <a:schemeClr val="accent1"/>
        </a:effectRef>
        <a:fontRef idx="minor">
          <a:schemeClr val="lt1"/>
        </a:fontRef>
      </a:style>
    </a:spDef>
    <a:lnDef>
      <a:spPr>
        <a:ln w="12700">
          <a:solidFill>
            <a:schemeClr val="bg2"/>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none" lIns="0" tIns="0" rIns="0" bIns="0" rtlCol="0">
        <a:spAutoFit/>
      </a:bodyPr>
      <a:lstStyle>
        <a:defPPr>
          <a:buClr>
            <a:schemeClr val="accent4"/>
          </a:buClr>
          <a:defRPr sz="1400" dirty="0" err="1" smtClean="0"/>
        </a:defPPr>
      </a:lstStyle>
    </a:txDef>
  </a:objectDefaults>
  <a:extraClrSchemeLst/>
</a:theme>
</file>

<file path=ppt/theme/theme37.xml><?xml version="1.0" encoding="utf-8"?>
<a:theme xmlns:a="http://schemas.openxmlformats.org/drawingml/2006/main" name="36_Sidel Template 2013">
  <a:themeElements>
    <a:clrScheme name="Sidel">
      <a:dk1>
        <a:srgbClr val="FFFFFF"/>
      </a:dk1>
      <a:lt1>
        <a:srgbClr val="000000"/>
      </a:lt1>
      <a:dk2>
        <a:srgbClr val="7F7F7F"/>
      </a:dk2>
      <a:lt2>
        <a:srgbClr val="003382"/>
      </a:lt2>
      <a:accent1>
        <a:srgbClr val="3399FF"/>
      </a:accent1>
      <a:accent2>
        <a:srgbClr val="FF9900"/>
      </a:accent2>
      <a:accent3>
        <a:srgbClr val="669900"/>
      </a:accent3>
      <a:accent4>
        <a:srgbClr val="E64B00"/>
      </a:accent4>
      <a:accent5>
        <a:srgbClr val="7F7F7F"/>
      </a:accent5>
      <a:accent6>
        <a:srgbClr val="FF0000"/>
      </a:accent6>
      <a:hlink>
        <a:srgbClr val="669900"/>
      </a:hlink>
      <a:folHlink>
        <a:srgbClr val="E64B00"/>
      </a:folHlink>
    </a:clrScheme>
    <a:fontScheme name="Sidel">
      <a:majorFont>
        <a:latin typeface="Arial"/>
        <a:ea typeface=""/>
        <a:cs typeface=""/>
      </a:majorFont>
      <a:minorFont>
        <a:latin typeface="Arial"/>
        <a:ea typeface=""/>
        <a:cs typeface=""/>
      </a:minorFont>
    </a:fontScheme>
    <a:fmtScheme name="Trek">
      <a:fillStyleLst>
        <a:solidFill>
          <a:schemeClr val="phClr"/>
        </a:solidFill>
        <a:gradFill rotWithShape="1">
          <a:gsLst>
            <a:gs pos="0">
              <a:schemeClr val="phClr">
                <a:tint val="30000"/>
                <a:satMod val="250000"/>
              </a:schemeClr>
            </a:gs>
            <a:gs pos="72000">
              <a:schemeClr val="phClr">
                <a:tint val="75000"/>
                <a:satMod val="210000"/>
              </a:schemeClr>
            </a:gs>
            <a:gs pos="100000">
              <a:schemeClr val="phClr">
                <a:tint val="85000"/>
                <a:satMod val="210000"/>
              </a:schemeClr>
            </a:gs>
          </a:gsLst>
          <a:lin ang="5400000" scaled="1"/>
        </a:gradFill>
        <a:gradFill rotWithShape="1">
          <a:gsLst>
            <a:gs pos="0">
              <a:schemeClr val="phClr">
                <a:tint val="75000"/>
                <a:shade val="85000"/>
                <a:satMod val="230000"/>
              </a:schemeClr>
            </a:gs>
            <a:gs pos="25000">
              <a:schemeClr val="phClr">
                <a:tint val="90000"/>
                <a:shade val="70000"/>
                <a:satMod val="220000"/>
              </a:schemeClr>
            </a:gs>
            <a:gs pos="50000">
              <a:schemeClr val="phClr">
                <a:tint val="90000"/>
                <a:shade val="58000"/>
                <a:satMod val="225000"/>
              </a:schemeClr>
            </a:gs>
            <a:gs pos="65000">
              <a:schemeClr val="phClr">
                <a:tint val="90000"/>
                <a:shade val="58000"/>
                <a:satMod val="225000"/>
              </a:schemeClr>
            </a:gs>
            <a:gs pos="80000">
              <a:schemeClr val="phClr">
                <a:tint val="90000"/>
                <a:shade val="69000"/>
                <a:satMod val="220000"/>
              </a:schemeClr>
            </a:gs>
            <a:gs pos="100000">
              <a:schemeClr val="phClr">
                <a:tint val="77000"/>
                <a:shade val="80000"/>
                <a:satMod val="230000"/>
              </a:schemeClr>
            </a:gs>
          </a:gsLst>
          <a:lin ang="5400000" scaled="1"/>
        </a:gradFill>
      </a:fillStyleLst>
      <a:lnStyleLst>
        <a:ln w="10000" cap="flat" cmpd="sng" algn="ctr">
          <a:solidFill>
            <a:schemeClr val="ph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76200" dist="50800" dir="5400000" rotWithShape="0">
              <a:srgbClr val="4E3B30">
                <a:alpha val="60000"/>
              </a:srgbClr>
            </a:outerShdw>
          </a:effectLst>
        </a:effectStyle>
        <a:effectStyle>
          <a:effectLst>
            <a:outerShdw blurRad="76200" dist="50800" dir="5400000" rotWithShape="0">
              <a:srgbClr val="4E3B30">
                <a:alpha val="60000"/>
              </a:srgbClr>
            </a:outerShdw>
          </a:effectLst>
          <a:scene3d>
            <a:camera prst="orthographicFront">
              <a:rot lat="0" lon="0" rev="0"/>
            </a:camera>
            <a:lightRig rig="threePt" dir="tl">
              <a:rot lat="0" lon="0" rev="0"/>
            </a:lightRig>
          </a:scene3d>
          <a:sp3d prstMaterial="metal">
            <a:bevelT w="10000" h="10000"/>
          </a:sp3d>
        </a:effectStyle>
        <a:effectStyle>
          <a:effectLst>
            <a:outerShdw blurRad="76200" dist="50800" dir="5400000" rotWithShape="0">
              <a:srgbClr val="4E3B30">
                <a:alpha val="60000"/>
              </a:srgbClr>
            </a:outerShdw>
          </a:effectLst>
          <a:scene3d>
            <a:camera prst="obliqueTopLeft" fov="600000">
              <a:rot lat="0" lon="0" rev="0"/>
            </a:camera>
            <a:lightRig rig="balanced" dir="t">
              <a:rot lat="0" lon="0" rev="19200000"/>
            </a:lightRig>
          </a:scene3d>
          <a:sp3d contourW="12700" prstMaterial="matte">
            <a:bevelT w="60000" h="50800"/>
            <a:contourClr>
              <a:schemeClr val="phClr">
                <a:shade val="60000"/>
                <a:satMod val="11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70000"/>
                <a:satMod val="350000"/>
              </a:schemeClr>
            </a:gs>
          </a:gsLst>
          <a:path path="circle">
            <a:fillToRect l="51000" t="-20000" r="200000" b="100000"/>
          </a:path>
        </a:gradFill>
        <a:blipFill>
          <a:blip xmlns:r="http://schemas.openxmlformats.org/officeDocument/2006/relationships" r:embed="rId1">
            <a:duotone>
              <a:schemeClr val="phClr">
                <a:shade val="25000"/>
                <a:satMod val="350000"/>
              </a:schemeClr>
              <a:schemeClr val="phClr">
                <a:tint val="83000"/>
                <a:satMod val="115000"/>
              </a:schemeClr>
            </a:duotone>
          </a:blip>
          <a:tile tx="0" ty="0" sx="120000" sy="120000" flip="xy" algn="t"/>
        </a:blipFill>
      </a:bgFillStyleLst>
    </a:fmtScheme>
  </a:themeElements>
  <a:objectDefaults>
    <a:spDef>
      <a:spPr>
        <a:solidFill>
          <a:schemeClr val="bg2"/>
        </a:solidFill>
        <a:ln>
          <a:noFill/>
        </a:ln>
      </a:spPr>
      <a:bodyPr rot="0" spcFirstLastPara="0" vertOverflow="overflow" horzOverflow="overflow" vert="horz" wrap="square" lIns="0" tIns="0" rIns="0" bIns="0" numCol="1" spcCol="0" rtlCol="0" fromWordArt="0" anchor="ctr" anchorCtr="0" forceAA="0" compatLnSpc="1">
        <a:prstTxWarp prst="textNoShape">
          <a:avLst/>
        </a:prstTxWarp>
        <a:noAutofit/>
      </a:bodyPr>
      <a:lstStyle>
        <a:defPPr>
          <a:defRPr/>
        </a:defPPr>
      </a:lstStyle>
      <a:style>
        <a:lnRef idx="2">
          <a:schemeClr val="accent1">
            <a:shade val="50000"/>
          </a:schemeClr>
        </a:lnRef>
        <a:fillRef idx="1">
          <a:schemeClr val="accent1"/>
        </a:fillRef>
        <a:effectRef idx="0">
          <a:schemeClr val="accent1"/>
        </a:effectRef>
        <a:fontRef idx="minor">
          <a:schemeClr val="lt1"/>
        </a:fontRef>
      </a:style>
    </a:spDef>
    <a:lnDef>
      <a:spPr>
        <a:ln w="12700">
          <a:solidFill>
            <a:schemeClr val="bg2"/>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none" lIns="0" tIns="0" rIns="0" bIns="0" rtlCol="0">
        <a:spAutoFit/>
      </a:bodyPr>
      <a:lstStyle>
        <a:defPPr>
          <a:buClr>
            <a:schemeClr val="accent4"/>
          </a:buClr>
          <a:defRPr sz="1400" dirty="0" err="1" smtClean="0"/>
        </a:defPPr>
      </a:lstStyle>
    </a:txDef>
  </a:objectDefaults>
  <a:extraClrSchemeLst/>
</a:theme>
</file>

<file path=ppt/theme/theme38.xml><?xml version="1.0" encoding="utf-8"?>
<a:theme xmlns:a="http://schemas.openxmlformats.org/drawingml/2006/main" name="37_Sidel Template 2013">
  <a:themeElements>
    <a:clrScheme name="Sidel">
      <a:dk1>
        <a:srgbClr val="FFFFFF"/>
      </a:dk1>
      <a:lt1>
        <a:srgbClr val="000000"/>
      </a:lt1>
      <a:dk2>
        <a:srgbClr val="7F7F7F"/>
      </a:dk2>
      <a:lt2>
        <a:srgbClr val="003382"/>
      </a:lt2>
      <a:accent1>
        <a:srgbClr val="3399FF"/>
      </a:accent1>
      <a:accent2>
        <a:srgbClr val="FF9900"/>
      </a:accent2>
      <a:accent3>
        <a:srgbClr val="669900"/>
      </a:accent3>
      <a:accent4>
        <a:srgbClr val="E64B00"/>
      </a:accent4>
      <a:accent5>
        <a:srgbClr val="7F7F7F"/>
      </a:accent5>
      <a:accent6>
        <a:srgbClr val="FF0000"/>
      </a:accent6>
      <a:hlink>
        <a:srgbClr val="669900"/>
      </a:hlink>
      <a:folHlink>
        <a:srgbClr val="E64B00"/>
      </a:folHlink>
    </a:clrScheme>
    <a:fontScheme name="Sidel">
      <a:majorFont>
        <a:latin typeface="Arial"/>
        <a:ea typeface=""/>
        <a:cs typeface=""/>
      </a:majorFont>
      <a:minorFont>
        <a:latin typeface="Arial"/>
        <a:ea typeface=""/>
        <a:cs typeface=""/>
      </a:minorFont>
    </a:fontScheme>
    <a:fmtScheme name="Trek">
      <a:fillStyleLst>
        <a:solidFill>
          <a:schemeClr val="phClr"/>
        </a:solidFill>
        <a:gradFill rotWithShape="1">
          <a:gsLst>
            <a:gs pos="0">
              <a:schemeClr val="phClr">
                <a:tint val="30000"/>
                <a:satMod val="250000"/>
              </a:schemeClr>
            </a:gs>
            <a:gs pos="72000">
              <a:schemeClr val="phClr">
                <a:tint val="75000"/>
                <a:satMod val="210000"/>
              </a:schemeClr>
            </a:gs>
            <a:gs pos="100000">
              <a:schemeClr val="phClr">
                <a:tint val="85000"/>
                <a:satMod val="210000"/>
              </a:schemeClr>
            </a:gs>
          </a:gsLst>
          <a:lin ang="5400000" scaled="1"/>
        </a:gradFill>
        <a:gradFill rotWithShape="1">
          <a:gsLst>
            <a:gs pos="0">
              <a:schemeClr val="phClr">
                <a:tint val="75000"/>
                <a:shade val="85000"/>
                <a:satMod val="230000"/>
              </a:schemeClr>
            </a:gs>
            <a:gs pos="25000">
              <a:schemeClr val="phClr">
                <a:tint val="90000"/>
                <a:shade val="70000"/>
                <a:satMod val="220000"/>
              </a:schemeClr>
            </a:gs>
            <a:gs pos="50000">
              <a:schemeClr val="phClr">
                <a:tint val="90000"/>
                <a:shade val="58000"/>
                <a:satMod val="225000"/>
              </a:schemeClr>
            </a:gs>
            <a:gs pos="65000">
              <a:schemeClr val="phClr">
                <a:tint val="90000"/>
                <a:shade val="58000"/>
                <a:satMod val="225000"/>
              </a:schemeClr>
            </a:gs>
            <a:gs pos="80000">
              <a:schemeClr val="phClr">
                <a:tint val="90000"/>
                <a:shade val="69000"/>
                <a:satMod val="220000"/>
              </a:schemeClr>
            </a:gs>
            <a:gs pos="100000">
              <a:schemeClr val="phClr">
                <a:tint val="77000"/>
                <a:shade val="80000"/>
                <a:satMod val="230000"/>
              </a:schemeClr>
            </a:gs>
          </a:gsLst>
          <a:lin ang="5400000" scaled="1"/>
        </a:gradFill>
      </a:fillStyleLst>
      <a:lnStyleLst>
        <a:ln w="10000" cap="flat" cmpd="sng" algn="ctr">
          <a:solidFill>
            <a:schemeClr val="ph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76200" dist="50800" dir="5400000" rotWithShape="0">
              <a:srgbClr val="4E3B30">
                <a:alpha val="60000"/>
              </a:srgbClr>
            </a:outerShdw>
          </a:effectLst>
        </a:effectStyle>
        <a:effectStyle>
          <a:effectLst>
            <a:outerShdw blurRad="76200" dist="50800" dir="5400000" rotWithShape="0">
              <a:srgbClr val="4E3B30">
                <a:alpha val="60000"/>
              </a:srgbClr>
            </a:outerShdw>
          </a:effectLst>
          <a:scene3d>
            <a:camera prst="orthographicFront">
              <a:rot lat="0" lon="0" rev="0"/>
            </a:camera>
            <a:lightRig rig="threePt" dir="tl">
              <a:rot lat="0" lon="0" rev="0"/>
            </a:lightRig>
          </a:scene3d>
          <a:sp3d prstMaterial="metal">
            <a:bevelT w="10000" h="10000"/>
          </a:sp3d>
        </a:effectStyle>
        <a:effectStyle>
          <a:effectLst>
            <a:outerShdw blurRad="76200" dist="50800" dir="5400000" rotWithShape="0">
              <a:srgbClr val="4E3B30">
                <a:alpha val="60000"/>
              </a:srgbClr>
            </a:outerShdw>
          </a:effectLst>
          <a:scene3d>
            <a:camera prst="obliqueTopLeft" fov="600000">
              <a:rot lat="0" lon="0" rev="0"/>
            </a:camera>
            <a:lightRig rig="balanced" dir="t">
              <a:rot lat="0" lon="0" rev="19200000"/>
            </a:lightRig>
          </a:scene3d>
          <a:sp3d contourW="12700" prstMaterial="matte">
            <a:bevelT w="60000" h="50800"/>
            <a:contourClr>
              <a:schemeClr val="phClr">
                <a:shade val="60000"/>
                <a:satMod val="11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70000"/>
                <a:satMod val="350000"/>
              </a:schemeClr>
            </a:gs>
          </a:gsLst>
          <a:path path="circle">
            <a:fillToRect l="51000" t="-20000" r="200000" b="100000"/>
          </a:path>
        </a:gradFill>
        <a:blipFill>
          <a:blip xmlns:r="http://schemas.openxmlformats.org/officeDocument/2006/relationships" r:embed="rId1">
            <a:duotone>
              <a:schemeClr val="phClr">
                <a:shade val="25000"/>
                <a:satMod val="350000"/>
              </a:schemeClr>
              <a:schemeClr val="phClr">
                <a:tint val="83000"/>
                <a:satMod val="115000"/>
              </a:schemeClr>
            </a:duotone>
          </a:blip>
          <a:tile tx="0" ty="0" sx="120000" sy="120000" flip="xy" algn="t"/>
        </a:blipFill>
      </a:bgFillStyleLst>
    </a:fmtScheme>
  </a:themeElements>
  <a:objectDefaults>
    <a:spDef>
      <a:spPr>
        <a:solidFill>
          <a:schemeClr val="bg2"/>
        </a:solidFill>
        <a:ln>
          <a:noFill/>
        </a:ln>
      </a:spPr>
      <a:bodyPr rot="0" spcFirstLastPara="0" vertOverflow="overflow" horzOverflow="overflow" vert="horz" wrap="square" lIns="0" tIns="0" rIns="0" bIns="0" numCol="1" spcCol="0" rtlCol="0" fromWordArt="0" anchor="ctr" anchorCtr="0" forceAA="0" compatLnSpc="1">
        <a:prstTxWarp prst="textNoShape">
          <a:avLst/>
        </a:prstTxWarp>
        <a:noAutofit/>
      </a:bodyPr>
      <a:lstStyle>
        <a:defPPr>
          <a:defRPr/>
        </a:defPPr>
      </a:lstStyle>
      <a:style>
        <a:lnRef idx="2">
          <a:schemeClr val="accent1">
            <a:shade val="50000"/>
          </a:schemeClr>
        </a:lnRef>
        <a:fillRef idx="1">
          <a:schemeClr val="accent1"/>
        </a:fillRef>
        <a:effectRef idx="0">
          <a:schemeClr val="accent1"/>
        </a:effectRef>
        <a:fontRef idx="minor">
          <a:schemeClr val="lt1"/>
        </a:fontRef>
      </a:style>
    </a:spDef>
    <a:lnDef>
      <a:spPr>
        <a:ln w="12700">
          <a:solidFill>
            <a:schemeClr val="bg2"/>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none" lIns="0" tIns="0" rIns="0" bIns="0" rtlCol="0">
        <a:spAutoFit/>
      </a:bodyPr>
      <a:lstStyle>
        <a:defPPr>
          <a:buClr>
            <a:schemeClr val="accent4"/>
          </a:buClr>
          <a:defRPr sz="1400" dirty="0" err="1" smtClean="0"/>
        </a:defPPr>
      </a:lstStyle>
    </a:txDef>
  </a:objectDefaults>
  <a:extraClrSchemeLst/>
</a:theme>
</file>

<file path=ppt/theme/theme39.xml><?xml version="1.0" encoding="utf-8"?>
<a:theme xmlns:a="http://schemas.openxmlformats.org/drawingml/2006/main" name="38_Sidel Template 2013">
  <a:themeElements>
    <a:clrScheme name="Sidel">
      <a:dk1>
        <a:srgbClr val="FFFFFF"/>
      </a:dk1>
      <a:lt1>
        <a:srgbClr val="000000"/>
      </a:lt1>
      <a:dk2>
        <a:srgbClr val="7F7F7F"/>
      </a:dk2>
      <a:lt2>
        <a:srgbClr val="003382"/>
      </a:lt2>
      <a:accent1>
        <a:srgbClr val="3399FF"/>
      </a:accent1>
      <a:accent2>
        <a:srgbClr val="FF9900"/>
      </a:accent2>
      <a:accent3>
        <a:srgbClr val="669900"/>
      </a:accent3>
      <a:accent4>
        <a:srgbClr val="E64B00"/>
      </a:accent4>
      <a:accent5>
        <a:srgbClr val="7F7F7F"/>
      </a:accent5>
      <a:accent6>
        <a:srgbClr val="FF0000"/>
      </a:accent6>
      <a:hlink>
        <a:srgbClr val="669900"/>
      </a:hlink>
      <a:folHlink>
        <a:srgbClr val="E64B00"/>
      </a:folHlink>
    </a:clrScheme>
    <a:fontScheme name="Sidel">
      <a:majorFont>
        <a:latin typeface="Arial"/>
        <a:ea typeface=""/>
        <a:cs typeface=""/>
      </a:majorFont>
      <a:minorFont>
        <a:latin typeface="Arial"/>
        <a:ea typeface=""/>
        <a:cs typeface=""/>
      </a:minorFont>
    </a:fontScheme>
    <a:fmtScheme name="Trek">
      <a:fillStyleLst>
        <a:solidFill>
          <a:schemeClr val="phClr"/>
        </a:solidFill>
        <a:gradFill rotWithShape="1">
          <a:gsLst>
            <a:gs pos="0">
              <a:schemeClr val="phClr">
                <a:tint val="30000"/>
                <a:satMod val="250000"/>
              </a:schemeClr>
            </a:gs>
            <a:gs pos="72000">
              <a:schemeClr val="phClr">
                <a:tint val="75000"/>
                <a:satMod val="210000"/>
              </a:schemeClr>
            </a:gs>
            <a:gs pos="100000">
              <a:schemeClr val="phClr">
                <a:tint val="85000"/>
                <a:satMod val="210000"/>
              </a:schemeClr>
            </a:gs>
          </a:gsLst>
          <a:lin ang="5400000" scaled="1"/>
        </a:gradFill>
        <a:gradFill rotWithShape="1">
          <a:gsLst>
            <a:gs pos="0">
              <a:schemeClr val="phClr">
                <a:tint val="75000"/>
                <a:shade val="85000"/>
                <a:satMod val="230000"/>
              </a:schemeClr>
            </a:gs>
            <a:gs pos="25000">
              <a:schemeClr val="phClr">
                <a:tint val="90000"/>
                <a:shade val="70000"/>
                <a:satMod val="220000"/>
              </a:schemeClr>
            </a:gs>
            <a:gs pos="50000">
              <a:schemeClr val="phClr">
                <a:tint val="90000"/>
                <a:shade val="58000"/>
                <a:satMod val="225000"/>
              </a:schemeClr>
            </a:gs>
            <a:gs pos="65000">
              <a:schemeClr val="phClr">
                <a:tint val="90000"/>
                <a:shade val="58000"/>
                <a:satMod val="225000"/>
              </a:schemeClr>
            </a:gs>
            <a:gs pos="80000">
              <a:schemeClr val="phClr">
                <a:tint val="90000"/>
                <a:shade val="69000"/>
                <a:satMod val="220000"/>
              </a:schemeClr>
            </a:gs>
            <a:gs pos="100000">
              <a:schemeClr val="phClr">
                <a:tint val="77000"/>
                <a:shade val="80000"/>
                <a:satMod val="230000"/>
              </a:schemeClr>
            </a:gs>
          </a:gsLst>
          <a:lin ang="5400000" scaled="1"/>
        </a:gradFill>
      </a:fillStyleLst>
      <a:lnStyleLst>
        <a:ln w="10000" cap="flat" cmpd="sng" algn="ctr">
          <a:solidFill>
            <a:schemeClr val="ph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76200" dist="50800" dir="5400000" rotWithShape="0">
              <a:srgbClr val="4E3B30">
                <a:alpha val="60000"/>
              </a:srgbClr>
            </a:outerShdw>
          </a:effectLst>
        </a:effectStyle>
        <a:effectStyle>
          <a:effectLst>
            <a:outerShdw blurRad="76200" dist="50800" dir="5400000" rotWithShape="0">
              <a:srgbClr val="4E3B30">
                <a:alpha val="60000"/>
              </a:srgbClr>
            </a:outerShdw>
          </a:effectLst>
          <a:scene3d>
            <a:camera prst="orthographicFront">
              <a:rot lat="0" lon="0" rev="0"/>
            </a:camera>
            <a:lightRig rig="threePt" dir="tl">
              <a:rot lat="0" lon="0" rev="0"/>
            </a:lightRig>
          </a:scene3d>
          <a:sp3d prstMaterial="metal">
            <a:bevelT w="10000" h="10000"/>
          </a:sp3d>
        </a:effectStyle>
        <a:effectStyle>
          <a:effectLst>
            <a:outerShdw blurRad="76200" dist="50800" dir="5400000" rotWithShape="0">
              <a:srgbClr val="4E3B30">
                <a:alpha val="60000"/>
              </a:srgbClr>
            </a:outerShdw>
          </a:effectLst>
          <a:scene3d>
            <a:camera prst="obliqueTopLeft" fov="600000">
              <a:rot lat="0" lon="0" rev="0"/>
            </a:camera>
            <a:lightRig rig="balanced" dir="t">
              <a:rot lat="0" lon="0" rev="19200000"/>
            </a:lightRig>
          </a:scene3d>
          <a:sp3d contourW="12700" prstMaterial="matte">
            <a:bevelT w="60000" h="50800"/>
            <a:contourClr>
              <a:schemeClr val="phClr">
                <a:shade val="60000"/>
                <a:satMod val="11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70000"/>
                <a:satMod val="350000"/>
              </a:schemeClr>
            </a:gs>
          </a:gsLst>
          <a:path path="circle">
            <a:fillToRect l="51000" t="-20000" r="200000" b="100000"/>
          </a:path>
        </a:gradFill>
        <a:blipFill>
          <a:blip xmlns:r="http://schemas.openxmlformats.org/officeDocument/2006/relationships" r:embed="rId1">
            <a:duotone>
              <a:schemeClr val="phClr">
                <a:shade val="25000"/>
                <a:satMod val="350000"/>
              </a:schemeClr>
              <a:schemeClr val="phClr">
                <a:tint val="83000"/>
                <a:satMod val="115000"/>
              </a:schemeClr>
            </a:duotone>
          </a:blip>
          <a:tile tx="0" ty="0" sx="120000" sy="120000" flip="xy" algn="t"/>
        </a:blipFill>
      </a:bgFillStyleLst>
    </a:fmtScheme>
  </a:themeElements>
  <a:objectDefaults>
    <a:spDef>
      <a:spPr>
        <a:solidFill>
          <a:schemeClr val="bg2"/>
        </a:solidFill>
        <a:ln>
          <a:noFill/>
        </a:ln>
      </a:spPr>
      <a:bodyPr rot="0" spcFirstLastPara="0" vertOverflow="overflow" horzOverflow="overflow" vert="horz" wrap="square" lIns="0" tIns="0" rIns="0" bIns="0" numCol="1" spcCol="0" rtlCol="0" fromWordArt="0" anchor="ctr" anchorCtr="0" forceAA="0" compatLnSpc="1">
        <a:prstTxWarp prst="textNoShape">
          <a:avLst/>
        </a:prstTxWarp>
        <a:noAutofit/>
      </a:bodyPr>
      <a:lstStyle>
        <a:defPPr>
          <a:defRPr/>
        </a:defPPr>
      </a:lstStyle>
      <a:style>
        <a:lnRef idx="2">
          <a:schemeClr val="accent1">
            <a:shade val="50000"/>
          </a:schemeClr>
        </a:lnRef>
        <a:fillRef idx="1">
          <a:schemeClr val="accent1"/>
        </a:fillRef>
        <a:effectRef idx="0">
          <a:schemeClr val="accent1"/>
        </a:effectRef>
        <a:fontRef idx="minor">
          <a:schemeClr val="lt1"/>
        </a:fontRef>
      </a:style>
    </a:spDef>
    <a:lnDef>
      <a:spPr>
        <a:ln w="12700">
          <a:solidFill>
            <a:schemeClr val="bg2"/>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none" lIns="0" tIns="0" rIns="0" bIns="0" rtlCol="0">
        <a:spAutoFit/>
      </a:bodyPr>
      <a:lstStyle>
        <a:defPPr>
          <a:buClr>
            <a:schemeClr val="accent4"/>
          </a:buClr>
          <a:defRPr sz="1400" dirty="0" err="1" smtClean="0"/>
        </a:defPPr>
      </a:lstStyle>
    </a:txDef>
  </a:objectDefaults>
  <a:extraClrSchemeLst/>
</a:theme>
</file>

<file path=ppt/theme/theme4.xml><?xml version="1.0" encoding="utf-8"?>
<a:theme xmlns:a="http://schemas.openxmlformats.org/drawingml/2006/main" name="3_Sidel Template 2013">
  <a:themeElements>
    <a:clrScheme name="Sidel">
      <a:dk1>
        <a:srgbClr val="FFFFFF"/>
      </a:dk1>
      <a:lt1>
        <a:srgbClr val="000000"/>
      </a:lt1>
      <a:dk2>
        <a:srgbClr val="7F7F7F"/>
      </a:dk2>
      <a:lt2>
        <a:srgbClr val="003382"/>
      </a:lt2>
      <a:accent1>
        <a:srgbClr val="3399FF"/>
      </a:accent1>
      <a:accent2>
        <a:srgbClr val="FF9900"/>
      </a:accent2>
      <a:accent3>
        <a:srgbClr val="669900"/>
      </a:accent3>
      <a:accent4>
        <a:srgbClr val="E64B00"/>
      </a:accent4>
      <a:accent5>
        <a:srgbClr val="7F7F7F"/>
      </a:accent5>
      <a:accent6>
        <a:srgbClr val="FF0000"/>
      </a:accent6>
      <a:hlink>
        <a:srgbClr val="669900"/>
      </a:hlink>
      <a:folHlink>
        <a:srgbClr val="E64B00"/>
      </a:folHlink>
    </a:clrScheme>
    <a:fontScheme name="Sidel">
      <a:majorFont>
        <a:latin typeface="Arial"/>
        <a:ea typeface=""/>
        <a:cs typeface=""/>
      </a:majorFont>
      <a:minorFont>
        <a:latin typeface="Arial"/>
        <a:ea typeface=""/>
        <a:cs typeface=""/>
      </a:minorFont>
    </a:fontScheme>
    <a:fmtScheme name="Trek">
      <a:fillStyleLst>
        <a:solidFill>
          <a:schemeClr val="phClr"/>
        </a:solidFill>
        <a:gradFill rotWithShape="1">
          <a:gsLst>
            <a:gs pos="0">
              <a:schemeClr val="phClr">
                <a:tint val="30000"/>
                <a:satMod val="250000"/>
              </a:schemeClr>
            </a:gs>
            <a:gs pos="72000">
              <a:schemeClr val="phClr">
                <a:tint val="75000"/>
                <a:satMod val="210000"/>
              </a:schemeClr>
            </a:gs>
            <a:gs pos="100000">
              <a:schemeClr val="phClr">
                <a:tint val="85000"/>
                <a:satMod val="210000"/>
              </a:schemeClr>
            </a:gs>
          </a:gsLst>
          <a:lin ang="5400000" scaled="1"/>
        </a:gradFill>
        <a:gradFill rotWithShape="1">
          <a:gsLst>
            <a:gs pos="0">
              <a:schemeClr val="phClr">
                <a:tint val="75000"/>
                <a:shade val="85000"/>
                <a:satMod val="230000"/>
              </a:schemeClr>
            </a:gs>
            <a:gs pos="25000">
              <a:schemeClr val="phClr">
                <a:tint val="90000"/>
                <a:shade val="70000"/>
                <a:satMod val="220000"/>
              </a:schemeClr>
            </a:gs>
            <a:gs pos="50000">
              <a:schemeClr val="phClr">
                <a:tint val="90000"/>
                <a:shade val="58000"/>
                <a:satMod val="225000"/>
              </a:schemeClr>
            </a:gs>
            <a:gs pos="65000">
              <a:schemeClr val="phClr">
                <a:tint val="90000"/>
                <a:shade val="58000"/>
                <a:satMod val="225000"/>
              </a:schemeClr>
            </a:gs>
            <a:gs pos="80000">
              <a:schemeClr val="phClr">
                <a:tint val="90000"/>
                <a:shade val="69000"/>
                <a:satMod val="220000"/>
              </a:schemeClr>
            </a:gs>
            <a:gs pos="100000">
              <a:schemeClr val="phClr">
                <a:tint val="77000"/>
                <a:shade val="80000"/>
                <a:satMod val="230000"/>
              </a:schemeClr>
            </a:gs>
          </a:gsLst>
          <a:lin ang="5400000" scaled="1"/>
        </a:gradFill>
      </a:fillStyleLst>
      <a:lnStyleLst>
        <a:ln w="10000" cap="flat" cmpd="sng" algn="ctr">
          <a:solidFill>
            <a:schemeClr val="ph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76200" dist="50800" dir="5400000" rotWithShape="0">
              <a:srgbClr val="4E3B30">
                <a:alpha val="60000"/>
              </a:srgbClr>
            </a:outerShdw>
          </a:effectLst>
        </a:effectStyle>
        <a:effectStyle>
          <a:effectLst>
            <a:outerShdw blurRad="76200" dist="50800" dir="5400000" rotWithShape="0">
              <a:srgbClr val="4E3B30">
                <a:alpha val="60000"/>
              </a:srgbClr>
            </a:outerShdw>
          </a:effectLst>
          <a:scene3d>
            <a:camera prst="orthographicFront">
              <a:rot lat="0" lon="0" rev="0"/>
            </a:camera>
            <a:lightRig rig="threePt" dir="tl">
              <a:rot lat="0" lon="0" rev="0"/>
            </a:lightRig>
          </a:scene3d>
          <a:sp3d prstMaterial="metal">
            <a:bevelT w="10000" h="10000"/>
          </a:sp3d>
        </a:effectStyle>
        <a:effectStyle>
          <a:effectLst>
            <a:outerShdw blurRad="76200" dist="50800" dir="5400000" rotWithShape="0">
              <a:srgbClr val="4E3B30">
                <a:alpha val="60000"/>
              </a:srgbClr>
            </a:outerShdw>
          </a:effectLst>
          <a:scene3d>
            <a:camera prst="obliqueTopLeft" fov="600000">
              <a:rot lat="0" lon="0" rev="0"/>
            </a:camera>
            <a:lightRig rig="balanced" dir="t">
              <a:rot lat="0" lon="0" rev="19200000"/>
            </a:lightRig>
          </a:scene3d>
          <a:sp3d contourW="12700" prstMaterial="matte">
            <a:bevelT w="60000" h="50800"/>
            <a:contourClr>
              <a:schemeClr val="phClr">
                <a:shade val="60000"/>
                <a:satMod val="11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70000"/>
                <a:satMod val="350000"/>
              </a:schemeClr>
            </a:gs>
          </a:gsLst>
          <a:path path="circle">
            <a:fillToRect l="51000" t="-20000" r="200000" b="100000"/>
          </a:path>
        </a:gradFill>
        <a:blipFill>
          <a:blip xmlns:r="http://schemas.openxmlformats.org/officeDocument/2006/relationships" r:embed="rId1">
            <a:duotone>
              <a:schemeClr val="phClr">
                <a:shade val="25000"/>
                <a:satMod val="350000"/>
              </a:schemeClr>
              <a:schemeClr val="phClr">
                <a:tint val="83000"/>
                <a:satMod val="115000"/>
              </a:schemeClr>
            </a:duotone>
          </a:blip>
          <a:tile tx="0" ty="0" sx="120000" sy="120000" flip="xy" algn="t"/>
        </a:blipFill>
      </a:bgFillStyleLst>
    </a:fmtScheme>
  </a:themeElements>
  <a:objectDefaults>
    <a:spDef>
      <a:spPr>
        <a:solidFill>
          <a:schemeClr val="bg2"/>
        </a:solidFill>
        <a:ln>
          <a:noFill/>
        </a:ln>
      </a:spPr>
      <a:bodyPr rot="0" spcFirstLastPara="0" vertOverflow="overflow" horzOverflow="overflow" vert="horz" wrap="square" lIns="0" tIns="0" rIns="0" bIns="0" numCol="1" spcCol="0" rtlCol="0" fromWordArt="0" anchor="ctr" anchorCtr="0" forceAA="0" compatLnSpc="1">
        <a:prstTxWarp prst="textNoShape">
          <a:avLst/>
        </a:prstTxWarp>
        <a:noAutofit/>
      </a:bodyPr>
      <a:lstStyle>
        <a:defPPr>
          <a:defRPr/>
        </a:defPPr>
      </a:lstStyle>
      <a:style>
        <a:lnRef idx="2">
          <a:schemeClr val="accent1">
            <a:shade val="50000"/>
          </a:schemeClr>
        </a:lnRef>
        <a:fillRef idx="1">
          <a:schemeClr val="accent1"/>
        </a:fillRef>
        <a:effectRef idx="0">
          <a:schemeClr val="accent1"/>
        </a:effectRef>
        <a:fontRef idx="minor">
          <a:schemeClr val="lt1"/>
        </a:fontRef>
      </a:style>
    </a:spDef>
    <a:lnDef>
      <a:spPr>
        <a:ln w="12700">
          <a:solidFill>
            <a:schemeClr val="bg2"/>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none" lIns="0" tIns="0" rIns="0" bIns="0" rtlCol="0">
        <a:spAutoFit/>
      </a:bodyPr>
      <a:lstStyle>
        <a:defPPr>
          <a:buClr>
            <a:schemeClr val="accent4"/>
          </a:buClr>
          <a:defRPr sz="1400" dirty="0" err="1" smtClean="0"/>
        </a:defPPr>
      </a:lstStyle>
    </a:txDef>
  </a:objectDefaults>
  <a:extraClrSchemeLst/>
</a:theme>
</file>

<file path=ppt/theme/theme40.xml><?xml version="1.0" encoding="utf-8"?>
<a:theme xmlns:a="http://schemas.openxmlformats.org/drawingml/2006/main" name="39_Sidel Template 2013">
  <a:themeElements>
    <a:clrScheme name="Sidel">
      <a:dk1>
        <a:srgbClr val="FFFFFF"/>
      </a:dk1>
      <a:lt1>
        <a:srgbClr val="000000"/>
      </a:lt1>
      <a:dk2>
        <a:srgbClr val="7F7F7F"/>
      </a:dk2>
      <a:lt2>
        <a:srgbClr val="003382"/>
      </a:lt2>
      <a:accent1>
        <a:srgbClr val="3399FF"/>
      </a:accent1>
      <a:accent2>
        <a:srgbClr val="FF9900"/>
      </a:accent2>
      <a:accent3>
        <a:srgbClr val="669900"/>
      </a:accent3>
      <a:accent4>
        <a:srgbClr val="E64B00"/>
      </a:accent4>
      <a:accent5>
        <a:srgbClr val="7F7F7F"/>
      </a:accent5>
      <a:accent6>
        <a:srgbClr val="FF0000"/>
      </a:accent6>
      <a:hlink>
        <a:srgbClr val="669900"/>
      </a:hlink>
      <a:folHlink>
        <a:srgbClr val="E64B00"/>
      </a:folHlink>
    </a:clrScheme>
    <a:fontScheme name="Sidel">
      <a:majorFont>
        <a:latin typeface="Arial"/>
        <a:ea typeface=""/>
        <a:cs typeface=""/>
      </a:majorFont>
      <a:minorFont>
        <a:latin typeface="Arial"/>
        <a:ea typeface=""/>
        <a:cs typeface=""/>
      </a:minorFont>
    </a:fontScheme>
    <a:fmtScheme name="Trek">
      <a:fillStyleLst>
        <a:solidFill>
          <a:schemeClr val="phClr"/>
        </a:solidFill>
        <a:gradFill rotWithShape="1">
          <a:gsLst>
            <a:gs pos="0">
              <a:schemeClr val="phClr">
                <a:tint val="30000"/>
                <a:satMod val="250000"/>
              </a:schemeClr>
            </a:gs>
            <a:gs pos="72000">
              <a:schemeClr val="phClr">
                <a:tint val="75000"/>
                <a:satMod val="210000"/>
              </a:schemeClr>
            </a:gs>
            <a:gs pos="100000">
              <a:schemeClr val="phClr">
                <a:tint val="85000"/>
                <a:satMod val="210000"/>
              </a:schemeClr>
            </a:gs>
          </a:gsLst>
          <a:lin ang="5400000" scaled="1"/>
        </a:gradFill>
        <a:gradFill rotWithShape="1">
          <a:gsLst>
            <a:gs pos="0">
              <a:schemeClr val="phClr">
                <a:tint val="75000"/>
                <a:shade val="85000"/>
                <a:satMod val="230000"/>
              </a:schemeClr>
            </a:gs>
            <a:gs pos="25000">
              <a:schemeClr val="phClr">
                <a:tint val="90000"/>
                <a:shade val="70000"/>
                <a:satMod val="220000"/>
              </a:schemeClr>
            </a:gs>
            <a:gs pos="50000">
              <a:schemeClr val="phClr">
                <a:tint val="90000"/>
                <a:shade val="58000"/>
                <a:satMod val="225000"/>
              </a:schemeClr>
            </a:gs>
            <a:gs pos="65000">
              <a:schemeClr val="phClr">
                <a:tint val="90000"/>
                <a:shade val="58000"/>
                <a:satMod val="225000"/>
              </a:schemeClr>
            </a:gs>
            <a:gs pos="80000">
              <a:schemeClr val="phClr">
                <a:tint val="90000"/>
                <a:shade val="69000"/>
                <a:satMod val="220000"/>
              </a:schemeClr>
            </a:gs>
            <a:gs pos="100000">
              <a:schemeClr val="phClr">
                <a:tint val="77000"/>
                <a:shade val="80000"/>
                <a:satMod val="230000"/>
              </a:schemeClr>
            </a:gs>
          </a:gsLst>
          <a:lin ang="5400000" scaled="1"/>
        </a:gradFill>
      </a:fillStyleLst>
      <a:lnStyleLst>
        <a:ln w="10000" cap="flat" cmpd="sng" algn="ctr">
          <a:solidFill>
            <a:schemeClr val="ph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76200" dist="50800" dir="5400000" rotWithShape="0">
              <a:srgbClr val="4E3B30">
                <a:alpha val="60000"/>
              </a:srgbClr>
            </a:outerShdw>
          </a:effectLst>
        </a:effectStyle>
        <a:effectStyle>
          <a:effectLst>
            <a:outerShdw blurRad="76200" dist="50800" dir="5400000" rotWithShape="0">
              <a:srgbClr val="4E3B30">
                <a:alpha val="60000"/>
              </a:srgbClr>
            </a:outerShdw>
          </a:effectLst>
          <a:scene3d>
            <a:camera prst="orthographicFront">
              <a:rot lat="0" lon="0" rev="0"/>
            </a:camera>
            <a:lightRig rig="threePt" dir="tl">
              <a:rot lat="0" lon="0" rev="0"/>
            </a:lightRig>
          </a:scene3d>
          <a:sp3d prstMaterial="metal">
            <a:bevelT w="10000" h="10000"/>
          </a:sp3d>
        </a:effectStyle>
        <a:effectStyle>
          <a:effectLst>
            <a:outerShdw blurRad="76200" dist="50800" dir="5400000" rotWithShape="0">
              <a:srgbClr val="4E3B30">
                <a:alpha val="60000"/>
              </a:srgbClr>
            </a:outerShdw>
          </a:effectLst>
          <a:scene3d>
            <a:camera prst="obliqueTopLeft" fov="600000">
              <a:rot lat="0" lon="0" rev="0"/>
            </a:camera>
            <a:lightRig rig="balanced" dir="t">
              <a:rot lat="0" lon="0" rev="19200000"/>
            </a:lightRig>
          </a:scene3d>
          <a:sp3d contourW="12700" prstMaterial="matte">
            <a:bevelT w="60000" h="50800"/>
            <a:contourClr>
              <a:schemeClr val="phClr">
                <a:shade val="60000"/>
                <a:satMod val="11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70000"/>
                <a:satMod val="350000"/>
              </a:schemeClr>
            </a:gs>
          </a:gsLst>
          <a:path path="circle">
            <a:fillToRect l="51000" t="-20000" r="200000" b="100000"/>
          </a:path>
        </a:gradFill>
        <a:blipFill>
          <a:blip xmlns:r="http://schemas.openxmlformats.org/officeDocument/2006/relationships" r:embed="rId1">
            <a:duotone>
              <a:schemeClr val="phClr">
                <a:shade val="25000"/>
                <a:satMod val="350000"/>
              </a:schemeClr>
              <a:schemeClr val="phClr">
                <a:tint val="83000"/>
                <a:satMod val="115000"/>
              </a:schemeClr>
            </a:duotone>
          </a:blip>
          <a:tile tx="0" ty="0" sx="120000" sy="120000" flip="xy" algn="t"/>
        </a:blipFill>
      </a:bgFillStyleLst>
    </a:fmtScheme>
  </a:themeElements>
  <a:objectDefaults>
    <a:spDef>
      <a:spPr>
        <a:solidFill>
          <a:schemeClr val="bg2"/>
        </a:solidFill>
        <a:ln>
          <a:noFill/>
        </a:ln>
      </a:spPr>
      <a:bodyPr rot="0" spcFirstLastPara="0" vertOverflow="overflow" horzOverflow="overflow" vert="horz" wrap="square" lIns="0" tIns="0" rIns="0" bIns="0" numCol="1" spcCol="0" rtlCol="0" fromWordArt="0" anchor="ctr" anchorCtr="0" forceAA="0" compatLnSpc="1">
        <a:prstTxWarp prst="textNoShape">
          <a:avLst/>
        </a:prstTxWarp>
        <a:noAutofit/>
      </a:bodyPr>
      <a:lstStyle>
        <a:defPPr>
          <a:defRPr/>
        </a:defPPr>
      </a:lstStyle>
      <a:style>
        <a:lnRef idx="2">
          <a:schemeClr val="accent1">
            <a:shade val="50000"/>
          </a:schemeClr>
        </a:lnRef>
        <a:fillRef idx="1">
          <a:schemeClr val="accent1"/>
        </a:fillRef>
        <a:effectRef idx="0">
          <a:schemeClr val="accent1"/>
        </a:effectRef>
        <a:fontRef idx="minor">
          <a:schemeClr val="lt1"/>
        </a:fontRef>
      </a:style>
    </a:spDef>
    <a:lnDef>
      <a:spPr>
        <a:ln w="12700">
          <a:solidFill>
            <a:schemeClr val="bg2"/>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none" lIns="0" tIns="0" rIns="0" bIns="0" rtlCol="0">
        <a:spAutoFit/>
      </a:bodyPr>
      <a:lstStyle>
        <a:defPPr>
          <a:buClr>
            <a:schemeClr val="accent4"/>
          </a:buClr>
          <a:defRPr sz="1400" dirty="0" err="1" smtClean="0"/>
        </a:defPPr>
      </a:lstStyle>
    </a:txDef>
  </a:objectDefaults>
  <a:extraClrSchemeLst/>
</a:theme>
</file>

<file path=ppt/theme/theme41.xml><?xml version="1.0" encoding="utf-8"?>
<a:theme xmlns:a="http://schemas.openxmlformats.org/drawingml/2006/main" name="New_PowerPoint Template_V1_0">
  <a:themeElements>
    <a:clrScheme name="New_PowerPoint Template_V1_0 13">
      <a:dk1>
        <a:srgbClr val="000000"/>
      </a:dk1>
      <a:lt1>
        <a:srgbClr val="FFFFFF"/>
      </a:lt1>
      <a:dk2>
        <a:srgbClr val="337D7D"/>
      </a:dk2>
      <a:lt2>
        <a:srgbClr val="3399FF"/>
      </a:lt2>
      <a:accent1>
        <a:srgbClr val="99B9CC"/>
      </a:accent1>
      <a:accent2>
        <a:srgbClr val="FFCC00"/>
      </a:accent2>
      <a:accent3>
        <a:srgbClr val="FFFFFF"/>
      </a:accent3>
      <a:accent4>
        <a:srgbClr val="000000"/>
      </a:accent4>
      <a:accent5>
        <a:srgbClr val="CAD9E2"/>
      </a:accent5>
      <a:accent6>
        <a:srgbClr val="E7B900"/>
      </a:accent6>
      <a:hlink>
        <a:srgbClr val="66CCFF"/>
      </a:hlink>
      <a:folHlink>
        <a:srgbClr val="E64B00"/>
      </a:folHlink>
    </a:clrScheme>
    <a:fontScheme name="New_PowerPoint Template_V1_0">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New_PowerPoint Template_V1_0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New_PowerPoint Template_V1_0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New_PowerPoint Template_V1_0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New_PowerPoint Template_V1_0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New_PowerPoint Template_V1_0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New_PowerPoint Template_V1_0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New_PowerPoint Template_V1_0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New_PowerPoint Template_V1_0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New_PowerPoint Template_V1_0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New_PowerPoint Template_V1_0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New_PowerPoint Template_V1_0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New_PowerPoint Template_V1_0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New_PowerPoint Template_V1_0 13">
        <a:dk1>
          <a:srgbClr val="000000"/>
        </a:dk1>
        <a:lt1>
          <a:srgbClr val="FFFFFF"/>
        </a:lt1>
        <a:dk2>
          <a:srgbClr val="337D7D"/>
        </a:dk2>
        <a:lt2>
          <a:srgbClr val="3399FF"/>
        </a:lt2>
        <a:accent1>
          <a:srgbClr val="99B9CC"/>
        </a:accent1>
        <a:accent2>
          <a:srgbClr val="FFCC00"/>
        </a:accent2>
        <a:accent3>
          <a:srgbClr val="FFFFFF"/>
        </a:accent3>
        <a:accent4>
          <a:srgbClr val="000000"/>
        </a:accent4>
        <a:accent5>
          <a:srgbClr val="CAD9E2"/>
        </a:accent5>
        <a:accent6>
          <a:srgbClr val="E7B900"/>
        </a:accent6>
        <a:hlink>
          <a:srgbClr val="66CCFF"/>
        </a:hlink>
        <a:folHlink>
          <a:srgbClr val="E64B00"/>
        </a:folHlink>
      </a:clrScheme>
      <a:clrMap bg1="lt1" tx1="dk1" bg2="lt2" tx2="dk2" accent1="accent1" accent2="accent2" accent3="accent3" accent4="accent4" accent5="accent5" accent6="accent6" hlink="hlink" folHlink="folHlink"/>
    </a:extraClrScheme>
  </a:extraClrSchemeLst>
</a:theme>
</file>

<file path=ppt/theme/theme42.xml><?xml version="1.0" encoding="utf-8"?>
<a:theme xmlns:a="http://schemas.openxmlformats.org/drawingml/2006/main" name="Sidel-PPT-Template2014">
  <a:themeElements>
    <a:clrScheme name="Sidel">
      <a:dk1>
        <a:srgbClr val="FFFFFF"/>
      </a:dk1>
      <a:lt1>
        <a:srgbClr val="000000"/>
      </a:lt1>
      <a:dk2>
        <a:srgbClr val="7F7F7F"/>
      </a:dk2>
      <a:lt2>
        <a:srgbClr val="003382"/>
      </a:lt2>
      <a:accent1>
        <a:srgbClr val="3399FF"/>
      </a:accent1>
      <a:accent2>
        <a:srgbClr val="FF9900"/>
      </a:accent2>
      <a:accent3>
        <a:srgbClr val="669900"/>
      </a:accent3>
      <a:accent4>
        <a:srgbClr val="E64B00"/>
      </a:accent4>
      <a:accent5>
        <a:srgbClr val="7F7F7F"/>
      </a:accent5>
      <a:accent6>
        <a:srgbClr val="FF0000"/>
      </a:accent6>
      <a:hlink>
        <a:srgbClr val="669900"/>
      </a:hlink>
      <a:folHlink>
        <a:srgbClr val="E64B00"/>
      </a:folHlink>
    </a:clrScheme>
    <a:fontScheme name="Sidel">
      <a:majorFont>
        <a:latin typeface="Arial"/>
        <a:ea typeface=""/>
        <a:cs typeface=""/>
      </a:majorFont>
      <a:minorFont>
        <a:latin typeface="Arial"/>
        <a:ea typeface=""/>
        <a:cs typeface=""/>
      </a:minorFont>
    </a:fontScheme>
    <a:fmtScheme name="Trek">
      <a:fillStyleLst>
        <a:solidFill>
          <a:schemeClr val="phClr"/>
        </a:solidFill>
        <a:gradFill rotWithShape="1">
          <a:gsLst>
            <a:gs pos="0">
              <a:schemeClr val="phClr">
                <a:tint val="30000"/>
                <a:satMod val="250000"/>
              </a:schemeClr>
            </a:gs>
            <a:gs pos="72000">
              <a:schemeClr val="phClr">
                <a:tint val="75000"/>
                <a:satMod val="210000"/>
              </a:schemeClr>
            </a:gs>
            <a:gs pos="100000">
              <a:schemeClr val="phClr">
                <a:tint val="85000"/>
                <a:satMod val="210000"/>
              </a:schemeClr>
            </a:gs>
          </a:gsLst>
          <a:lin ang="5400000" scaled="1"/>
        </a:gradFill>
        <a:gradFill rotWithShape="1">
          <a:gsLst>
            <a:gs pos="0">
              <a:schemeClr val="phClr">
                <a:tint val="75000"/>
                <a:shade val="85000"/>
                <a:satMod val="230000"/>
              </a:schemeClr>
            </a:gs>
            <a:gs pos="25000">
              <a:schemeClr val="phClr">
                <a:tint val="90000"/>
                <a:shade val="70000"/>
                <a:satMod val="220000"/>
              </a:schemeClr>
            </a:gs>
            <a:gs pos="50000">
              <a:schemeClr val="phClr">
                <a:tint val="90000"/>
                <a:shade val="58000"/>
                <a:satMod val="225000"/>
              </a:schemeClr>
            </a:gs>
            <a:gs pos="65000">
              <a:schemeClr val="phClr">
                <a:tint val="90000"/>
                <a:shade val="58000"/>
                <a:satMod val="225000"/>
              </a:schemeClr>
            </a:gs>
            <a:gs pos="80000">
              <a:schemeClr val="phClr">
                <a:tint val="90000"/>
                <a:shade val="69000"/>
                <a:satMod val="220000"/>
              </a:schemeClr>
            </a:gs>
            <a:gs pos="100000">
              <a:schemeClr val="phClr">
                <a:tint val="77000"/>
                <a:shade val="80000"/>
                <a:satMod val="230000"/>
              </a:schemeClr>
            </a:gs>
          </a:gsLst>
          <a:lin ang="5400000" scaled="1"/>
        </a:gradFill>
      </a:fillStyleLst>
      <a:lnStyleLst>
        <a:ln w="10000" cap="flat" cmpd="sng" algn="ctr">
          <a:solidFill>
            <a:schemeClr val="ph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76200" dist="50800" dir="5400000" rotWithShape="0">
              <a:srgbClr val="4E3B30">
                <a:alpha val="60000"/>
              </a:srgbClr>
            </a:outerShdw>
          </a:effectLst>
        </a:effectStyle>
        <a:effectStyle>
          <a:effectLst>
            <a:outerShdw blurRad="76200" dist="50800" dir="5400000" rotWithShape="0">
              <a:srgbClr val="4E3B30">
                <a:alpha val="60000"/>
              </a:srgbClr>
            </a:outerShdw>
          </a:effectLst>
          <a:scene3d>
            <a:camera prst="orthographicFront">
              <a:rot lat="0" lon="0" rev="0"/>
            </a:camera>
            <a:lightRig rig="threePt" dir="tl">
              <a:rot lat="0" lon="0" rev="0"/>
            </a:lightRig>
          </a:scene3d>
          <a:sp3d prstMaterial="metal">
            <a:bevelT w="10000" h="10000"/>
          </a:sp3d>
        </a:effectStyle>
        <a:effectStyle>
          <a:effectLst>
            <a:outerShdw blurRad="76200" dist="50800" dir="5400000" rotWithShape="0">
              <a:srgbClr val="4E3B30">
                <a:alpha val="60000"/>
              </a:srgbClr>
            </a:outerShdw>
          </a:effectLst>
          <a:scene3d>
            <a:camera prst="obliqueTopLeft" fov="600000">
              <a:rot lat="0" lon="0" rev="0"/>
            </a:camera>
            <a:lightRig rig="balanced" dir="t">
              <a:rot lat="0" lon="0" rev="19200000"/>
            </a:lightRig>
          </a:scene3d>
          <a:sp3d contourW="12700" prstMaterial="matte">
            <a:bevelT w="60000" h="50800"/>
            <a:contourClr>
              <a:schemeClr val="phClr">
                <a:shade val="60000"/>
                <a:satMod val="11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70000"/>
                <a:satMod val="350000"/>
              </a:schemeClr>
            </a:gs>
          </a:gsLst>
          <a:path path="circle">
            <a:fillToRect l="51000" t="-20000" r="200000" b="100000"/>
          </a:path>
        </a:gradFill>
        <a:blipFill>
          <a:blip xmlns:r="http://schemas.openxmlformats.org/officeDocument/2006/relationships" r:embed="rId1">
            <a:duotone>
              <a:schemeClr val="phClr">
                <a:shade val="25000"/>
                <a:satMod val="350000"/>
              </a:schemeClr>
              <a:schemeClr val="phClr">
                <a:tint val="83000"/>
                <a:satMod val="115000"/>
              </a:schemeClr>
            </a:duotone>
          </a:blip>
          <a:tile tx="0" ty="0" sx="120000" sy="120000" flip="xy" algn="t"/>
        </a:blipFill>
      </a:bgFillStyleLst>
    </a:fmtScheme>
  </a:themeElements>
  <a:objectDefaults>
    <a:spDef>
      <a:spPr>
        <a:solidFill>
          <a:schemeClr val="bg2"/>
        </a:solidFill>
        <a:ln>
          <a:noFill/>
        </a:ln>
      </a:spPr>
      <a:bodyPr rot="0" spcFirstLastPara="0" vertOverflow="overflow" horzOverflow="overflow" vert="horz" wrap="square" lIns="0" tIns="0" rIns="0" bIns="0" numCol="1" spcCol="0" rtlCol="0" fromWordArt="0" anchor="ctr" anchorCtr="0" forceAA="0" compatLnSpc="1">
        <a:prstTxWarp prst="textNoShape">
          <a:avLst/>
        </a:prstTxWarp>
        <a:noAutofit/>
      </a:bodyPr>
      <a:lstStyle>
        <a:defPPr algn="ctr">
          <a:defRPr dirty="0" smtClean="0">
            <a:solidFill>
              <a:schemeClr val="bg1"/>
            </a:solidFill>
          </a:defRPr>
        </a:defPPr>
      </a:lstStyle>
      <a:style>
        <a:lnRef idx="2">
          <a:schemeClr val="accent1">
            <a:shade val="50000"/>
          </a:schemeClr>
        </a:lnRef>
        <a:fillRef idx="1">
          <a:schemeClr val="accent1"/>
        </a:fillRef>
        <a:effectRef idx="0">
          <a:schemeClr val="accent1"/>
        </a:effectRef>
        <a:fontRef idx="minor">
          <a:schemeClr val="lt1"/>
        </a:fontRef>
      </a:style>
    </a:spDef>
    <a:lnDef>
      <a:spPr>
        <a:ln w="12700">
          <a:solidFill>
            <a:schemeClr val="bg2"/>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none" lIns="0" tIns="0" rIns="0" bIns="0" rtlCol="0">
        <a:spAutoFit/>
      </a:bodyPr>
      <a:lstStyle>
        <a:defPPr>
          <a:buClr>
            <a:schemeClr val="accent4"/>
          </a:buClr>
          <a:defRPr sz="1400" dirty="0" err="1" smtClean="0"/>
        </a:defPPr>
      </a:lstStyle>
    </a:txDef>
  </a:objectDefaults>
  <a:extraClrSchemeLst/>
</a:theme>
</file>

<file path=ppt/theme/theme43.xml><?xml version="1.0" encoding="utf-8"?>
<a:theme xmlns:a="http://schemas.openxmlformats.org/drawingml/2006/main" name="LIOMT">
  <a:themeElements>
    <a:clrScheme name="Sidel">
      <a:dk1>
        <a:srgbClr val="FFFFFF"/>
      </a:dk1>
      <a:lt1>
        <a:srgbClr val="000000"/>
      </a:lt1>
      <a:dk2>
        <a:srgbClr val="7F7F7F"/>
      </a:dk2>
      <a:lt2>
        <a:srgbClr val="003382"/>
      </a:lt2>
      <a:accent1>
        <a:srgbClr val="3399FF"/>
      </a:accent1>
      <a:accent2>
        <a:srgbClr val="FF9900"/>
      </a:accent2>
      <a:accent3>
        <a:srgbClr val="669900"/>
      </a:accent3>
      <a:accent4>
        <a:srgbClr val="E64B00"/>
      </a:accent4>
      <a:accent5>
        <a:srgbClr val="7F7F7F"/>
      </a:accent5>
      <a:accent6>
        <a:srgbClr val="AD3800"/>
      </a:accent6>
      <a:hlink>
        <a:srgbClr val="669900"/>
      </a:hlink>
      <a:folHlink>
        <a:srgbClr val="E64B00"/>
      </a:folHlink>
    </a:clrScheme>
    <a:fontScheme name="Sidel_font">
      <a:majorFont>
        <a:latin typeface="Arial"/>
        <a:ea typeface=""/>
        <a:cs typeface=""/>
      </a:majorFont>
      <a:minorFont>
        <a:latin typeface="Arial"/>
        <a:ea typeface=""/>
        <a:cs typeface=""/>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bg2"/>
        </a:solidFill>
        <a:ln>
          <a:noFill/>
        </a:ln>
      </a:spPr>
      <a:bodyPr rot="0" spcFirstLastPara="0" vertOverflow="overflow" horzOverflow="overflow" vert="horz" wrap="square" lIns="108000" tIns="72000" rIns="108000" bIns="72000" numCol="1" spcCol="0" rtlCol="0" fromWordArt="0" anchor="ctr" anchorCtr="0" forceAA="0" compatLnSpc="1">
        <a:prstTxWarp prst="textNoShape">
          <a:avLst/>
        </a:prstTxWarp>
        <a:noAutofit/>
      </a:bodyPr>
      <a:lstStyle>
        <a:defPPr>
          <a:defRPr sz="2000" dirty="0" err="1" smtClean="0"/>
        </a:defPPr>
      </a:lstStyle>
      <a:style>
        <a:lnRef idx="2">
          <a:schemeClr val="accent1">
            <a:shade val="50000"/>
          </a:schemeClr>
        </a:lnRef>
        <a:fillRef idx="1">
          <a:schemeClr val="accent1"/>
        </a:fillRef>
        <a:effectRef idx="0">
          <a:schemeClr val="accent1"/>
        </a:effectRef>
        <a:fontRef idx="minor">
          <a:schemeClr val="lt1"/>
        </a:fontRef>
      </a:style>
    </a:spDef>
    <a:lnDef>
      <a:spPr>
        <a:ln w="12700">
          <a:solidFill>
            <a:schemeClr val="bg2"/>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0" tIns="0" rIns="0" bIns="0" rtlCol="0">
        <a:spAutoFit/>
      </a:bodyPr>
      <a:lstStyle>
        <a:defPPr>
          <a:defRPr sz="2000" dirty="0" err="1" smtClean="0"/>
        </a:defPPr>
      </a:lstStyle>
    </a:txDef>
  </a:objectDefaults>
  <a:extraClrSchemeLst/>
  <a:extLst>
    <a:ext uri="{05A4C25C-085E-4340-85A3-A5531E510DB2}">
      <thm15:themeFamily xmlns:thm15="http://schemas.microsoft.com/office/thememl/2012/main" name="EN-modele-new.potx" id="{63F86F24-1EED-41D3-90E6-59487835C019}" vid="{E4DD9F58-C7BE-4ED2-AAEB-88540AD62E8F}"/>
    </a:ext>
  </a:extLst>
</a:theme>
</file>

<file path=ppt/theme/theme5.xml><?xml version="1.0" encoding="utf-8"?>
<a:theme xmlns:a="http://schemas.openxmlformats.org/drawingml/2006/main" name="4_Sidel Template 2013">
  <a:themeElements>
    <a:clrScheme name="Sidel">
      <a:dk1>
        <a:srgbClr val="FFFFFF"/>
      </a:dk1>
      <a:lt1>
        <a:srgbClr val="000000"/>
      </a:lt1>
      <a:dk2>
        <a:srgbClr val="7F7F7F"/>
      </a:dk2>
      <a:lt2>
        <a:srgbClr val="003382"/>
      </a:lt2>
      <a:accent1>
        <a:srgbClr val="3399FF"/>
      </a:accent1>
      <a:accent2>
        <a:srgbClr val="FF9900"/>
      </a:accent2>
      <a:accent3>
        <a:srgbClr val="669900"/>
      </a:accent3>
      <a:accent4>
        <a:srgbClr val="E64B00"/>
      </a:accent4>
      <a:accent5>
        <a:srgbClr val="7F7F7F"/>
      </a:accent5>
      <a:accent6>
        <a:srgbClr val="FF0000"/>
      </a:accent6>
      <a:hlink>
        <a:srgbClr val="669900"/>
      </a:hlink>
      <a:folHlink>
        <a:srgbClr val="E64B00"/>
      </a:folHlink>
    </a:clrScheme>
    <a:fontScheme name="Sidel">
      <a:majorFont>
        <a:latin typeface="Arial"/>
        <a:ea typeface=""/>
        <a:cs typeface=""/>
      </a:majorFont>
      <a:minorFont>
        <a:latin typeface="Arial"/>
        <a:ea typeface=""/>
        <a:cs typeface=""/>
      </a:minorFont>
    </a:fontScheme>
    <a:fmtScheme name="Trek">
      <a:fillStyleLst>
        <a:solidFill>
          <a:schemeClr val="phClr"/>
        </a:solidFill>
        <a:gradFill rotWithShape="1">
          <a:gsLst>
            <a:gs pos="0">
              <a:schemeClr val="phClr">
                <a:tint val="30000"/>
                <a:satMod val="250000"/>
              </a:schemeClr>
            </a:gs>
            <a:gs pos="72000">
              <a:schemeClr val="phClr">
                <a:tint val="75000"/>
                <a:satMod val="210000"/>
              </a:schemeClr>
            </a:gs>
            <a:gs pos="100000">
              <a:schemeClr val="phClr">
                <a:tint val="85000"/>
                <a:satMod val="210000"/>
              </a:schemeClr>
            </a:gs>
          </a:gsLst>
          <a:lin ang="5400000" scaled="1"/>
        </a:gradFill>
        <a:gradFill rotWithShape="1">
          <a:gsLst>
            <a:gs pos="0">
              <a:schemeClr val="phClr">
                <a:tint val="75000"/>
                <a:shade val="85000"/>
                <a:satMod val="230000"/>
              </a:schemeClr>
            </a:gs>
            <a:gs pos="25000">
              <a:schemeClr val="phClr">
                <a:tint val="90000"/>
                <a:shade val="70000"/>
                <a:satMod val="220000"/>
              </a:schemeClr>
            </a:gs>
            <a:gs pos="50000">
              <a:schemeClr val="phClr">
                <a:tint val="90000"/>
                <a:shade val="58000"/>
                <a:satMod val="225000"/>
              </a:schemeClr>
            </a:gs>
            <a:gs pos="65000">
              <a:schemeClr val="phClr">
                <a:tint val="90000"/>
                <a:shade val="58000"/>
                <a:satMod val="225000"/>
              </a:schemeClr>
            </a:gs>
            <a:gs pos="80000">
              <a:schemeClr val="phClr">
                <a:tint val="90000"/>
                <a:shade val="69000"/>
                <a:satMod val="220000"/>
              </a:schemeClr>
            </a:gs>
            <a:gs pos="100000">
              <a:schemeClr val="phClr">
                <a:tint val="77000"/>
                <a:shade val="80000"/>
                <a:satMod val="230000"/>
              </a:schemeClr>
            </a:gs>
          </a:gsLst>
          <a:lin ang="5400000" scaled="1"/>
        </a:gradFill>
      </a:fillStyleLst>
      <a:lnStyleLst>
        <a:ln w="10000" cap="flat" cmpd="sng" algn="ctr">
          <a:solidFill>
            <a:schemeClr val="ph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76200" dist="50800" dir="5400000" rotWithShape="0">
              <a:srgbClr val="4E3B30">
                <a:alpha val="60000"/>
              </a:srgbClr>
            </a:outerShdw>
          </a:effectLst>
        </a:effectStyle>
        <a:effectStyle>
          <a:effectLst>
            <a:outerShdw blurRad="76200" dist="50800" dir="5400000" rotWithShape="0">
              <a:srgbClr val="4E3B30">
                <a:alpha val="60000"/>
              </a:srgbClr>
            </a:outerShdw>
          </a:effectLst>
          <a:scene3d>
            <a:camera prst="orthographicFront">
              <a:rot lat="0" lon="0" rev="0"/>
            </a:camera>
            <a:lightRig rig="threePt" dir="tl">
              <a:rot lat="0" lon="0" rev="0"/>
            </a:lightRig>
          </a:scene3d>
          <a:sp3d prstMaterial="metal">
            <a:bevelT w="10000" h="10000"/>
          </a:sp3d>
        </a:effectStyle>
        <a:effectStyle>
          <a:effectLst>
            <a:outerShdw blurRad="76200" dist="50800" dir="5400000" rotWithShape="0">
              <a:srgbClr val="4E3B30">
                <a:alpha val="60000"/>
              </a:srgbClr>
            </a:outerShdw>
          </a:effectLst>
          <a:scene3d>
            <a:camera prst="obliqueTopLeft" fov="600000">
              <a:rot lat="0" lon="0" rev="0"/>
            </a:camera>
            <a:lightRig rig="balanced" dir="t">
              <a:rot lat="0" lon="0" rev="19200000"/>
            </a:lightRig>
          </a:scene3d>
          <a:sp3d contourW="12700" prstMaterial="matte">
            <a:bevelT w="60000" h="50800"/>
            <a:contourClr>
              <a:schemeClr val="phClr">
                <a:shade val="60000"/>
                <a:satMod val="11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70000"/>
                <a:satMod val="350000"/>
              </a:schemeClr>
            </a:gs>
          </a:gsLst>
          <a:path path="circle">
            <a:fillToRect l="51000" t="-20000" r="200000" b="100000"/>
          </a:path>
        </a:gradFill>
        <a:blipFill>
          <a:blip xmlns:r="http://schemas.openxmlformats.org/officeDocument/2006/relationships" r:embed="rId1">
            <a:duotone>
              <a:schemeClr val="phClr">
                <a:shade val="25000"/>
                <a:satMod val="350000"/>
              </a:schemeClr>
              <a:schemeClr val="phClr">
                <a:tint val="83000"/>
                <a:satMod val="115000"/>
              </a:schemeClr>
            </a:duotone>
          </a:blip>
          <a:tile tx="0" ty="0" sx="120000" sy="120000" flip="xy" algn="t"/>
        </a:blipFill>
      </a:bgFillStyleLst>
    </a:fmtScheme>
  </a:themeElements>
  <a:objectDefaults>
    <a:spDef>
      <a:spPr>
        <a:solidFill>
          <a:schemeClr val="bg2"/>
        </a:solidFill>
        <a:ln>
          <a:noFill/>
        </a:ln>
      </a:spPr>
      <a:bodyPr rot="0" spcFirstLastPara="0" vertOverflow="overflow" horzOverflow="overflow" vert="horz" wrap="square" lIns="0" tIns="0" rIns="0" bIns="0" numCol="1" spcCol="0" rtlCol="0" fromWordArt="0" anchor="ctr" anchorCtr="0" forceAA="0" compatLnSpc="1">
        <a:prstTxWarp prst="textNoShape">
          <a:avLst/>
        </a:prstTxWarp>
        <a:noAutofit/>
      </a:bodyPr>
      <a:lstStyle>
        <a:defPPr>
          <a:defRPr/>
        </a:defPPr>
      </a:lstStyle>
      <a:style>
        <a:lnRef idx="2">
          <a:schemeClr val="accent1">
            <a:shade val="50000"/>
          </a:schemeClr>
        </a:lnRef>
        <a:fillRef idx="1">
          <a:schemeClr val="accent1"/>
        </a:fillRef>
        <a:effectRef idx="0">
          <a:schemeClr val="accent1"/>
        </a:effectRef>
        <a:fontRef idx="minor">
          <a:schemeClr val="lt1"/>
        </a:fontRef>
      </a:style>
    </a:spDef>
    <a:lnDef>
      <a:spPr>
        <a:ln w="12700">
          <a:solidFill>
            <a:schemeClr val="bg2"/>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none" lIns="0" tIns="0" rIns="0" bIns="0" rtlCol="0">
        <a:spAutoFit/>
      </a:bodyPr>
      <a:lstStyle>
        <a:defPPr>
          <a:buClr>
            <a:schemeClr val="accent4"/>
          </a:buClr>
          <a:defRPr sz="1400" dirty="0" err="1" smtClean="0"/>
        </a:defPPr>
      </a:lstStyle>
    </a:txDef>
  </a:objectDefaults>
  <a:extraClrSchemeLst/>
</a:theme>
</file>

<file path=ppt/theme/theme6.xml><?xml version="1.0" encoding="utf-8"?>
<a:theme xmlns:a="http://schemas.openxmlformats.org/drawingml/2006/main" name="5_Sidel Template 2013">
  <a:themeElements>
    <a:clrScheme name="Sidel">
      <a:dk1>
        <a:srgbClr val="FFFFFF"/>
      </a:dk1>
      <a:lt1>
        <a:srgbClr val="000000"/>
      </a:lt1>
      <a:dk2>
        <a:srgbClr val="7F7F7F"/>
      </a:dk2>
      <a:lt2>
        <a:srgbClr val="003382"/>
      </a:lt2>
      <a:accent1>
        <a:srgbClr val="3399FF"/>
      </a:accent1>
      <a:accent2>
        <a:srgbClr val="FF9900"/>
      </a:accent2>
      <a:accent3>
        <a:srgbClr val="669900"/>
      </a:accent3>
      <a:accent4>
        <a:srgbClr val="E64B00"/>
      </a:accent4>
      <a:accent5>
        <a:srgbClr val="7F7F7F"/>
      </a:accent5>
      <a:accent6>
        <a:srgbClr val="FF0000"/>
      </a:accent6>
      <a:hlink>
        <a:srgbClr val="669900"/>
      </a:hlink>
      <a:folHlink>
        <a:srgbClr val="E64B00"/>
      </a:folHlink>
    </a:clrScheme>
    <a:fontScheme name="Sidel">
      <a:majorFont>
        <a:latin typeface="Arial"/>
        <a:ea typeface=""/>
        <a:cs typeface=""/>
      </a:majorFont>
      <a:minorFont>
        <a:latin typeface="Arial"/>
        <a:ea typeface=""/>
        <a:cs typeface=""/>
      </a:minorFont>
    </a:fontScheme>
    <a:fmtScheme name="Trek">
      <a:fillStyleLst>
        <a:solidFill>
          <a:schemeClr val="phClr"/>
        </a:solidFill>
        <a:gradFill rotWithShape="1">
          <a:gsLst>
            <a:gs pos="0">
              <a:schemeClr val="phClr">
                <a:tint val="30000"/>
                <a:satMod val="250000"/>
              </a:schemeClr>
            </a:gs>
            <a:gs pos="72000">
              <a:schemeClr val="phClr">
                <a:tint val="75000"/>
                <a:satMod val="210000"/>
              </a:schemeClr>
            </a:gs>
            <a:gs pos="100000">
              <a:schemeClr val="phClr">
                <a:tint val="85000"/>
                <a:satMod val="210000"/>
              </a:schemeClr>
            </a:gs>
          </a:gsLst>
          <a:lin ang="5400000" scaled="1"/>
        </a:gradFill>
        <a:gradFill rotWithShape="1">
          <a:gsLst>
            <a:gs pos="0">
              <a:schemeClr val="phClr">
                <a:tint val="75000"/>
                <a:shade val="85000"/>
                <a:satMod val="230000"/>
              </a:schemeClr>
            </a:gs>
            <a:gs pos="25000">
              <a:schemeClr val="phClr">
                <a:tint val="90000"/>
                <a:shade val="70000"/>
                <a:satMod val="220000"/>
              </a:schemeClr>
            </a:gs>
            <a:gs pos="50000">
              <a:schemeClr val="phClr">
                <a:tint val="90000"/>
                <a:shade val="58000"/>
                <a:satMod val="225000"/>
              </a:schemeClr>
            </a:gs>
            <a:gs pos="65000">
              <a:schemeClr val="phClr">
                <a:tint val="90000"/>
                <a:shade val="58000"/>
                <a:satMod val="225000"/>
              </a:schemeClr>
            </a:gs>
            <a:gs pos="80000">
              <a:schemeClr val="phClr">
                <a:tint val="90000"/>
                <a:shade val="69000"/>
                <a:satMod val="220000"/>
              </a:schemeClr>
            </a:gs>
            <a:gs pos="100000">
              <a:schemeClr val="phClr">
                <a:tint val="77000"/>
                <a:shade val="80000"/>
                <a:satMod val="230000"/>
              </a:schemeClr>
            </a:gs>
          </a:gsLst>
          <a:lin ang="5400000" scaled="1"/>
        </a:gradFill>
      </a:fillStyleLst>
      <a:lnStyleLst>
        <a:ln w="10000" cap="flat" cmpd="sng" algn="ctr">
          <a:solidFill>
            <a:schemeClr val="ph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76200" dist="50800" dir="5400000" rotWithShape="0">
              <a:srgbClr val="4E3B30">
                <a:alpha val="60000"/>
              </a:srgbClr>
            </a:outerShdw>
          </a:effectLst>
        </a:effectStyle>
        <a:effectStyle>
          <a:effectLst>
            <a:outerShdw blurRad="76200" dist="50800" dir="5400000" rotWithShape="0">
              <a:srgbClr val="4E3B30">
                <a:alpha val="60000"/>
              </a:srgbClr>
            </a:outerShdw>
          </a:effectLst>
          <a:scene3d>
            <a:camera prst="orthographicFront">
              <a:rot lat="0" lon="0" rev="0"/>
            </a:camera>
            <a:lightRig rig="threePt" dir="tl">
              <a:rot lat="0" lon="0" rev="0"/>
            </a:lightRig>
          </a:scene3d>
          <a:sp3d prstMaterial="metal">
            <a:bevelT w="10000" h="10000"/>
          </a:sp3d>
        </a:effectStyle>
        <a:effectStyle>
          <a:effectLst>
            <a:outerShdw blurRad="76200" dist="50800" dir="5400000" rotWithShape="0">
              <a:srgbClr val="4E3B30">
                <a:alpha val="60000"/>
              </a:srgbClr>
            </a:outerShdw>
          </a:effectLst>
          <a:scene3d>
            <a:camera prst="obliqueTopLeft" fov="600000">
              <a:rot lat="0" lon="0" rev="0"/>
            </a:camera>
            <a:lightRig rig="balanced" dir="t">
              <a:rot lat="0" lon="0" rev="19200000"/>
            </a:lightRig>
          </a:scene3d>
          <a:sp3d contourW="12700" prstMaterial="matte">
            <a:bevelT w="60000" h="50800"/>
            <a:contourClr>
              <a:schemeClr val="phClr">
                <a:shade val="60000"/>
                <a:satMod val="11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70000"/>
                <a:satMod val="350000"/>
              </a:schemeClr>
            </a:gs>
          </a:gsLst>
          <a:path path="circle">
            <a:fillToRect l="51000" t="-20000" r="200000" b="100000"/>
          </a:path>
        </a:gradFill>
        <a:blipFill>
          <a:blip xmlns:r="http://schemas.openxmlformats.org/officeDocument/2006/relationships" r:embed="rId1">
            <a:duotone>
              <a:schemeClr val="phClr">
                <a:shade val="25000"/>
                <a:satMod val="350000"/>
              </a:schemeClr>
              <a:schemeClr val="phClr">
                <a:tint val="83000"/>
                <a:satMod val="115000"/>
              </a:schemeClr>
            </a:duotone>
          </a:blip>
          <a:tile tx="0" ty="0" sx="120000" sy="120000" flip="xy" algn="t"/>
        </a:blipFill>
      </a:bgFillStyleLst>
    </a:fmtScheme>
  </a:themeElements>
  <a:objectDefaults>
    <a:spDef>
      <a:spPr>
        <a:solidFill>
          <a:schemeClr val="bg2"/>
        </a:solidFill>
        <a:ln>
          <a:noFill/>
        </a:ln>
      </a:spPr>
      <a:bodyPr rot="0" spcFirstLastPara="0" vertOverflow="overflow" horzOverflow="overflow" vert="horz" wrap="square" lIns="0" tIns="0" rIns="0" bIns="0" numCol="1" spcCol="0" rtlCol="0" fromWordArt="0" anchor="ctr" anchorCtr="0" forceAA="0" compatLnSpc="1">
        <a:prstTxWarp prst="textNoShape">
          <a:avLst/>
        </a:prstTxWarp>
        <a:noAutofit/>
      </a:bodyPr>
      <a:lstStyle>
        <a:defPPr>
          <a:defRPr/>
        </a:defPPr>
      </a:lstStyle>
      <a:style>
        <a:lnRef idx="2">
          <a:schemeClr val="accent1">
            <a:shade val="50000"/>
          </a:schemeClr>
        </a:lnRef>
        <a:fillRef idx="1">
          <a:schemeClr val="accent1"/>
        </a:fillRef>
        <a:effectRef idx="0">
          <a:schemeClr val="accent1"/>
        </a:effectRef>
        <a:fontRef idx="minor">
          <a:schemeClr val="lt1"/>
        </a:fontRef>
      </a:style>
    </a:spDef>
    <a:lnDef>
      <a:spPr>
        <a:ln w="12700">
          <a:solidFill>
            <a:schemeClr val="bg2"/>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none" lIns="0" tIns="0" rIns="0" bIns="0" rtlCol="0">
        <a:spAutoFit/>
      </a:bodyPr>
      <a:lstStyle>
        <a:defPPr>
          <a:buClr>
            <a:schemeClr val="accent4"/>
          </a:buClr>
          <a:defRPr sz="1400" dirty="0" err="1" smtClean="0"/>
        </a:defPPr>
      </a:lstStyle>
    </a:txDef>
  </a:objectDefaults>
  <a:extraClrSchemeLst/>
</a:theme>
</file>

<file path=ppt/theme/theme7.xml><?xml version="1.0" encoding="utf-8"?>
<a:theme xmlns:a="http://schemas.openxmlformats.org/drawingml/2006/main" name="6_Sidel Template 2013">
  <a:themeElements>
    <a:clrScheme name="Sidel">
      <a:dk1>
        <a:srgbClr val="FFFFFF"/>
      </a:dk1>
      <a:lt1>
        <a:srgbClr val="000000"/>
      </a:lt1>
      <a:dk2>
        <a:srgbClr val="7F7F7F"/>
      </a:dk2>
      <a:lt2>
        <a:srgbClr val="003382"/>
      </a:lt2>
      <a:accent1>
        <a:srgbClr val="3399FF"/>
      </a:accent1>
      <a:accent2>
        <a:srgbClr val="FF9900"/>
      </a:accent2>
      <a:accent3>
        <a:srgbClr val="669900"/>
      </a:accent3>
      <a:accent4>
        <a:srgbClr val="E64B00"/>
      </a:accent4>
      <a:accent5>
        <a:srgbClr val="7F7F7F"/>
      </a:accent5>
      <a:accent6>
        <a:srgbClr val="FF0000"/>
      </a:accent6>
      <a:hlink>
        <a:srgbClr val="669900"/>
      </a:hlink>
      <a:folHlink>
        <a:srgbClr val="E64B00"/>
      </a:folHlink>
    </a:clrScheme>
    <a:fontScheme name="Sidel">
      <a:majorFont>
        <a:latin typeface="Arial"/>
        <a:ea typeface=""/>
        <a:cs typeface=""/>
      </a:majorFont>
      <a:minorFont>
        <a:latin typeface="Arial"/>
        <a:ea typeface=""/>
        <a:cs typeface=""/>
      </a:minorFont>
    </a:fontScheme>
    <a:fmtScheme name="Trek">
      <a:fillStyleLst>
        <a:solidFill>
          <a:schemeClr val="phClr"/>
        </a:solidFill>
        <a:gradFill rotWithShape="1">
          <a:gsLst>
            <a:gs pos="0">
              <a:schemeClr val="phClr">
                <a:tint val="30000"/>
                <a:satMod val="250000"/>
              </a:schemeClr>
            </a:gs>
            <a:gs pos="72000">
              <a:schemeClr val="phClr">
                <a:tint val="75000"/>
                <a:satMod val="210000"/>
              </a:schemeClr>
            </a:gs>
            <a:gs pos="100000">
              <a:schemeClr val="phClr">
                <a:tint val="85000"/>
                <a:satMod val="210000"/>
              </a:schemeClr>
            </a:gs>
          </a:gsLst>
          <a:lin ang="5400000" scaled="1"/>
        </a:gradFill>
        <a:gradFill rotWithShape="1">
          <a:gsLst>
            <a:gs pos="0">
              <a:schemeClr val="phClr">
                <a:tint val="75000"/>
                <a:shade val="85000"/>
                <a:satMod val="230000"/>
              </a:schemeClr>
            </a:gs>
            <a:gs pos="25000">
              <a:schemeClr val="phClr">
                <a:tint val="90000"/>
                <a:shade val="70000"/>
                <a:satMod val="220000"/>
              </a:schemeClr>
            </a:gs>
            <a:gs pos="50000">
              <a:schemeClr val="phClr">
                <a:tint val="90000"/>
                <a:shade val="58000"/>
                <a:satMod val="225000"/>
              </a:schemeClr>
            </a:gs>
            <a:gs pos="65000">
              <a:schemeClr val="phClr">
                <a:tint val="90000"/>
                <a:shade val="58000"/>
                <a:satMod val="225000"/>
              </a:schemeClr>
            </a:gs>
            <a:gs pos="80000">
              <a:schemeClr val="phClr">
                <a:tint val="90000"/>
                <a:shade val="69000"/>
                <a:satMod val="220000"/>
              </a:schemeClr>
            </a:gs>
            <a:gs pos="100000">
              <a:schemeClr val="phClr">
                <a:tint val="77000"/>
                <a:shade val="80000"/>
                <a:satMod val="230000"/>
              </a:schemeClr>
            </a:gs>
          </a:gsLst>
          <a:lin ang="5400000" scaled="1"/>
        </a:gradFill>
      </a:fillStyleLst>
      <a:lnStyleLst>
        <a:ln w="10000" cap="flat" cmpd="sng" algn="ctr">
          <a:solidFill>
            <a:schemeClr val="ph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76200" dist="50800" dir="5400000" rotWithShape="0">
              <a:srgbClr val="4E3B30">
                <a:alpha val="60000"/>
              </a:srgbClr>
            </a:outerShdw>
          </a:effectLst>
        </a:effectStyle>
        <a:effectStyle>
          <a:effectLst>
            <a:outerShdw blurRad="76200" dist="50800" dir="5400000" rotWithShape="0">
              <a:srgbClr val="4E3B30">
                <a:alpha val="60000"/>
              </a:srgbClr>
            </a:outerShdw>
          </a:effectLst>
          <a:scene3d>
            <a:camera prst="orthographicFront">
              <a:rot lat="0" lon="0" rev="0"/>
            </a:camera>
            <a:lightRig rig="threePt" dir="tl">
              <a:rot lat="0" lon="0" rev="0"/>
            </a:lightRig>
          </a:scene3d>
          <a:sp3d prstMaterial="metal">
            <a:bevelT w="10000" h="10000"/>
          </a:sp3d>
        </a:effectStyle>
        <a:effectStyle>
          <a:effectLst>
            <a:outerShdw blurRad="76200" dist="50800" dir="5400000" rotWithShape="0">
              <a:srgbClr val="4E3B30">
                <a:alpha val="60000"/>
              </a:srgbClr>
            </a:outerShdw>
          </a:effectLst>
          <a:scene3d>
            <a:camera prst="obliqueTopLeft" fov="600000">
              <a:rot lat="0" lon="0" rev="0"/>
            </a:camera>
            <a:lightRig rig="balanced" dir="t">
              <a:rot lat="0" lon="0" rev="19200000"/>
            </a:lightRig>
          </a:scene3d>
          <a:sp3d contourW="12700" prstMaterial="matte">
            <a:bevelT w="60000" h="50800"/>
            <a:contourClr>
              <a:schemeClr val="phClr">
                <a:shade val="60000"/>
                <a:satMod val="11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70000"/>
                <a:satMod val="350000"/>
              </a:schemeClr>
            </a:gs>
          </a:gsLst>
          <a:path path="circle">
            <a:fillToRect l="51000" t="-20000" r="200000" b="100000"/>
          </a:path>
        </a:gradFill>
        <a:blipFill>
          <a:blip xmlns:r="http://schemas.openxmlformats.org/officeDocument/2006/relationships" r:embed="rId1">
            <a:duotone>
              <a:schemeClr val="phClr">
                <a:shade val="25000"/>
                <a:satMod val="350000"/>
              </a:schemeClr>
              <a:schemeClr val="phClr">
                <a:tint val="83000"/>
                <a:satMod val="115000"/>
              </a:schemeClr>
            </a:duotone>
          </a:blip>
          <a:tile tx="0" ty="0" sx="120000" sy="120000" flip="xy" algn="t"/>
        </a:blipFill>
      </a:bgFillStyleLst>
    </a:fmtScheme>
  </a:themeElements>
  <a:objectDefaults>
    <a:spDef>
      <a:spPr>
        <a:solidFill>
          <a:schemeClr val="bg2"/>
        </a:solidFill>
        <a:ln>
          <a:noFill/>
        </a:ln>
      </a:spPr>
      <a:bodyPr rot="0" spcFirstLastPara="0" vertOverflow="overflow" horzOverflow="overflow" vert="horz" wrap="square" lIns="0" tIns="0" rIns="0" bIns="0" numCol="1" spcCol="0" rtlCol="0" fromWordArt="0" anchor="ctr" anchorCtr="0" forceAA="0" compatLnSpc="1">
        <a:prstTxWarp prst="textNoShape">
          <a:avLst/>
        </a:prstTxWarp>
        <a:noAutofit/>
      </a:bodyPr>
      <a:lstStyle>
        <a:defPPr>
          <a:defRPr/>
        </a:defPPr>
      </a:lstStyle>
      <a:style>
        <a:lnRef idx="2">
          <a:schemeClr val="accent1">
            <a:shade val="50000"/>
          </a:schemeClr>
        </a:lnRef>
        <a:fillRef idx="1">
          <a:schemeClr val="accent1"/>
        </a:fillRef>
        <a:effectRef idx="0">
          <a:schemeClr val="accent1"/>
        </a:effectRef>
        <a:fontRef idx="minor">
          <a:schemeClr val="lt1"/>
        </a:fontRef>
      </a:style>
    </a:spDef>
    <a:lnDef>
      <a:spPr>
        <a:ln w="12700">
          <a:solidFill>
            <a:schemeClr val="bg2"/>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none" lIns="0" tIns="0" rIns="0" bIns="0" rtlCol="0">
        <a:spAutoFit/>
      </a:bodyPr>
      <a:lstStyle>
        <a:defPPr>
          <a:buClr>
            <a:schemeClr val="accent4"/>
          </a:buClr>
          <a:defRPr sz="1400" dirty="0" err="1" smtClean="0"/>
        </a:defPPr>
      </a:lstStyle>
    </a:txDef>
  </a:objectDefaults>
  <a:extraClrSchemeLst/>
</a:theme>
</file>

<file path=ppt/theme/theme8.xml><?xml version="1.0" encoding="utf-8"?>
<a:theme xmlns:a="http://schemas.openxmlformats.org/drawingml/2006/main" name="7_Sidel Template 2013">
  <a:themeElements>
    <a:clrScheme name="Sidel">
      <a:dk1>
        <a:srgbClr val="FFFFFF"/>
      </a:dk1>
      <a:lt1>
        <a:srgbClr val="000000"/>
      </a:lt1>
      <a:dk2>
        <a:srgbClr val="7F7F7F"/>
      </a:dk2>
      <a:lt2>
        <a:srgbClr val="003382"/>
      </a:lt2>
      <a:accent1>
        <a:srgbClr val="3399FF"/>
      </a:accent1>
      <a:accent2>
        <a:srgbClr val="FF9900"/>
      </a:accent2>
      <a:accent3>
        <a:srgbClr val="669900"/>
      </a:accent3>
      <a:accent4>
        <a:srgbClr val="E64B00"/>
      </a:accent4>
      <a:accent5>
        <a:srgbClr val="7F7F7F"/>
      </a:accent5>
      <a:accent6>
        <a:srgbClr val="FF0000"/>
      </a:accent6>
      <a:hlink>
        <a:srgbClr val="669900"/>
      </a:hlink>
      <a:folHlink>
        <a:srgbClr val="E64B00"/>
      </a:folHlink>
    </a:clrScheme>
    <a:fontScheme name="Sidel">
      <a:majorFont>
        <a:latin typeface="Arial"/>
        <a:ea typeface=""/>
        <a:cs typeface=""/>
      </a:majorFont>
      <a:minorFont>
        <a:latin typeface="Arial"/>
        <a:ea typeface=""/>
        <a:cs typeface=""/>
      </a:minorFont>
    </a:fontScheme>
    <a:fmtScheme name="Trek">
      <a:fillStyleLst>
        <a:solidFill>
          <a:schemeClr val="phClr"/>
        </a:solidFill>
        <a:gradFill rotWithShape="1">
          <a:gsLst>
            <a:gs pos="0">
              <a:schemeClr val="phClr">
                <a:tint val="30000"/>
                <a:satMod val="250000"/>
              </a:schemeClr>
            </a:gs>
            <a:gs pos="72000">
              <a:schemeClr val="phClr">
                <a:tint val="75000"/>
                <a:satMod val="210000"/>
              </a:schemeClr>
            </a:gs>
            <a:gs pos="100000">
              <a:schemeClr val="phClr">
                <a:tint val="85000"/>
                <a:satMod val="210000"/>
              </a:schemeClr>
            </a:gs>
          </a:gsLst>
          <a:lin ang="5400000" scaled="1"/>
        </a:gradFill>
        <a:gradFill rotWithShape="1">
          <a:gsLst>
            <a:gs pos="0">
              <a:schemeClr val="phClr">
                <a:tint val="75000"/>
                <a:shade val="85000"/>
                <a:satMod val="230000"/>
              </a:schemeClr>
            </a:gs>
            <a:gs pos="25000">
              <a:schemeClr val="phClr">
                <a:tint val="90000"/>
                <a:shade val="70000"/>
                <a:satMod val="220000"/>
              </a:schemeClr>
            </a:gs>
            <a:gs pos="50000">
              <a:schemeClr val="phClr">
                <a:tint val="90000"/>
                <a:shade val="58000"/>
                <a:satMod val="225000"/>
              </a:schemeClr>
            </a:gs>
            <a:gs pos="65000">
              <a:schemeClr val="phClr">
                <a:tint val="90000"/>
                <a:shade val="58000"/>
                <a:satMod val="225000"/>
              </a:schemeClr>
            </a:gs>
            <a:gs pos="80000">
              <a:schemeClr val="phClr">
                <a:tint val="90000"/>
                <a:shade val="69000"/>
                <a:satMod val="220000"/>
              </a:schemeClr>
            </a:gs>
            <a:gs pos="100000">
              <a:schemeClr val="phClr">
                <a:tint val="77000"/>
                <a:shade val="80000"/>
                <a:satMod val="230000"/>
              </a:schemeClr>
            </a:gs>
          </a:gsLst>
          <a:lin ang="5400000" scaled="1"/>
        </a:gradFill>
      </a:fillStyleLst>
      <a:lnStyleLst>
        <a:ln w="10000" cap="flat" cmpd="sng" algn="ctr">
          <a:solidFill>
            <a:schemeClr val="ph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76200" dist="50800" dir="5400000" rotWithShape="0">
              <a:srgbClr val="4E3B30">
                <a:alpha val="60000"/>
              </a:srgbClr>
            </a:outerShdw>
          </a:effectLst>
        </a:effectStyle>
        <a:effectStyle>
          <a:effectLst>
            <a:outerShdw blurRad="76200" dist="50800" dir="5400000" rotWithShape="0">
              <a:srgbClr val="4E3B30">
                <a:alpha val="60000"/>
              </a:srgbClr>
            </a:outerShdw>
          </a:effectLst>
          <a:scene3d>
            <a:camera prst="orthographicFront">
              <a:rot lat="0" lon="0" rev="0"/>
            </a:camera>
            <a:lightRig rig="threePt" dir="tl">
              <a:rot lat="0" lon="0" rev="0"/>
            </a:lightRig>
          </a:scene3d>
          <a:sp3d prstMaterial="metal">
            <a:bevelT w="10000" h="10000"/>
          </a:sp3d>
        </a:effectStyle>
        <a:effectStyle>
          <a:effectLst>
            <a:outerShdw blurRad="76200" dist="50800" dir="5400000" rotWithShape="0">
              <a:srgbClr val="4E3B30">
                <a:alpha val="60000"/>
              </a:srgbClr>
            </a:outerShdw>
          </a:effectLst>
          <a:scene3d>
            <a:camera prst="obliqueTopLeft" fov="600000">
              <a:rot lat="0" lon="0" rev="0"/>
            </a:camera>
            <a:lightRig rig="balanced" dir="t">
              <a:rot lat="0" lon="0" rev="19200000"/>
            </a:lightRig>
          </a:scene3d>
          <a:sp3d contourW="12700" prstMaterial="matte">
            <a:bevelT w="60000" h="50800"/>
            <a:contourClr>
              <a:schemeClr val="phClr">
                <a:shade val="60000"/>
                <a:satMod val="11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70000"/>
                <a:satMod val="350000"/>
              </a:schemeClr>
            </a:gs>
          </a:gsLst>
          <a:path path="circle">
            <a:fillToRect l="51000" t="-20000" r="200000" b="100000"/>
          </a:path>
        </a:gradFill>
        <a:blipFill>
          <a:blip xmlns:r="http://schemas.openxmlformats.org/officeDocument/2006/relationships" r:embed="rId1">
            <a:duotone>
              <a:schemeClr val="phClr">
                <a:shade val="25000"/>
                <a:satMod val="350000"/>
              </a:schemeClr>
              <a:schemeClr val="phClr">
                <a:tint val="83000"/>
                <a:satMod val="115000"/>
              </a:schemeClr>
            </a:duotone>
          </a:blip>
          <a:tile tx="0" ty="0" sx="120000" sy="120000" flip="xy" algn="t"/>
        </a:blipFill>
      </a:bgFillStyleLst>
    </a:fmtScheme>
  </a:themeElements>
  <a:objectDefaults>
    <a:spDef>
      <a:spPr>
        <a:solidFill>
          <a:schemeClr val="bg2"/>
        </a:solidFill>
        <a:ln>
          <a:noFill/>
        </a:ln>
      </a:spPr>
      <a:bodyPr rot="0" spcFirstLastPara="0" vertOverflow="overflow" horzOverflow="overflow" vert="horz" wrap="square" lIns="0" tIns="0" rIns="0" bIns="0" numCol="1" spcCol="0" rtlCol="0" fromWordArt="0" anchor="ctr" anchorCtr="0" forceAA="0" compatLnSpc="1">
        <a:prstTxWarp prst="textNoShape">
          <a:avLst/>
        </a:prstTxWarp>
        <a:noAutofit/>
      </a:bodyPr>
      <a:lstStyle>
        <a:defPPr>
          <a:defRPr/>
        </a:defPPr>
      </a:lstStyle>
      <a:style>
        <a:lnRef idx="2">
          <a:schemeClr val="accent1">
            <a:shade val="50000"/>
          </a:schemeClr>
        </a:lnRef>
        <a:fillRef idx="1">
          <a:schemeClr val="accent1"/>
        </a:fillRef>
        <a:effectRef idx="0">
          <a:schemeClr val="accent1"/>
        </a:effectRef>
        <a:fontRef idx="minor">
          <a:schemeClr val="lt1"/>
        </a:fontRef>
      </a:style>
    </a:spDef>
    <a:lnDef>
      <a:spPr>
        <a:ln w="12700">
          <a:solidFill>
            <a:schemeClr val="bg2"/>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none" lIns="0" tIns="0" rIns="0" bIns="0" rtlCol="0">
        <a:spAutoFit/>
      </a:bodyPr>
      <a:lstStyle>
        <a:defPPr>
          <a:buClr>
            <a:schemeClr val="accent4"/>
          </a:buClr>
          <a:defRPr sz="1400" dirty="0" err="1" smtClean="0"/>
        </a:defPPr>
      </a:lstStyle>
    </a:txDef>
  </a:objectDefaults>
  <a:extraClrSchemeLst/>
</a:theme>
</file>

<file path=ppt/theme/theme9.xml><?xml version="1.0" encoding="utf-8"?>
<a:theme xmlns:a="http://schemas.openxmlformats.org/drawingml/2006/main" name="8_Sidel Template 2013">
  <a:themeElements>
    <a:clrScheme name="Sidel">
      <a:dk1>
        <a:srgbClr val="FFFFFF"/>
      </a:dk1>
      <a:lt1>
        <a:srgbClr val="000000"/>
      </a:lt1>
      <a:dk2>
        <a:srgbClr val="7F7F7F"/>
      </a:dk2>
      <a:lt2>
        <a:srgbClr val="003382"/>
      </a:lt2>
      <a:accent1>
        <a:srgbClr val="3399FF"/>
      </a:accent1>
      <a:accent2>
        <a:srgbClr val="FF9900"/>
      </a:accent2>
      <a:accent3>
        <a:srgbClr val="669900"/>
      </a:accent3>
      <a:accent4>
        <a:srgbClr val="E64B00"/>
      </a:accent4>
      <a:accent5>
        <a:srgbClr val="7F7F7F"/>
      </a:accent5>
      <a:accent6>
        <a:srgbClr val="FF0000"/>
      </a:accent6>
      <a:hlink>
        <a:srgbClr val="669900"/>
      </a:hlink>
      <a:folHlink>
        <a:srgbClr val="E64B00"/>
      </a:folHlink>
    </a:clrScheme>
    <a:fontScheme name="Sidel">
      <a:majorFont>
        <a:latin typeface="Arial"/>
        <a:ea typeface=""/>
        <a:cs typeface=""/>
      </a:majorFont>
      <a:minorFont>
        <a:latin typeface="Arial"/>
        <a:ea typeface=""/>
        <a:cs typeface=""/>
      </a:minorFont>
    </a:fontScheme>
    <a:fmtScheme name="Trek">
      <a:fillStyleLst>
        <a:solidFill>
          <a:schemeClr val="phClr"/>
        </a:solidFill>
        <a:gradFill rotWithShape="1">
          <a:gsLst>
            <a:gs pos="0">
              <a:schemeClr val="phClr">
                <a:tint val="30000"/>
                <a:satMod val="250000"/>
              </a:schemeClr>
            </a:gs>
            <a:gs pos="72000">
              <a:schemeClr val="phClr">
                <a:tint val="75000"/>
                <a:satMod val="210000"/>
              </a:schemeClr>
            </a:gs>
            <a:gs pos="100000">
              <a:schemeClr val="phClr">
                <a:tint val="85000"/>
                <a:satMod val="210000"/>
              </a:schemeClr>
            </a:gs>
          </a:gsLst>
          <a:lin ang="5400000" scaled="1"/>
        </a:gradFill>
        <a:gradFill rotWithShape="1">
          <a:gsLst>
            <a:gs pos="0">
              <a:schemeClr val="phClr">
                <a:tint val="75000"/>
                <a:shade val="85000"/>
                <a:satMod val="230000"/>
              </a:schemeClr>
            </a:gs>
            <a:gs pos="25000">
              <a:schemeClr val="phClr">
                <a:tint val="90000"/>
                <a:shade val="70000"/>
                <a:satMod val="220000"/>
              </a:schemeClr>
            </a:gs>
            <a:gs pos="50000">
              <a:schemeClr val="phClr">
                <a:tint val="90000"/>
                <a:shade val="58000"/>
                <a:satMod val="225000"/>
              </a:schemeClr>
            </a:gs>
            <a:gs pos="65000">
              <a:schemeClr val="phClr">
                <a:tint val="90000"/>
                <a:shade val="58000"/>
                <a:satMod val="225000"/>
              </a:schemeClr>
            </a:gs>
            <a:gs pos="80000">
              <a:schemeClr val="phClr">
                <a:tint val="90000"/>
                <a:shade val="69000"/>
                <a:satMod val="220000"/>
              </a:schemeClr>
            </a:gs>
            <a:gs pos="100000">
              <a:schemeClr val="phClr">
                <a:tint val="77000"/>
                <a:shade val="80000"/>
                <a:satMod val="230000"/>
              </a:schemeClr>
            </a:gs>
          </a:gsLst>
          <a:lin ang="5400000" scaled="1"/>
        </a:gradFill>
      </a:fillStyleLst>
      <a:lnStyleLst>
        <a:ln w="10000" cap="flat" cmpd="sng" algn="ctr">
          <a:solidFill>
            <a:schemeClr val="ph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76200" dist="50800" dir="5400000" rotWithShape="0">
              <a:srgbClr val="4E3B30">
                <a:alpha val="60000"/>
              </a:srgbClr>
            </a:outerShdw>
          </a:effectLst>
        </a:effectStyle>
        <a:effectStyle>
          <a:effectLst>
            <a:outerShdw blurRad="76200" dist="50800" dir="5400000" rotWithShape="0">
              <a:srgbClr val="4E3B30">
                <a:alpha val="60000"/>
              </a:srgbClr>
            </a:outerShdw>
          </a:effectLst>
          <a:scene3d>
            <a:camera prst="orthographicFront">
              <a:rot lat="0" lon="0" rev="0"/>
            </a:camera>
            <a:lightRig rig="threePt" dir="tl">
              <a:rot lat="0" lon="0" rev="0"/>
            </a:lightRig>
          </a:scene3d>
          <a:sp3d prstMaterial="metal">
            <a:bevelT w="10000" h="10000"/>
          </a:sp3d>
        </a:effectStyle>
        <a:effectStyle>
          <a:effectLst>
            <a:outerShdw blurRad="76200" dist="50800" dir="5400000" rotWithShape="0">
              <a:srgbClr val="4E3B30">
                <a:alpha val="60000"/>
              </a:srgbClr>
            </a:outerShdw>
          </a:effectLst>
          <a:scene3d>
            <a:camera prst="obliqueTopLeft" fov="600000">
              <a:rot lat="0" lon="0" rev="0"/>
            </a:camera>
            <a:lightRig rig="balanced" dir="t">
              <a:rot lat="0" lon="0" rev="19200000"/>
            </a:lightRig>
          </a:scene3d>
          <a:sp3d contourW="12700" prstMaterial="matte">
            <a:bevelT w="60000" h="50800"/>
            <a:contourClr>
              <a:schemeClr val="phClr">
                <a:shade val="60000"/>
                <a:satMod val="11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70000"/>
                <a:satMod val="350000"/>
              </a:schemeClr>
            </a:gs>
          </a:gsLst>
          <a:path path="circle">
            <a:fillToRect l="51000" t="-20000" r="200000" b="100000"/>
          </a:path>
        </a:gradFill>
        <a:blipFill>
          <a:blip xmlns:r="http://schemas.openxmlformats.org/officeDocument/2006/relationships" r:embed="rId1">
            <a:duotone>
              <a:schemeClr val="phClr">
                <a:shade val="25000"/>
                <a:satMod val="350000"/>
              </a:schemeClr>
              <a:schemeClr val="phClr">
                <a:tint val="83000"/>
                <a:satMod val="115000"/>
              </a:schemeClr>
            </a:duotone>
          </a:blip>
          <a:tile tx="0" ty="0" sx="120000" sy="120000" flip="xy" algn="t"/>
        </a:blipFill>
      </a:bgFillStyleLst>
    </a:fmtScheme>
  </a:themeElements>
  <a:objectDefaults>
    <a:spDef>
      <a:spPr>
        <a:solidFill>
          <a:schemeClr val="bg2"/>
        </a:solidFill>
        <a:ln>
          <a:noFill/>
        </a:ln>
      </a:spPr>
      <a:bodyPr rot="0" spcFirstLastPara="0" vertOverflow="overflow" horzOverflow="overflow" vert="horz" wrap="square" lIns="0" tIns="0" rIns="0" bIns="0" numCol="1" spcCol="0" rtlCol="0" fromWordArt="0" anchor="ctr" anchorCtr="0" forceAA="0" compatLnSpc="1">
        <a:prstTxWarp prst="textNoShape">
          <a:avLst/>
        </a:prstTxWarp>
        <a:noAutofit/>
      </a:bodyPr>
      <a:lstStyle>
        <a:defPPr>
          <a:defRPr/>
        </a:defPPr>
      </a:lstStyle>
      <a:style>
        <a:lnRef idx="2">
          <a:schemeClr val="accent1">
            <a:shade val="50000"/>
          </a:schemeClr>
        </a:lnRef>
        <a:fillRef idx="1">
          <a:schemeClr val="accent1"/>
        </a:fillRef>
        <a:effectRef idx="0">
          <a:schemeClr val="accent1"/>
        </a:effectRef>
        <a:fontRef idx="minor">
          <a:schemeClr val="lt1"/>
        </a:fontRef>
      </a:style>
    </a:spDef>
    <a:lnDef>
      <a:spPr>
        <a:ln w="12700">
          <a:solidFill>
            <a:schemeClr val="bg2"/>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none" lIns="0" tIns="0" rIns="0" bIns="0" rtlCol="0">
        <a:spAutoFit/>
      </a:bodyPr>
      <a:lstStyle>
        <a:defPPr>
          <a:buClr>
            <a:schemeClr val="accent4"/>
          </a:buClr>
          <a:defRPr sz="1400" dirty="0" err="1" smtClean="0"/>
        </a:defPPr>
      </a:lstStyle>
    </a:txDef>
  </a:objectDefaults>
  <a:extraClrSchemeLst/>
</a:theme>
</file>

<file path=docProps/app.xml><?xml version="1.0" encoding="utf-8"?>
<Properties xmlns="http://schemas.openxmlformats.org/officeDocument/2006/extended-properties" xmlns:vt="http://schemas.openxmlformats.org/officeDocument/2006/docPropsVTypes">
  <TotalTime>0</TotalTime>
  <Words>53</Words>
  <Application>Microsoft Office PowerPoint</Application>
  <PresentationFormat>On-screen Show (4:3)</PresentationFormat>
  <Paragraphs>18</Paragraphs>
  <Slides>1</Slides>
  <Notes>0</Notes>
  <HiddenSlides>0</HiddenSlides>
  <MMClips>0</MMClips>
  <ScaleCrop>false</ScaleCrop>
  <HeadingPairs>
    <vt:vector size="8" baseType="variant">
      <vt:variant>
        <vt:lpstr>Fonts Used</vt:lpstr>
      </vt:variant>
      <vt:variant>
        <vt:i4>4</vt:i4>
      </vt:variant>
      <vt:variant>
        <vt:lpstr>Theme</vt:lpstr>
      </vt:variant>
      <vt:variant>
        <vt:i4>43</vt:i4>
      </vt:variant>
      <vt:variant>
        <vt:lpstr>Embedded OLE Servers</vt:lpstr>
      </vt:variant>
      <vt:variant>
        <vt:i4>1</vt:i4>
      </vt:variant>
      <vt:variant>
        <vt:lpstr>Slide Titles</vt:lpstr>
      </vt:variant>
      <vt:variant>
        <vt:i4>1</vt:i4>
      </vt:variant>
    </vt:vector>
  </HeadingPairs>
  <TitlesOfParts>
    <vt:vector size="49" baseType="lpstr">
      <vt:lpstr>FZZhunYuan-M02S</vt:lpstr>
      <vt:lpstr>MS PGothic</vt:lpstr>
      <vt:lpstr>Arial</vt:lpstr>
      <vt:lpstr>Wingdings</vt:lpstr>
      <vt:lpstr>Sidel Template 2013</vt:lpstr>
      <vt:lpstr>1_Sidel Template 2013</vt:lpstr>
      <vt:lpstr>2_Sidel Template 2013</vt:lpstr>
      <vt:lpstr>3_Sidel Template 2013</vt:lpstr>
      <vt:lpstr>4_Sidel Template 2013</vt:lpstr>
      <vt:lpstr>5_Sidel Template 2013</vt:lpstr>
      <vt:lpstr>6_Sidel Template 2013</vt:lpstr>
      <vt:lpstr>7_Sidel Template 2013</vt:lpstr>
      <vt:lpstr>8_Sidel Template 2013</vt:lpstr>
      <vt:lpstr>9_Sidel Template 2013</vt:lpstr>
      <vt:lpstr>10_Sidel Template 2013</vt:lpstr>
      <vt:lpstr>11_Sidel Template 2013</vt:lpstr>
      <vt:lpstr>12_Sidel Template 2013</vt:lpstr>
      <vt:lpstr>13_Sidel Template 2013</vt:lpstr>
      <vt:lpstr>14_Sidel Template 2013</vt:lpstr>
      <vt:lpstr>15_Sidel Template 2013</vt:lpstr>
      <vt:lpstr>16_Sidel Template 2013</vt:lpstr>
      <vt:lpstr>17_Sidel Template 2013</vt:lpstr>
      <vt:lpstr>18_Sidel Template 2013</vt:lpstr>
      <vt:lpstr>19_Sidel Template 2013</vt:lpstr>
      <vt:lpstr>20_Sidel Template 2013</vt:lpstr>
      <vt:lpstr>21_Sidel Template 2013</vt:lpstr>
      <vt:lpstr>22_Sidel Template 2013</vt:lpstr>
      <vt:lpstr>23_Sidel Template 2013</vt:lpstr>
      <vt:lpstr>24_Sidel Template 2013</vt:lpstr>
      <vt:lpstr>25_Sidel Template 2013</vt:lpstr>
      <vt:lpstr>26_Sidel Template 2013</vt:lpstr>
      <vt:lpstr>27_Sidel Template 2013</vt:lpstr>
      <vt:lpstr>28_Sidel Template 2013</vt:lpstr>
      <vt:lpstr>29_Sidel Template 2013</vt:lpstr>
      <vt:lpstr>30_Sidel Template 2013</vt:lpstr>
      <vt:lpstr>31_Sidel Template 2013</vt:lpstr>
      <vt:lpstr>32_Sidel Template 2013</vt:lpstr>
      <vt:lpstr>33_Sidel Template 2013</vt:lpstr>
      <vt:lpstr>34_Sidel Template 2013</vt:lpstr>
      <vt:lpstr>35_Sidel Template 2013</vt:lpstr>
      <vt:lpstr>36_Sidel Template 2013</vt:lpstr>
      <vt:lpstr>37_Sidel Template 2013</vt:lpstr>
      <vt:lpstr>38_Sidel Template 2013</vt:lpstr>
      <vt:lpstr>39_Sidel Template 2013</vt:lpstr>
      <vt:lpstr>New_PowerPoint Template_V1_0</vt:lpstr>
      <vt:lpstr>Sidel-PPT-Template2014</vt:lpstr>
      <vt:lpstr>LIOMT</vt:lpstr>
      <vt:lpstr>think-cell Folie</vt:lpstr>
      <vt:lpstr>Augmentez la durée de vie des tuyères de 100 %</vt:lpstr>
    </vt:vector>
  </TitlesOfParts>
  <Company>Sidel</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Improve production performance</dc:title>
  <dc:creator>Gouriou, Lydie</dc:creator>
  <cp:lastModifiedBy>Sorega, Dan</cp:lastModifiedBy>
  <cp:revision>53</cp:revision>
  <dcterms:created xsi:type="dcterms:W3CDTF">2014-05-22T13:23:46Z</dcterms:created>
  <dcterms:modified xsi:type="dcterms:W3CDTF">2019-03-14T10:07:40Z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e35bb0a3-90cf-41a8-939e-500b35438edf_Enabled">
    <vt:lpwstr>True</vt:lpwstr>
  </property>
  <property fmtid="{D5CDD505-2E9C-101B-9397-08002B2CF9AE}" pid="3" name="MSIP_Label_e35bb0a3-90cf-41a8-939e-500b35438edf_SiteId">
    <vt:lpwstr>2390cbd1-e663-4321-bc93-ba298637ce52</vt:lpwstr>
  </property>
  <property fmtid="{D5CDD505-2E9C-101B-9397-08002B2CF9AE}" pid="4" name="MSIP_Label_e35bb0a3-90cf-41a8-939e-500b35438edf_Ref">
    <vt:lpwstr>https://api.informationprotection.azure.com/api/2390cbd1-e663-4321-bc93-ba298637ce52</vt:lpwstr>
  </property>
  <property fmtid="{D5CDD505-2E9C-101B-9397-08002B2CF9AE}" pid="5" name="MSIP_Label_e35bb0a3-90cf-41a8-939e-500b35438edf_Owner">
    <vt:lpwstr>107200@sidel.com</vt:lpwstr>
  </property>
  <property fmtid="{D5CDD505-2E9C-101B-9397-08002B2CF9AE}" pid="6" name="MSIP_Label_e35bb0a3-90cf-41a8-939e-500b35438edf_SetDate">
    <vt:lpwstr>2018-08-02T11:08:29.9724089+02:00</vt:lpwstr>
  </property>
  <property fmtid="{D5CDD505-2E9C-101B-9397-08002B2CF9AE}" pid="7" name="MSIP_Label_e35bb0a3-90cf-41a8-939e-500b35438edf_Name">
    <vt:lpwstr>Sidel-Confidential</vt:lpwstr>
  </property>
  <property fmtid="{D5CDD505-2E9C-101B-9397-08002B2CF9AE}" pid="8" name="MSIP_Label_e35bb0a3-90cf-41a8-939e-500b35438edf_Application">
    <vt:lpwstr>Microsoft Azure Information Protection</vt:lpwstr>
  </property>
  <property fmtid="{D5CDD505-2E9C-101B-9397-08002B2CF9AE}" pid="9" name="MSIP_Label_e35bb0a3-90cf-41a8-939e-500b35438edf_Extended_MSFT_Method">
    <vt:lpwstr>Automatic</vt:lpwstr>
  </property>
  <property fmtid="{D5CDD505-2E9C-101B-9397-08002B2CF9AE}" pid="10" name="MSIP_Label_06263584-a2fa-494a-b6ac-a3eeadb86bd0_Enabled">
    <vt:lpwstr>True</vt:lpwstr>
  </property>
  <property fmtid="{D5CDD505-2E9C-101B-9397-08002B2CF9AE}" pid="11" name="MSIP_Label_06263584-a2fa-494a-b6ac-a3eeadb86bd0_SiteId">
    <vt:lpwstr>2390cbd1-e663-4321-bc93-ba298637ce52</vt:lpwstr>
  </property>
  <property fmtid="{D5CDD505-2E9C-101B-9397-08002B2CF9AE}" pid="12" name="MSIP_Label_06263584-a2fa-494a-b6ac-a3eeadb86bd0_Ref">
    <vt:lpwstr>https://api.informationprotection.azure.com/api/2390cbd1-e663-4321-bc93-ba298637ce52</vt:lpwstr>
  </property>
  <property fmtid="{D5CDD505-2E9C-101B-9397-08002B2CF9AE}" pid="13" name="MSIP_Label_06263584-a2fa-494a-b6ac-a3eeadb86bd0_Owner">
    <vt:lpwstr>107200@sidel.com</vt:lpwstr>
  </property>
  <property fmtid="{D5CDD505-2E9C-101B-9397-08002B2CF9AE}" pid="14" name="MSIP_Label_06263584-a2fa-494a-b6ac-a3eeadb86bd0_SetDate">
    <vt:lpwstr>2018-08-02T11:08:29.9724089+02:00</vt:lpwstr>
  </property>
  <property fmtid="{D5CDD505-2E9C-101B-9397-08002B2CF9AE}" pid="15" name="MSIP_Label_06263584-a2fa-494a-b6ac-a3eeadb86bd0_Name">
    <vt:lpwstr>Internal</vt:lpwstr>
  </property>
  <property fmtid="{D5CDD505-2E9C-101B-9397-08002B2CF9AE}" pid="16" name="MSIP_Label_06263584-a2fa-494a-b6ac-a3eeadb86bd0_Application">
    <vt:lpwstr>Microsoft Azure Information Protection</vt:lpwstr>
  </property>
  <property fmtid="{D5CDD505-2E9C-101B-9397-08002B2CF9AE}" pid="17" name="MSIP_Label_06263584-a2fa-494a-b6ac-a3eeadb86bd0_Extended_MSFT_Method">
    <vt:lpwstr>Automatic</vt:lpwstr>
  </property>
  <property fmtid="{D5CDD505-2E9C-101B-9397-08002B2CF9AE}" pid="18" name="MSIP_Label_06263584-a2fa-494a-b6ac-a3eeadb86bd0_Parent">
    <vt:lpwstr>e35bb0a3-90cf-41a8-939e-500b35438edf</vt:lpwstr>
  </property>
  <property fmtid="{D5CDD505-2E9C-101B-9397-08002B2CF9AE}" pid="19" name="Sensitivity">
    <vt:lpwstr>Sidel-Confidential Internal</vt:lpwstr>
  </property>
</Properties>
</file>