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296"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72" y="2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5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4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8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8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5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4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6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8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1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5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7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09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1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5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8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0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4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6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8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3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7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0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4"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3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0"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4"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82"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6"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0"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78"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02"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3"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59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2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5"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3"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17"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41"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89"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3"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37"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61"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5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2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86f41ee9022a5ab91b350d9" descr="{&quot;HashCode&quot;:-754384288,&quot;Placement&quot;:&quot;Footer&quot;,&quot;Top&quot;:521.6203,&quot;Left&quot;:334.9422,&quot;SlideWidth&quot;:720,&quot;SlideHeight&quot;:540}">
            <a:extLst>
              <a:ext uri="{FF2B5EF4-FFF2-40B4-BE49-F238E27FC236}">
                <a16:creationId xmlns:a16="http://schemas.microsoft.com/office/drawing/2014/main" id="{AFA61F34-B152-429F-8720-DE37B95A793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5bf4a31a2ede99d8357cc0b" descr="{&quot;HashCode&quot;:-754384288,&quot;Placement&quot;:&quot;Footer&quot;,&quot;Top&quot;:521.6203,&quot;Left&quot;:334.9422,&quot;SlideWidth&quot;:720,&quot;SlideHeight&quot;:540}">
            <a:extLst>
              <a:ext uri="{FF2B5EF4-FFF2-40B4-BE49-F238E27FC236}">
                <a16:creationId xmlns:a16="http://schemas.microsoft.com/office/drawing/2014/main" id="{30FCD7F6-FC1D-4CD5-8DAD-74EFEF5AE4D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68345659afbb0404b334398" descr="{&quot;HashCode&quot;:-754384288,&quot;Placement&quot;:&quot;Footer&quot;,&quot;Top&quot;:521.6203,&quot;Left&quot;:334.9422,&quot;SlideWidth&quot;:720,&quot;SlideHeight&quot;:540}">
            <a:extLst>
              <a:ext uri="{FF2B5EF4-FFF2-40B4-BE49-F238E27FC236}">
                <a16:creationId xmlns:a16="http://schemas.microsoft.com/office/drawing/2014/main" id="{35AFFA80-2B7E-47C8-8050-2182A6D746E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9ad4279af7c0ccc134ee456" descr="{&quot;HashCode&quot;:-754384288,&quot;Placement&quot;:&quot;Footer&quot;,&quot;Top&quot;:521.6203,&quot;Left&quot;:334.9422,&quot;SlideWidth&quot;:720,&quot;SlideHeight&quot;:540}">
            <a:extLst>
              <a:ext uri="{FF2B5EF4-FFF2-40B4-BE49-F238E27FC236}">
                <a16:creationId xmlns:a16="http://schemas.microsoft.com/office/drawing/2014/main" id="{168178FD-CF8D-46BF-A3E4-5AD327FC7FB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0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d1047719b2ab42b5b5dc5e4" descr="{&quot;HashCode&quot;:-754384288,&quot;Placement&quot;:&quot;Footer&quot;,&quot;Top&quot;:521.6203,&quot;Left&quot;:334.9422,&quot;SlideWidth&quot;:720,&quot;SlideHeight&quot;:540}">
            <a:extLst>
              <a:ext uri="{FF2B5EF4-FFF2-40B4-BE49-F238E27FC236}">
                <a16:creationId xmlns:a16="http://schemas.microsoft.com/office/drawing/2014/main" id="{551CC0EC-4A37-4C73-A943-BD144F792A9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a9649638f0cff8f7d54df09" descr="{&quot;HashCode&quot;:-754384288,&quot;Placement&quot;:&quot;Footer&quot;,&quot;Top&quot;:521.6203,&quot;Left&quot;:334.9422,&quot;SlideWidth&quot;:720,&quot;SlideHeight&quot;:540}">
            <a:extLst>
              <a:ext uri="{FF2B5EF4-FFF2-40B4-BE49-F238E27FC236}">
                <a16:creationId xmlns:a16="http://schemas.microsoft.com/office/drawing/2014/main" id="{1B62F602-AED9-4431-9EFF-DB83B6B3A67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9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d364b0f8facc374c7f9e7e4" descr="{&quot;HashCode&quot;:-754384288,&quot;Placement&quot;:&quot;Footer&quot;,&quot;Top&quot;:521.6203,&quot;Left&quot;:334.9422,&quot;SlideWidth&quot;:720,&quot;SlideHeight&quot;:540}">
            <a:extLst>
              <a:ext uri="{FF2B5EF4-FFF2-40B4-BE49-F238E27FC236}">
                <a16:creationId xmlns:a16="http://schemas.microsoft.com/office/drawing/2014/main" id="{9B3A284A-54F0-4C3F-8CF4-1E25AE88C4D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3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3d84783b04a9b7576ec614e" descr="{&quot;HashCode&quot;:-754384288,&quot;Placement&quot;:&quot;Footer&quot;,&quot;Top&quot;:521.6203,&quot;Left&quot;:334.9422,&quot;SlideWidth&quot;:720,&quot;SlideHeight&quot;:540}">
            <a:extLst>
              <a:ext uri="{FF2B5EF4-FFF2-40B4-BE49-F238E27FC236}">
                <a16:creationId xmlns:a16="http://schemas.microsoft.com/office/drawing/2014/main" id="{55676F62-1633-4C04-9E31-66E0E181DE5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1ad483d9e0337fd70917a2e" descr="{&quot;HashCode&quot;:-754384288,&quot;Placement&quot;:&quot;Footer&quot;,&quot;Top&quot;:521.6203,&quot;Left&quot;:334.9422,&quot;SlideWidth&quot;:720,&quot;SlideHeight&quot;:540}">
            <a:extLst>
              <a:ext uri="{FF2B5EF4-FFF2-40B4-BE49-F238E27FC236}">
                <a16:creationId xmlns:a16="http://schemas.microsoft.com/office/drawing/2014/main" id="{175DF094-F997-4D88-A5CF-843B6D34A13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5104b8489f007d16dae2616" descr="{&quot;HashCode&quot;:-754384288,&quot;Placement&quot;:&quot;Footer&quot;,&quot;Top&quot;:521.6203,&quot;Left&quot;:334.9422,&quot;SlideWidth&quot;:720,&quot;SlideHeight&quot;:540}">
            <a:extLst>
              <a:ext uri="{FF2B5EF4-FFF2-40B4-BE49-F238E27FC236}">
                <a16:creationId xmlns:a16="http://schemas.microsoft.com/office/drawing/2014/main" id="{7381AB74-304C-43D5-B10B-95559B42BB7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1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01043c0889f14fc392f3559" descr="{&quot;HashCode&quot;:-754384288,&quot;Placement&quot;:&quot;Footer&quot;,&quot;Top&quot;:521.6203,&quot;Left&quot;:334.9422,&quot;SlideWidth&quot;:720,&quot;SlideHeight&quot;:540}">
            <a:extLst>
              <a:ext uri="{FF2B5EF4-FFF2-40B4-BE49-F238E27FC236}">
                <a16:creationId xmlns:a16="http://schemas.microsoft.com/office/drawing/2014/main" id="{2185340A-7934-40D1-B699-F7A4DC8D221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d7f400bafff7dab38a0fb59" descr="{&quot;HashCode&quot;:-754384288,&quot;Placement&quot;:&quot;Footer&quot;,&quot;Top&quot;:521.6203,&quot;Left&quot;:334.9422,&quot;SlideWidth&quot;:720,&quot;SlideHeight&quot;:540}">
            <a:extLst>
              <a:ext uri="{FF2B5EF4-FFF2-40B4-BE49-F238E27FC236}">
                <a16:creationId xmlns:a16="http://schemas.microsoft.com/office/drawing/2014/main" id="{9C6D5607-AA6F-41F6-8E1B-2E842864C34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3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c904796918ca1a994a78d21" descr="{&quot;HashCode&quot;:-754384288,&quot;Placement&quot;:&quot;Footer&quot;,&quot;Top&quot;:521.6203,&quot;Left&quot;:334.9422,&quot;SlideWidth&quot;:720,&quot;SlideHeight&quot;:540}">
            <a:extLst>
              <a:ext uri="{FF2B5EF4-FFF2-40B4-BE49-F238E27FC236}">
                <a16:creationId xmlns:a16="http://schemas.microsoft.com/office/drawing/2014/main" id="{73393413-B6B7-4AA4-9A0D-994B6183802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9394783bffb64d01c740edc" descr="{&quot;HashCode&quot;:-754384288,&quot;Placement&quot;:&quot;Footer&quot;,&quot;Top&quot;:521.6203,&quot;Left&quot;:334.9422,&quot;SlideWidth&quot;:720,&quot;SlideHeight&quot;:540}">
            <a:extLst>
              <a:ext uri="{FF2B5EF4-FFF2-40B4-BE49-F238E27FC236}">
                <a16:creationId xmlns:a16="http://schemas.microsoft.com/office/drawing/2014/main" id="{88525F9C-28ED-4302-8CB9-810EAEB151E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9964698becf93a103089960" descr="{&quot;HashCode&quot;:-754384288,&quot;Placement&quot;:&quot;Footer&quot;,&quot;Top&quot;:521.6203,&quot;Left&quot;:334.9422,&quot;SlideWidth&quot;:720,&quot;SlideHeight&quot;:540}">
            <a:extLst>
              <a:ext uri="{FF2B5EF4-FFF2-40B4-BE49-F238E27FC236}">
                <a16:creationId xmlns:a16="http://schemas.microsoft.com/office/drawing/2014/main" id="{488B1054-F440-4C52-A33D-4971FB6E9E1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6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d4e49bd9b10c456c662a217" descr="{&quot;HashCode&quot;:-754384288,&quot;Placement&quot;:&quot;Footer&quot;,&quot;Top&quot;:521.6203,&quot;Left&quot;:334.9422,&quot;SlideWidth&quot;:720,&quot;SlideHeight&quot;:540}">
            <a:extLst>
              <a:ext uri="{FF2B5EF4-FFF2-40B4-BE49-F238E27FC236}">
                <a16:creationId xmlns:a16="http://schemas.microsoft.com/office/drawing/2014/main" id="{1834109E-F8DC-415D-B0CE-B4DD8171CAA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ed6495c9ff596129ea0fa9e" descr="{&quot;HashCode&quot;:-754384288,&quot;Placement&quot;:&quot;Footer&quot;,&quot;Top&quot;:521.6203,&quot;Left&quot;:334.9422,&quot;SlideWidth&quot;:720,&quot;SlideHeight&quot;:540}">
            <a:extLst>
              <a:ext uri="{FF2B5EF4-FFF2-40B4-BE49-F238E27FC236}">
                <a16:creationId xmlns:a16="http://schemas.microsoft.com/office/drawing/2014/main" id="{942FFB43-B5A2-4CC7-9B77-AF38446D440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5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0a64995858f513d3645330f" descr="{&quot;HashCode&quot;:-754384288,&quot;Placement&quot;:&quot;Footer&quot;,&quot;Top&quot;:521.6203,&quot;Left&quot;:334.9422,&quot;SlideWidth&quot;:720,&quot;SlideHeight&quot;:540}">
            <a:extLst>
              <a:ext uri="{FF2B5EF4-FFF2-40B4-BE49-F238E27FC236}">
                <a16:creationId xmlns:a16="http://schemas.microsoft.com/office/drawing/2014/main" id="{9B4EFAB9-0400-47DC-9C9B-4EB48AE70D5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9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8284b539723df7440e6d243" descr="{&quot;HashCode&quot;:-754384288,&quot;Placement&quot;:&quot;Footer&quot;,&quot;Top&quot;:521.6203,&quot;Left&quot;:334.9422,&quot;SlideWidth&quot;:720,&quot;SlideHeight&quot;:540}">
            <a:extLst>
              <a:ext uri="{FF2B5EF4-FFF2-40B4-BE49-F238E27FC236}">
                <a16:creationId xmlns:a16="http://schemas.microsoft.com/office/drawing/2014/main" id="{3A0E2A8A-5622-4F29-8798-BCD9A931BF0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3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335441b8418b8b045702563" descr="{&quot;HashCode&quot;:-754384288,&quot;Placement&quot;:&quot;Footer&quot;,&quot;Top&quot;:521.6203,&quot;Left&quot;:334.9422,&quot;SlideWidth&quot;:720,&quot;SlideHeight&quot;:540}">
            <a:extLst>
              <a:ext uri="{FF2B5EF4-FFF2-40B4-BE49-F238E27FC236}">
                <a16:creationId xmlns:a16="http://schemas.microsoft.com/office/drawing/2014/main" id="{6C6136D0-5BEB-4306-8D54-F6692B31540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8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86c4fd687cb6994c576bb1a" descr="{&quot;HashCode&quot;:-754384288,&quot;Placement&quot;:&quot;Footer&quot;,&quot;Top&quot;:521.6203,&quot;Left&quot;:334.9422,&quot;SlideWidth&quot;:720,&quot;SlideHeight&quot;:540}">
            <a:extLst>
              <a:ext uri="{FF2B5EF4-FFF2-40B4-BE49-F238E27FC236}">
                <a16:creationId xmlns:a16="http://schemas.microsoft.com/office/drawing/2014/main" id="{4276054B-CF38-4673-9CEF-83678E93206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2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c2941c984151fa481547c54" descr="{&quot;HashCode&quot;:-754384288,&quot;Placement&quot;:&quot;Footer&quot;,&quot;Top&quot;:521.6203,&quot;Left&quot;:334.9422,&quot;SlideWidth&quot;:720,&quot;SlideHeight&quot;:540}">
            <a:extLst>
              <a:ext uri="{FF2B5EF4-FFF2-40B4-BE49-F238E27FC236}">
                <a16:creationId xmlns:a16="http://schemas.microsoft.com/office/drawing/2014/main" id="{6C5EC68A-4656-4E42-B51E-76D4E4EBBB7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5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e294065a3f73e5a73659413" descr="{&quot;HashCode&quot;:-754384288,&quot;Placement&quot;:&quot;Footer&quot;,&quot;Top&quot;:521.6203,&quot;Left&quot;:334.9422,&quot;SlideWidth&quot;:720,&quot;SlideHeight&quot;:540}">
            <a:extLst>
              <a:ext uri="{FF2B5EF4-FFF2-40B4-BE49-F238E27FC236}">
                <a16:creationId xmlns:a16="http://schemas.microsoft.com/office/drawing/2014/main" id="{3EDEDD00-C3DC-4121-809E-54239CD2A26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6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28c48339c31bf65ef03fb70" descr="{&quot;HashCode&quot;:-754384288,&quot;Placement&quot;:&quot;Footer&quot;,&quot;Top&quot;:521.6203,&quot;Left&quot;:334.9422,&quot;SlideWidth&quot;:720,&quot;SlideHeight&quot;:540}">
            <a:extLst>
              <a:ext uri="{FF2B5EF4-FFF2-40B4-BE49-F238E27FC236}">
                <a16:creationId xmlns:a16="http://schemas.microsoft.com/office/drawing/2014/main" id="{2192E948-3DD8-45A1-BA23-04D42E49CF5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1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8694a9abde5a4f0a1e67a04" descr="{&quot;HashCode&quot;:-754384288,&quot;Placement&quot;:&quot;Footer&quot;,&quot;Top&quot;:521.6203,&quot;Left&quot;:334.9422,&quot;SlideWidth&quot;:720,&quot;SlideHeight&quot;:540}">
            <a:extLst>
              <a:ext uri="{FF2B5EF4-FFF2-40B4-BE49-F238E27FC236}">
                <a16:creationId xmlns:a16="http://schemas.microsoft.com/office/drawing/2014/main" id="{C1F6010A-4B69-4D09-BDFD-86913845963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5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b2445fcbc688b7805440a3b" descr="{&quot;HashCode&quot;:-754384288,&quot;Placement&quot;:&quot;Footer&quot;,&quot;Top&quot;:521.6203,&quot;Left&quot;:334.9422,&quot;SlideWidth&quot;:720,&quot;SlideHeight&quot;:540}">
            <a:extLst>
              <a:ext uri="{FF2B5EF4-FFF2-40B4-BE49-F238E27FC236}">
                <a16:creationId xmlns:a16="http://schemas.microsoft.com/office/drawing/2014/main" id="{B042EBB4-AF24-4E79-8251-E62145EF6BA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9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bec484599cf683358954f82" descr="{&quot;HashCode&quot;:-754384288,&quot;Placement&quot;:&quot;Footer&quot;,&quot;Top&quot;:521.6203,&quot;Left&quot;:334.9422,&quot;SlideWidth&quot;:720,&quot;SlideHeight&quot;:540}">
            <a:extLst>
              <a:ext uri="{FF2B5EF4-FFF2-40B4-BE49-F238E27FC236}">
                <a16:creationId xmlns:a16="http://schemas.microsoft.com/office/drawing/2014/main" id="{BEBD38AA-06C2-430B-9BE2-ABC26CBB219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74c475195c97ea6a2a4432b" descr="{&quot;HashCode&quot;:-754384288,&quot;Placement&quot;:&quot;Footer&quot;,&quot;Top&quot;:521.6203,&quot;Left&quot;:334.9422,&quot;SlideWidth&quot;:720,&quot;SlideHeight&quot;:540}">
            <a:extLst>
              <a:ext uri="{FF2B5EF4-FFF2-40B4-BE49-F238E27FC236}">
                <a16:creationId xmlns:a16="http://schemas.microsoft.com/office/drawing/2014/main" id="{3037BC82-DD37-408F-8112-81DDCAC9FB6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8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6b54ccf8fb10e4d3b409f7c" descr="{&quot;HashCode&quot;:-754384288,&quot;Placement&quot;:&quot;Footer&quot;,&quot;Top&quot;:521.6203,&quot;Left&quot;:334.9422,&quot;SlideWidth&quot;:720,&quot;SlideHeight&quot;:540}">
            <a:extLst>
              <a:ext uri="{FF2B5EF4-FFF2-40B4-BE49-F238E27FC236}">
                <a16:creationId xmlns:a16="http://schemas.microsoft.com/office/drawing/2014/main" id="{A9AC36DC-6B0D-48AC-B66E-602DAC6C257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2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71a4431919392f4b5075e61" descr="{&quot;HashCode&quot;:-754384288,&quot;Placement&quot;:&quot;Footer&quot;,&quot;Top&quot;:521.6203,&quot;Left&quot;:334.9422,&quot;SlideWidth&quot;:720,&quot;SlideHeight&quot;:540}">
            <a:extLst>
              <a:ext uri="{FF2B5EF4-FFF2-40B4-BE49-F238E27FC236}">
                <a16:creationId xmlns:a16="http://schemas.microsoft.com/office/drawing/2014/main" id="{217B2AB8-1A3A-49CD-A24F-51AB752BD87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6"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f1842208b483aae75418b03" descr="{&quot;HashCode&quot;:-754384288,&quot;Placement&quot;:&quot;Footer&quot;,&quot;Top&quot;:521.6203,&quot;Left&quot;:334.9422,&quot;SlideWidth&quot;:720,&quot;SlideHeight&quot;:540}">
            <a:extLst>
              <a:ext uri="{FF2B5EF4-FFF2-40B4-BE49-F238E27FC236}">
                <a16:creationId xmlns:a16="http://schemas.microsoft.com/office/drawing/2014/main" id="{9362FC00-D695-4C74-BABD-2D2E5948992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2"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3ee45c38d4b3eac6a3c5190" descr="{&quot;HashCode&quot;:-754384288,&quot;Placement&quot;:&quot;Footer&quot;,&quot;Top&quot;:521.6203,&quot;Left&quot;:334.9422,&quot;SlideWidth&quot;:720,&quot;SlideHeight&quot;:540}">
            <a:extLst>
              <a:ext uri="{FF2B5EF4-FFF2-40B4-BE49-F238E27FC236}">
                <a16:creationId xmlns:a16="http://schemas.microsoft.com/office/drawing/2014/main" id="{DC40A91D-F1D3-4979-AC38-A5C49E905AC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58"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9b04b9cae7fb21fbc39e1e6" descr="{&quot;HashCode&quot;:-754384288,&quot;Placement&quot;:&quot;Footer&quot;,&quot;Top&quot;:521.6203,&quot;Left&quot;:334.9422,&quot;SlideWidth&quot;:720,&quot;SlideHeight&quot;:540}">
            <a:extLst>
              <a:ext uri="{FF2B5EF4-FFF2-40B4-BE49-F238E27FC236}">
                <a16:creationId xmlns:a16="http://schemas.microsoft.com/office/drawing/2014/main" id="{51999DFC-1FB9-4DE1-8BD0-C96B872165B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7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260493c84549e4791624023" descr="{&quot;HashCode&quot;:-754384288,&quot;Placement&quot;:&quot;Footer&quot;,&quot;Top&quot;:521.6203,&quot;Left&quot;:334.9422,&quot;SlideWidth&quot;:720,&quot;SlideHeight&quot;:540}">
            <a:extLst>
              <a:ext uri="{FF2B5EF4-FFF2-40B4-BE49-F238E27FC236}">
                <a16:creationId xmlns:a16="http://schemas.microsoft.com/office/drawing/2014/main" id="{933A46C5-8462-4E22-84E0-F7A3C86C7C3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4"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10f42ad9fecada8affb6ecd" descr="{&quot;HashCode&quot;:-754384288,&quot;Placement&quot;:&quot;Footer&quot;,&quot;Top&quot;:521.6203,&quot;Left&quot;:334.9422,&quot;SlideWidth&quot;:720,&quot;SlideHeight&quot;:540}">
            <a:extLst>
              <a:ext uri="{FF2B5EF4-FFF2-40B4-BE49-F238E27FC236}">
                <a16:creationId xmlns:a16="http://schemas.microsoft.com/office/drawing/2014/main" id="{1F6BDE9C-A6E8-4244-AAEE-79DDD3F86FF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
        <p:nvSpPr>
          <p:cNvPr id="2" name="MSIPCM47ea4580a74c4996764ade8d" descr="{&quot;HashCode&quot;:-754384288,&quot;Placement&quot;:&quot;Footer&quot;,&quot;Top&quot;:521.6203,&quot;Left&quot;:334.9422,&quot;SlideWidth&quot;:720,&quot;SlideHeight&quot;:540}">
            <a:extLst>
              <a:ext uri="{FF2B5EF4-FFF2-40B4-BE49-F238E27FC236}">
                <a16:creationId xmlns:a16="http://schemas.microsoft.com/office/drawing/2014/main" id="{69BE93C3-035D-442C-9F9E-CA692141AE2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49"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MSIPCMd6c04ebc98711f731c5fe113" descr="{&quot;HashCode&quot;:-754384288,&quot;Placement&quot;:&quot;Footer&quot;,&quot;Top&quot;:521.6203,&quot;Left&quot;:334.9422,&quot;SlideWidth&quot;:720,&quot;SlideHeight&quot;:540}">
            <a:extLst>
              <a:ext uri="{FF2B5EF4-FFF2-40B4-BE49-F238E27FC236}">
                <a16:creationId xmlns:a16="http://schemas.microsoft.com/office/drawing/2014/main" id="{8EB1EE35-622A-43DD-A562-3298921FD02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69"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e1dc4b22b95a44a752d07167" descr="{&quot;HashCode&quot;:-754384288,&quot;Placement&quot;:&quot;Footer&quot;,&quot;Top&quot;:521.6203,&quot;Left&quot;:334.9422,&quot;SlideWidth&quot;:720,&quot;SlideHeight&quot;:540}">
            <a:extLst>
              <a:ext uri="{FF2B5EF4-FFF2-40B4-BE49-F238E27FC236}">
                <a16:creationId xmlns:a16="http://schemas.microsoft.com/office/drawing/2014/main" id="{5E90B09E-92CC-4538-ADC1-D3E71858249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3fa46719ac77fba07939ed3" descr="{&quot;HashCode&quot;:-754384288,&quot;Placement&quot;:&quot;Footer&quot;,&quot;Top&quot;:521.6203,&quot;Left&quot;:334.9422,&quot;SlideWidth&quot;:720,&quot;SlideHeight&quot;:540}">
            <a:extLst>
              <a:ext uri="{FF2B5EF4-FFF2-40B4-BE49-F238E27FC236}">
                <a16:creationId xmlns:a16="http://schemas.microsoft.com/office/drawing/2014/main" id="{A01F6636-1E25-4960-AA65-3C877C88E5E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0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d414ad39f57cc58a24e3b8b" descr="{&quot;HashCode&quot;:-754384288,&quot;Placement&quot;:&quot;Footer&quot;,&quot;Top&quot;:521.6203,&quot;Left&quot;:334.9422,&quot;SlideWidth&quot;:720,&quot;SlideHeight&quot;:540}">
            <a:extLst>
              <a:ext uri="{FF2B5EF4-FFF2-40B4-BE49-F238E27FC236}">
                <a16:creationId xmlns:a16="http://schemas.microsoft.com/office/drawing/2014/main" id="{2BC431F4-0A21-407C-9FE5-DE27CABAABE7}"/>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d1a4202a33bf2d5b5909485" descr="{&quot;HashCode&quot;:-754384288,&quot;Placement&quot;:&quot;Footer&quot;,&quot;Top&quot;:521.6203,&quot;Left&quot;:334.9422,&quot;SlideWidth&quot;:720,&quot;SlideHeight&quot;:540}">
            <a:extLst>
              <a:ext uri="{FF2B5EF4-FFF2-40B4-BE49-F238E27FC236}">
                <a16:creationId xmlns:a16="http://schemas.microsoft.com/office/drawing/2014/main" id="{55A20C88-BDF7-422B-AB0A-F99EA1997F1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c734fdfb6c39d2a345436c9" descr="{&quot;HashCode&quot;:-754384288,&quot;Placement&quot;:&quot;Footer&quot;,&quot;Top&quot;:521.6203,&quot;Left&quot;:334.9422,&quot;SlideWidth&quot;:720,&quot;SlideHeight&quot;:540}">
            <a:extLst>
              <a:ext uri="{FF2B5EF4-FFF2-40B4-BE49-F238E27FC236}">
                <a16:creationId xmlns:a16="http://schemas.microsoft.com/office/drawing/2014/main" id="{39B5DB47-DD4C-4F9F-A7DC-602DFD19411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9db4dd78787e7a383cc2d65" descr="{&quot;HashCode&quot;:-754384288,&quot;Placement&quot;:&quot;Footer&quot;,&quot;Top&quot;:521.6203,&quot;Left&quot;:334.9422,&quot;SlideWidth&quot;:720,&quot;SlideHeight&quot;:540}">
            <a:extLst>
              <a:ext uri="{FF2B5EF4-FFF2-40B4-BE49-F238E27FC236}">
                <a16:creationId xmlns:a16="http://schemas.microsoft.com/office/drawing/2014/main" id="{02227931-89FF-4E62-9C64-9E705A81D45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39.xml"/><Relationship Id="rId1" Type="http://schemas.openxmlformats.org/officeDocument/2006/relationships/tags" Target="../tags/tag22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the Series 1 nozzle assembly</a:t>
            </a:r>
          </a:p>
        </p:txBody>
      </p:sp>
      <p:sp>
        <p:nvSpPr>
          <p:cNvPr id="3" name="Text Placeholder 2"/>
          <p:cNvSpPr>
            <a:spLocks noGrp="1"/>
          </p:cNvSpPr>
          <p:nvPr>
            <p:ph type="body" sz="quarter" idx="4294967295"/>
          </p:nvPr>
        </p:nvSpPr>
        <p:spPr>
          <a:xfrm>
            <a:off x="651667" y="1420492"/>
            <a:ext cx="7997825" cy="307975"/>
          </a:xfrm>
        </p:spPr>
        <p:txBody>
          <a:bodyPr vert="horz" lIns="0" tIns="0" rIns="0" bIns="0" rtlCol="0">
            <a:spAutoFit/>
          </a:bodyPr>
          <a:lstStyle/>
          <a:p>
            <a:r>
              <a:rPr lang="fr-FR" altLang="fr-FR" dirty="0" err="1"/>
              <a:t>Series</a:t>
            </a:r>
            <a:r>
              <a:rPr lang="fr-FR" altLang="fr-FR" dirty="0"/>
              <a:t> 2 </a:t>
            </a:r>
            <a:r>
              <a:rPr lang="fr-FR" altLang="fr-FR" dirty="0" err="1"/>
              <a:t>nozzle</a:t>
            </a:r>
            <a:r>
              <a:rPr lang="fr-FR" altLang="fr-FR" dirty="0"/>
              <a:t> </a:t>
            </a:r>
            <a:r>
              <a:rPr lang="fr-FR" altLang="fr-FR" dirty="0" err="1"/>
              <a:t>cylinders</a:t>
            </a:r>
            <a:r>
              <a:rPr lang="fr-FR" altLang="fr-FR" dirty="0"/>
              <a:t> for </a:t>
            </a:r>
            <a:r>
              <a:rPr lang="fr-FR" altLang="fr-FR" dirty="0" err="1"/>
              <a:t>Series</a:t>
            </a:r>
            <a:r>
              <a:rPr lang="fr-FR" altLang="fr-FR" dirty="0"/>
              <a:t> 1</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mn-cs"/>
              </a:rPr>
              <a:t>Value: Efficiency, Product Quality</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mn-cs"/>
              </a:rPr>
              <a:t>Equipment: Series 1 blowers (SBO 10, SBO 16)</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mn-cs"/>
              </a:rPr>
              <a:t>Catalogue code: 898</a:t>
            </a:r>
          </a:p>
        </p:txBody>
      </p:sp>
      <p:sp>
        <p:nvSpPr>
          <p:cNvPr id="5" name="BainBulletsConfiguration" hidden="1"/>
          <p:cNvSpPr txBox="1"/>
          <p:nvPr/>
        </p:nvSpPr>
        <p:spPr>
          <a:xfrm>
            <a:off x="12700" y="12700"/>
            <a:ext cx="32060"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r>
              <a:rPr kumimoji="0" lang="en-US" sz="100" b="0" i="0" u="none" strike="noStrike" kern="1200" cap="none" spc="0" normalizeH="0" baseline="0" noProof="0">
                <a:ln>
                  <a:noFill/>
                </a:ln>
                <a:solidFill>
                  <a:srgbClr val="FFFFFF"/>
                </a:solidFill>
                <a:effectLst/>
                <a:uLnTx/>
                <a:uFillTx/>
                <a:latin typeface="Arial"/>
                <a:ea typeface="+mn-ea"/>
                <a:cs typeface="+mn-cs"/>
              </a:rPr>
              <a:t>12_84</a:t>
            </a: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8"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S PGothic" pitchFamily="34" charset="-128"/>
                          <a:cs typeface="+mn-cs"/>
                        </a:rPr>
                        <a:t>VALUE AND BENEFITS</a:t>
                      </a: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cs typeface="Arial" charset="0"/>
                        </a:rPr>
                        <a:t>DESCRIPTION</a:t>
                      </a:r>
                      <a:endParaRPr kumimoji="0" lang="en-GB"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ea typeface="+mn-ea"/>
                          <a:cs typeface="+mn-cs"/>
                        </a:rPr>
                        <a:t>Process</a:t>
                      </a:r>
                    </a:p>
                    <a:p>
                      <a:pPr marL="357188" indent="-174625">
                        <a:spcBef>
                          <a:spcPts val="100"/>
                        </a:spcBef>
                        <a:spcAft>
                          <a:spcPts val="0"/>
                        </a:spcAft>
                        <a:buClr>
                          <a:schemeClr val="folHlink"/>
                        </a:buClr>
                        <a:buFont typeface="Wingdings" pitchFamily="2" charset="2"/>
                        <a:buChar char="§"/>
                      </a:pPr>
                      <a:r>
                        <a:rPr lang="en-US" sz="1000" b="0" dirty="0">
                          <a:solidFill>
                            <a:schemeClr val="tx1"/>
                          </a:solidFill>
                          <a:latin typeface="+mn-lt"/>
                          <a:ea typeface="+mn-ea"/>
                          <a:cs typeface="+mn-cs"/>
                        </a:rPr>
                        <a:t>Allows </a:t>
                      </a:r>
                      <a:r>
                        <a:rPr lang="en-US" sz="1000" b="1" dirty="0">
                          <a:solidFill>
                            <a:schemeClr val="accent4"/>
                          </a:solidFill>
                          <a:latin typeface="+mn-lt"/>
                          <a:ea typeface="+mn-ea"/>
                          <a:cs typeface="+mn-cs"/>
                        </a:rPr>
                        <a:t>lighter preforms </a:t>
                      </a:r>
                      <a:r>
                        <a:rPr lang="en-US" sz="1000" b="0" dirty="0">
                          <a:solidFill>
                            <a:schemeClr val="tx1"/>
                          </a:solidFill>
                          <a:latin typeface="+mn-lt"/>
                          <a:ea typeface="+mn-ea"/>
                          <a:cs typeface="+mn-cs"/>
                        </a:rPr>
                        <a:t>to be blown</a:t>
                      </a:r>
                    </a:p>
                    <a:p>
                      <a:pPr marL="357188" indent="-174625">
                        <a:spcBef>
                          <a:spcPts val="100"/>
                        </a:spcBef>
                        <a:spcAft>
                          <a:spcPts val="0"/>
                        </a:spcAft>
                        <a:buClr>
                          <a:schemeClr val="folHlink"/>
                        </a:buClr>
                        <a:buFont typeface="Wingdings" pitchFamily="2" charset="2"/>
                        <a:buChar char="§"/>
                      </a:pPr>
                      <a:r>
                        <a:rPr lang="en-US" sz="1000" b="0" dirty="0">
                          <a:solidFill>
                            <a:schemeClr val="tx1"/>
                          </a:solidFill>
                          <a:latin typeface="+mn-lt"/>
                          <a:ea typeface="+mn-ea"/>
                          <a:cs typeface="+mn-cs"/>
                        </a:rPr>
                        <a:t>Helps reduce loss of shape for neck finishes</a:t>
                      </a:r>
                    </a:p>
                    <a:p>
                      <a:pPr marL="357188" indent="-174625">
                        <a:spcBef>
                          <a:spcPts val="100"/>
                        </a:spcBef>
                        <a:spcAft>
                          <a:spcPts val="0"/>
                        </a:spcAft>
                        <a:buClr>
                          <a:schemeClr val="folHlink"/>
                        </a:buClr>
                        <a:buFont typeface="Wingdings" pitchFamily="2" charset="2"/>
                        <a:buChar char="§"/>
                      </a:pPr>
                      <a:r>
                        <a:rPr lang="en-US" sz="1000" b="0" dirty="0">
                          <a:solidFill>
                            <a:schemeClr val="tx1"/>
                          </a:solidFill>
                          <a:latin typeface="+mn-lt"/>
                          <a:ea typeface="+mn-ea"/>
                          <a:cs typeface="+mn-cs"/>
                        </a:rPr>
                        <a:t>The timing of the rise of the nozzle is adjustable </a:t>
                      </a:r>
                      <a:br>
                        <a:rPr lang="en-US" sz="1000" b="0" dirty="0">
                          <a:solidFill>
                            <a:schemeClr val="tx1"/>
                          </a:solidFill>
                          <a:latin typeface="+mn-lt"/>
                          <a:ea typeface="+mn-ea"/>
                          <a:cs typeface="+mn-cs"/>
                        </a:rPr>
                      </a:br>
                      <a:r>
                        <a:rPr lang="en-US" sz="1000" b="0" dirty="0">
                          <a:solidFill>
                            <a:schemeClr val="tx1"/>
                          </a:solidFill>
                          <a:latin typeface="+mn-lt"/>
                          <a:ea typeface="+mn-ea"/>
                          <a:cs typeface="+mn-cs"/>
                        </a:rPr>
                        <a:t>(a few degrees)</a:t>
                      </a:r>
                    </a:p>
                    <a:p>
                      <a:pPr marL="357188" indent="-174625">
                        <a:spcBef>
                          <a:spcPts val="100"/>
                        </a:spcBef>
                        <a:spcAft>
                          <a:spcPts val="0"/>
                        </a:spcAft>
                        <a:buClr>
                          <a:schemeClr val="folHlink"/>
                        </a:buClr>
                        <a:buFont typeface="Wingdings" pitchFamily="2" charset="2"/>
                        <a:buChar char="§"/>
                      </a:pPr>
                      <a:r>
                        <a:rPr lang="en-US" sz="1000" b="0" dirty="0">
                          <a:solidFill>
                            <a:schemeClr val="tx1"/>
                          </a:solidFill>
                          <a:latin typeface="+mn-lt"/>
                          <a:ea typeface="+mn-ea"/>
                          <a:cs typeface="+mn-cs"/>
                        </a:rPr>
                        <a:t>Neck finish is more protected during blowing process</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ea typeface="+mn-ea"/>
                          <a:cs typeface="+mn-cs"/>
                        </a:rPr>
                        <a:t>Maintenance</a:t>
                      </a:r>
                    </a:p>
                    <a:p>
                      <a:pPr marL="357188" indent="-174625">
                        <a:spcBef>
                          <a:spcPts val="100"/>
                        </a:spcBef>
                        <a:spcAft>
                          <a:spcPts val="0"/>
                        </a:spcAft>
                        <a:buClr>
                          <a:schemeClr val="folHlink"/>
                        </a:buClr>
                        <a:buFont typeface="Wingdings" pitchFamily="2" charset="2"/>
                        <a:buChar char="§"/>
                      </a:pPr>
                      <a:r>
                        <a:rPr lang="en-US" sz="1000" b="1" dirty="0">
                          <a:solidFill>
                            <a:schemeClr val="accent4"/>
                          </a:solidFill>
                          <a:latin typeface="+mn-lt"/>
                          <a:ea typeface="+mn-ea"/>
                          <a:cs typeface="+mn-cs"/>
                        </a:rPr>
                        <a:t>Cost reduction: </a:t>
                      </a:r>
                      <a:r>
                        <a:rPr lang="en-US" sz="1000" b="0" dirty="0">
                          <a:solidFill>
                            <a:schemeClr val="tx1"/>
                          </a:solidFill>
                          <a:latin typeface="+mn-lt"/>
                          <a:ea typeface="+mn-ea"/>
                          <a:cs typeface="+mn-cs"/>
                        </a:rPr>
                        <a:t>No need to maintain or replace the cams (bars) and the nozzle carriers</a:t>
                      </a:r>
                    </a:p>
                    <a:p>
                      <a:pPr marL="357188" indent="-174625">
                        <a:spcBef>
                          <a:spcPts val="100"/>
                        </a:spcBef>
                        <a:spcAft>
                          <a:spcPts val="0"/>
                        </a:spcAft>
                        <a:buClr>
                          <a:schemeClr val="folHlink"/>
                        </a:buClr>
                        <a:buFont typeface="Wingdings" pitchFamily="2" charset="2"/>
                        <a:buChar char="§"/>
                      </a:pPr>
                      <a:r>
                        <a:rPr lang="en-US" sz="1000" b="0" dirty="0">
                          <a:solidFill>
                            <a:schemeClr val="tx1"/>
                          </a:solidFill>
                          <a:latin typeface="+mn-lt"/>
                          <a:ea typeface="+mn-ea"/>
                          <a:cs typeface="+mn-cs"/>
                        </a:rPr>
                        <a:t>Time dedicated to maintenance is reduced</a:t>
                      </a:r>
                    </a:p>
                    <a:p>
                      <a:pPr marL="357188" indent="-174625">
                        <a:spcBef>
                          <a:spcPts val="100"/>
                        </a:spcBef>
                        <a:spcAft>
                          <a:spcPts val="0"/>
                        </a:spcAft>
                        <a:buClr>
                          <a:schemeClr val="folHlink"/>
                        </a:buClr>
                        <a:buFont typeface="Wingdings" pitchFamily="2" charset="2"/>
                        <a:buChar char="§"/>
                      </a:pPr>
                      <a:r>
                        <a:rPr lang="en-US" sz="1000" b="0" dirty="0">
                          <a:solidFill>
                            <a:schemeClr val="tx1"/>
                          </a:solidFill>
                          <a:latin typeface="+mn-lt"/>
                          <a:ea typeface="+mn-ea"/>
                          <a:cs typeface="+mn-cs"/>
                        </a:rPr>
                        <a:t>Nozzle cylinders are easier to maintain </a:t>
                      </a:r>
                      <a:br>
                        <a:rPr lang="en-US" sz="1000" b="0" dirty="0">
                          <a:solidFill>
                            <a:schemeClr val="tx1"/>
                          </a:solidFill>
                          <a:latin typeface="+mn-lt"/>
                          <a:ea typeface="+mn-ea"/>
                          <a:cs typeface="+mn-cs"/>
                        </a:rPr>
                      </a:br>
                      <a:r>
                        <a:rPr lang="en-US" sz="1000" b="0" dirty="0">
                          <a:solidFill>
                            <a:schemeClr val="tx1"/>
                          </a:solidFill>
                          <a:latin typeface="+mn-lt"/>
                          <a:ea typeface="+mn-ea"/>
                          <a:cs typeface="+mn-cs"/>
                        </a:rPr>
                        <a:t>(a specific seal kit exists)</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ea typeface="+mn-ea"/>
                          <a:cs typeface="+mn-cs"/>
                        </a:rPr>
                        <a:t>Savings</a:t>
                      </a:r>
                    </a:p>
                    <a:p>
                      <a:pPr marL="357188" indent="-174625">
                        <a:spcBef>
                          <a:spcPts val="100"/>
                        </a:spcBef>
                        <a:spcAft>
                          <a:spcPts val="0"/>
                        </a:spcAft>
                        <a:buClr>
                          <a:schemeClr val="folHlink"/>
                        </a:buClr>
                        <a:buFont typeface="Wingdings" pitchFamily="2" charset="2"/>
                        <a:buChar char="§"/>
                      </a:pPr>
                      <a:r>
                        <a:rPr lang="en-US" sz="1000" b="1" dirty="0">
                          <a:solidFill>
                            <a:schemeClr val="accent4"/>
                          </a:solidFill>
                          <a:latin typeface="+mn-lt"/>
                          <a:ea typeface="+mn-ea"/>
                          <a:cs typeface="+mn-cs"/>
                        </a:rPr>
                        <a:t>Reduces blowing air leaks</a:t>
                      </a:r>
                    </a:p>
                    <a:p>
                      <a:pPr marL="182563" indent="-182563">
                        <a:spcBef>
                          <a:spcPts val="300"/>
                        </a:spcBef>
                        <a:spcAft>
                          <a:spcPts val="0"/>
                        </a:spcAft>
                        <a:buClr>
                          <a:schemeClr val="folHlink"/>
                        </a:buClr>
                        <a:buFont typeface="Wingdings" pitchFamily="2" charset="2"/>
                        <a:buChar char="§"/>
                      </a:pPr>
                      <a:r>
                        <a:rPr lang="en-US" sz="1200" b="0" dirty="0">
                          <a:solidFill>
                            <a:schemeClr val="tx1"/>
                          </a:solidFill>
                          <a:latin typeface="+mn-lt"/>
                          <a:ea typeface="+mn-ea"/>
                          <a:cs typeface="+mn-cs"/>
                        </a:rPr>
                        <a:t>Each nozzle block is assembled in our workshop </a:t>
                      </a:r>
                      <a:br>
                        <a:rPr lang="en-US" sz="1200" b="0" dirty="0">
                          <a:solidFill>
                            <a:schemeClr val="tx1"/>
                          </a:solidFill>
                          <a:latin typeface="+mn-lt"/>
                          <a:ea typeface="+mn-ea"/>
                          <a:cs typeface="+mn-cs"/>
                        </a:rPr>
                      </a:br>
                      <a:r>
                        <a:rPr lang="en-US" sz="1200" b="0" dirty="0">
                          <a:solidFill>
                            <a:schemeClr val="tx1"/>
                          </a:solidFill>
                          <a:latin typeface="+mn-lt"/>
                          <a:ea typeface="+mn-ea"/>
                          <a:cs typeface="+mn-cs"/>
                        </a:rPr>
                        <a:t>to reduce machine downtime</a:t>
                      </a:r>
                    </a:p>
                  </a:txBody>
                  <a:tcPr marL="108011" marR="108011" marT="72000" marB="72000" horzOverflow="overflow">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6350" cap="flat" cmpd="sng" algn="ctr">
                      <a:solidFill>
                        <a:schemeClr val="accent4"/>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Series 2 blowing cylinder fed by a new blowing tube</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A circuit selector is installed on each strut and controls the lower chamber of the cylinder</a:t>
                      </a:r>
                    </a:p>
                  </a:txBody>
                  <a:tcPr marL="108011" marR="108011" marT="72000" marB="7200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12" name="Groupe 15"/>
          <p:cNvGrpSpPr/>
          <p:nvPr>
            <p:custDataLst>
              <p:tags r:id="rId1"/>
            </p:custDataLst>
          </p:nvPr>
        </p:nvGrpSpPr>
        <p:grpSpPr>
          <a:xfrm>
            <a:off x="5871623" y="3104821"/>
            <a:ext cx="1681230" cy="2520000"/>
            <a:chOff x="3347864" y="1346829"/>
            <a:chExt cx="1681230" cy="2520000"/>
          </a:xfrm>
        </p:grpSpPr>
        <p:pic>
          <p:nvPicPr>
            <p:cNvPr id="14" name="Picture 17"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5" y="1346829"/>
              <a:ext cx="1681229"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p:cNvSpPr>
              <a:spLocks noChangeArrowheads="1"/>
            </p:cNvSpPr>
            <p:nvPr/>
          </p:nvSpPr>
          <p:spPr bwMode="auto">
            <a:xfrm>
              <a:off x="3851677" y="2780928"/>
              <a:ext cx="864339" cy="215444"/>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995363" eaLnBrk="0" hangingPunct="0">
                <a:spcBef>
                  <a:spcPct val="45000"/>
                </a:spcBef>
                <a:buSzPct val="55000"/>
                <a:buBlip>
                  <a:blip r:embed="rId4"/>
                </a:buBlip>
                <a:defRPr sz="2000">
                  <a:solidFill>
                    <a:schemeClr val="tx1"/>
                  </a:solidFill>
                  <a:latin typeface="Arial" charset="0"/>
                </a:defRPr>
              </a:lvl1pPr>
              <a:lvl2pPr marL="625475" indent="-174625" algn="l" defTabSz="995363" eaLnBrk="0" hangingPunct="0">
                <a:buSzPct val="55000"/>
                <a:buBlip>
                  <a:blip r:embed="rId4"/>
                </a:buBlip>
                <a:defRPr>
                  <a:solidFill>
                    <a:schemeClr val="tx1"/>
                  </a:solidFill>
                  <a:latin typeface="Arial" charset="0"/>
                </a:defRPr>
              </a:lvl2pPr>
              <a:lvl3pPr marL="1076325" indent="-176213" algn="l" defTabSz="995363" eaLnBrk="0" hangingPunct="0">
                <a:buSzPct val="50000"/>
                <a:buBlip>
                  <a:blip r:embed="rId5"/>
                </a:buBlip>
                <a:defRPr sz="1600">
                  <a:solidFill>
                    <a:schemeClr val="tx1"/>
                  </a:solidFill>
                  <a:latin typeface="Arial" charset="0"/>
                </a:defRPr>
              </a:lvl3pPr>
              <a:lvl4pPr marL="1435100" indent="-136525" algn="l" defTabSz="995363" eaLnBrk="0" hangingPunct="0">
                <a:buSzPct val="40000"/>
                <a:buBlip>
                  <a:blip r:embed="rId5"/>
                </a:buBlip>
                <a:defRPr sz="1600">
                  <a:solidFill>
                    <a:schemeClr val="tx1"/>
                  </a:solidFill>
                  <a:latin typeface="Arial" charset="0"/>
                </a:defRPr>
              </a:lvl4pPr>
              <a:lvl5pPr marL="1793875" indent="-134938" algn="l" defTabSz="995363" eaLnBrk="0" hangingPunct="0">
                <a:spcBef>
                  <a:spcPct val="20000"/>
                </a:spcBef>
                <a:buSzPct val="40000"/>
                <a:buBlip>
                  <a:blip r:embed="rId5"/>
                </a:buBlip>
                <a:defRPr sz="1600">
                  <a:solidFill>
                    <a:schemeClr val="tx1"/>
                  </a:solidFill>
                  <a:latin typeface="Arial" charset="0"/>
                </a:defRPr>
              </a:lvl5pPr>
              <a:lvl6pPr marL="2251075" indent="-134938" defTabSz="995363" eaLnBrk="0" fontAlgn="base" hangingPunct="0">
                <a:spcBef>
                  <a:spcPct val="20000"/>
                </a:spcBef>
                <a:spcAft>
                  <a:spcPct val="0"/>
                </a:spcAft>
                <a:buSzPct val="40000"/>
                <a:buBlip>
                  <a:blip r:embed="rId5"/>
                </a:buBlip>
                <a:defRPr sz="1600">
                  <a:solidFill>
                    <a:schemeClr val="tx1"/>
                  </a:solidFill>
                  <a:latin typeface="Arial" charset="0"/>
                </a:defRPr>
              </a:lvl6pPr>
              <a:lvl7pPr marL="2708275" indent="-134938" defTabSz="995363" eaLnBrk="0" fontAlgn="base" hangingPunct="0">
                <a:spcBef>
                  <a:spcPct val="20000"/>
                </a:spcBef>
                <a:spcAft>
                  <a:spcPct val="0"/>
                </a:spcAft>
                <a:buSzPct val="40000"/>
                <a:buBlip>
                  <a:blip r:embed="rId5"/>
                </a:buBlip>
                <a:defRPr sz="1600">
                  <a:solidFill>
                    <a:schemeClr val="tx1"/>
                  </a:solidFill>
                  <a:latin typeface="Arial" charset="0"/>
                </a:defRPr>
              </a:lvl7pPr>
              <a:lvl8pPr marL="3165475" indent="-134938" defTabSz="995363" eaLnBrk="0" fontAlgn="base" hangingPunct="0">
                <a:spcBef>
                  <a:spcPct val="20000"/>
                </a:spcBef>
                <a:spcAft>
                  <a:spcPct val="0"/>
                </a:spcAft>
                <a:buSzPct val="40000"/>
                <a:buBlip>
                  <a:blip r:embed="rId5"/>
                </a:buBlip>
                <a:defRPr sz="1600">
                  <a:solidFill>
                    <a:schemeClr val="tx1"/>
                  </a:solidFill>
                  <a:latin typeface="Arial" charset="0"/>
                </a:defRPr>
              </a:lvl8pPr>
              <a:lvl9pPr marL="3622675" indent="-134938" defTabSz="995363" eaLnBrk="0" fontAlgn="base" hangingPunct="0">
                <a:spcBef>
                  <a:spcPct val="20000"/>
                </a:spcBef>
                <a:spcAft>
                  <a:spcPct val="0"/>
                </a:spcAft>
                <a:buSzPct val="40000"/>
                <a:buBlip>
                  <a:blip r:embed="rId5"/>
                </a:buBlip>
                <a:defRPr sz="1600">
                  <a:solidFill>
                    <a:schemeClr val="tx1"/>
                  </a:solidFill>
                  <a:latin typeface="Arial" charset="0"/>
                </a:defRPr>
              </a:lvl9pPr>
            </a:lstStyle>
            <a:p>
              <a:pPr marL="0" marR="0" lvl="0" indent="0" algn="l" defTabSz="995363" rtl="0" eaLnBrk="1" fontAlgn="auto" latinLnBrk="0" hangingPunct="1">
                <a:lnSpc>
                  <a:spcPct val="100000"/>
                </a:lnSpc>
                <a:spcBef>
                  <a:spcPct val="0"/>
                </a:spcBef>
                <a:spcAft>
                  <a:spcPts val="0"/>
                </a:spcAft>
                <a:buClrTx/>
                <a:buSzTx/>
                <a:buFontTx/>
                <a:buNone/>
                <a:tabLst/>
                <a:defRPr/>
              </a:pPr>
              <a:r>
                <a:rPr kumimoji="0" lang="en-GB" altLang="fr-FR" sz="800" b="0" i="0" u="none" strike="noStrike" kern="1200" cap="none" spc="0" normalizeH="0" baseline="0" noProof="0">
                  <a:ln>
                    <a:noFill/>
                  </a:ln>
                  <a:solidFill>
                    <a:srgbClr val="000000"/>
                  </a:solidFill>
                  <a:effectLst/>
                  <a:uLnTx/>
                  <a:uFillTx/>
                  <a:latin typeface="Arial" charset="0"/>
                  <a:ea typeface="+mn-ea"/>
                  <a:cs typeface="+mn-cs"/>
                </a:rPr>
                <a:t>Circuit selector</a:t>
              </a:r>
            </a:p>
          </p:txBody>
        </p:sp>
        <p:sp>
          <p:nvSpPr>
            <p:cNvPr id="16" name="Line 22"/>
            <p:cNvSpPr>
              <a:spLocks noChangeShapeType="1"/>
            </p:cNvSpPr>
            <p:nvPr/>
          </p:nvSpPr>
          <p:spPr bwMode="auto">
            <a:xfrm flipH="1">
              <a:off x="4263261" y="1635754"/>
              <a:ext cx="261239" cy="4318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23"/>
            <p:cNvSpPr>
              <a:spLocks noChangeArrowheads="1"/>
            </p:cNvSpPr>
            <p:nvPr/>
          </p:nvSpPr>
          <p:spPr bwMode="auto">
            <a:xfrm>
              <a:off x="4211960" y="1419854"/>
              <a:ext cx="776175" cy="215444"/>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995363" eaLnBrk="0" hangingPunct="0">
                <a:spcBef>
                  <a:spcPct val="45000"/>
                </a:spcBef>
                <a:buSzPct val="55000"/>
                <a:buBlip>
                  <a:blip r:embed="rId4"/>
                </a:buBlip>
                <a:defRPr sz="2000">
                  <a:solidFill>
                    <a:schemeClr val="tx1"/>
                  </a:solidFill>
                  <a:latin typeface="Arial" charset="0"/>
                </a:defRPr>
              </a:lvl1pPr>
              <a:lvl2pPr marL="625475" indent="-174625" algn="l" defTabSz="995363" eaLnBrk="0" hangingPunct="0">
                <a:buSzPct val="55000"/>
                <a:buBlip>
                  <a:blip r:embed="rId4"/>
                </a:buBlip>
                <a:defRPr>
                  <a:solidFill>
                    <a:schemeClr val="tx1"/>
                  </a:solidFill>
                  <a:latin typeface="Arial" charset="0"/>
                </a:defRPr>
              </a:lvl2pPr>
              <a:lvl3pPr marL="1076325" indent="-176213" algn="l" defTabSz="995363" eaLnBrk="0" hangingPunct="0">
                <a:buSzPct val="50000"/>
                <a:buBlip>
                  <a:blip r:embed="rId5"/>
                </a:buBlip>
                <a:defRPr sz="1600">
                  <a:solidFill>
                    <a:schemeClr val="tx1"/>
                  </a:solidFill>
                  <a:latin typeface="Arial" charset="0"/>
                </a:defRPr>
              </a:lvl3pPr>
              <a:lvl4pPr marL="1435100" indent="-136525" algn="l" defTabSz="995363" eaLnBrk="0" hangingPunct="0">
                <a:buSzPct val="40000"/>
                <a:buBlip>
                  <a:blip r:embed="rId5"/>
                </a:buBlip>
                <a:defRPr sz="1600">
                  <a:solidFill>
                    <a:schemeClr val="tx1"/>
                  </a:solidFill>
                  <a:latin typeface="Arial" charset="0"/>
                </a:defRPr>
              </a:lvl4pPr>
              <a:lvl5pPr marL="1793875" indent="-134938" algn="l" defTabSz="995363" eaLnBrk="0" hangingPunct="0">
                <a:spcBef>
                  <a:spcPct val="20000"/>
                </a:spcBef>
                <a:buSzPct val="40000"/>
                <a:buBlip>
                  <a:blip r:embed="rId5"/>
                </a:buBlip>
                <a:defRPr sz="1600">
                  <a:solidFill>
                    <a:schemeClr val="tx1"/>
                  </a:solidFill>
                  <a:latin typeface="Arial" charset="0"/>
                </a:defRPr>
              </a:lvl5pPr>
              <a:lvl6pPr marL="2251075" indent="-134938" defTabSz="995363" eaLnBrk="0" fontAlgn="base" hangingPunct="0">
                <a:spcBef>
                  <a:spcPct val="20000"/>
                </a:spcBef>
                <a:spcAft>
                  <a:spcPct val="0"/>
                </a:spcAft>
                <a:buSzPct val="40000"/>
                <a:buBlip>
                  <a:blip r:embed="rId5"/>
                </a:buBlip>
                <a:defRPr sz="1600">
                  <a:solidFill>
                    <a:schemeClr val="tx1"/>
                  </a:solidFill>
                  <a:latin typeface="Arial" charset="0"/>
                </a:defRPr>
              </a:lvl6pPr>
              <a:lvl7pPr marL="2708275" indent="-134938" defTabSz="995363" eaLnBrk="0" fontAlgn="base" hangingPunct="0">
                <a:spcBef>
                  <a:spcPct val="20000"/>
                </a:spcBef>
                <a:spcAft>
                  <a:spcPct val="0"/>
                </a:spcAft>
                <a:buSzPct val="40000"/>
                <a:buBlip>
                  <a:blip r:embed="rId5"/>
                </a:buBlip>
                <a:defRPr sz="1600">
                  <a:solidFill>
                    <a:schemeClr val="tx1"/>
                  </a:solidFill>
                  <a:latin typeface="Arial" charset="0"/>
                </a:defRPr>
              </a:lvl7pPr>
              <a:lvl8pPr marL="3165475" indent="-134938" defTabSz="995363" eaLnBrk="0" fontAlgn="base" hangingPunct="0">
                <a:spcBef>
                  <a:spcPct val="20000"/>
                </a:spcBef>
                <a:spcAft>
                  <a:spcPct val="0"/>
                </a:spcAft>
                <a:buSzPct val="40000"/>
                <a:buBlip>
                  <a:blip r:embed="rId5"/>
                </a:buBlip>
                <a:defRPr sz="1600">
                  <a:solidFill>
                    <a:schemeClr val="tx1"/>
                  </a:solidFill>
                  <a:latin typeface="Arial" charset="0"/>
                </a:defRPr>
              </a:lvl8pPr>
              <a:lvl9pPr marL="3622675" indent="-134938" defTabSz="995363" eaLnBrk="0" fontAlgn="base" hangingPunct="0">
                <a:spcBef>
                  <a:spcPct val="20000"/>
                </a:spcBef>
                <a:spcAft>
                  <a:spcPct val="0"/>
                </a:spcAft>
                <a:buSzPct val="40000"/>
                <a:buBlip>
                  <a:blip r:embed="rId5"/>
                </a:buBlip>
                <a:defRPr sz="1600">
                  <a:solidFill>
                    <a:schemeClr val="tx1"/>
                  </a:solidFill>
                  <a:latin typeface="Arial" charset="0"/>
                </a:defRPr>
              </a:lvl9pPr>
            </a:lstStyle>
            <a:p>
              <a:pPr marL="0" marR="0" lvl="0" indent="0" algn="l" defTabSz="995363" rtl="0" eaLnBrk="1" fontAlgn="auto" latinLnBrk="0" hangingPunct="1">
                <a:lnSpc>
                  <a:spcPct val="100000"/>
                </a:lnSpc>
                <a:spcBef>
                  <a:spcPct val="0"/>
                </a:spcBef>
                <a:spcAft>
                  <a:spcPts val="0"/>
                </a:spcAft>
                <a:buClrTx/>
                <a:buSzTx/>
                <a:buFontTx/>
                <a:buNone/>
                <a:tabLst/>
                <a:defRPr/>
              </a:pPr>
              <a:r>
                <a:rPr kumimoji="0" lang="en-GB" altLang="fr-FR" sz="800" b="0" i="0" u="none" strike="noStrike" kern="1200" cap="none" spc="0" normalizeH="0" baseline="0" noProof="0" dirty="0">
                  <a:ln>
                    <a:noFill/>
                  </a:ln>
                  <a:solidFill>
                    <a:srgbClr val="000000"/>
                  </a:solidFill>
                  <a:effectLst/>
                  <a:uLnTx/>
                  <a:uFillTx/>
                  <a:latin typeface="Arial" charset="0"/>
                  <a:ea typeface="+mn-ea"/>
                  <a:cs typeface="+mn-cs"/>
                </a:rPr>
                <a:t>Blowing tube</a:t>
              </a:r>
            </a:p>
          </p:txBody>
        </p:sp>
        <p:sp>
          <p:nvSpPr>
            <p:cNvPr id="18" name="Line 24"/>
            <p:cNvSpPr>
              <a:spLocks noChangeShapeType="1"/>
            </p:cNvSpPr>
            <p:nvPr/>
          </p:nvSpPr>
          <p:spPr bwMode="auto">
            <a:xfrm>
              <a:off x="4283846" y="2985923"/>
              <a:ext cx="122" cy="41730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Rectangle 27"/>
            <p:cNvSpPr>
              <a:spLocks noChangeArrowheads="1"/>
            </p:cNvSpPr>
            <p:nvPr/>
          </p:nvSpPr>
          <p:spPr bwMode="auto">
            <a:xfrm>
              <a:off x="3347864" y="2229479"/>
              <a:ext cx="1037463" cy="215444"/>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995363" eaLnBrk="0" hangingPunct="0">
                <a:spcBef>
                  <a:spcPct val="45000"/>
                </a:spcBef>
                <a:buSzPct val="55000"/>
                <a:buBlip>
                  <a:blip r:embed="rId4"/>
                </a:buBlip>
                <a:defRPr sz="2000">
                  <a:solidFill>
                    <a:schemeClr val="tx1"/>
                  </a:solidFill>
                  <a:latin typeface="Arial" charset="0"/>
                </a:defRPr>
              </a:lvl1pPr>
              <a:lvl2pPr marL="625475" indent="-174625" algn="l" defTabSz="995363" eaLnBrk="0" hangingPunct="0">
                <a:buSzPct val="55000"/>
                <a:buBlip>
                  <a:blip r:embed="rId4"/>
                </a:buBlip>
                <a:defRPr>
                  <a:solidFill>
                    <a:schemeClr val="tx1"/>
                  </a:solidFill>
                  <a:latin typeface="Arial" charset="0"/>
                </a:defRPr>
              </a:lvl2pPr>
              <a:lvl3pPr marL="1076325" indent="-176213" algn="l" defTabSz="995363" eaLnBrk="0" hangingPunct="0">
                <a:buSzPct val="50000"/>
                <a:buBlip>
                  <a:blip r:embed="rId5"/>
                </a:buBlip>
                <a:defRPr sz="1600">
                  <a:solidFill>
                    <a:schemeClr val="tx1"/>
                  </a:solidFill>
                  <a:latin typeface="Arial" charset="0"/>
                </a:defRPr>
              </a:lvl3pPr>
              <a:lvl4pPr marL="1435100" indent="-136525" algn="l" defTabSz="995363" eaLnBrk="0" hangingPunct="0">
                <a:buSzPct val="40000"/>
                <a:buBlip>
                  <a:blip r:embed="rId5"/>
                </a:buBlip>
                <a:defRPr sz="1600">
                  <a:solidFill>
                    <a:schemeClr val="tx1"/>
                  </a:solidFill>
                  <a:latin typeface="Arial" charset="0"/>
                </a:defRPr>
              </a:lvl4pPr>
              <a:lvl5pPr marL="1793875" indent="-134938" algn="l" defTabSz="995363" eaLnBrk="0" hangingPunct="0">
                <a:spcBef>
                  <a:spcPct val="20000"/>
                </a:spcBef>
                <a:buSzPct val="40000"/>
                <a:buBlip>
                  <a:blip r:embed="rId5"/>
                </a:buBlip>
                <a:defRPr sz="1600">
                  <a:solidFill>
                    <a:schemeClr val="tx1"/>
                  </a:solidFill>
                  <a:latin typeface="Arial" charset="0"/>
                </a:defRPr>
              </a:lvl5pPr>
              <a:lvl6pPr marL="2251075" indent="-134938" defTabSz="995363" eaLnBrk="0" fontAlgn="base" hangingPunct="0">
                <a:spcBef>
                  <a:spcPct val="20000"/>
                </a:spcBef>
                <a:spcAft>
                  <a:spcPct val="0"/>
                </a:spcAft>
                <a:buSzPct val="40000"/>
                <a:buBlip>
                  <a:blip r:embed="rId5"/>
                </a:buBlip>
                <a:defRPr sz="1600">
                  <a:solidFill>
                    <a:schemeClr val="tx1"/>
                  </a:solidFill>
                  <a:latin typeface="Arial" charset="0"/>
                </a:defRPr>
              </a:lvl6pPr>
              <a:lvl7pPr marL="2708275" indent="-134938" defTabSz="995363" eaLnBrk="0" fontAlgn="base" hangingPunct="0">
                <a:spcBef>
                  <a:spcPct val="20000"/>
                </a:spcBef>
                <a:spcAft>
                  <a:spcPct val="0"/>
                </a:spcAft>
                <a:buSzPct val="40000"/>
                <a:buBlip>
                  <a:blip r:embed="rId5"/>
                </a:buBlip>
                <a:defRPr sz="1600">
                  <a:solidFill>
                    <a:schemeClr val="tx1"/>
                  </a:solidFill>
                  <a:latin typeface="Arial" charset="0"/>
                </a:defRPr>
              </a:lvl7pPr>
              <a:lvl8pPr marL="3165475" indent="-134938" defTabSz="995363" eaLnBrk="0" fontAlgn="base" hangingPunct="0">
                <a:spcBef>
                  <a:spcPct val="20000"/>
                </a:spcBef>
                <a:spcAft>
                  <a:spcPct val="0"/>
                </a:spcAft>
                <a:buSzPct val="40000"/>
                <a:buBlip>
                  <a:blip r:embed="rId5"/>
                </a:buBlip>
                <a:defRPr sz="1600">
                  <a:solidFill>
                    <a:schemeClr val="tx1"/>
                  </a:solidFill>
                  <a:latin typeface="Arial" charset="0"/>
                </a:defRPr>
              </a:lvl8pPr>
              <a:lvl9pPr marL="3622675" indent="-134938" defTabSz="995363" eaLnBrk="0" fontAlgn="base" hangingPunct="0">
                <a:spcBef>
                  <a:spcPct val="20000"/>
                </a:spcBef>
                <a:spcAft>
                  <a:spcPct val="0"/>
                </a:spcAft>
                <a:buSzPct val="40000"/>
                <a:buBlip>
                  <a:blip r:embed="rId5"/>
                </a:buBlip>
                <a:defRPr sz="1600">
                  <a:solidFill>
                    <a:schemeClr val="tx1"/>
                  </a:solidFill>
                  <a:latin typeface="Arial" charset="0"/>
                </a:defRPr>
              </a:lvl9pPr>
            </a:lstStyle>
            <a:p>
              <a:pPr marL="0" marR="0" lvl="0" indent="0" algn="l" defTabSz="995363" rtl="0" eaLnBrk="1" fontAlgn="auto" latinLnBrk="0" hangingPunct="1">
                <a:lnSpc>
                  <a:spcPct val="100000"/>
                </a:lnSpc>
                <a:spcBef>
                  <a:spcPct val="0"/>
                </a:spcBef>
                <a:spcAft>
                  <a:spcPts val="0"/>
                </a:spcAft>
                <a:buClrTx/>
                <a:buSzTx/>
                <a:buFontTx/>
                <a:buNone/>
                <a:tabLst/>
                <a:defRPr/>
              </a:pPr>
              <a:r>
                <a:rPr kumimoji="0" lang="en-GB" altLang="fr-FR" sz="800" b="0" i="0" u="none" strike="noStrike" kern="1200" cap="none" spc="0" normalizeH="0" baseline="0" noProof="0" dirty="0">
                  <a:ln>
                    <a:noFill/>
                  </a:ln>
                  <a:solidFill>
                    <a:srgbClr val="000000"/>
                  </a:solidFill>
                  <a:effectLst/>
                  <a:uLnTx/>
                  <a:uFillTx/>
                  <a:latin typeface="Arial" charset="0"/>
                  <a:ea typeface="+mn-ea"/>
                  <a:cs typeface="+mn-cs"/>
                </a:rPr>
                <a:t>S2 Nozzle cylinder</a:t>
              </a:r>
            </a:p>
          </p:txBody>
        </p:sp>
        <p:sp>
          <p:nvSpPr>
            <p:cNvPr id="20" name="Line 28"/>
            <p:cNvSpPr>
              <a:spLocks noChangeShapeType="1"/>
            </p:cNvSpPr>
            <p:nvPr/>
          </p:nvSpPr>
          <p:spPr bwMode="auto">
            <a:xfrm flipH="1">
              <a:off x="3708226" y="2445379"/>
              <a:ext cx="0" cy="5405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945222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98</Words>
  <Application>Microsoft Office PowerPoint</Application>
  <PresentationFormat>On-screen Show (4:3)</PresentationFormat>
  <Paragraphs>25</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Improve the Series 1 nozzle assembly</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45</cp:revision>
  <dcterms:created xsi:type="dcterms:W3CDTF">2014-05-22T13:23:46Z</dcterms:created>
  <dcterms:modified xsi:type="dcterms:W3CDTF">2019-03-14T10:09:46Z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