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5.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6.xml" ContentType="application/vnd.openxmlformats-officedocument.them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7.xml" ContentType="application/vnd.openxmlformats-officedocument.theme+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theme/theme8.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9.xml" ContentType="application/vnd.openxmlformats-officedocument.theme+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12.xml" ContentType="application/vnd.openxmlformats-officedocument.them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theme/theme13.xml" ContentType="application/vnd.openxmlformats-officedocument.them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theme/theme14.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theme/theme15.xml" ContentType="application/vnd.openxmlformats-officedocument.them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theme/theme16.xml" ContentType="application/vnd.openxmlformats-officedocument.theme+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theme/theme17.xml" ContentType="application/vnd.openxmlformats-officedocument.them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8.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9.xml" ContentType="application/vnd.openxmlformats-officedocument.them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theme/theme20.xml" ContentType="application/vnd.openxmlformats-officedocument.them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21.xml" ContentType="application/vnd.openxmlformats-officedocument.theme+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theme/theme22.xml" ContentType="application/vnd.openxmlformats-officedocument.theme+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theme/theme23.xml" ContentType="application/vnd.openxmlformats-officedocument.them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theme/theme24.xml" ContentType="application/vnd.openxmlformats-officedocument.theme+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5.xml" ContentType="application/vnd.openxmlformats-officedocument.theme+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theme/theme26.xml" ContentType="application/vnd.openxmlformats-officedocument.theme+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7.xml" ContentType="application/vnd.openxmlformats-officedocument.them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theme/theme28.xml" ContentType="application/vnd.openxmlformats-officedocument.theme+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theme/theme29.xml" ContentType="application/vnd.openxmlformats-officedocument.them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theme/theme30.xml" ContentType="application/vnd.openxmlformats-officedocument.theme+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theme/theme31.xml" ContentType="application/vnd.openxmlformats-officedocument.theme+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theme/theme32.xml" ContentType="application/vnd.openxmlformats-officedocument.them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theme/theme33.xml" ContentType="application/vnd.openxmlformats-officedocument.theme+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theme/theme34.xml" ContentType="application/vnd.openxmlformats-officedocument.theme+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theme/theme35.xml" ContentType="application/vnd.openxmlformats-officedocument.theme+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36.xml" ContentType="application/vnd.openxmlformats-officedocument.theme+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theme/theme37.xml" ContentType="application/vnd.openxmlformats-officedocument.them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38.xml" ContentType="application/vnd.openxmlformats-officedocument.them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theme/theme39.xml" ContentType="application/vnd.openxmlformats-officedocument.theme+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40.xml" ContentType="application/vnd.openxmlformats-officedocument.theme+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theme/theme41.xml" ContentType="application/vnd.openxmlformats-officedocument.theme+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theme/theme42.xml" ContentType="application/vnd.openxmlformats-officedocument.them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theme/theme43.xml" ContentType="application/vnd.openxmlformats-officedocument.them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9" r:id="rId2"/>
    <p:sldMasterId id="2147483678" r:id="rId3"/>
    <p:sldMasterId id="2147483687" r:id="rId4"/>
    <p:sldMasterId id="2147483696" r:id="rId5"/>
    <p:sldMasterId id="2147483705" r:id="rId6"/>
    <p:sldMasterId id="2147483714" r:id="rId7"/>
    <p:sldMasterId id="2147483723" r:id="rId8"/>
    <p:sldMasterId id="2147483732" r:id="rId9"/>
    <p:sldMasterId id="2147483741" r:id="rId10"/>
    <p:sldMasterId id="2147483750" r:id="rId11"/>
    <p:sldMasterId id="2147483759" r:id="rId12"/>
    <p:sldMasterId id="2147483768" r:id="rId13"/>
    <p:sldMasterId id="2147483777" r:id="rId14"/>
    <p:sldMasterId id="2147483786" r:id="rId15"/>
    <p:sldMasterId id="2147483795" r:id="rId16"/>
    <p:sldMasterId id="2147483804" r:id="rId17"/>
    <p:sldMasterId id="2147483813" r:id="rId18"/>
    <p:sldMasterId id="2147483822" r:id="rId19"/>
    <p:sldMasterId id="2147483831" r:id="rId20"/>
    <p:sldMasterId id="2147483840" r:id="rId21"/>
    <p:sldMasterId id="2147483849" r:id="rId22"/>
    <p:sldMasterId id="2147483858" r:id="rId23"/>
    <p:sldMasterId id="2147483867" r:id="rId24"/>
    <p:sldMasterId id="2147483876" r:id="rId25"/>
    <p:sldMasterId id="2147483885" r:id="rId26"/>
    <p:sldMasterId id="2147483894" r:id="rId27"/>
    <p:sldMasterId id="2147483903" r:id="rId28"/>
    <p:sldMasterId id="2147483912" r:id="rId29"/>
    <p:sldMasterId id="2147483921" r:id="rId30"/>
    <p:sldMasterId id="2147483930" r:id="rId31"/>
    <p:sldMasterId id="2147483939" r:id="rId32"/>
    <p:sldMasterId id="2147483948" r:id="rId33"/>
    <p:sldMasterId id="2147483957" r:id="rId34"/>
    <p:sldMasterId id="2147483966" r:id="rId35"/>
    <p:sldMasterId id="2147483975" r:id="rId36"/>
    <p:sldMasterId id="2147483984" r:id="rId37"/>
    <p:sldMasterId id="2147483993" r:id="rId38"/>
    <p:sldMasterId id="2147484002" r:id="rId39"/>
    <p:sldMasterId id="2147484011" r:id="rId40"/>
    <p:sldMasterId id="2147484020" r:id="rId41"/>
    <p:sldMasterId id="2147484032" r:id="rId42"/>
    <p:sldMasterId id="2147484041" r:id="rId43"/>
  </p:sldMasterIdLst>
  <p:sldIdLst>
    <p:sldId id="300" r:id="rId4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66" d="100"/>
          <a:sy n="66" d="100"/>
        </p:scale>
        <p:origin x="72" y="29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Master" Target="slideMasters/slideMaster39.xml"/><Relationship Id="rId3" Type="http://schemas.openxmlformats.org/officeDocument/2006/relationships/slideMaster" Target="slideMasters/slideMaster3.xml"/><Relationship Id="rId21" Type="http://schemas.openxmlformats.org/officeDocument/2006/relationships/slideMaster" Target="slideMasters/slideMaster21.xml"/><Relationship Id="rId34" Type="http://schemas.openxmlformats.org/officeDocument/2006/relationships/slideMaster" Target="slideMasters/slideMaster34.xml"/><Relationship Id="rId42" Type="http://schemas.openxmlformats.org/officeDocument/2006/relationships/slideMaster" Target="slideMasters/slideMaster42.xml"/><Relationship Id="rId47" Type="http://schemas.openxmlformats.org/officeDocument/2006/relationships/theme" Target="theme/theme1.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0" Type="http://schemas.openxmlformats.org/officeDocument/2006/relationships/slideMaster" Target="slideMasters/slideMaster20.xml"/><Relationship Id="rId29" Type="http://schemas.openxmlformats.org/officeDocument/2006/relationships/slideMaster" Target="slideMasters/slideMaster29.xml"/><Relationship Id="rId41" Type="http://schemas.openxmlformats.org/officeDocument/2006/relationships/slideMaster" Target="slideMasters/slideMaster4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microsoft.com/office/2015/10/relationships/revisionInfo" Target="revisionInfo.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Master" Target="slideMasters/slideMaster31.xml"/><Relationship Id="rId44" Type="http://schemas.openxmlformats.org/officeDocument/2006/relationships/slide" Target="slides/slid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Master" Target="slideMasters/slideMaster43.xml"/><Relationship Id="rId48" Type="http://schemas.openxmlformats.org/officeDocument/2006/relationships/tableStyles" Target="tableStyles.xml"/><Relationship Id="rId8" Type="http://schemas.openxmlformats.org/officeDocument/2006/relationships/slideMaster" Target="slideMasters/slideMaster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9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2.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3.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5.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6.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08.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09.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10.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1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2.emf"/></Relationship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2.emf"/><Relationship Id="rId5" Type="http://schemas.openxmlformats.org/officeDocument/2006/relationships/oleObject" Target="../embeddings/oleObject2.bin"/><Relationship Id="rId4"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3.xml"/><Relationship Id="rId1" Type="http://schemas.openxmlformats.org/officeDocument/2006/relationships/vmlDrawing" Target="../drawings/vmlDrawing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3.bin"/></Relationships>
</file>

<file path=ppt/slideLayouts/_rels/slideLayout102.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4.xml"/><Relationship Id="rId1" Type="http://schemas.openxmlformats.org/officeDocument/2006/relationships/vmlDrawing" Target="../drawings/vmlDrawing64.vml"/><Relationship Id="rId6" Type="http://schemas.openxmlformats.org/officeDocument/2006/relationships/image" Target="../media/image2.emf"/><Relationship Id="rId5" Type="http://schemas.openxmlformats.org/officeDocument/2006/relationships/oleObject" Target="../embeddings/oleObject64.bin"/><Relationship Id="rId4" Type="http://schemas.openxmlformats.org/officeDocument/2006/relationships/image" Target="../media/image5.jpeg"/></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5.xml"/><Relationship Id="rId1" Type="http://schemas.openxmlformats.org/officeDocument/2006/relationships/vmlDrawing" Target="../drawings/vmlDrawing65.vml"/><Relationship Id="rId6" Type="http://schemas.openxmlformats.org/officeDocument/2006/relationships/image" Target="../media/image2.emf"/><Relationship Id="rId5" Type="http://schemas.openxmlformats.org/officeDocument/2006/relationships/oleObject" Target="../embeddings/oleObject65.bin"/><Relationship Id="rId4" Type="http://schemas.openxmlformats.org/officeDocument/2006/relationships/image" Target="../media/image5.jpeg"/></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7.xml"/><Relationship Id="rId1" Type="http://schemas.openxmlformats.org/officeDocument/2006/relationships/vmlDrawing" Target="../drawings/vmlDrawing67.vml"/><Relationship Id="rId6" Type="http://schemas.openxmlformats.org/officeDocument/2006/relationships/image" Target="../media/image2.emf"/><Relationship Id="rId5" Type="http://schemas.openxmlformats.org/officeDocument/2006/relationships/oleObject" Target="../embeddings/oleObject67.bin"/><Relationship Id="rId4" Type="http://schemas.openxmlformats.org/officeDocument/2006/relationships/image" Target="../media/image5.jpeg"/></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8.xml"/><Relationship Id="rId1" Type="http://schemas.openxmlformats.org/officeDocument/2006/relationships/vmlDrawing" Target="../drawings/vmlDrawing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68.bin"/></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69.xml"/><Relationship Id="rId1" Type="http://schemas.openxmlformats.org/officeDocument/2006/relationships/vmlDrawing" Target="../drawings/vmlDrawing69.vml"/><Relationship Id="rId6" Type="http://schemas.openxmlformats.org/officeDocument/2006/relationships/image" Target="../media/image2.emf"/><Relationship Id="rId5" Type="http://schemas.openxmlformats.org/officeDocument/2006/relationships/oleObject" Target="../embeddings/oleObject69.bin"/><Relationship Id="rId4" Type="http://schemas.openxmlformats.org/officeDocument/2006/relationships/image" Target="../media/image5.jpeg"/></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4.xml"/><Relationship Id="rId2" Type="http://schemas.openxmlformats.org/officeDocument/2006/relationships/tags" Target="../tags/tag70.xml"/><Relationship Id="rId1" Type="http://schemas.openxmlformats.org/officeDocument/2006/relationships/vmlDrawing" Target="../drawings/vmlDrawing70.vml"/><Relationship Id="rId6" Type="http://schemas.openxmlformats.org/officeDocument/2006/relationships/image" Target="../media/image2.emf"/><Relationship Id="rId5" Type="http://schemas.openxmlformats.org/officeDocument/2006/relationships/oleObject" Target="../embeddings/oleObject70.bin"/><Relationship Id="rId4" Type="http://schemas.openxmlformats.org/officeDocument/2006/relationships/image" Target="../media/image5.jpeg"/></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2.xml"/><Relationship Id="rId1" Type="http://schemas.openxmlformats.org/officeDocument/2006/relationships/vmlDrawing" Target="../drawings/vmlDrawing72.vml"/><Relationship Id="rId6" Type="http://schemas.openxmlformats.org/officeDocument/2006/relationships/image" Target="../media/image2.emf"/><Relationship Id="rId5" Type="http://schemas.openxmlformats.org/officeDocument/2006/relationships/oleObject" Target="../embeddings/oleObject72.bin"/><Relationship Id="rId4" Type="http://schemas.openxmlformats.org/officeDocument/2006/relationships/image" Target="../media/image5.jpeg"/></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17.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3.xml"/><Relationship Id="rId1" Type="http://schemas.openxmlformats.org/officeDocument/2006/relationships/vmlDrawing" Target="../drawings/vmlDrawing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3.bin"/></Relationships>
</file>

<file path=ppt/slideLayouts/_rels/slideLayout118.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4.xml"/><Relationship Id="rId1" Type="http://schemas.openxmlformats.org/officeDocument/2006/relationships/vmlDrawing" Target="../drawings/vmlDrawing74.vml"/><Relationship Id="rId6" Type="http://schemas.openxmlformats.org/officeDocument/2006/relationships/image" Target="../media/image2.emf"/><Relationship Id="rId5" Type="http://schemas.openxmlformats.org/officeDocument/2006/relationships/oleObject" Target="../embeddings/oleObject74.bin"/><Relationship Id="rId4" Type="http://schemas.openxmlformats.org/officeDocument/2006/relationships/image" Target="../media/image5.jpe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3" Type="http://schemas.openxmlformats.org/officeDocument/2006/relationships/slideMaster" Target="../slideMasters/slideMaster15.xml"/><Relationship Id="rId2" Type="http://schemas.openxmlformats.org/officeDocument/2006/relationships/tags" Target="../tags/tag75.xml"/><Relationship Id="rId1" Type="http://schemas.openxmlformats.org/officeDocument/2006/relationships/vmlDrawing" Target="../drawings/vmlDrawing75.vml"/><Relationship Id="rId6" Type="http://schemas.openxmlformats.org/officeDocument/2006/relationships/image" Target="../media/image2.emf"/><Relationship Id="rId5" Type="http://schemas.openxmlformats.org/officeDocument/2006/relationships/oleObject" Target="../embeddings/oleObject75.bin"/><Relationship Id="rId4" Type="http://schemas.openxmlformats.org/officeDocument/2006/relationships/image" Target="../media/image5.jpeg"/></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7.xml"/><Relationship Id="rId1" Type="http://schemas.openxmlformats.org/officeDocument/2006/relationships/vmlDrawing" Target="../drawings/vmlDrawing77.vml"/><Relationship Id="rId6" Type="http://schemas.openxmlformats.org/officeDocument/2006/relationships/image" Target="../media/image2.emf"/><Relationship Id="rId5" Type="http://schemas.openxmlformats.org/officeDocument/2006/relationships/oleObject" Target="../embeddings/oleObject77.bin"/><Relationship Id="rId4" Type="http://schemas.openxmlformats.org/officeDocument/2006/relationships/image" Target="../media/image5.jpeg"/></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5.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8.xml"/><Relationship Id="rId1" Type="http://schemas.openxmlformats.org/officeDocument/2006/relationships/vmlDrawing" Target="../drawings/vmlDrawing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78.bin"/></Relationships>
</file>

<file path=ppt/slideLayouts/_rels/slideLayout126.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79.xml"/><Relationship Id="rId1" Type="http://schemas.openxmlformats.org/officeDocument/2006/relationships/vmlDrawing" Target="../drawings/vmlDrawing79.vml"/><Relationship Id="rId6" Type="http://schemas.openxmlformats.org/officeDocument/2006/relationships/image" Target="../media/image2.emf"/><Relationship Id="rId5" Type="http://schemas.openxmlformats.org/officeDocument/2006/relationships/oleObject" Target="../embeddings/oleObject79.bin"/><Relationship Id="rId4" Type="http://schemas.openxmlformats.org/officeDocument/2006/relationships/image" Target="../media/image5.jpe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8.xml.rels><?xml version="1.0" encoding="UTF-8" standalone="yes"?>
<Relationships xmlns="http://schemas.openxmlformats.org/package/2006/relationships"><Relationship Id="rId3" Type="http://schemas.openxmlformats.org/officeDocument/2006/relationships/slideMaster" Target="../slideMasters/slideMaster16.xml"/><Relationship Id="rId2" Type="http://schemas.openxmlformats.org/officeDocument/2006/relationships/tags" Target="../tags/tag80.xml"/><Relationship Id="rId1" Type="http://schemas.openxmlformats.org/officeDocument/2006/relationships/vmlDrawing" Target="../drawings/vmlDrawing80.vml"/><Relationship Id="rId6" Type="http://schemas.openxmlformats.org/officeDocument/2006/relationships/image" Target="../media/image2.emf"/><Relationship Id="rId5" Type="http://schemas.openxmlformats.org/officeDocument/2006/relationships/oleObject" Target="../embeddings/oleObject80.bin"/><Relationship Id="rId4" Type="http://schemas.openxmlformats.org/officeDocument/2006/relationships/image" Target="../media/image5.jpeg"/></Relationships>
</file>

<file path=ppt/slideLayouts/_rels/slideLayout129.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2.xml"/><Relationship Id="rId1" Type="http://schemas.openxmlformats.org/officeDocument/2006/relationships/vmlDrawing" Target="../drawings/vmlDrawing82.vml"/><Relationship Id="rId6" Type="http://schemas.openxmlformats.org/officeDocument/2006/relationships/image" Target="../media/image2.emf"/><Relationship Id="rId5" Type="http://schemas.openxmlformats.org/officeDocument/2006/relationships/oleObject" Target="../embeddings/oleObject82.bin"/><Relationship Id="rId4" Type="http://schemas.openxmlformats.org/officeDocument/2006/relationships/image" Target="../media/image5.jpeg"/></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xml"/><Relationship Id="rId1" Type="http://schemas.openxmlformats.org/officeDocument/2006/relationships/vmlDrawing" Target="../drawings/vmlDrawing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bin"/></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3.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3.xml"/><Relationship Id="rId1" Type="http://schemas.openxmlformats.org/officeDocument/2006/relationships/vmlDrawing" Target="../drawings/vmlDrawing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3.bin"/></Relationships>
</file>

<file path=ppt/slideLayouts/_rels/slideLayout134.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4.xml"/><Relationship Id="rId1" Type="http://schemas.openxmlformats.org/officeDocument/2006/relationships/vmlDrawing" Target="../drawings/vmlDrawing84.vml"/><Relationship Id="rId6" Type="http://schemas.openxmlformats.org/officeDocument/2006/relationships/image" Target="../media/image2.emf"/><Relationship Id="rId5" Type="http://schemas.openxmlformats.org/officeDocument/2006/relationships/oleObject" Target="../embeddings/oleObject84.bin"/><Relationship Id="rId4" Type="http://schemas.openxmlformats.org/officeDocument/2006/relationships/image" Target="../media/image5.jpeg"/></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36.xml.rels><?xml version="1.0" encoding="UTF-8" standalone="yes"?>
<Relationships xmlns="http://schemas.openxmlformats.org/package/2006/relationships"><Relationship Id="rId3" Type="http://schemas.openxmlformats.org/officeDocument/2006/relationships/slideMaster" Target="../slideMasters/slideMaster17.xml"/><Relationship Id="rId2" Type="http://schemas.openxmlformats.org/officeDocument/2006/relationships/tags" Target="../tags/tag85.xml"/><Relationship Id="rId1" Type="http://schemas.openxmlformats.org/officeDocument/2006/relationships/vmlDrawing" Target="../drawings/vmlDrawing85.vml"/><Relationship Id="rId6" Type="http://schemas.openxmlformats.org/officeDocument/2006/relationships/image" Target="../media/image2.emf"/><Relationship Id="rId5" Type="http://schemas.openxmlformats.org/officeDocument/2006/relationships/oleObject" Target="../embeddings/oleObject85.bin"/><Relationship Id="rId4" Type="http://schemas.openxmlformats.org/officeDocument/2006/relationships/image" Target="../media/image5.jpeg"/></Relationships>
</file>

<file path=ppt/slideLayouts/_rels/slideLayout137.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7.xml"/><Relationship Id="rId1" Type="http://schemas.openxmlformats.org/officeDocument/2006/relationships/vmlDrawing" Target="../drawings/vmlDrawing87.vml"/><Relationship Id="rId6" Type="http://schemas.openxmlformats.org/officeDocument/2006/relationships/image" Target="../media/image2.emf"/><Relationship Id="rId5" Type="http://schemas.openxmlformats.org/officeDocument/2006/relationships/oleObject" Target="../embeddings/oleObject87.bin"/><Relationship Id="rId4" Type="http://schemas.openxmlformats.org/officeDocument/2006/relationships/image" Target="../media/image5.jpeg"/></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vmlDrawing" Target="../drawings/vmlDrawing9.vml"/><Relationship Id="rId6" Type="http://schemas.openxmlformats.org/officeDocument/2006/relationships/image" Target="../media/image2.emf"/><Relationship Id="rId5" Type="http://schemas.openxmlformats.org/officeDocument/2006/relationships/oleObject" Target="../embeddings/oleObject9.bin"/><Relationship Id="rId4" Type="http://schemas.openxmlformats.org/officeDocument/2006/relationships/image" Target="../media/image5.jpeg"/></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1.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8.xml"/><Relationship Id="rId1" Type="http://schemas.openxmlformats.org/officeDocument/2006/relationships/vmlDrawing" Target="../drawings/vmlDrawing8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88.bin"/></Relationships>
</file>

<file path=ppt/slideLayouts/_rels/slideLayout142.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89.xml"/><Relationship Id="rId1" Type="http://schemas.openxmlformats.org/officeDocument/2006/relationships/vmlDrawing" Target="../drawings/vmlDrawing89.vml"/><Relationship Id="rId6" Type="http://schemas.openxmlformats.org/officeDocument/2006/relationships/image" Target="../media/image2.emf"/><Relationship Id="rId5" Type="http://schemas.openxmlformats.org/officeDocument/2006/relationships/oleObject" Target="../embeddings/oleObject89.bin"/><Relationship Id="rId4" Type="http://schemas.openxmlformats.org/officeDocument/2006/relationships/image" Target="../media/image5.jpeg"/></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4.xml.rels><?xml version="1.0" encoding="UTF-8" standalone="yes"?>
<Relationships xmlns="http://schemas.openxmlformats.org/package/2006/relationships"><Relationship Id="rId3" Type="http://schemas.openxmlformats.org/officeDocument/2006/relationships/slideMaster" Target="../slideMasters/slideMaster18.xml"/><Relationship Id="rId2" Type="http://schemas.openxmlformats.org/officeDocument/2006/relationships/tags" Target="../tags/tag90.xml"/><Relationship Id="rId1" Type="http://schemas.openxmlformats.org/officeDocument/2006/relationships/vmlDrawing" Target="../drawings/vmlDrawing90.vml"/><Relationship Id="rId6" Type="http://schemas.openxmlformats.org/officeDocument/2006/relationships/image" Target="../media/image2.emf"/><Relationship Id="rId5" Type="http://schemas.openxmlformats.org/officeDocument/2006/relationships/oleObject" Target="../embeddings/oleObject90.bin"/><Relationship Id="rId4" Type="http://schemas.openxmlformats.org/officeDocument/2006/relationships/image" Target="../media/image5.jpeg"/></Relationships>
</file>

<file path=ppt/slideLayouts/_rels/slideLayout145.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2.xml"/><Relationship Id="rId1" Type="http://schemas.openxmlformats.org/officeDocument/2006/relationships/vmlDrawing" Target="../drawings/vmlDrawing92.vml"/><Relationship Id="rId6" Type="http://schemas.openxmlformats.org/officeDocument/2006/relationships/image" Target="../media/image2.emf"/><Relationship Id="rId5" Type="http://schemas.openxmlformats.org/officeDocument/2006/relationships/oleObject" Target="../embeddings/oleObject92.bin"/><Relationship Id="rId4" Type="http://schemas.openxmlformats.org/officeDocument/2006/relationships/image" Target="../media/image5.jpeg"/></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49.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3.xml"/><Relationship Id="rId1" Type="http://schemas.openxmlformats.org/officeDocument/2006/relationships/vmlDrawing" Target="../drawings/vmlDrawing9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3.bin"/></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4.xml"/><Relationship Id="rId1" Type="http://schemas.openxmlformats.org/officeDocument/2006/relationships/vmlDrawing" Target="../drawings/vmlDrawing94.vml"/><Relationship Id="rId6" Type="http://schemas.openxmlformats.org/officeDocument/2006/relationships/image" Target="../media/image2.emf"/><Relationship Id="rId5" Type="http://schemas.openxmlformats.org/officeDocument/2006/relationships/oleObject" Target="../embeddings/oleObject94.bin"/><Relationship Id="rId4" Type="http://schemas.openxmlformats.org/officeDocument/2006/relationships/image" Target="../media/image5.jpeg"/></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52.xml.rels><?xml version="1.0" encoding="UTF-8" standalone="yes"?>
<Relationships xmlns="http://schemas.openxmlformats.org/package/2006/relationships"><Relationship Id="rId3" Type="http://schemas.openxmlformats.org/officeDocument/2006/relationships/slideMaster" Target="../slideMasters/slideMaster19.xml"/><Relationship Id="rId2" Type="http://schemas.openxmlformats.org/officeDocument/2006/relationships/tags" Target="../tags/tag95.xml"/><Relationship Id="rId1" Type="http://schemas.openxmlformats.org/officeDocument/2006/relationships/vmlDrawing" Target="../drawings/vmlDrawing95.vml"/><Relationship Id="rId6" Type="http://schemas.openxmlformats.org/officeDocument/2006/relationships/image" Target="../media/image2.emf"/><Relationship Id="rId5" Type="http://schemas.openxmlformats.org/officeDocument/2006/relationships/oleObject" Target="../embeddings/oleObject95.bin"/><Relationship Id="rId4" Type="http://schemas.openxmlformats.org/officeDocument/2006/relationships/image" Target="../media/image5.jpeg"/></Relationships>
</file>

<file path=ppt/slideLayouts/_rels/slideLayout153.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7.xml"/><Relationship Id="rId1" Type="http://schemas.openxmlformats.org/officeDocument/2006/relationships/vmlDrawing" Target="../drawings/vmlDrawing97.vml"/><Relationship Id="rId6" Type="http://schemas.openxmlformats.org/officeDocument/2006/relationships/image" Target="../media/image2.emf"/><Relationship Id="rId5" Type="http://schemas.openxmlformats.org/officeDocument/2006/relationships/oleObject" Target="../embeddings/oleObject97.bin"/><Relationship Id="rId4" Type="http://schemas.openxmlformats.org/officeDocument/2006/relationships/image" Target="../media/image5.jpeg"/></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57.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8.xml"/><Relationship Id="rId1" Type="http://schemas.openxmlformats.org/officeDocument/2006/relationships/vmlDrawing" Target="../drawings/vmlDrawing9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98.bin"/></Relationships>
</file>

<file path=ppt/slideLayouts/_rels/slideLayout158.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99.xml"/><Relationship Id="rId1" Type="http://schemas.openxmlformats.org/officeDocument/2006/relationships/vmlDrawing" Target="../drawings/vmlDrawing99.vml"/><Relationship Id="rId6" Type="http://schemas.openxmlformats.org/officeDocument/2006/relationships/image" Target="../media/image2.emf"/><Relationship Id="rId5" Type="http://schemas.openxmlformats.org/officeDocument/2006/relationships/oleObject" Target="../embeddings/oleObject99.bin"/><Relationship Id="rId4" Type="http://schemas.openxmlformats.org/officeDocument/2006/relationships/image" Target="../media/image5.jpeg"/></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0.xml"/><Relationship Id="rId1" Type="http://schemas.openxmlformats.org/officeDocument/2006/relationships/vmlDrawing" Target="../drawings/vmlDrawing10.vml"/><Relationship Id="rId6" Type="http://schemas.openxmlformats.org/officeDocument/2006/relationships/image" Target="../media/image2.emf"/><Relationship Id="rId5" Type="http://schemas.openxmlformats.org/officeDocument/2006/relationships/oleObject" Target="../embeddings/oleObject10.bin"/><Relationship Id="rId4" Type="http://schemas.openxmlformats.org/officeDocument/2006/relationships/image" Target="../media/image5.jpeg"/></Relationships>
</file>

<file path=ppt/slideLayouts/_rels/slideLayout160.xml.rels><?xml version="1.0" encoding="UTF-8" standalone="yes"?>
<Relationships xmlns="http://schemas.openxmlformats.org/package/2006/relationships"><Relationship Id="rId3" Type="http://schemas.openxmlformats.org/officeDocument/2006/relationships/slideMaster" Target="../slideMasters/slideMaster20.xml"/><Relationship Id="rId2" Type="http://schemas.openxmlformats.org/officeDocument/2006/relationships/tags" Target="../tags/tag100.xml"/><Relationship Id="rId1" Type="http://schemas.openxmlformats.org/officeDocument/2006/relationships/vmlDrawing" Target="../drawings/vmlDrawing100.vml"/><Relationship Id="rId6" Type="http://schemas.openxmlformats.org/officeDocument/2006/relationships/image" Target="../media/image2.emf"/><Relationship Id="rId5" Type="http://schemas.openxmlformats.org/officeDocument/2006/relationships/oleObject" Target="../embeddings/oleObject100.bin"/><Relationship Id="rId4" Type="http://schemas.openxmlformats.org/officeDocument/2006/relationships/image" Target="../media/image5.jpeg"/></Relationships>
</file>

<file path=ppt/slideLayouts/_rels/slideLayout161.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2.xml"/><Relationship Id="rId1" Type="http://schemas.openxmlformats.org/officeDocument/2006/relationships/vmlDrawing" Target="../drawings/vmlDrawing102.vml"/><Relationship Id="rId6" Type="http://schemas.openxmlformats.org/officeDocument/2006/relationships/image" Target="../media/image2.emf"/><Relationship Id="rId5" Type="http://schemas.openxmlformats.org/officeDocument/2006/relationships/oleObject" Target="../embeddings/oleObject102.bin"/><Relationship Id="rId4" Type="http://schemas.openxmlformats.org/officeDocument/2006/relationships/image" Target="../media/image5.jpeg"/></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5.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3.xml"/><Relationship Id="rId1" Type="http://schemas.openxmlformats.org/officeDocument/2006/relationships/vmlDrawing" Target="../drawings/vmlDrawing10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3.bin"/></Relationships>
</file>

<file path=ppt/slideLayouts/_rels/slideLayout166.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4.xml"/><Relationship Id="rId1" Type="http://schemas.openxmlformats.org/officeDocument/2006/relationships/vmlDrawing" Target="../drawings/vmlDrawing104.vml"/><Relationship Id="rId6" Type="http://schemas.openxmlformats.org/officeDocument/2006/relationships/image" Target="../media/image2.emf"/><Relationship Id="rId5" Type="http://schemas.openxmlformats.org/officeDocument/2006/relationships/oleObject" Target="../embeddings/oleObject104.bin"/><Relationship Id="rId4" Type="http://schemas.openxmlformats.org/officeDocument/2006/relationships/image" Target="../media/image5.jpeg"/></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68.xml.rels><?xml version="1.0" encoding="UTF-8" standalone="yes"?>
<Relationships xmlns="http://schemas.openxmlformats.org/package/2006/relationships"><Relationship Id="rId3" Type="http://schemas.openxmlformats.org/officeDocument/2006/relationships/slideMaster" Target="../slideMasters/slideMaster21.xml"/><Relationship Id="rId2" Type="http://schemas.openxmlformats.org/officeDocument/2006/relationships/tags" Target="../tags/tag105.xml"/><Relationship Id="rId1" Type="http://schemas.openxmlformats.org/officeDocument/2006/relationships/vmlDrawing" Target="../drawings/vmlDrawing105.vml"/><Relationship Id="rId6" Type="http://schemas.openxmlformats.org/officeDocument/2006/relationships/image" Target="../media/image2.emf"/><Relationship Id="rId5" Type="http://schemas.openxmlformats.org/officeDocument/2006/relationships/oleObject" Target="../embeddings/oleObject105.bin"/><Relationship Id="rId4" Type="http://schemas.openxmlformats.org/officeDocument/2006/relationships/image" Target="../media/image5.jpeg"/></Relationships>
</file>

<file path=ppt/slideLayouts/_rels/slideLayout169.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7.xml"/><Relationship Id="rId1" Type="http://schemas.openxmlformats.org/officeDocument/2006/relationships/vmlDrawing" Target="../drawings/vmlDrawing107.vml"/><Relationship Id="rId6" Type="http://schemas.openxmlformats.org/officeDocument/2006/relationships/image" Target="../media/image2.emf"/><Relationship Id="rId5" Type="http://schemas.openxmlformats.org/officeDocument/2006/relationships/oleObject" Target="../embeddings/oleObject107.bin"/><Relationship Id="rId4" Type="http://schemas.openxmlformats.org/officeDocument/2006/relationships/image" Target="../media/image5.jpe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2.xml"/><Relationship Id="rId1" Type="http://schemas.openxmlformats.org/officeDocument/2006/relationships/vmlDrawing" Target="../drawings/vmlDrawing12.vml"/><Relationship Id="rId6" Type="http://schemas.openxmlformats.org/officeDocument/2006/relationships/image" Target="../media/image2.emf"/><Relationship Id="rId5" Type="http://schemas.openxmlformats.org/officeDocument/2006/relationships/oleObject" Target="../embeddings/oleObject12.bin"/><Relationship Id="rId4" Type="http://schemas.openxmlformats.org/officeDocument/2006/relationships/image" Target="../media/image5.jpeg"/></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3.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8.xml"/><Relationship Id="rId1" Type="http://schemas.openxmlformats.org/officeDocument/2006/relationships/vmlDrawing" Target="../drawings/vmlDrawing10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08.bin"/></Relationships>
</file>

<file path=ppt/slideLayouts/_rels/slideLayout174.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09.xml"/><Relationship Id="rId1" Type="http://schemas.openxmlformats.org/officeDocument/2006/relationships/vmlDrawing" Target="../drawings/vmlDrawing109.vml"/><Relationship Id="rId6" Type="http://schemas.openxmlformats.org/officeDocument/2006/relationships/image" Target="../media/image2.emf"/><Relationship Id="rId5" Type="http://schemas.openxmlformats.org/officeDocument/2006/relationships/oleObject" Target="../embeddings/oleObject109.bin"/><Relationship Id="rId4" Type="http://schemas.openxmlformats.org/officeDocument/2006/relationships/image" Target="../media/image5.jpeg"/></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176.xml.rels><?xml version="1.0" encoding="UTF-8" standalone="yes"?>
<Relationships xmlns="http://schemas.openxmlformats.org/package/2006/relationships"><Relationship Id="rId3" Type="http://schemas.openxmlformats.org/officeDocument/2006/relationships/slideMaster" Target="../slideMasters/slideMaster22.xml"/><Relationship Id="rId2" Type="http://schemas.openxmlformats.org/officeDocument/2006/relationships/tags" Target="../tags/tag110.xml"/><Relationship Id="rId1" Type="http://schemas.openxmlformats.org/officeDocument/2006/relationships/vmlDrawing" Target="../drawings/vmlDrawing110.vml"/><Relationship Id="rId6" Type="http://schemas.openxmlformats.org/officeDocument/2006/relationships/image" Target="../media/image2.emf"/><Relationship Id="rId5" Type="http://schemas.openxmlformats.org/officeDocument/2006/relationships/oleObject" Target="../embeddings/oleObject110.bin"/><Relationship Id="rId4" Type="http://schemas.openxmlformats.org/officeDocument/2006/relationships/image" Target="../media/image5.jpeg"/></Relationships>
</file>

<file path=ppt/slideLayouts/_rels/slideLayout177.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2.xml"/><Relationship Id="rId1" Type="http://schemas.openxmlformats.org/officeDocument/2006/relationships/vmlDrawing" Target="../drawings/vmlDrawing112.vml"/><Relationship Id="rId6" Type="http://schemas.openxmlformats.org/officeDocument/2006/relationships/image" Target="../media/image2.emf"/><Relationship Id="rId5" Type="http://schemas.openxmlformats.org/officeDocument/2006/relationships/oleObject" Target="../embeddings/oleObject112.bin"/><Relationship Id="rId4" Type="http://schemas.openxmlformats.org/officeDocument/2006/relationships/image" Target="../media/image5.jpeg"/></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1.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3.xml"/><Relationship Id="rId1" Type="http://schemas.openxmlformats.org/officeDocument/2006/relationships/vmlDrawing" Target="../drawings/vmlDrawing1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3.bin"/></Relationships>
</file>

<file path=ppt/slideLayouts/_rels/slideLayout182.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4.xml"/><Relationship Id="rId1" Type="http://schemas.openxmlformats.org/officeDocument/2006/relationships/vmlDrawing" Target="../drawings/vmlDrawing114.vml"/><Relationship Id="rId6" Type="http://schemas.openxmlformats.org/officeDocument/2006/relationships/image" Target="../media/image2.emf"/><Relationship Id="rId5" Type="http://schemas.openxmlformats.org/officeDocument/2006/relationships/oleObject" Target="../embeddings/oleObject114.bin"/><Relationship Id="rId4" Type="http://schemas.openxmlformats.org/officeDocument/2006/relationships/image" Target="../media/image5.jpeg"/></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184.xml.rels><?xml version="1.0" encoding="UTF-8" standalone="yes"?>
<Relationships xmlns="http://schemas.openxmlformats.org/package/2006/relationships"><Relationship Id="rId3" Type="http://schemas.openxmlformats.org/officeDocument/2006/relationships/slideMaster" Target="../slideMasters/slideMaster23.xml"/><Relationship Id="rId2" Type="http://schemas.openxmlformats.org/officeDocument/2006/relationships/tags" Target="../tags/tag115.xml"/><Relationship Id="rId1" Type="http://schemas.openxmlformats.org/officeDocument/2006/relationships/vmlDrawing" Target="../drawings/vmlDrawing115.vml"/><Relationship Id="rId6" Type="http://schemas.openxmlformats.org/officeDocument/2006/relationships/image" Target="../media/image2.emf"/><Relationship Id="rId5" Type="http://schemas.openxmlformats.org/officeDocument/2006/relationships/oleObject" Target="../embeddings/oleObject115.bin"/><Relationship Id="rId4" Type="http://schemas.openxmlformats.org/officeDocument/2006/relationships/image" Target="../media/image5.jpeg"/></Relationships>
</file>

<file path=ppt/slideLayouts/_rels/slideLayout185.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7.xml"/><Relationship Id="rId1" Type="http://schemas.openxmlformats.org/officeDocument/2006/relationships/vmlDrawing" Target="../drawings/vmlDrawing117.vml"/><Relationship Id="rId6" Type="http://schemas.openxmlformats.org/officeDocument/2006/relationships/image" Target="../media/image2.emf"/><Relationship Id="rId5" Type="http://schemas.openxmlformats.org/officeDocument/2006/relationships/oleObject" Target="../embeddings/oleObject117.bin"/><Relationship Id="rId4" Type="http://schemas.openxmlformats.org/officeDocument/2006/relationships/image" Target="../media/image5.jpeg"/></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89.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8.xml"/><Relationship Id="rId1" Type="http://schemas.openxmlformats.org/officeDocument/2006/relationships/vmlDrawing" Target="../drawings/vmlDrawing1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18.bin"/></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0.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19.xml"/><Relationship Id="rId1" Type="http://schemas.openxmlformats.org/officeDocument/2006/relationships/vmlDrawing" Target="../drawings/vmlDrawing119.vml"/><Relationship Id="rId6" Type="http://schemas.openxmlformats.org/officeDocument/2006/relationships/image" Target="../media/image2.emf"/><Relationship Id="rId5" Type="http://schemas.openxmlformats.org/officeDocument/2006/relationships/oleObject" Target="../embeddings/oleObject119.bin"/><Relationship Id="rId4" Type="http://schemas.openxmlformats.org/officeDocument/2006/relationships/image" Target="../media/image5.jpeg"/></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192.xml.rels><?xml version="1.0" encoding="UTF-8" standalone="yes"?>
<Relationships xmlns="http://schemas.openxmlformats.org/package/2006/relationships"><Relationship Id="rId3" Type="http://schemas.openxmlformats.org/officeDocument/2006/relationships/slideMaster" Target="../slideMasters/slideMaster24.xml"/><Relationship Id="rId2" Type="http://schemas.openxmlformats.org/officeDocument/2006/relationships/tags" Target="../tags/tag120.xml"/><Relationship Id="rId1" Type="http://schemas.openxmlformats.org/officeDocument/2006/relationships/vmlDrawing" Target="../drawings/vmlDrawing120.vml"/><Relationship Id="rId6" Type="http://schemas.openxmlformats.org/officeDocument/2006/relationships/image" Target="../media/image2.emf"/><Relationship Id="rId5" Type="http://schemas.openxmlformats.org/officeDocument/2006/relationships/oleObject" Target="../embeddings/oleObject120.bin"/><Relationship Id="rId4" Type="http://schemas.openxmlformats.org/officeDocument/2006/relationships/image" Target="../media/image5.jpeg"/></Relationships>
</file>

<file path=ppt/slideLayouts/_rels/slideLayout193.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2.xml"/><Relationship Id="rId1" Type="http://schemas.openxmlformats.org/officeDocument/2006/relationships/vmlDrawing" Target="../drawings/vmlDrawing122.vml"/><Relationship Id="rId6" Type="http://schemas.openxmlformats.org/officeDocument/2006/relationships/image" Target="../media/image2.emf"/><Relationship Id="rId5" Type="http://schemas.openxmlformats.org/officeDocument/2006/relationships/oleObject" Target="../embeddings/oleObject122.bin"/><Relationship Id="rId4" Type="http://schemas.openxmlformats.org/officeDocument/2006/relationships/image" Target="../media/image5.jpeg"/></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197.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3.xml"/><Relationship Id="rId1" Type="http://schemas.openxmlformats.org/officeDocument/2006/relationships/vmlDrawing" Target="../drawings/vmlDrawing1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3.bin"/></Relationships>
</file>

<file path=ppt/slideLayouts/_rels/slideLayout198.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4.xml"/><Relationship Id="rId1" Type="http://schemas.openxmlformats.org/officeDocument/2006/relationships/vmlDrawing" Target="../drawings/vmlDrawing124.vml"/><Relationship Id="rId6" Type="http://schemas.openxmlformats.org/officeDocument/2006/relationships/image" Target="../media/image2.emf"/><Relationship Id="rId5" Type="http://schemas.openxmlformats.org/officeDocument/2006/relationships/oleObject" Target="../embeddings/oleObject124.bin"/><Relationship Id="rId4" Type="http://schemas.openxmlformats.org/officeDocument/2006/relationships/image" Target="../media/image5.jpeg"/></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00.xml.rels><?xml version="1.0" encoding="UTF-8" standalone="yes"?>
<Relationships xmlns="http://schemas.openxmlformats.org/package/2006/relationships"><Relationship Id="rId3" Type="http://schemas.openxmlformats.org/officeDocument/2006/relationships/slideMaster" Target="../slideMasters/slideMaster25.xml"/><Relationship Id="rId2" Type="http://schemas.openxmlformats.org/officeDocument/2006/relationships/tags" Target="../tags/tag125.xml"/><Relationship Id="rId1" Type="http://schemas.openxmlformats.org/officeDocument/2006/relationships/vmlDrawing" Target="../drawings/vmlDrawing125.vml"/><Relationship Id="rId6" Type="http://schemas.openxmlformats.org/officeDocument/2006/relationships/image" Target="../media/image2.emf"/><Relationship Id="rId5" Type="http://schemas.openxmlformats.org/officeDocument/2006/relationships/oleObject" Target="../embeddings/oleObject125.bin"/><Relationship Id="rId4" Type="http://schemas.openxmlformats.org/officeDocument/2006/relationships/image" Target="../media/image5.jpeg"/></Relationships>
</file>

<file path=ppt/slideLayouts/_rels/slideLayout201.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7.xml"/><Relationship Id="rId1" Type="http://schemas.openxmlformats.org/officeDocument/2006/relationships/vmlDrawing" Target="../drawings/vmlDrawing127.vml"/><Relationship Id="rId6" Type="http://schemas.openxmlformats.org/officeDocument/2006/relationships/image" Target="../media/image2.emf"/><Relationship Id="rId5" Type="http://schemas.openxmlformats.org/officeDocument/2006/relationships/oleObject" Target="../embeddings/oleObject127.bin"/><Relationship Id="rId4" Type="http://schemas.openxmlformats.org/officeDocument/2006/relationships/image" Target="../media/image5.jpeg"/></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5.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8.xml"/><Relationship Id="rId1" Type="http://schemas.openxmlformats.org/officeDocument/2006/relationships/vmlDrawing" Target="../drawings/vmlDrawing1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28.bin"/></Relationships>
</file>

<file path=ppt/slideLayouts/_rels/slideLayout206.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29.xml"/><Relationship Id="rId1" Type="http://schemas.openxmlformats.org/officeDocument/2006/relationships/vmlDrawing" Target="../drawings/vmlDrawing129.vml"/><Relationship Id="rId6" Type="http://schemas.openxmlformats.org/officeDocument/2006/relationships/image" Target="../media/image2.emf"/><Relationship Id="rId5" Type="http://schemas.openxmlformats.org/officeDocument/2006/relationships/oleObject" Target="../embeddings/oleObject129.bin"/><Relationship Id="rId4" Type="http://schemas.openxmlformats.org/officeDocument/2006/relationships/image" Target="../media/image5.jpeg"/></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08.xml.rels><?xml version="1.0" encoding="UTF-8" standalone="yes"?>
<Relationships xmlns="http://schemas.openxmlformats.org/package/2006/relationships"><Relationship Id="rId3" Type="http://schemas.openxmlformats.org/officeDocument/2006/relationships/slideMaster" Target="../slideMasters/slideMaster26.xml"/><Relationship Id="rId2" Type="http://schemas.openxmlformats.org/officeDocument/2006/relationships/tags" Target="../tags/tag130.xml"/><Relationship Id="rId1" Type="http://schemas.openxmlformats.org/officeDocument/2006/relationships/vmlDrawing" Target="../drawings/vmlDrawing130.vml"/><Relationship Id="rId6" Type="http://schemas.openxmlformats.org/officeDocument/2006/relationships/image" Target="../media/image2.emf"/><Relationship Id="rId5" Type="http://schemas.openxmlformats.org/officeDocument/2006/relationships/oleObject" Target="../embeddings/oleObject130.bin"/><Relationship Id="rId4" Type="http://schemas.openxmlformats.org/officeDocument/2006/relationships/image" Target="../media/image5.jpeg"/></Relationships>
</file>

<file path=ppt/slideLayouts/_rels/slideLayout209.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2.xml"/><Relationship Id="rId1" Type="http://schemas.openxmlformats.org/officeDocument/2006/relationships/vmlDrawing" Target="../drawings/vmlDrawing132.vml"/><Relationship Id="rId6" Type="http://schemas.openxmlformats.org/officeDocument/2006/relationships/image" Target="../media/image2.emf"/><Relationship Id="rId5" Type="http://schemas.openxmlformats.org/officeDocument/2006/relationships/oleObject" Target="../embeddings/oleObject132.bin"/><Relationship Id="rId4" Type="http://schemas.openxmlformats.org/officeDocument/2006/relationships/image" Target="../media/image5.jpe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3.xml"/><Relationship Id="rId1" Type="http://schemas.openxmlformats.org/officeDocument/2006/relationships/vmlDrawing" Target="../drawings/vmlDrawing1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bin"/></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3.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3.xml"/><Relationship Id="rId1" Type="http://schemas.openxmlformats.org/officeDocument/2006/relationships/vmlDrawing" Target="../drawings/vmlDrawing1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3.bin"/></Relationships>
</file>

<file path=ppt/slideLayouts/_rels/slideLayout214.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4.xml"/><Relationship Id="rId1" Type="http://schemas.openxmlformats.org/officeDocument/2006/relationships/vmlDrawing" Target="../drawings/vmlDrawing134.vml"/><Relationship Id="rId6" Type="http://schemas.openxmlformats.org/officeDocument/2006/relationships/image" Target="../media/image2.emf"/><Relationship Id="rId5" Type="http://schemas.openxmlformats.org/officeDocument/2006/relationships/oleObject" Target="../embeddings/oleObject134.bin"/><Relationship Id="rId4" Type="http://schemas.openxmlformats.org/officeDocument/2006/relationships/image" Target="../media/image5.jpeg"/></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16.xml.rels><?xml version="1.0" encoding="UTF-8" standalone="yes"?>
<Relationships xmlns="http://schemas.openxmlformats.org/package/2006/relationships"><Relationship Id="rId3" Type="http://schemas.openxmlformats.org/officeDocument/2006/relationships/slideMaster" Target="../slideMasters/slideMaster27.xml"/><Relationship Id="rId2" Type="http://schemas.openxmlformats.org/officeDocument/2006/relationships/tags" Target="../tags/tag135.xml"/><Relationship Id="rId1" Type="http://schemas.openxmlformats.org/officeDocument/2006/relationships/vmlDrawing" Target="../drawings/vmlDrawing135.vml"/><Relationship Id="rId6" Type="http://schemas.openxmlformats.org/officeDocument/2006/relationships/image" Target="../media/image2.emf"/><Relationship Id="rId5" Type="http://schemas.openxmlformats.org/officeDocument/2006/relationships/oleObject" Target="../embeddings/oleObject135.bin"/><Relationship Id="rId4" Type="http://schemas.openxmlformats.org/officeDocument/2006/relationships/image" Target="../media/image5.jpeg"/></Relationships>
</file>

<file path=ppt/slideLayouts/_rels/slideLayout217.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7.xml"/><Relationship Id="rId1" Type="http://schemas.openxmlformats.org/officeDocument/2006/relationships/vmlDrawing" Target="../drawings/vmlDrawing137.vml"/><Relationship Id="rId6" Type="http://schemas.openxmlformats.org/officeDocument/2006/relationships/image" Target="../media/image2.emf"/><Relationship Id="rId5" Type="http://schemas.openxmlformats.org/officeDocument/2006/relationships/oleObject" Target="../embeddings/oleObject137.bin"/><Relationship Id="rId4" Type="http://schemas.openxmlformats.org/officeDocument/2006/relationships/image" Target="../media/image5.jpeg"/></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4.xml"/><Relationship Id="rId1" Type="http://schemas.openxmlformats.org/officeDocument/2006/relationships/vmlDrawing" Target="../drawings/vmlDrawing14.vml"/><Relationship Id="rId6" Type="http://schemas.openxmlformats.org/officeDocument/2006/relationships/image" Target="../media/image2.emf"/><Relationship Id="rId5" Type="http://schemas.openxmlformats.org/officeDocument/2006/relationships/oleObject" Target="../embeddings/oleObject14.bin"/><Relationship Id="rId4" Type="http://schemas.openxmlformats.org/officeDocument/2006/relationships/image" Target="../media/image5.jpeg"/></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1.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8.xml"/><Relationship Id="rId1" Type="http://schemas.openxmlformats.org/officeDocument/2006/relationships/vmlDrawing" Target="../drawings/vmlDrawing1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38.bin"/></Relationships>
</file>

<file path=ppt/slideLayouts/_rels/slideLayout222.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39.xml"/><Relationship Id="rId1" Type="http://schemas.openxmlformats.org/officeDocument/2006/relationships/vmlDrawing" Target="../drawings/vmlDrawing139.vml"/><Relationship Id="rId6" Type="http://schemas.openxmlformats.org/officeDocument/2006/relationships/image" Target="../media/image2.emf"/><Relationship Id="rId5" Type="http://schemas.openxmlformats.org/officeDocument/2006/relationships/oleObject" Target="../embeddings/oleObject139.bin"/><Relationship Id="rId4" Type="http://schemas.openxmlformats.org/officeDocument/2006/relationships/image" Target="../media/image5.jpeg"/></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24.xml.rels><?xml version="1.0" encoding="UTF-8" standalone="yes"?>
<Relationships xmlns="http://schemas.openxmlformats.org/package/2006/relationships"><Relationship Id="rId3" Type="http://schemas.openxmlformats.org/officeDocument/2006/relationships/slideMaster" Target="../slideMasters/slideMaster28.xml"/><Relationship Id="rId2" Type="http://schemas.openxmlformats.org/officeDocument/2006/relationships/tags" Target="../tags/tag140.xml"/><Relationship Id="rId1" Type="http://schemas.openxmlformats.org/officeDocument/2006/relationships/vmlDrawing" Target="../drawings/vmlDrawing140.vml"/><Relationship Id="rId6" Type="http://schemas.openxmlformats.org/officeDocument/2006/relationships/image" Target="../media/image2.emf"/><Relationship Id="rId5" Type="http://schemas.openxmlformats.org/officeDocument/2006/relationships/oleObject" Target="../embeddings/oleObject140.bin"/><Relationship Id="rId4" Type="http://schemas.openxmlformats.org/officeDocument/2006/relationships/image" Target="../media/image5.jpeg"/></Relationships>
</file>

<file path=ppt/slideLayouts/_rels/slideLayout225.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2.xml"/><Relationship Id="rId1" Type="http://schemas.openxmlformats.org/officeDocument/2006/relationships/vmlDrawing" Target="../drawings/vmlDrawing142.vml"/><Relationship Id="rId6" Type="http://schemas.openxmlformats.org/officeDocument/2006/relationships/image" Target="../media/image2.emf"/><Relationship Id="rId5" Type="http://schemas.openxmlformats.org/officeDocument/2006/relationships/oleObject" Target="../embeddings/oleObject142.bin"/><Relationship Id="rId4" Type="http://schemas.openxmlformats.org/officeDocument/2006/relationships/image" Target="../media/image5.jpeg"/></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29.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3.xml"/><Relationship Id="rId1" Type="http://schemas.openxmlformats.org/officeDocument/2006/relationships/vmlDrawing" Target="../drawings/vmlDrawing1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3.bin"/></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4.xml"/><Relationship Id="rId1" Type="http://schemas.openxmlformats.org/officeDocument/2006/relationships/vmlDrawing" Target="../drawings/vmlDrawing144.vml"/><Relationship Id="rId6" Type="http://schemas.openxmlformats.org/officeDocument/2006/relationships/image" Target="../media/image2.emf"/><Relationship Id="rId5" Type="http://schemas.openxmlformats.org/officeDocument/2006/relationships/oleObject" Target="../embeddings/oleObject144.bin"/><Relationship Id="rId4" Type="http://schemas.openxmlformats.org/officeDocument/2006/relationships/image" Target="../media/image5.jpeg"/></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232.xml.rels><?xml version="1.0" encoding="UTF-8" standalone="yes"?>
<Relationships xmlns="http://schemas.openxmlformats.org/package/2006/relationships"><Relationship Id="rId3" Type="http://schemas.openxmlformats.org/officeDocument/2006/relationships/slideMaster" Target="../slideMasters/slideMaster29.xml"/><Relationship Id="rId2" Type="http://schemas.openxmlformats.org/officeDocument/2006/relationships/tags" Target="../tags/tag145.xml"/><Relationship Id="rId1" Type="http://schemas.openxmlformats.org/officeDocument/2006/relationships/vmlDrawing" Target="../drawings/vmlDrawing145.vml"/><Relationship Id="rId6" Type="http://schemas.openxmlformats.org/officeDocument/2006/relationships/image" Target="../media/image2.emf"/><Relationship Id="rId5" Type="http://schemas.openxmlformats.org/officeDocument/2006/relationships/oleObject" Target="../embeddings/oleObject145.bin"/><Relationship Id="rId4" Type="http://schemas.openxmlformats.org/officeDocument/2006/relationships/image" Target="../media/image5.jpeg"/></Relationships>
</file>

<file path=ppt/slideLayouts/_rels/slideLayout233.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7.xml"/><Relationship Id="rId1" Type="http://schemas.openxmlformats.org/officeDocument/2006/relationships/vmlDrawing" Target="../drawings/vmlDrawing147.vml"/><Relationship Id="rId6" Type="http://schemas.openxmlformats.org/officeDocument/2006/relationships/image" Target="../media/image2.emf"/><Relationship Id="rId5" Type="http://schemas.openxmlformats.org/officeDocument/2006/relationships/oleObject" Target="../embeddings/oleObject147.bin"/><Relationship Id="rId4" Type="http://schemas.openxmlformats.org/officeDocument/2006/relationships/image" Target="../media/image5.jpeg"/></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37.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8.xml"/><Relationship Id="rId1" Type="http://schemas.openxmlformats.org/officeDocument/2006/relationships/vmlDrawing" Target="../drawings/vmlDrawing1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48.bin"/></Relationships>
</file>

<file path=ppt/slideLayouts/_rels/slideLayout238.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49.xml"/><Relationship Id="rId1" Type="http://schemas.openxmlformats.org/officeDocument/2006/relationships/vmlDrawing" Target="../drawings/vmlDrawing149.vml"/><Relationship Id="rId6" Type="http://schemas.openxmlformats.org/officeDocument/2006/relationships/image" Target="../media/image2.emf"/><Relationship Id="rId5" Type="http://schemas.openxmlformats.org/officeDocument/2006/relationships/oleObject" Target="../embeddings/oleObject149.bin"/><Relationship Id="rId4" Type="http://schemas.openxmlformats.org/officeDocument/2006/relationships/image" Target="../media/image5.jpeg"/></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15.xml"/><Relationship Id="rId1" Type="http://schemas.openxmlformats.org/officeDocument/2006/relationships/vmlDrawing" Target="../drawings/vmlDrawing15.vml"/><Relationship Id="rId6" Type="http://schemas.openxmlformats.org/officeDocument/2006/relationships/image" Target="../media/image2.emf"/><Relationship Id="rId5" Type="http://schemas.openxmlformats.org/officeDocument/2006/relationships/oleObject" Target="../embeddings/oleObject15.bin"/><Relationship Id="rId4" Type="http://schemas.openxmlformats.org/officeDocument/2006/relationships/image" Target="../media/image5.jpeg"/></Relationships>
</file>

<file path=ppt/slideLayouts/_rels/slideLayout240.xml.rels><?xml version="1.0" encoding="UTF-8" standalone="yes"?>
<Relationships xmlns="http://schemas.openxmlformats.org/package/2006/relationships"><Relationship Id="rId3" Type="http://schemas.openxmlformats.org/officeDocument/2006/relationships/slideMaster" Target="../slideMasters/slideMaster30.xml"/><Relationship Id="rId2" Type="http://schemas.openxmlformats.org/officeDocument/2006/relationships/tags" Target="../tags/tag150.xml"/><Relationship Id="rId1" Type="http://schemas.openxmlformats.org/officeDocument/2006/relationships/vmlDrawing" Target="../drawings/vmlDrawing150.vml"/><Relationship Id="rId6" Type="http://schemas.openxmlformats.org/officeDocument/2006/relationships/image" Target="../media/image2.emf"/><Relationship Id="rId5" Type="http://schemas.openxmlformats.org/officeDocument/2006/relationships/oleObject" Target="../embeddings/oleObject150.bin"/><Relationship Id="rId4" Type="http://schemas.openxmlformats.org/officeDocument/2006/relationships/image" Target="../media/image5.jpeg"/></Relationships>
</file>

<file path=ppt/slideLayouts/_rels/slideLayout241.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2.xml"/><Relationship Id="rId1" Type="http://schemas.openxmlformats.org/officeDocument/2006/relationships/vmlDrawing" Target="../drawings/vmlDrawing152.vml"/><Relationship Id="rId6" Type="http://schemas.openxmlformats.org/officeDocument/2006/relationships/image" Target="../media/image2.emf"/><Relationship Id="rId5" Type="http://schemas.openxmlformats.org/officeDocument/2006/relationships/oleObject" Target="../embeddings/oleObject152.bin"/><Relationship Id="rId4" Type="http://schemas.openxmlformats.org/officeDocument/2006/relationships/image" Target="../media/image5.jpeg"/></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5.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3.xml"/><Relationship Id="rId1" Type="http://schemas.openxmlformats.org/officeDocument/2006/relationships/vmlDrawing" Target="../drawings/vmlDrawing1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3.bin"/></Relationships>
</file>

<file path=ppt/slideLayouts/_rels/slideLayout246.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4.xml"/><Relationship Id="rId1" Type="http://schemas.openxmlformats.org/officeDocument/2006/relationships/vmlDrawing" Target="../drawings/vmlDrawing154.vml"/><Relationship Id="rId6" Type="http://schemas.openxmlformats.org/officeDocument/2006/relationships/image" Target="../media/image2.emf"/><Relationship Id="rId5" Type="http://schemas.openxmlformats.org/officeDocument/2006/relationships/oleObject" Target="../embeddings/oleObject154.bin"/><Relationship Id="rId4" Type="http://schemas.openxmlformats.org/officeDocument/2006/relationships/image" Target="../media/image5.jpeg"/></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248.xml.rels><?xml version="1.0" encoding="UTF-8" standalone="yes"?>
<Relationships xmlns="http://schemas.openxmlformats.org/package/2006/relationships"><Relationship Id="rId3" Type="http://schemas.openxmlformats.org/officeDocument/2006/relationships/slideMaster" Target="../slideMasters/slideMaster31.xml"/><Relationship Id="rId2" Type="http://schemas.openxmlformats.org/officeDocument/2006/relationships/tags" Target="../tags/tag155.xml"/><Relationship Id="rId1" Type="http://schemas.openxmlformats.org/officeDocument/2006/relationships/vmlDrawing" Target="../drawings/vmlDrawing155.vml"/><Relationship Id="rId6" Type="http://schemas.openxmlformats.org/officeDocument/2006/relationships/image" Target="../media/image2.emf"/><Relationship Id="rId5" Type="http://schemas.openxmlformats.org/officeDocument/2006/relationships/oleObject" Target="../embeddings/oleObject155.bin"/><Relationship Id="rId4" Type="http://schemas.openxmlformats.org/officeDocument/2006/relationships/image" Target="../media/image5.jpeg"/></Relationships>
</file>

<file path=ppt/slideLayouts/_rels/slideLayout249.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7.xml"/><Relationship Id="rId1" Type="http://schemas.openxmlformats.org/officeDocument/2006/relationships/vmlDrawing" Target="../drawings/vmlDrawing157.vml"/><Relationship Id="rId6" Type="http://schemas.openxmlformats.org/officeDocument/2006/relationships/image" Target="../media/image2.emf"/><Relationship Id="rId5" Type="http://schemas.openxmlformats.org/officeDocument/2006/relationships/oleObject" Target="../embeddings/oleObject157.bin"/><Relationship Id="rId4" Type="http://schemas.openxmlformats.org/officeDocument/2006/relationships/image" Target="../media/image5.jpeg"/></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7.xml"/><Relationship Id="rId1" Type="http://schemas.openxmlformats.org/officeDocument/2006/relationships/vmlDrawing" Target="../drawings/vmlDrawing17.vml"/><Relationship Id="rId6" Type="http://schemas.openxmlformats.org/officeDocument/2006/relationships/image" Target="../media/image2.emf"/><Relationship Id="rId5" Type="http://schemas.openxmlformats.org/officeDocument/2006/relationships/oleObject" Target="../embeddings/oleObject17.bin"/><Relationship Id="rId4" Type="http://schemas.openxmlformats.org/officeDocument/2006/relationships/image" Target="../media/image5.jpeg"/></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3.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8.xml"/><Relationship Id="rId1" Type="http://schemas.openxmlformats.org/officeDocument/2006/relationships/vmlDrawing" Target="../drawings/vmlDrawing1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58.bin"/></Relationships>
</file>

<file path=ppt/slideLayouts/_rels/slideLayout254.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59.xml"/><Relationship Id="rId1" Type="http://schemas.openxmlformats.org/officeDocument/2006/relationships/vmlDrawing" Target="../drawings/vmlDrawing159.vml"/><Relationship Id="rId6" Type="http://schemas.openxmlformats.org/officeDocument/2006/relationships/image" Target="../media/image2.emf"/><Relationship Id="rId5" Type="http://schemas.openxmlformats.org/officeDocument/2006/relationships/oleObject" Target="../embeddings/oleObject159.bin"/><Relationship Id="rId4" Type="http://schemas.openxmlformats.org/officeDocument/2006/relationships/image" Target="../media/image5.jpeg"/></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256.xml.rels><?xml version="1.0" encoding="UTF-8" standalone="yes"?>
<Relationships xmlns="http://schemas.openxmlformats.org/package/2006/relationships"><Relationship Id="rId3" Type="http://schemas.openxmlformats.org/officeDocument/2006/relationships/slideMaster" Target="../slideMasters/slideMaster32.xml"/><Relationship Id="rId2" Type="http://schemas.openxmlformats.org/officeDocument/2006/relationships/tags" Target="../tags/tag160.xml"/><Relationship Id="rId1" Type="http://schemas.openxmlformats.org/officeDocument/2006/relationships/vmlDrawing" Target="../drawings/vmlDrawing160.vml"/><Relationship Id="rId6" Type="http://schemas.openxmlformats.org/officeDocument/2006/relationships/image" Target="../media/image2.emf"/><Relationship Id="rId5" Type="http://schemas.openxmlformats.org/officeDocument/2006/relationships/oleObject" Target="../embeddings/oleObject160.bin"/><Relationship Id="rId4" Type="http://schemas.openxmlformats.org/officeDocument/2006/relationships/image" Target="../media/image5.jpeg"/></Relationships>
</file>

<file path=ppt/slideLayouts/_rels/slideLayout257.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2.xml"/><Relationship Id="rId1" Type="http://schemas.openxmlformats.org/officeDocument/2006/relationships/vmlDrawing" Target="../drawings/vmlDrawing162.vml"/><Relationship Id="rId6" Type="http://schemas.openxmlformats.org/officeDocument/2006/relationships/image" Target="../media/image2.emf"/><Relationship Id="rId5" Type="http://schemas.openxmlformats.org/officeDocument/2006/relationships/oleObject" Target="../embeddings/oleObject162.bin"/><Relationship Id="rId4" Type="http://schemas.openxmlformats.org/officeDocument/2006/relationships/image" Target="../media/image5.jpeg"/></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1.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3.xml"/><Relationship Id="rId1" Type="http://schemas.openxmlformats.org/officeDocument/2006/relationships/vmlDrawing" Target="../drawings/vmlDrawing16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3.bin"/></Relationships>
</file>

<file path=ppt/slideLayouts/_rels/slideLayout262.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4.xml"/><Relationship Id="rId1" Type="http://schemas.openxmlformats.org/officeDocument/2006/relationships/vmlDrawing" Target="../drawings/vmlDrawing164.vml"/><Relationship Id="rId6" Type="http://schemas.openxmlformats.org/officeDocument/2006/relationships/image" Target="../media/image2.emf"/><Relationship Id="rId5" Type="http://schemas.openxmlformats.org/officeDocument/2006/relationships/oleObject" Target="../embeddings/oleObject164.bin"/><Relationship Id="rId4" Type="http://schemas.openxmlformats.org/officeDocument/2006/relationships/image" Target="../media/image5.jpeg"/></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264.xml.rels><?xml version="1.0" encoding="UTF-8" standalone="yes"?>
<Relationships xmlns="http://schemas.openxmlformats.org/package/2006/relationships"><Relationship Id="rId3" Type="http://schemas.openxmlformats.org/officeDocument/2006/relationships/slideMaster" Target="../slideMasters/slideMaster33.xml"/><Relationship Id="rId2" Type="http://schemas.openxmlformats.org/officeDocument/2006/relationships/tags" Target="../tags/tag165.xml"/><Relationship Id="rId1" Type="http://schemas.openxmlformats.org/officeDocument/2006/relationships/vmlDrawing" Target="../drawings/vmlDrawing165.vml"/><Relationship Id="rId6" Type="http://schemas.openxmlformats.org/officeDocument/2006/relationships/image" Target="../media/image2.emf"/><Relationship Id="rId5" Type="http://schemas.openxmlformats.org/officeDocument/2006/relationships/oleObject" Target="../embeddings/oleObject165.bin"/><Relationship Id="rId4" Type="http://schemas.openxmlformats.org/officeDocument/2006/relationships/image" Target="../media/image5.jpeg"/></Relationships>
</file>

<file path=ppt/slideLayouts/_rels/slideLayout265.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7.xml"/><Relationship Id="rId1" Type="http://schemas.openxmlformats.org/officeDocument/2006/relationships/vmlDrawing" Target="../drawings/vmlDrawing167.vml"/><Relationship Id="rId6" Type="http://schemas.openxmlformats.org/officeDocument/2006/relationships/image" Target="../media/image2.emf"/><Relationship Id="rId5" Type="http://schemas.openxmlformats.org/officeDocument/2006/relationships/oleObject" Target="../embeddings/oleObject167.bin"/><Relationship Id="rId4" Type="http://schemas.openxmlformats.org/officeDocument/2006/relationships/image" Target="../media/image5.jpeg"/></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69.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8.xml"/><Relationship Id="rId1" Type="http://schemas.openxmlformats.org/officeDocument/2006/relationships/vmlDrawing" Target="../drawings/vmlDrawing16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68.bin"/></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0.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69.xml"/><Relationship Id="rId1" Type="http://schemas.openxmlformats.org/officeDocument/2006/relationships/vmlDrawing" Target="../drawings/vmlDrawing169.vml"/><Relationship Id="rId6" Type="http://schemas.openxmlformats.org/officeDocument/2006/relationships/image" Target="../media/image2.emf"/><Relationship Id="rId5" Type="http://schemas.openxmlformats.org/officeDocument/2006/relationships/oleObject" Target="../embeddings/oleObject169.bin"/><Relationship Id="rId4" Type="http://schemas.openxmlformats.org/officeDocument/2006/relationships/image" Target="../media/image5.jpeg"/></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272.xml.rels><?xml version="1.0" encoding="UTF-8" standalone="yes"?>
<Relationships xmlns="http://schemas.openxmlformats.org/package/2006/relationships"><Relationship Id="rId3" Type="http://schemas.openxmlformats.org/officeDocument/2006/relationships/slideMaster" Target="../slideMasters/slideMaster34.xml"/><Relationship Id="rId2" Type="http://schemas.openxmlformats.org/officeDocument/2006/relationships/tags" Target="../tags/tag170.xml"/><Relationship Id="rId1" Type="http://schemas.openxmlformats.org/officeDocument/2006/relationships/vmlDrawing" Target="../drawings/vmlDrawing170.vml"/><Relationship Id="rId6" Type="http://schemas.openxmlformats.org/officeDocument/2006/relationships/image" Target="../media/image2.emf"/><Relationship Id="rId5" Type="http://schemas.openxmlformats.org/officeDocument/2006/relationships/oleObject" Target="../embeddings/oleObject170.bin"/><Relationship Id="rId4" Type="http://schemas.openxmlformats.org/officeDocument/2006/relationships/image" Target="../media/image5.jpeg"/></Relationships>
</file>

<file path=ppt/slideLayouts/_rels/slideLayout273.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2.xml"/><Relationship Id="rId1" Type="http://schemas.openxmlformats.org/officeDocument/2006/relationships/vmlDrawing" Target="../drawings/vmlDrawing172.vml"/><Relationship Id="rId6" Type="http://schemas.openxmlformats.org/officeDocument/2006/relationships/image" Target="../media/image2.emf"/><Relationship Id="rId5" Type="http://schemas.openxmlformats.org/officeDocument/2006/relationships/oleObject" Target="../embeddings/oleObject172.bin"/><Relationship Id="rId4" Type="http://schemas.openxmlformats.org/officeDocument/2006/relationships/image" Target="../media/image5.jpeg"/></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77.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3.xml"/><Relationship Id="rId1" Type="http://schemas.openxmlformats.org/officeDocument/2006/relationships/vmlDrawing" Target="../drawings/vmlDrawing17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3.bin"/></Relationships>
</file>

<file path=ppt/slideLayouts/_rels/slideLayout278.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4.xml"/><Relationship Id="rId1" Type="http://schemas.openxmlformats.org/officeDocument/2006/relationships/vmlDrawing" Target="../drawings/vmlDrawing174.vml"/><Relationship Id="rId6" Type="http://schemas.openxmlformats.org/officeDocument/2006/relationships/image" Target="../media/image2.emf"/><Relationship Id="rId5" Type="http://schemas.openxmlformats.org/officeDocument/2006/relationships/oleObject" Target="../embeddings/oleObject174.bin"/><Relationship Id="rId4" Type="http://schemas.openxmlformats.org/officeDocument/2006/relationships/image" Target="../media/image5.jpeg"/></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0.xml.rels><?xml version="1.0" encoding="UTF-8" standalone="yes"?>
<Relationships xmlns="http://schemas.openxmlformats.org/package/2006/relationships"><Relationship Id="rId3" Type="http://schemas.openxmlformats.org/officeDocument/2006/relationships/slideMaster" Target="../slideMasters/slideMaster35.xml"/><Relationship Id="rId2" Type="http://schemas.openxmlformats.org/officeDocument/2006/relationships/tags" Target="../tags/tag175.xml"/><Relationship Id="rId1" Type="http://schemas.openxmlformats.org/officeDocument/2006/relationships/vmlDrawing" Target="../drawings/vmlDrawing175.vml"/><Relationship Id="rId6" Type="http://schemas.openxmlformats.org/officeDocument/2006/relationships/image" Target="../media/image2.emf"/><Relationship Id="rId5" Type="http://schemas.openxmlformats.org/officeDocument/2006/relationships/oleObject" Target="../embeddings/oleObject175.bin"/><Relationship Id="rId4" Type="http://schemas.openxmlformats.org/officeDocument/2006/relationships/image" Target="../media/image5.jpeg"/></Relationships>
</file>

<file path=ppt/slideLayouts/_rels/slideLayout281.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7.xml"/><Relationship Id="rId1" Type="http://schemas.openxmlformats.org/officeDocument/2006/relationships/vmlDrawing" Target="../drawings/vmlDrawing177.vml"/><Relationship Id="rId6" Type="http://schemas.openxmlformats.org/officeDocument/2006/relationships/image" Target="../media/image2.emf"/><Relationship Id="rId5" Type="http://schemas.openxmlformats.org/officeDocument/2006/relationships/oleObject" Target="../embeddings/oleObject177.bin"/><Relationship Id="rId4" Type="http://schemas.openxmlformats.org/officeDocument/2006/relationships/image" Target="../media/image5.jpeg"/></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5.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8.xml"/><Relationship Id="rId1" Type="http://schemas.openxmlformats.org/officeDocument/2006/relationships/vmlDrawing" Target="../drawings/vmlDrawing17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78.bin"/></Relationships>
</file>

<file path=ppt/slideLayouts/_rels/slideLayout286.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79.xml"/><Relationship Id="rId1" Type="http://schemas.openxmlformats.org/officeDocument/2006/relationships/vmlDrawing" Target="../drawings/vmlDrawing179.vml"/><Relationship Id="rId6" Type="http://schemas.openxmlformats.org/officeDocument/2006/relationships/image" Target="../media/image2.emf"/><Relationship Id="rId5" Type="http://schemas.openxmlformats.org/officeDocument/2006/relationships/oleObject" Target="../embeddings/oleObject179.bin"/><Relationship Id="rId4" Type="http://schemas.openxmlformats.org/officeDocument/2006/relationships/image" Target="../media/image5.jpeg"/></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288.xml.rels><?xml version="1.0" encoding="UTF-8" standalone="yes"?>
<Relationships xmlns="http://schemas.openxmlformats.org/package/2006/relationships"><Relationship Id="rId3" Type="http://schemas.openxmlformats.org/officeDocument/2006/relationships/slideMaster" Target="../slideMasters/slideMaster36.xml"/><Relationship Id="rId2" Type="http://schemas.openxmlformats.org/officeDocument/2006/relationships/tags" Target="../tags/tag180.xml"/><Relationship Id="rId1" Type="http://schemas.openxmlformats.org/officeDocument/2006/relationships/vmlDrawing" Target="../drawings/vmlDrawing180.vml"/><Relationship Id="rId6" Type="http://schemas.openxmlformats.org/officeDocument/2006/relationships/image" Target="../media/image2.emf"/><Relationship Id="rId5" Type="http://schemas.openxmlformats.org/officeDocument/2006/relationships/oleObject" Target="../embeddings/oleObject180.bin"/><Relationship Id="rId4" Type="http://schemas.openxmlformats.org/officeDocument/2006/relationships/image" Target="../media/image5.jpeg"/></Relationships>
</file>

<file path=ppt/slideLayouts/_rels/slideLayout289.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2.xml"/><Relationship Id="rId1" Type="http://schemas.openxmlformats.org/officeDocument/2006/relationships/vmlDrawing" Target="../drawings/vmlDrawing182.vml"/><Relationship Id="rId6" Type="http://schemas.openxmlformats.org/officeDocument/2006/relationships/image" Target="../media/image2.emf"/><Relationship Id="rId5" Type="http://schemas.openxmlformats.org/officeDocument/2006/relationships/oleObject" Target="../embeddings/oleObject182.bin"/><Relationship Id="rId4" Type="http://schemas.openxmlformats.org/officeDocument/2006/relationships/image" Target="../media/image5.jpeg"/></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8.xml"/><Relationship Id="rId1" Type="http://schemas.openxmlformats.org/officeDocument/2006/relationships/vmlDrawing" Target="../drawings/vmlDrawing1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bin"/></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3.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3.xml"/><Relationship Id="rId1" Type="http://schemas.openxmlformats.org/officeDocument/2006/relationships/vmlDrawing" Target="../drawings/vmlDrawing18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3.bin"/></Relationships>
</file>

<file path=ppt/slideLayouts/_rels/slideLayout294.xml.rels><?xml version="1.0" encoding="UTF-8" standalone="yes"?>
<Relationships xmlns="http://schemas.openxmlformats.org/package/2006/relationships"><Relationship Id="rId3" Type="http://schemas.openxmlformats.org/officeDocument/2006/relationships/slideMaster" Target="../slideMasters/slideMaster37.xml"/><Relationship Id="rId2" Type="http://schemas.openxmlformats.org/officeDocument/2006/relationships/tags" Target="../tags/tag184.xml"/><Relationship Id="rId1" Type="http://schemas.openxmlformats.org/officeDocument/2006/relationships/vmlDrawing" Target="../drawings/vmlDrawing184.vml"/><Relationship Id="rId6" Type="http://schemas.openxmlformats.org/officeDocument/2006/relationships/image" Target="../media/image2.emf"/><Relationship Id="rId5" Type="http://schemas.openxmlformats.org/officeDocument/2006/relationships/oleObject" Target="../embeddings/oleObject184.bin"/><Relationship Id="rId4" Type="http://schemas.openxmlformats.org/officeDocument/2006/relationships/image" Target="../media/image5.jpeg"/></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296.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6.xml"/><Relationship Id="rId1" Type="http://schemas.openxmlformats.org/officeDocument/2006/relationships/vmlDrawing" Target="../drawings/vmlDrawing186.vml"/><Relationship Id="rId6" Type="http://schemas.openxmlformats.org/officeDocument/2006/relationships/image" Target="../media/image2.emf"/><Relationship Id="rId5" Type="http://schemas.openxmlformats.org/officeDocument/2006/relationships/oleObject" Target="../embeddings/oleObject186.bin"/><Relationship Id="rId4" Type="http://schemas.openxmlformats.org/officeDocument/2006/relationships/image" Target="../media/image5.jpeg"/></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19.xml"/><Relationship Id="rId1" Type="http://schemas.openxmlformats.org/officeDocument/2006/relationships/vmlDrawing" Target="../drawings/vmlDrawing19.vml"/><Relationship Id="rId6" Type="http://schemas.openxmlformats.org/officeDocument/2006/relationships/image" Target="../media/image2.emf"/><Relationship Id="rId5" Type="http://schemas.openxmlformats.org/officeDocument/2006/relationships/oleObject" Target="../embeddings/oleObject19.bin"/><Relationship Id="rId4" Type="http://schemas.openxmlformats.org/officeDocument/2006/relationships/image" Target="../media/image5.jpeg"/></Relationships>
</file>

<file path=ppt/slideLayouts/_rels/slideLayout300.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7.xml"/><Relationship Id="rId1" Type="http://schemas.openxmlformats.org/officeDocument/2006/relationships/vmlDrawing" Target="../drawings/vmlDrawing187.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87.bin"/></Relationships>
</file>

<file path=ppt/slideLayouts/_rels/slideLayout301.xml.rels><?xml version="1.0" encoding="UTF-8" standalone="yes"?>
<Relationships xmlns="http://schemas.openxmlformats.org/package/2006/relationships"><Relationship Id="rId3" Type="http://schemas.openxmlformats.org/officeDocument/2006/relationships/slideMaster" Target="../slideMasters/slideMaster38.xml"/><Relationship Id="rId2" Type="http://schemas.openxmlformats.org/officeDocument/2006/relationships/tags" Target="../tags/tag188.xml"/><Relationship Id="rId1" Type="http://schemas.openxmlformats.org/officeDocument/2006/relationships/vmlDrawing" Target="../drawings/vmlDrawing188.vml"/><Relationship Id="rId6" Type="http://schemas.openxmlformats.org/officeDocument/2006/relationships/image" Target="../media/image2.emf"/><Relationship Id="rId5" Type="http://schemas.openxmlformats.org/officeDocument/2006/relationships/oleObject" Target="../embeddings/oleObject188.bin"/><Relationship Id="rId4" Type="http://schemas.openxmlformats.org/officeDocument/2006/relationships/image" Target="../media/image5.jpeg"/></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303.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0.xml"/><Relationship Id="rId1" Type="http://schemas.openxmlformats.org/officeDocument/2006/relationships/vmlDrawing" Target="../drawings/vmlDrawing190.vml"/><Relationship Id="rId6" Type="http://schemas.openxmlformats.org/officeDocument/2006/relationships/image" Target="../media/image2.emf"/><Relationship Id="rId5" Type="http://schemas.openxmlformats.org/officeDocument/2006/relationships/oleObject" Target="../embeddings/oleObject190.bin"/><Relationship Id="rId4" Type="http://schemas.openxmlformats.org/officeDocument/2006/relationships/image" Target="../media/image5.jpeg"/></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07.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1.xml"/><Relationship Id="rId1" Type="http://schemas.openxmlformats.org/officeDocument/2006/relationships/vmlDrawing" Target="../drawings/vmlDrawing191.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1.bin"/></Relationships>
</file>

<file path=ppt/slideLayouts/_rels/slideLayout308.xml.rels><?xml version="1.0" encoding="UTF-8" standalone="yes"?>
<Relationships xmlns="http://schemas.openxmlformats.org/package/2006/relationships"><Relationship Id="rId3" Type="http://schemas.openxmlformats.org/officeDocument/2006/relationships/slideMaster" Target="../slideMasters/slideMaster39.xml"/><Relationship Id="rId2" Type="http://schemas.openxmlformats.org/officeDocument/2006/relationships/tags" Target="../tags/tag192.xml"/><Relationship Id="rId1" Type="http://schemas.openxmlformats.org/officeDocument/2006/relationships/vmlDrawing" Target="../drawings/vmlDrawing192.vml"/><Relationship Id="rId6" Type="http://schemas.openxmlformats.org/officeDocument/2006/relationships/image" Target="../media/image2.emf"/><Relationship Id="rId5" Type="http://schemas.openxmlformats.org/officeDocument/2006/relationships/oleObject" Target="../embeddings/oleObject192.bin"/><Relationship Id="rId4" Type="http://schemas.openxmlformats.org/officeDocument/2006/relationships/image" Target="../media/image5.jpeg"/></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0.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4.xml"/><Relationship Id="rId1" Type="http://schemas.openxmlformats.org/officeDocument/2006/relationships/vmlDrawing" Target="../drawings/vmlDrawing194.vml"/><Relationship Id="rId6" Type="http://schemas.openxmlformats.org/officeDocument/2006/relationships/image" Target="../media/image2.emf"/><Relationship Id="rId5" Type="http://schemas.openxmlformats.org/officeDocument/2006/relationships/oleObject" Target="../embeddings/oleObject194.bin"/><Relationship Id="rId4" Type="http://schemas.openxmlformats.org/officeDocument/2006/relationships/image" Target="../media/image5.jpeg"/></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4.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5.xml"/><Relationship Id="rId1" Type="http://schemas.openxmlformats.org/officeDocument/2006/relationships/vmlDrawing" Target="../drawings/vmlDrawing195.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195.bin"/></Relationships>
</file>

<file path=ppt/slideLayouts/_rels/slideLayout315.xml.rels><?xml version="1.0" encoding="UTF-8" standalone="yes"?>
<Relationships xmlns="http://schemas.openxmlformats.org/package/2006/relationships"><Relationship Id="rId3" Type="http://schemas.openxmlformats.org/officeDocument/2006/relationships/slideMaster" Target="../slideMasters/slideMaster40.xml"/><Relationship Id="rId2" Type="http://schemas.openxmlformats.org/officeDocument/2006/relationships/tags" Target="../tags/tag196.xml"/><Relationship Id="rId1" Type="http://schemas.openxmlformats.org/officeDocument/2006/relationships/vmlDrawing" Target="../drawings/vmlDrawing196.vml"/><Relationship Id="rId6" Type="http://schemas.openxmlformats.org/officeDocument/2006/relationships/image" Target="../media/image2.emf"/><Relationship Id="rId5" Type="http://schemas.openxmlformats.org/officeDocument/2006/relationships/oleObject" Target="../embeddings/oleObject196.bin"/><Relationship Id="rId4" Type="http://schemas.openxmlformats.org/officeDocument/2006/relationships/image" Target="../media/image5.jpeg"/></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41.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20.xml"/><Relationship Id="rId1" Type="http://schemas.openxmlformats.org/officeDocument/2006/relationships/vmlDrawing" Target="../drawings/vmlDrawing20.vml"/><Relationship Id="rId6" Type="http://schemas.openxmlformats.org/officeDocument/2006/relationships/image" Target="../media/image2.emf"/><Relationship Id="rId5" Type="http://schemas.openxmlformats.org/officeDocument/2006/relationships/oleObject" Target="../embeddings/oleObject20.bin"/><Relationship Id="rId4" Type="http://schemas.openxmlformats.org/officeDocument/2006/relationships/image" Target="../media/image5.jpeg"/></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328.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8.xml"/><Relationship Id="rId1" Type="http://schemas.openxmlformats.org/officeDocument/2006/relationships/vmlDrawing" Target="../drawings/vmlDrawing198.vml"/><Relationship Id="rId6" Type="http://schemas.openxmlformats.org/officeDocument/2006/relationships/image" Target="../media/image5.jpeg"/><Relationship Id="rId5" Type="http://schemas.openxmlformats.org/officeDocument/2006/relationships/image" Target="../media/image2.emf"/><Relationship Id="rId4" Type="http://schemas.openxmlformats.org/officeDocument/2006/relationships/oleObject" Target="../embeddings/oleObject198.bin"/></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2.xml"/><Relationship Id="rId1" Type="http://schemas.openxmlformats.org/officeDocument/2006/relationships/vmlDrawing" Target="../drawings/vmlDrawing22.vml"/><Relationship Id="rId6" Type="http://schemas.openxmlformats.org/officeDocument/2006/relationships/image" Target="../media/image2.emf"/><Relationship Id="rId5" Type="http://schemas.openxmlformats.org/officeDocument/2006/relationships/oleObject" Target="../embeddings/oleObject22.bin"/><Relationship Id="rId4" Type="http://schemas.openxmlformats.org/officeDocument/2006/relationships/image" Target="../media/image5.jpeg"/></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2.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199.xml"/><Relationship Id="rId1" Type="http://schemas.openxmlformats.org/officeDocument/2006/relationships/vmlDrawing" Target="../drawings/vmlDrawing199.vml"/><Relationship Id="rId5" Type="http://schemas.openxmlformats.org/officeDocument/2006/relationships/image" Target="../media/image2.emf"/><Relationship Id="rId4" Type="http://schemas.openxmlformats.org/officeDocument/2006/relationships/oleObject" Target="../embeddings/oleObject199.bin"/></Relationships>
</file>

<file path=ppt/slideLayouts/_rels/slideLayout333.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0.xml"/><Relationship Id="rId1" Type="http://schemas.openxmlformats.org/officeDocument/2006/relationships/vmlDrawing" Target="../drawings/vmlDrawing200.vml"/><Relationship Id="rId6" Type="http://schemas.openxmlformats.org/officeDocument/2006/relationships/image" Target="../media/image2.emf"/><Relationship Id="rId5" Type="http://schemas.openxmlformats.org/officeDocument/2006/relationships/oleObject" Target="../embeddings/oleObject200.bin"/><Relationship Id="rId4" Type="http://schemas.openxmlformats.org/officeDocument/2006/relationships/image" Target="../media/image10.jpeg"/></Relationships>
</file>

<file path=ppt/slideLayouts/_rels/slideLayout334.xml.rels><?xml version="1.0" encoding="UTF-8" standalone="yes"?>
<Relationships xmlns="http://schemas.openxmlformats.org/package/2006/relationships"><Relationship Id="rId3" Type="http://schemas.openxmlformats.org/officeDocument/2006/relationships/slideMaster" Target="../slideMasters/slideMaster42.xml"/><Relationship Id="rId2" Type="http://schemas.openxmlformats.org/officeDocument/2006/relationships/tags" Target="../tags/tag201.xml"/><Relationship Id="rId1" Type="http://schemas.openxmlformats.org/officeDocument/2006/relationships/vmlDrawing" Target="../drawings/vmlDrawing201.vml"/><Relationship Id="rId6" Type="http://schemas.openxmlformats.org/officeDocument/2006/relationships/image" Target="../media/image2.emf"/><Relationship Id="rId5" Type="http://schemas.openxmlformats.org/officeDocument/2006/relationships/oleObject" Target="../embeddings/oleObject201.bin"/><Relationship Id="rId4" Type="http://schemas.openxmlformats.org/officeDocument/2006/relationships/image" Target="../media/image5.jpeg"/></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42.xml"/></Relationships>
</file>

<file path=ppt/slideLayouts/_rels/slideLayout336.xml.rels><?xml version="1.0" encoding="UTF-8" standalone="yes"?>
<Relationships xmlns="http://schemas.openxmlformats.org/package/2006/relationships"><Relationship Id="rId3" Type="http://schemas.openxmlformats.org/officeDocument/2006/relationships/tags" Target="../tags/tag205.xml"/><Relationship Id="rId7" Type="http://schemas.openxmlformats.org/officeDocument/2006/relationships/image" Target="../media/image11.emf"/><Relationship Id="rId2" Type="http://schemas.openxmlformats.org/officeDocument/2006/relationships/tags" Target="../tags/tag204.xml"/><Relationship Id="rId1" Type="http://schemas.openxmlformats.org/officeDocument/2006/relationships/vmlDrawing" Target="../drawings/vmlDrawing203.vml"/><Relationship Id="rId6" Type="http://schemas.openxmlformats.org/officeDocument/2006/relationships/oleObject" Target="../embeddings/oleObject203.bin"/><Relationship Id="rId5" Type="http://schemas.openxmlformats.org/officeDocument/2006/relationships/image" Target="../media/image13.png"/><Relationship Id="rId4" Type="http://schemas.openxmlformats.org/officeDocument/2006/relationships/slideMaster" Target="../slideMasters/slideMaster43.xml"/></Relationships>
</file>

<file path=ppt/slideLayouts/_rels/slideLayout337.xml.rels><?xml version="1.0" encoding="UTF-8" standalone="yes"?>
<Relationships xmlns="http://schemas.openxmlformats.org/package/2006/relationships"><Relationship Id="rId3" Type="http://schemas.openxmlformats.org/officeDocument/2006/relationships/tags" Target="../tags/tag207.xml"/><Relationship Id="rId7" Type="http://schemas.openxmlformats.org/officeDocument/2006/relationships/image" Target="../media/image14.png"/><Relationship Id="rId2" Type="http://schemas.openxmlformats.org/officeDocument/2006/relationships/tags" Target="../tags/tag206.xml"/><Relationship Id="rId1" Type="http://schemas.openxmlformats.org/officeDocument/2006/relationships/vmlDrawing" Target="../drawings/vmlDrawing204.vml"/><Relationship Id="rId6" Type="http://schemas.openxmlformats.org/officeDocument/2006/relationships/image" Target="../media/image11.emf"/><Relationship Id="rId5" Type="http://schemas.openxmlformats.org/officeDocument/2006/relationships/oleObject" Target="../embeddings/oleObject204.bin"/><Relationship Id="rId4" Type="http://schemas.openxmlformats.org/officeDocument/2006/relationships/slideMaster" Target="../slideMasters/slideMaster43.xml"/></Relationships>
</file>

<file path=ppt/slideLayouts/_rels/slideLayout338.xml.rels><?xml version="1.0" encoding="UTF-8" standalone="yes"?>
<Relationships xmlns="http://schemas.openxmlformats.org/package/2006/relationships"><Relationship Id="rId3" Type="http://schemas.openxmlformats.org/officeDocument/2006/relationships/tags" Target="../tags/tag209.xml"/><Relationship Id="rId7" Type="http://schemas.openxmlformats.org/officeDocument/2006/relationships/image" Target="../media/image15.png"/><Relationship Id="rId2" Type="http://schemas.openxmlformats.org/officeDocument/2006/relationships/tags" Target="../tags/tag208.xml"/><Relationship Id="rId1" Type="http://schemas.openxmlformats.org/officeDocument/2006/relationships/vmlDrawing" Target="../drawings/vmlDrawing205.vml"/><Relationship Id="rId6" Type="http://schemas.openxmlformats.org/officeDocument/2006/relationships/image" Target="../media/image11.emf"/><Relationship Id="rId5" Type="http://schemas.openxmlformats.org/officeDocument/2006/relationships/oleObject" Target="../embeddings/oleObject205.bin"/><Relationship Id="rId4" Type="http://schemas.openxmlformats.org/officeDocument/2006/relationships/slideMaster" Target="../slideMasters/slideMaster43.xml"/></Relationships>
</file>

<file path=ppt/slideLayouts/_rels/slideLayout339.xml.rels><?xml version="1.0" encoding="UTF-8" standalone="yes"?>
<Relationships xmlns="http://schemas.openxmlformats.org/package/2006/relationships"><Relationship Id="rId3" Type="http://schemas.openxmlformats.org/officeDocument/2006/relationships/tags" Target="../tags/tag211.xml"/><Relationship Id="rId2" Type="http://schemas.openxmlformats.org/officeDocument/2006/relationships/tags" Target="../tags/tag210.xml"/><Relationship Id="rId1" Type="http://schemas.openxmlformats.org/officeDocument/2006/relationships/vmlDrawing" Target="../drawings/vmlDrawing206.vml"/><Relationship Id="rId6" Type="http://schemas.openxmlformats.org/officeDocument/2006/relationships/image" Target="../media/image11.emf"/><Relationship Id="rId5" Type="http://schemas.openxmlformats.org/officeDocument/2006/relationships/oleObject" Target="../embeddings/oleObject206.bin"/><Relationship Id="rId4" Type="http://schemas.openxmlformats.org/officeDocument/2006/relationships/slideMaster" Target="../slideMasters/slideMaster4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tags" Target="../tags/tag213.xml"/><Relationship Id="rId7" Type="http://schemas.openxmlformats.org/officeDocument/2006/relationships/image" Target="../media/image16.png"/><Relationship Id="rId2" Type="http://schemas.openxmlformats.org/officeDocument/2006/relationships/tags" Target="../tags/tag212.xml"/><Relationship Id="rId1" Type="http://schemas.openxmlformats.org/officeDocument/2006/relationships/vmlDrawing" Target="../drawings/vmlDrawing207.vml"/><Relationship Id="rId6" Type="http://schemas.openxmlformats.org/officeDocument/2006/relationships/image" Target="../media/image2.emf"/><Relationship Id="rId5" Type="http://schemas.openxmlformats.org/officeDocument/2006/relationships/oleObject" Target="../embeddings/oleObject207.bin"/><Relationship Id="rId4" Type="http://schemas.openxmlformats.org/officeDocument/2006/relationships/slideMaster" Target="../slideMasters/slideMaster43.xml"/></Relationships>
</file>

<file path=ppt/slideLayouts/_rels/slideLayout341.xml.rels><?xml version="1.0" encoding="UTF-8" standalone="yes"?>
<Relationships xmlns="http://schemas.openxmlformats.org/package/2006/relationships"><Relationship Id="rId3" Type="http://schemas.openxmlformats.org/officeDocument/2006/relationships/tags" Target="../tags/tag215.xml"/><Relationship Id="rId7" Type="http://schemas.openxmlformats.org/officeDocument/2006/relationships/image" Target="../media/image11.emf"/><Relationship Id="rId2" Type="http://schemas.openxmlformats.org/officeDocument/2006/relationships/tags" Target="../tags/tag214.xml"/><Relationship Id="rId1" Type="http://schemas.openxmlformats.org/officeDocument/2006/relationships/vmlDrawing" Target="../drawings/vmlDrawing208.vml"/><Relationship Id="rId6" Type="http://schemas.openxmlformats.org/officeDocument/2006/relationships/oleObject" Target="../embeddings/oleObject208.bin"/><Relationship Id="rId5" Type="http://schemas.openxmlformats.org/officeDocument/2006/relationships/image" Target="../media/image18.jpg"/><Relationship Id="rId4" Type="http://schemas.openxmlformats.org/officeDocument/2006/relationships/slideMaster" Target="../slideMasters/slideMaster43.xml"/></Relationships>
</file>

<file path=ppt/slideLayouts/_rels/slideLayout342.xml.rels><?xml version="1.0" encoding="UTF-8" standalone="yes"?>
<Relationships xmlns="http://schemas.openxmlformats.org/package/2006/relationships"><Relationship Id="rId3" Type="http://schemas.openxmlformats.org/officeDocument/2006/relationships/tags" Target="../tags/tag217.xml"/><Relationship Id="rId7" Type="http://schemas.openxmlformats.org/officeDocument/2006/relationships/image" Target="../media/image11.emf"/><Relationship Id="rId2" Type="http://schemas.openxmlformats.org/officeDocument/2006/relationships/tags" Target="../tags/tag216.xml"/><Relationship Id="rId1" Type="http://schemas.openxmlformats.org/officeDocument/2006/relationships/vmlDrawing" Target="../drawings/vmlDrawing209.vml"/><Relationship Id="rId6" Type="http://schemas.openxmlformats.org/officeDocument/2006/relationships/oleObject" Target="../embeddings/oleObject209.bin"/><Relationship Id="rId5" Type="http://schemas.openxmlformats.org/officeDocument/2006/relationships/image" Target="../media/image19.png"/><Relationship Id="rId4" Type="http://schemas.openxmlformats.org/officeDocument/2006/relationships/slideMaster" Target="../slideMasters/slideMaster43.xml"/></Relationships>
</file>

<file path=ppt/slideLayouts/_rels/slideLayout343.xml.rels><?xml version="1.0" encoding="UTF-8" standalone="yes"?>
<Relationships xmlns="http://schemas.openxmlformats.org/package/2006/relationships"><Relationship Id="rId3" Type="http://schemas.openxmlformats.org/officeDocument/2006/relationships/tags" Target="../tags/tag219.xml"/><Relationship Id="rId7" Type="http://schemas.openxmlformats.org/officeDocument/2006/relationships/image" Target="../media/image20.png"/><Relationship Id="rId2" Type="http://schemas.openxmlformats.org/officeDocument/2006/relationships/tags" Target="../tags/tag218.xml"/><Relationship Id="rId1" Type="http://schemas.openxmlformats.org/officeDocument/2006/relationships/vmlDrawing" Target="../drawings/vmlDrawing210.vml"/><Relationship Id="rId6" Type="http://schemas.openxmlformats.org/officeDocument/2006/relationships/image" Target="../media/image11.emf"/><Relationship Id="rId5" Type="http://schemas.openxmlformats.org/officeDocument/2006/relationships/oleObject" Target="../embeddings/oleObject210.bin"/><Relationship Id="rId4" Type="http://schemas.openxmlformats.org/officeDocument/2006/relationships/slideMaster" Target="../slideMasters/slideMaster43.xml"/></Relationships>
</file>

<file path=ppt/slideLayouts/_rels/slideLayout344.xml.rels><?xml version="1.0" encoding="UTF-8" standalone="yes"?>
<Relationships xmlns="http://schemas.openxmlformats.org/package/2006/relationships"><Relationship Id="rId3" Type="http://schemas.openxmlformats.org/officeDocument/2006/relationships/tags" Target="../tags/tag221.xml"/><Relationship Id="rId2" Type="http://schemas.openxmlformats.org/officeDocument/2006/relationships/tags" Target="../tags/tag220.xml"/><Relationship Id="rId1" Type="http://schemas.openxmlformats.org/officeDocument/2006/relationships/vmlDrawing" Target="../drawings/vmlDrawing211.vml"/><Relationship Id="rId6" Type="http://schemas.openxmlformats.org/officeDocument/2006/relationships/image" Target="../media/image11.emf"/><Relationship Id="rId5" Type="http://schemas.openxmlformats.org/officeDocument/2006/relationships/oleObject" Target="../embeddings/oleObject211.bin"/><Relationship Id="rId4" Type="http://schemas.openxmlformats.org/officeDocument/2006/relationships/slideMaster" Target="../slideMasters/slideMaster4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3.xml"/><Relationship Id="rId1" Type="http://schemas.openxmlformats.org/officeDocument/2006/relationships/vmlDrawing" Target="../drawings/vmlDrawing2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3.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4.xml"/><Relationship Id="rId1" Type="http://schemas.openxmlformats.org/officeDocument/2006/relationships/vmlDrawing" Target="../drawings/vmlDrawing24.vml"/><Relationship Id="rId6" Type="http://schemas.openxmlformats.org/officeDocument/2006/relationships/image" Target="../media/image2.emf"/><Relationship Id="rId5" Type="http://schemas.openxmlformats.org/officeDocument/2006/relationships/oleObject" Target="../embeddings/oleObject24.bin"/><Relationship Id="rId4" Type="http://schemas.openxmlformats.org/officeDocument/2006/relationships/image" Target="../media/image5.jpe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25.xml"/><Relationship Id="rId1" Type="http://schemas.openxmlformats.org/officeDocument/2006/relationships/vmlDrawing" Target="../drawings/vmlDrawing25.vml"/><Relationship Id="rId6" Type="http://schemas.openxmlformats.org/officeDocument/2006/relationships/image" Target="../media/image2.emf"/><Relationship Id="rId5" Type="http://schemas.openxmlformats.org/officeDocument/2006/relationships/oleObject" Target="../embeddings/oleObject25.bin"/><Relationship Id="rId4" Type="http://schemas.openxmlformats.org/officeDocument/2006/relationships/image" Target="../media/image5.jpeg"/></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7.xml"/><Relationship Id="rId1" Type="http://schemas.openxmlformats.org/officeDocument/2006/relationships/vmlDrawing" Target="../drawings/vmlDrawing27.vml"/><Relationship Id="rId6" Type="http://schemas.openxmlformats.org/officeDocument/2006/relationships/image" Target="../media/image2.emf"/><Relationship Id="rId5" Type="http://schemas.openxmlformats.org/officeDocument/2006/relationships/oleObject" Target="../embeddings/oleObject27.bin"/><Relationship Id="rId4" Type="http://schemas.openxmlformats.org/officeDocument/2006/relationships/image" Target="../media/image5.jpe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8.xml"/><Relationship Id="rId1" Type="http://schemas.openxmlformats.org/officeDocument/2006/relationships/vmlDrawing" Target="../drawings/vmlDrawing2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28.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29.xml"/><Relationship Id="rId1" Type="http://schemas.openxmlformats.org/officeDocument/2006/relationships/vmlDrawing" Target="../drawings/vmlDrawing29.vml"/><Relationship Id="rId6" Type="http://schemas.openxmlformats.org/officeDocument/2006/relationships/image" Target="../media/image2.emf"/><Relationship Id="rId5" Type="http://schemas.openxmlformats.org/officeDocument/2006/relationships/oleObject" Target="../embeddings/oleObject29.bin"/><Relationship Id="rId4" Type="http://schemas.openxmlformats.org/officeDocument/2006/relationships/image" Target="../media/image5.jpeg"/></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30.xml"/><Relationship Id="rId1" Type="http://schemas.openxmlformats.org/officeDocument/2006/relationships/vmlDrawing" Target="../drawings/vmlDrawing30.vml"/><Relationship Id="rId6" Type="http://schemas.openxmlformats.org/officeDocument/2006/relationships/image" Target="../media/image2.emf"/><Relationship Id="rId5" Type="http://schemas.openxmlformats.org/officeDocument/2006/relationships/oleObject" Target="../embeddings/oleObject30.bin"/><Relationship Id="rId4" Type="http://schemas.openxmlformats.org/officeDocument/2006/relationships/image" Target="../media/image5.jpeg"/></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2.xml"/><Relationship Id="rId1" Type="http://schemas.openxmlformats.org/officeDocument/2006/relationships/vmlDrawing" Target="../drawings/vmlDrawing32.vml"/><Relationship Id="rId6" Type="http://schemas.openxmlformats.org/officeDocument/2006/relationships/image" Target="../media/image2.emf"/><Relationship Id="rId5" Type="http://schemas.openxmlformats.org/officeDocument/2006/relationships/oleObject" Target="../embeddings/oleObject32.bin"/><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3.xml"/><Relationship Id="rId1" Type="http://schemas.openxmlformats.org/officeDocument/2006/relationships/vmlDrawing" Target="../drawings/vmlDrawing3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3.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4.xml"/><Relationship Id="rId1" Type="http://schemas.openxmlformats.org/officeDocument/2006/relationships/vmlDrawing" Target="../drawings/vmlDrawing34.vml"/><Relationship Id="rId6" Type="http://schemas.openxmlformats.org/officeDocument/2006/relationships/image" Target="../media/image2.emf"/><Relationship Id="rId5" Type="http://schemas.openxmlformats.org/officeDocument/2006/relationships/oleObject" Target="../embeddings/oleObject34.bin"/><Relationship Id="rId4" Type="http://schemas.openxmlformats.org/officeDocument/2006/relationships/image" Target="../media/image5.jpeg"/></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35.xml"/><Relationship Id="rId1" Type="http://schemas.openxmlformats.org/officeDocument/2006/relationships/vmlDrawing" Target="../drawings/vmlDrawing35.vml"/><Relationship Id="rId6" Type="http://schemas.openxmlformats.org/officeDocument/2006/relationships/image" Target="../media/image2.emf"/><Relationship Id="rId5" Type="http://schemas.openxmlformats.org/officeDocument/2006/relationships/oleObject" Target="../embeddings/oleObject35.bin"/><Relationship Id="rId4" Type="http://schemas.openxmlformats.org/officeDocument/2006/relationships/image" Target="../media/image5.jpeg"/></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7.xml"/><Relationship Id="rId1" Type="http://schemas.openxmlformats.org/officeDocument/2006/relationships/vmlDrawing" Target="../drawings/vmlDrawing37.vml"/><Relationship Id="rId6" Type="http://schemas.openxmlformats.org/officeDocument/2006/relationships/image" Target="../media/image2.emf"/><Relationship Id="rId5" Type="http://schemas.openxmlformats.org/officeDocument/2006/relationships/oleObject" Target="../embeddings/oleObject37.bin"/><Relationship Id="rId4" Type="http://schemas.openxmlformats.org/officeDocument/2006/relationships/image" Target="../media/image5.jpe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4.vml"/><Relationship Id="rId6" Type="http://schemas.openxmlformats.org/officeDocument/2006/relationships/image" Target="../media/image2.emf"/><Relationship Id="rId5" Type="http://schemas.openxmlformats.org/officeDocument/2006/relationships/oleObject" Target="../embeddings/oleObject4.bin"/><Relationship Id="rId4" Type="http://schemas.openxmlformats.org/officeDocument/2006/relationships/image" Target="../media/image5.jpe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8.xml"/><Relationship Id="rId1" Type="http://schemas.openxmlformats.org/officeDocument/2006/relationships/vmlDrawing" Target="../drawings/vmlDrawing3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38.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39.xml"/><Relationship Id="rId1" Type="http://schemas.openxmlformats.org/officeDocument/2006/relationships/vmlDrawing" Target="../drawings/vmlDrawing39.vml"/><Relationship Id="rId6" Type="http://schemas.openxmlformats.org/officeDocument/2006/relationships/image" Target="../media/image2.emf"/><Relationship Id="rId5" Type="http://schemas.openxmlformats.org/officeDocument/2006/relationships/oleObject" Target="../embeddings/oleObject39.bin"/><Relationship Id="rId4" Type="http://schemas.openxmlformats.org/officeDocument/2006/relationships/image" Target="../media/image5.jpeg"/></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40.xml"/><Relationship Id="rId1" Type="http://schemas.openxmlformats.org/officeDocument/2006/relationships/vmlDrawing" Target="../drawings/vmlDrawing40.vml"/><Relationship Id="rId6" Type="http://schemas.openxmlformats.org/officeDocument/2006/relationships/image" Target="../media/image2.emf"/><Relationship Id="rId5" Type="http://schemas.openxmlformats.org/officeDocument/2006/relationships/oleObject" Target="../embeddings/oleObject40.bin"/><Relationship Id="rId4" Type="http://schemas.openxmlformats.org/officeDocument/2006/relationships/image" Target="../media/image5.jpeg"/></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2.xml"/><Relationship Id="rId1" Type="http://schemas.openxmlformats.org/officeDocument/2006/relationships/vmlDrawing" Target="../drawings/vmlDrawing42.vml"/><Relationship Id="rId6" Type="http://schemas.openxmlformats.org/officeDocument/2006/relationships/image" Target="../media/image2.emf"/><Relationship Id="rId5" Type="http://schemas.openxmlformats.org/officeDocument/2006/relationships/oleObject" Target="../embeddings/oleObject42.bin"/><Relationship Id="rId4" Type="http://schemas.openxmlformats.org/officeDocument/2006/relationships/image" Target="../media/image5.jpeg"/></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3.xml"/><Relationship Id="rId1" Type="http://schemas.openxmlformats.org/officeDocument/2006/relationships/vmlDrawing" Target="../drawings/vmlDrawing4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3.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4.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oleObject" Target="../embeddings/oleObject44.bin"/><Relationship Id="rId4" Type="http://schemas.openxmlformats.org/officeDocument/2006/relationships/image" Target="../media/image5.jpeg"/></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9.xml"/><Relationship Id="rId2" Type="http://schemas.openxmlformats.org/officeDocument/2006/relationships/tags" Target="../tags/tag45.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oleObject" Target="../embeddings/oleObject45.bin"/><Relationship Id="rId4" Type="http://schemas.openxmlformats.org/officeDocument/2006/relationships/image" Target="../media/image5.jpeg"/></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7.xml"/><Relationship Id="rId1" Type="http://schemas.openxmlformats.org/officeDocument/2006/relationships/vmlDrawing" Target="../drawings/vmlDrawing47.vml"/><Relationship Id="rId6" Type="http://schemas.openxmlformats.org/officeDocument/2006/relationships/image" Target="../media/image2.emf"/><Relationship Id="rId5" Type="http://schemas.openxmlformats.org/officeDocument/2006/relationships/oleObject" Target="../embeddings/oleObject47.bin"/><Relationship Id="rId4" Type="http://schemas.openxmlformats.org/officeDocument/2006/relationships/image" Target="../media/image5.jpeg"/></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8.xml"/><Relationship Id="rId1" Type="http://schemas.openxmlformats.org/officeDocument/2006/relationships/vmlDrawing" Target="../drawings/vmlDrawing4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48.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49.xml"/><Relationship Id="rId1" Type="http://schemas.openxmlformats.org/officeDocument/2006/relationships/vmlDrawing" Target="../drawings/vmlDrawing49.vml"/><Relationship Id="rId6" Type="http://schemas.openxmlformats.org/officeDocument/2006/relationships/image" Target="../media/image2.emf"/><Relationship Id="rId5" Type="http://schemas.openxmlformats.org/officeDocument/2006/relationships/oleObject" Target="../embeddings/oleObject49.bin"/><Relationship Id="rId4" Type="http://schemas.openxmlformats.org/officeDocument/2006/relationships/image" Target="../media/image5.jpeg"/></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5.vml"/><Relationship Id="rId6" Type="http://schemas.openxmlformats.org/officeDocument/2006/relationships/image" Target="../media/image2.emf"/><Relationship Id="rId5" Type="http://schemas.openxmlformats.org/officeDocument/2006/relationships/oleObject" Target="../embeddings/oleObject5.bin"/><Relationship Id="rId4" Type="http://schemas.openxmlformats.org/officeDocument/2006/relationships/image" Target="../media/image5.jpeg"/></Relationships>
</file>

<file path=ppt/slideLayouts/_rels/slideLayout80.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50.xml"/><Relationship Id="rId1" Type="http://schemas.openxmlformats.org/officeDocument/2006/relationships/vmlDrawing" Target="../drawings/vmlDrawing50.vml"/><Relationship Id="rId6" Type="http://schemas.openxmlformats.org/officeDocument/2006/relationships/image" Target="../media/image2.emf"/><Relationship Id="rId5" Type="http://schemas.openxmlformats.org/officeDocument/2006/relationships/oleObject" Target="../embeddings/oleObject50.bin"/><Relationship Id="rId4" Type="http://schemas.openxmlformats.org/officeDocument/2006/relationships/image" Target="../media/image5.jpeg"/></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2.xml"/><Relationship Id="rId1" Type="http://schemas.openxmlformats.org/officeDocument/2006/relationships/vmlDrawing" Target="../drawings/vmlDrawing52.vml"/><Relationship Id="rId6" Type="http://schemas.openxmlformats.org/officeDocument/2006/relationships/image" Target="../media/image2.emf"/><Relationship Id="rId5" Type="http://schemas.openxmlformats.org/officeDocument/2006/relationships/oleObject" Target="../embeddings/oleObject52.bin"/><Relationship Id="rId4" Type="http://schemas.openxmlformats.org/officeDocument/2006/relationships/image" Target="../media/image5.jpeg"/></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3.xml"/><Relationship Id="rId1" Type="http://schemas.openxmlformats.org/officeDocument/2006/relationships/vmlDrawing" Target="../drawings/vmlDrawing53.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3.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4.xml"/><Relationship Id="rId1" Type="http://schemas.openxmlformats.org/officeDocument/2006/relationships/vmlDrawing" Target="../drawings/vmlDrawing54.vml"/><Relationship Id="rId6" Type="http://schemas.openxmlformats.org/officeDocument/2006/relationships/image" Target="../media/image2.emf"/><Relationship Id="rId5" Type="http://schemas.openxmlformats.org/officeDocument/2006/relationships/oleObject" Target="../embeddings/oleObject54.bin"/><Relationship Id="rId4" Type="http://schemas.openxmlformats.org/officeDocument/2006/relationships/image" Target="../media/image5.jpeg"/></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55.xml"/><Relationship Id="rId1" Type="http://schemas.openxmlformats.org/officeDocument/2006/relationships/vmlDrawing" Target="../drawings/vmlDrawing55.vml"/><Relationship Id="rId6" Type="http://schemas.openxmlformats.org/officeDocument/2006/relationships/image" Target="../media/image2.emf"/><Relationship Id="rId5" Type="http://schemas.openxmlformats.org/officeDocument/2006/relationships/oleObject" Target="../embeddings/oleObject55.bin"/><Relationship Id="rId4" Type="http://schemas.openxmlformats.org/officeDocument/2006/relationships/image" Target="../media/image5.jpeg"/></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7.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oleObject" Target="../embeddings/oleObject57.bin"/><Relationship Id="rId4" Type="http://schemas.openxmlformats.org/officeDocument/2006/relationships/image" Target="../media/image5.jpeg"/></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7.xml"/><Relationship Id="rId1" Type="http://schemas.openxmlformats.org/officeDocument/2006/relationships/vmlDrawing" Target="../drawings/vmlDrawing7.vml"/><Relationship Id="rId6" Type="http://schemas.openxmlformats.org/officeDocument/2006/relationships/image" Target="../media/image2.emf"/><Relationship Id="rId5" Type="http://schemas.openxmlformats.org/officeDocument/2006/relationships/oleObject" Target="../embeddings/oleObject7.bin"/><Relationship Id="rId4" Type="http://schemas.openxmlformats.org/officeDocument/2006/relationships/image" Target="../media/image5.jpeg"/></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8.xml"/><Relationship Id="rId1" Type="http://schemas.openxmlformats.org/officeDocument/2006/relationships/vmlDrawing" Target="../drawings/vmlDrawing58.vml"/><Relationship Id="rId6" Type="http://schemas.openxmlformats.org/officeDocument/2006/relationships/image" Target="../media/image4.png"/><Relationship Id="rId5" Type="http://schemas.openxmlformats.org/officeDocument/2006/relationships/image" Target="../media/image2.emf"/><Relationship Id="rId4" Type="http://schemas.openxmlformats.org/officeDocument/2006/relationships/oleObject" Target="../embeddings/oleObject5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59.xml"/><Relationship Id="rId1" Type="http://schemas.openxmlformats.org/officeDocument/2006/relationships/vmlDrawing" Target="../drawings/vmlDrawing59.vml"/><Relationship Id="rId6" Type="http://schemas.openxmlformats.org/officeDocument/2006/relationships/image" Target="../media/image2.emf"/><Relationship Id="rId5" Type="http://schemas.openxmlformats.org/officeDocument/2006/relationships/oleObject" Target="../embeddings/oleObject59.bin"/><Relationship Id="rId4" Type="http://schemas.openxmlformats.org/officeDocument/2006/relationships/image" Target="../media/image5.jpeg"/></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60.xml"/><Relationship Id="rId1" Type="http://schemas.openxmlformats.org/officeDocument/2006/relationships/vmlDrawing" Target="../drawings/vmlDrawing60.vml"/><Relationship Id="rId6" Type="http://schemas.openxmlformats.org/officeDocument/2006/relationships/image" Target="../media/image2.emf"/><Relationship Id="rId5" Type="http://schemas.openxmlformats.org/officeDocument/2006/relationships/oleObject" Target="../embeddings/oleObject60.bin"/><Relationship Id="rId4" Type="http://schemas.openxmlformats.org/officeDocument/2006/relationships/image" Target="../media/image5.jpeg"/></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3.xml"/><Relationship Id="rId2" Type="http://schemas.openxmlformats.org/officeDocument/2006/relationships/tags" Target="../tags/tag62.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oleObject" Target="../embeddings/oleObject62.bin"/><Relationship Id="rId4" Type="http://schemas.openxmlformats.org/officeDocument/2006/relationships/image" Target="../media/image5.jpe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01782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36326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4082766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925654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06471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785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894742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51031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88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51551026"/>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3709224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01565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99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685282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64250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9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4410591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996969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6547909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0605115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967864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400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442069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68604851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990232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50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630588750"/>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84814876"/>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861489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60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0414354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08212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91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5736475"/>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92402514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08307353"/>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74651814"/>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127860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014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41971803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146605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11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7045872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64593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9192050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2630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1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464091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34465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52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617095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5353882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49277323"/>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51976459"/>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8404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628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90269283"/>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01584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73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87593200"/>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63346592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49053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83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89185475"/>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771731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14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779895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349660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26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8990238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1563590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730820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4933763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0716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42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02304973"/>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8152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34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401791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7385906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89028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44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7546575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399815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652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06826610"/>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8531277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075338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692410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28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1136459"/>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4733593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8880154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54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9374484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94377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857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33473116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8076904"/>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850290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95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4344098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95389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16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04689689"/>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976043310"/>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773840311"/>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9119008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9343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266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637929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4550791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187455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6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0250803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461761175"/>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127586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471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896602342"/>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414307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67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48488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400564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73986880"/>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9386576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630674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778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78507602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622698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88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16099090"/>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166053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72633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31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22554293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665619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98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15418037"/>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492938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290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03161034"/>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29560274"/>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9812755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0233636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43196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392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1223131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470036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49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18220046"/>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28161056"/>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5068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59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5820813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5235252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904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994363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26395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8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22046542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92150983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83848566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15012456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43917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007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624565225"/>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77367098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109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184208244"/>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509488105"/>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9086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21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7685993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300293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519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02363725"/>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587312888"/>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874449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71885342"/>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83282195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798731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621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02696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315842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723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24094023"/>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6176776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946769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82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293203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520204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133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14891832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293540172"/>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39295562"/>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1566748"/>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632186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235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2055095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178503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772992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338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841731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420622234"/>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279045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44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08639546"/>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3988624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747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177828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41768512"/>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53738469"/>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15194985"/>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256823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850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705493234"/>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538883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952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07483923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795526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42731504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50623889"/>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7294668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054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0493224"/>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217812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362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96138893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99837607"/>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497593360"/>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52696146"/>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9978943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64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335398173"/>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7033649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566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99240253"/>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37330801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396105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669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17036706"/>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601226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976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9022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268887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40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52360673"/>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740647218"/>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1237887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35887233"/>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778903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0787"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790430"/>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459476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181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37640146"/>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123036578"/>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32812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28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63538740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14366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590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7369903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607140535"/>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381108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14281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2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141214380"/>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383001102"/>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257468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6930"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524426266"/>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196620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795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18584662"/>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07424463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073397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89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744522536"/>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568378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204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241313218"/>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47085724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09853542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56910237"/>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741069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307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75139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624213"/>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2232509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09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57002845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7660646"/>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598982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51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46540610"/>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596084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819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748443883"/>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1081344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81206362"/>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925574977"/>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302533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921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9062613"/>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2984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024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189961678"/>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4413389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5424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45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08611569"/>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859220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12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25804510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00672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33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8857963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8159081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196769232"/>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56917459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62193227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535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48597697"/>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06411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638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8564350"/>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06406675"/>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5980019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74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91354046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78108031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047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932152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070142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49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355024099"/>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219235570"/>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8659521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517777535"/>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442293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150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270791299"/>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668181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252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10911486"/>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25132610"/>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412655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35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37275820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41956982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662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43701475"/>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70599073"/>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61842283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91076370"/>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58285521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806430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764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14936681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99669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866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281800447"/>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203631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2189226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969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0287585"/>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660569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276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857391912"/>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669949929"/>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81832503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03381880"/>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8978466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378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4475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602000255"/>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462492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481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914446694"/>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8844177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253847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83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6955967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2673810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890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69462240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462855446"/>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3797678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33018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128652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993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34483283"/>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34800751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095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32986915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968696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819610209"/>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95929639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197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035553164"/>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805586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05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77035884"/>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608211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01710698"/>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686957845"/>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0324585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607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11858944"/>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949038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709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50266295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76083212"/>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490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812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90801091"/>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1190"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209585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8388238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523"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89496815"/>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764894986"/>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734188006"/>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729411595"/>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2214"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072862073"/>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3238"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0449962"/>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936796144"/>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28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989404817"/>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4045716"/>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098509053"/>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87567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76853884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1378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5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0111403"/>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6310"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99745870"/>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7334"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latin typeface="FZZhunYuan-M02S"/>
                <a:cs typeface="FZZhunYuan-M02S"/>
              </a:rPr>
              <a:t>www.sidel.com</a:t>
            </a:r>
            <a:endParaRPr lang="zh-CN" alt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latin typeface="FZZhunYuan-M02S"/>
                <a:cs typeface="FZZhunYuan-M02S"/>
              </a:rPr>
              <a:t>版权所有。未经出版商事先许可，严禁部分或全文复制本出版物，或以电子版形式分发。 </a:t>
            </a:r>
          </a:p>
        </p:txBody>
      </p:sp>
    </p:spTree>
    <p:extLst>
      <p:ext uri="{BB962C8B-B14F-4D97-AF65-F5344CB8AC3E}">
        <p14:creationId xmlns:p14="http://schemas.microsoft.com/office/powerpoint/2010/main" val="3672904210"/>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564139191"/>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9382"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32096944"/>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586978593"/>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427760045"/>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22555328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0406"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140573861"/>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1430"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endParaRPr lang="fr-FR"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Tous droits réservés. Aucune partie de la présente publication ne peut être reproduite ou diffusée électroniquement sans autorisation préalable de l’éditeur. </a:t>
            </a:r>
          </a:p>
        </p:txBody>
      </p:sp>
    </p:spTree>
    <p:extLst>
      <p:ext uri="{BB962C8B-B14F-4D97-AF65-F5344CB8AC3E}">
        <p14:creationId xmlns:p14="http://schemas.microsoft.com/office/powerpoint/2010/main" val="594151042"/>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9293482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1834255090"/>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3478"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017789094"/>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59106935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306310647"/>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098689222"/>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4502" name="think-cell Folie" r:id="rId4" imgW="360" imgH="360" progId="">
                  <p:embed/>
                </p:oleObj>
              </mc:Choice>
              <mc:Fallback>
                <p:oleObj name="think-cell Folie" r:id="rId4" imgW="360" imgH="360" progId="">
                  <p:embed/>
                  <p:pic>
                    <p:nvPicPr>
                      <p:cNvPr id="2" name="Object 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3947358930"/>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5526" name="think-cell Folie" r:id="rId5" imgW="360" imgH="360" progId="">
                  <p:embed/>
                </p:oleObj>
              </mc:Choice>
              <mc:Fallback>
                <p:oleObj name="think-cell Folie" r:id="rId5" imgW="360" imgH="360" progId="">
                  <p:embed/>
                  <p:pic>
                    <p:nvPicPr>
                      <p:cNvPr id="2"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www.sidel.es</a:t>
            </a:r>
            <a:endParaRPr lang="es-ES" sz="1000" b="1" dirty="0">
              <a:solidFill>
                <a:srgbClr val="FFFFFF"/>
              </a:solidFill>
            </a:endParaRP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Todos los derechos reservados Ninguna parte de esta publicación puede ser reproducida </a:t>
            </a:r>
            <a:br>
              <a:rPr>
                <a:solidFill>
                  <a:srgbClr val="000000"/>
                </a:solidFill>
              </a:rPr>
            </a:br>
            <a:r>
              <a:rPr lang="en-GB" sz="800" dirty="0">
                <a:solidFill>
                  <a:srgbClr val="FFFFFF"/>
                </a:solidFill>
              </a:rPr>
              <a:t>o distribuida electrónicamente sin la previa autorización del editor. </a:t>
            </a:r>
          </a:p>
        </p:txBody>
      </p:sp>
    </p:spTree>
    <p:extLst>
      <p:ext uri="{BB962C8B-B14F-4D97-AF65-F5344CB8AC3E}">
        <p14:creationId xmlns:p14="http://schemas.microsoft.com/office/powerpoint/2010/main" val="31045721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29688816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pic>
        <p:nvPicPr>
          <p:cNvPr id="4" name="Picture 2" descr="title_01">
            <a:extLst>
              <a:ext uri="{FF2B5EF4-FFF2-40B4-BE49-F238E27FC236}">
                <a16:creationId xmlns:a16="http://schemas.microsoft.com/office/drawing/2014/main" id="{7D1B305A-C54D-4703-B53A-7864837F4E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638" y="-11113"/>
            <a:ext cx="9185276" cy="688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3"/>
          <p:cNvSpPr>
            <a:spLocks noGrp="1" noChangeArrowheads="1"/>
          </p:cNvSpPr>
          <p:nvPr>
            <p:ph type="ctrTitle"/>
          </p:nvPr>
        </p:nvSpPr>
        <p:spPr>
          <a:xfrm>
            <a:off x="1008063" y="323850"/>
            <a:ext cx="7704137" cy="1917700"/>
          </a:xfrm>
        </p:spPr>
        <p:txBody>
          <a:bodyPr anchor="t"/>
          <a:lstStyle>
            <a:lvl1pPr>
              <a:defRPr sz="3600">
                <a:solidFill>
                  <a:srgbClr val="000099"/>
                </a:solidFill>
              </a:defRPr>
            </a:lvl1pPr>
          </a:lstStyle>
          <a:p>
            <a:r>
              <a:rPr lang="en-US"/>
              <a:t>Title Master</a:t>
            </a:r>
          </a:p>
        </p:txBody>
      </p:sp>
      <p:sp>
        <p:nvSpPr>
          <p:cNvPr id="5124" name="Rectangle 4"/>
          <p:cNvSpPr>
            <a:spLocks noGrp="1" noChangeArrowheads="1"/>
          </p:cNvSpPr>
          <p:nvPr>
            <p:ph type="subTitle" idx="1"/>
          </p:nvPr>
        </p:nvSpPr>
        <p:spPr>
          <a:xfrm>
            <a:off x="1008063" y="2338388"/>
            <a:ext cx="7704137" cy="3395662"/>
          </a:xfrm>
        </p:spPr>
        <p:txBody>
          <a:bodyPr/>
          <a:lstStyle>
            <a:lvl1pPr marL="0" indent="0">
              <a:buFontTx/>
              <a:buNone/>
              <a:defRPr sz="2400">
                <a:solidFill>
                  <a:schemeClr val="folHlink"/>
                </a:solidFill>
              </a:defRPr>
            </a:lvl1pPr>
          </a:lstStyle>
          <a:p>
            <a:r>
              <a:rPr lang="en-US"/>
              <a:t>Subtitle Master</a:t>
            </a:r>
          </a:p>
        </p:txBody>
      </p:sp>
    </p:spTree>
    <p:extLst>
      <p:ext uri="{BB962C8B-B14F-4D97-AF65-F5344CB8AC3E}">
        <p14:creationId xmlns:p14="http://schemas.microsoft.com/office/powerpoint/2010/main" val="2917777098"/>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F7A507EA-8091-47B8-A910-010209118781}"/>
              </a:ext>
            </a:extLst>
          </p:cNvPr>
          <p:cNvSpPr>
            <a:spLocks noGrp="1"/>
          </p:cNvSpPr>
          <p:nvPr>
            <p:ph type="sldNum" sz="quarter" idx="10"/>
          </p:nvPr>
        </p:nvSpPr>
        <p:spPr/>
        <p:txBody>
          <a:bodyPr/>
          <a:lstStyle>
            <a:lvl1pPr>
              <a:defRPr/>
            </a:lvl1pPr>
          </a:lstStyle>
          <a:p>
            <a:r>
              <a:rPr lang="de-CH" altLang="en-US"/>
              <a:t>Page </a:t>
            </a:r>
            <a:fld id="{81A57CD9-F4FD-4AA0-AC77-897FAFDE5F25}"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161587395"/>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a:t>Fare clic per modificare stili del testo dello schema</a:t>
            </a:r>
          </a:p>
        </p:txBody>
      </p:sp>
      <p:sp>
        <p:nvSpPr>
          <p:cNvPr id="4" name="Segnaposto numero diapositiva 3">
            <a:extLst>
              <a:ext uri="{FF2B5EF4-FFF2-40B4-BE49-F238E27FC236}">
                <a16:creationId xmlns:a16="http://schemas.microsoft.com/office/drawing/2014/main" id="{FAEAE4A8-28BA-4CF8-9CAD-F25C7B31AE32}"/>
              </a:ext>
            </a:extLst>
          </p:cNvPr>
          <p:cNvSpPr>
            <a:spLocks noGrp="1"/>
          </p:cNvSpPr>
          <p:nvPr>
            <p:ph type="sldNum" sz="quarter" idx="10"/>
          </p:nvPr>
        </p:nvSpPr>
        <p:spPr/>
        <p:txBody>
          <a:bodyPr/>
          <a:lstStyle>
            <a:lvl1pPr>
              <a:defRPr/>
            </a:lvl1pPr>
          </a:lstStyle>
          <a:p>
            <a:r>
              <a:rPr lang="de-CH" altLang="en-US"/>
              <a:t>Page </a:t>
            </a:r>
            <a:fld id="{322BF480-6DA9-479F-84F8-B32C3E4BC90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6406036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1122888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57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72786337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647700" y="1484313"/>
            <a:ext cx="3919538"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719638" y="1484313"/>
            <a:ext cx="3921125" cy="4500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numero diapositiva 4">
            <a:extLst>
              <a:ext uri="{FF2B5EF4-FFF2-40B4-BE49-F238E27FC236}">
                <a16:creationId xmlns:a16="http://schemas.microsoft.com/office/drawing/2014/main" id="{8417EA59-6C0F-4BC1-A494-E1F7B1C7A9D7}"/>
              </a:ext>
            </a:extLst>
          </p:cNvPr>
          <p:cNvSpPr>
            <a:spLocks noGrp="1"/>
          </p:cNvSpPr>
          <p:nvPr>
            <p:ph type="sldNum" sz="quarter" idx="10"/>
          </p:nvPr>
        </p:nvSpPr>
        <p:spPr/>
        <p:txBody>
          <a:bodyPr/>
          <a:lstStyle>
            <a:lvl1pPr>
              <a:defRPr/>
            </a:lvl1pPr>
          </a:lstStyle>
          <a:p>
            <a:r>
              <a:rPr lang="de-CH" altLang="en-US"/>
              <a:t>Page </a:t>
            </a:r>
            <a:fld id="{5881DB66-7960-45AC-BAB5-19AFAD992D5A}"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3459233157"/>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numero diapositiva 6">
            <a:extLst>
              <a:ext uri="{FF2B5EF4-FFF2-40B4-BE49-F238E27FC236}">
                <a16:creationId xmlns:a16="http://schemas.microsoft.com/office/drawing/2014/main" id="{976BFB7D-038A-48AF-87CB-8AA33E8B5231}"/>
              </a:ext>
            </a:extLst>
          </p:cNvPr>
          <p:cNvSpPr>
            <a:spLocks noGrp="1"/>
          </p:cNvSpPr>
          <p:nvPr>
            <p:ph type="sldNum" sz="quarter" idx="10"/>
          </p:nvPr>
        </p:nvSpPr>
        <p:spPr/>
        <p:txBody>
          <a:bodyPr/>
          <a:lstStyle>
            <a:lvl1pPr>
              <a:defRPr/>
            </a:lvl1pPr>
          </a:lstStyle>
          <a:p>
            <a:r>
              <a:rPr lang="de-CH" altLang="en-US"/>
              <a:t>Page </a:t>
            </a:r>
            <a:fld id="{E9C06D52-FA8A-4FF2-8414-788421EFAB79}"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92962108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numero diapositiva 2">
            <a:extLst>
              <a:ext uri="{FF2B5EF4-FFF2-40B4-BE49-F238E27FC236}">
                <a16:creationId xmlns:a16="http://schemas.microsoft.com/office/drawing/2014/main" id="{19C5B11E-5D05-4BBE-A851-3F909E591CE0}"/>
              </a:ext>
            </a:extLst>
          </p:cNvPr>
          <p:cNvSpPr>
            <a:spLocks noGrp="1"/>
          </p:cNvSpPr>
          <p:nvPr>
            <p:ph type="sldNum" sz="quarter" idx="10"/>
          </p:nvPr>
        </p:nvSpPr>
        <p:spPr/>
        <p:txBody>
          <a:bodyPr/>
          <a:lstStyle>
            <a:lvl1pPr>
              <a:defRPr/>
            </a:lvl1pPr>
          </a:lstStyle>
          <a:p>
            <a:r>
              <a:rPr lang="de-CH" altLang="en-US"/>
              <a:t>Page </a:t>
            </a:r>
            <a:fld id="{C6A17AD7-48FE-4E8F-9B22-BC9D40AA1503}"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04011298"/>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numero diapositiva 1">
            <a:extLst>
              <a:ext uri="{FF2B5EF4-FFF2-40B4-BE49-F238E27FC236}">
                <a16:creationId xmlns:a16="http://schemas.microsoft.com/office/drawing/2014/main" id="{5719395A-83F9-4D56-823C-76EFF408BFD8}"/>
              </a:ext>
            </a:extLst>
          </p:cNvPr>
          <p:cNvSpPr>
            <a:spLocks noGrp="1"/>
          </p:cNvSpPr>
          <p:nvPr>
            <p:ph type="sldNum" sz="quarter" idx="10"/>
          </p:nvPr>
        </p:nvSpPr>
        <p:spPr/>
        <p:txBody>
          <a:bodyPr/>
          <a:lstStyle>
            <a:lvl1pPr>
              <a:defRPr/>
            </a:lvl1pPr>
          </a:lstStyle>
          <a:p>
            <a:r>
              <a:rPr lang="de-CH" altLang="en-US"/>
              <a:t>Page </a:t>
            </a:r>
            <a:fld id="{6C9C946E-1AAB-4B5F-9553-20DB1E45676D}"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1689033284"/>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F91C78D6-7B7A-4E8D-8E26-09049E7BC378}"/>
              </a:ext>
            </a:extLst>
          </p:cNvPr>
          <p:cNvSpPr>
            <a:spLocks noGrp="1"/>
          </p:cNvSpPr>
          <p:nvPr>
            <p:ph type="sldNum" sz="quarter" idx="10"/>
          </p:nvPr>
        </p:nvSpPr>
        <p:spPr/>
        <p:txBody>
          <a:bodyPr/>
          <a:lstStyle>
            <a:lvl1pPr>
              <a:defRPr/>
            </a:lvl1pPr>
          </a:lstStyle>
          <a:p>
            <a:r>
              <a:rPr lang="de-CH" altLang="en-US"/>
              <a:t>Page </a:t>
            </a:r>
            <a:fld id="{E5E57124-774E-4368-A025-E68701BDDD82}"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97714973"/>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numero diapositiva 4">
            <a:extLst>
              <a:ext uri="{FF2B5EF4-FFF2-40B4-BE49-F238E27FC236}">
                <a16:creationId xmlns:a16="http://schemas.microsoft.com/office/drawing/2014/main" id="{A8B7B15F-99DF-4DEC-B12B-C80773F292ED}"/>
              </a:ext>
            </a:extLst>
          </p:cNvPr>
          <p:cNvSpPr>
            <a:spLocks noGrp="1"/>
          </p:cNvSpPr>
          <p:nvPr>
            <p:ph type="sldNum" sz="quarter" idx="10"/>
          </p:nvPr>
        </p:nvSpPr>
        <p:spPr/>
        <p:txBody>
          <a:bodyPr/>
          <a:lstStyle>
            <a:lvl1pPr>
              <a:defRPr/>
            </a:lvl1pPr>
          </a:lstStyle>
          <a:p>
            <a:r>
              <a:rPr lang="de-CH" altLang="en-US"/>
              <a:t>Page </a:t>
            </a:r>
            <a:fld id="{410C3B33-ADD1-47BB-AB88-B8C39AF5E7FC}"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323070425"/>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E66A4A39-8BE1-4527-8165-13F5E1575B31}"/>
              </a:ext>
            </a:extLst>
          </p:cNvPr>
          <p:cNvSpPr>
            <a:spLocks noGrp="1"/>
          </p:cNvSpPr>
          <p:nvPr>
            <p:ph type="sldNum" sz="quarter" idx="10"/>
          </p:nvPr>
        </p:nvSpPr>
        <p:spPr/>
        <p:txBody>
          <a:bodyPr/>
          <a:lstStyle>
            <a:lvl1pPr>
              <a:defRPr/>
            </a:lvl1pPr>
          </a:lstStyle>
          <a:p>
            <a:r>
              <a:rPr lang="de-CH" altLang="en-US"/>
              <a:t>Page </a:t>
            </a:r>
            <a:fld id="{93ED80FF-DEF7-48B9-AA56-A15710C209D1}"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4070078786"/>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43688" y="333375"/>
            <a:ext cx="1997075" cy="5651500"/>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647700" y="333375"/>
            <a:ext cx="5843588" cy="5651500"/>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numero diapositiva 3">
            <a:extLst>
              <a:ext uri="{FF2B5EF4-FFF2-40B4-BE49-F238E27FC236}">
                <a16:creationId xmlns:a16="http://schemas.microsoft.com/office/drawing/2014/main" id="{88817CAB-0805-4D6A-91BC-E089A1DF8A30}"/>
              </a:ext>
            </a:extLst>
          </p:cNvPr>
          <p:cNvSpPr>
            <a:spLocks noGrp="1"/>
          </p:cNvSpPr>
          <p:nvPr>
            <p:ph type="sldNum" sz="quarter" idx="10"/>
          </p:nvPr>
        </p:nvSpPr>
        <p:spPr/>
        <p:txBody>
          <a:bodyPr/>
          <a:lstStyle>
            <a:lvl1pPr>
              <a:defRPr/>
            </a:lvl1pPr>
          </a:lstStyle>
          <a:p>
            <a:r>
              <a:rPr lang="de-CH" altLang="en-US"/>
              <a:t>Page </a:t>
            </a:r>
            <a:fld id="{D6B51C14-B36B-41C8-ADE3-3B22BEDA9ADB}" type="slidenum">
              <a:rPr lang="de-CH" altLang="en-US"/>
              <a:pPr/>
              <a:t>‹#›</a:t>
            </a:fld>
            <a:endParaRPr lang="de-CH" altLang="en-US" b="0">
              <a:solidFill>
                <a:srgbClr val="231F20"/>
              </a:solidFill>
            </a:endParaRPr>
          </a:p>
        </p:txBody>
      </p:sp>
    </p:spTree>
    <p:extLst>
      <p:ext uri="{BB962C8B-B14F-4D97-AF65-F5344CB8AC3E}">
        <p14:creationId xmlns:p14="http://schemas.microsoft.com/office/powerpoint/2010/main" val="2734068833"/>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showMasterSp="0" preserve="1" userDrawn="1">
  <p:cSld name="Cover slide">
    <p:bg>
      <p:bgPr>
        <a:solidFill>
          <a:schemeClr val="bg1"/>
        </a:solidFill>
        <a:effectLst/>
      </p:bgPr>
    </p:bg>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8965"/>
            <a:ext cx="9144000" cy="6858000"/>
            <a:chOff x="1723" y="0"/>
            <a:chExt cx="683" cy="4179"/>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21" name="Rectangle 12"/>
            <p:cNvSpPr>
              <a:spLocks noChangeArrowheads="1"/>
            </p:cNvSpPr>
            <p:nvPr/>
          </p:nvSpPr>
          <p:spPr bwMode="auto">
            <a:xfrm rot="10800000">
              <a:off x="1723" y="2235"/>
              <a:ext cx="683" cy="1944"/>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7573"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54050" y="599645"/>
            <a:ext cx="7965324"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156101"/>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dirty="0"/>
              <a:t>Click to edit Master text styles</a:t>
            </a:r>
          </a:p>
        </p:txBody>
      </p:sp>
      <p:pic>
        <p:nvPicPr>
          <p:cNvPr id="13" name="Picture 19"/>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sp>
        <p:nvSpPr>
          <p:cNvPr id="17" name="Title 1"/>
          <p:cNvSpPr>
            <a:spLocks/>
          </p:cNvSpPr>
          <p:nvPr userDrawn="1"/>
        </p:nvSpPr>
        <p:spPr bwMode="gray">
          <a:xfrm>
            <a:off x="631074" y="6476331"/>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buFontTx/>
              <a:buNone/>
            </a:pPr>
            <a:r>
              <a:rPr lang="en-GB" sz="1000" b="1" noProof="0" dirty="0" err="1">
                <a:solidFill>
                  <a:srgbClr val="FFFFFF"/>
                </a:solidFill>
              </a:rPr>
              <a:t>sidel.com</a:t>
            </a:r>
            <a:endParaRPr lang="en-GB" sz="1000" b="1" noProof="0" dirty="0">
              <a:solidFill>
                <a:srgbClr val="FFFFFF"/>
              </a:solidFill>
            </a:endParaRPr>
          </a:p>
        </p:txBody>
      </p:sp>
    </p:spTree>
    <p:extLst>
      <p:ext uri="{BB962C8B-B14F-4D97-AF65-F5344CB8AC3E}">
        <p14:creationId xmlns:p14="http://schemas.microsoft.com/office/powerpoint/2010/main" val="38390454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Tree>
    <p:extLst>
      <p:ext uri="{BB962C8B-B14F-4D97-AF65-F5344CB8AC3E}">
        <p14:creationId xmlns:p14="http://schemas.microsoft.com/office/powerpoint/2010/main" val="14769847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84933591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64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57886395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a:prstGeom prst="rect">
            <a:avLst/>
          </a:prstGeom>
        </p:spPr>
        <p:txBody>
          <a:bodyPr/>
          <a:lstStyle>
            <a:lvl1pPr>
              <a:defRPr/>
            </a:lvl1pPr>
          </a:lstStyle>
          <a:p>
            <a:r>
              <a:rPr lang="en-GB" dirty="0"/>
              <a:t>Click to edit master title style</a:t>
            </a:r>
          </a:p>
        </p:txBody>
      </p:sp>
      <p:sp>
        <p:nvSpPr>
          <p:cNvPr id="4" name="Inhaltsplatzhalter 3"/>
          <p:cNvSpPr>
            <a:spLocks noGrp="1"/>
          </p:cNvSpPr>
          <p:nvPr>
            <p:ph sz="quarter" idx="10" hasCustomPrompt="1"/>
          </p:nvPr>
        </p:nvSpPr>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213942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1.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516847"/>
          </a:xfrm>
          <a:prstGeom prst="rect">
            <a:avLst/>
          </a:prstGeom>
        </p:spPr>
        <p:txBody>
          <a:bodyPr/>
          <a:lstStyle>
            <a:lvl1pPr>
              <a:defRPr/>
            </a:lvl1pPr>
          </a:lstStyle>
          <a:p>
            <a:r>
              <a:rPr lang="en-GB" dirty="0"/>
              <a:t>Click to edit master title style</a:t>
            </a:r>
          </a:p>
        </p:txBody>
      </p:sp>
      <p:sp>
        <p:nvSpPr>
          <p:cNvPr id="9" name="Text Placeholder 8"/>
          <p:cNvSpPr>
            <a:spLocks noGrp="1"/>
          </p:cNvSpPr>
          <p:nvPr>
            <p:ph type="body" sz="quarter" idx="10" hasCustomPrompt="1"/>
          </p:nvPr>
        </p:nvSpPr>
        <p:spPr>
          <a:xfrm>
            <a:off x="648000" y="864160"/>
            <a:ext cx="7997825" cy="353943"/>
          </a:xfrm>
          <a:prstGeom prst="rect">
            <a:avLst/>
          </a:prstGeom>
        </p:spPr>
        <p:txBody>
          <a:bodyPr>
            <a:spAutoFit/>
          </a:bodyPr>
          <a:lstStyle>
            <a:lvl1pPr>
              <a:defRPr lang="fr-FR" sz="2300" b="1" cap="none" baseline="0" noProof="1" dirty="0" smtClean="0">
                <a:solidFill>
                  <a:srgbClr val="003382"/>
                </a:solidFill>
                <a:effectLst/>
                <a:latin typeface="+mj-lt"/>
                <a:ea typeface="+mj-ea"/>
                <a:cs typeface="+mj-cs"/>
              </a:defRPr>
            </a:lvl1pPr>
          </a:lstStyle>
          <a:p>
            <a:pPr lvl="0"/>
            <a:r>
              <a:rPr lang="en-US" dirty="0"/>
              <a:t>Click to edit Master text styles</a:t>
            </a:r>
          </a:p>
        </p:txBody>
      </p:sp>
      <p:sp>
        <p:nvSpPr>
          <p:cNvPr id="5" name="Inhaltsplatzhalter 3"/>
          <p:cNvSpPr>
            <a:spLocks noGrp="1"/>
          </p:cNvSpPr>
          <p:nvPr>
            <p:ph sz="quarter" idx="11" hasCustomPrompt="1"/>
          </p:nvPr>
        </p:nvSpPr>
        <p:spPr>
          <a:xfrm>
            <a:off x="648000" y="1485900"/>
            <a:ext cx="8065788" cy="4408488"/>
          </a:xfrm>
        </p:spPr>
        <p:txBody>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1813758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2.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8597" name="think-cell Folie" r:id="rId4" imgW="270" imgH="270" progId="TCLayout.ActiveDocument.1">
                  <p:embed/>
                </p:oleObj>
              </mc:Choice>
              <mc:Fallback>
                <p:oleObj name="think-cell Foli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9603"/>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1044947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3.xml><?xml version="1.0" encoding="utf-8"?>
<p:sldLayout xmlns:a="http://schemas.openxmlformats.org/drawingml/2006/main" xmlns:r="http://schemas.openxmlformats.org/officeDocument/2006/relationships" xmlns:p="http://schemas.openxmlformats.org/presentationml/2006/main" showMasterSp="0" preserve="1" userDrawn="1">
  <p:cSld name="1_Breaker slide">
    <p:bg>
      <p:bgPr>
        <a:solidFill>
          <a:schemeClr val="bg1"/>
        </a:solidFill>
        <a:effectLst/>
      </p:bgPr>
    </p:bg>
    <p:spTree>
      <p:nvGrpSpPr>
        <p:cNvPr id="1" name=""/>
        <p:cNvGrpSpPr/>
        <p:nvPr/>
      </p:nvGrpSpPr>
      <p:grpSpPr>
        <a:xfrm>
          <a:off x="0" y="0"/>
          <a:ext cx="0" cy="0"/>
          <a:chOff x="0" y="0"/>
          <a:chExt cx="0" cy="0"/>
        </a:xfrm>
      </p:grpSpPr>
      <p:pic>
        <p:nvPicPr>
          <p:cNvPr id="9" name="Picture 3"/>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9621"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590638"/>
            <a:ext cx="7988300" cy="1557337"/>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rgbClr val="00338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hasCustomPrompt="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rgbClr val="003382"/>
                </a:solidFill>
              </a:defRPr>
            </a:lvl1pPr>
          </a:lstStyle>
          <a:p>
            <a:pPr lvl="0"/>
            <a:r>
              <a:rPr lang="en-GB" dirty="0"/>
              <a:t>Click to edit Master text styles</a:t>
            </a:r>
          </a:p>
        </p:txBody>
      </p:sp>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grpSp>
        <p:nvGrpSpPr>
          <p:cNvPr id="18" name="Group 7"/>
          <p:cNvGrpSpPr>
            <a:grpSpLocks/>
          </p:cNvGrpSpPr>
          <p:nvPr userDrawn="1"/>
        </p:nvGrpSpPr>
        <p:grpSpPr bwMode="auto">
          <a:xfrm>
            <a:off x="7777158" y="6526208"/>
            <a:ext cx="863600" cy="236537"/>
            <a:chOff x="1005" y="1644"/>
            <a:chExt cx="3749" cy="1030"/>
          </a:xfrm>
        </p:grpSpPr>
        <p:sp>
          <p:nvSpPr>
            <p:cNvPr id="19"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0"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21"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Tree>
    <p:extLst>
      <p:ext uri="{BB962C8B-B14F-4D97-AF65-F5344CB8AC3E}">
        <p14:creationId xmlns:p14="http://schemas.microsoft.com/office/powerpoint/2010/main" val="289223349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4.xml><?xml version="1.0" encoding="utf-8"?>
<p:sldLayout xmlns:a="http://schemas.openxmlformats.org/drawingml/2006/main" xmlns:r="http://schemas.openxmlformats.org/officeDocument/2006/relationships" xmlns:p="http://schemas.openxmlformats.org/presentationml/2006/main" showMasterSp="0" preserve="1" userDrawn="1">
  <p:cSld name="Last slide">
    <p:bg>
      <p:bgPr>
        <a:solidFill>
          <a:schemeClr val="bg1"/>
        </a:solidFill>
        <a:effectLst/>
      </p:bgPr>
    </p:bg>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cs typeface="+mn-cs"/>
              </a:endParaRPr>
            </a:p>
          </p:txBody>
        </p:sp>
        <p:sp>
          <p:nvSpPr>
            <p:cNvPr id="17" name="Rectangle 12"/>
            <p:cNvSpPr>
              <a:spLocks noChangeArrowheads="1"/>
            </p:cNvSpPr>
            <p:nvPr/>
          </p:nvSpPr>
          <p:spPr bwMode="auto">
            <a:xfrm rot="10800000">
              <a:off x="1723" y="2235"/>
              <a:ext cx="683" cy="2085"/>
            </a:xfrm>
            <a:prstGeom prst="rect">
              <a:avLst/>
            </a:prstGeom>
            <a:grpFill/>
            <a:ln w="12700">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cs typeface="+mn-cs"/>
              </a:endParaRPr>
            </a:p>
          </p:txBody>
        </p:sp>
      </p:grpSp>
      <p:pic>
        <p:nvPicPr>
          <p:cNvPr id="19" name="Picture 19"/>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0645"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7" name="Title 1"/>
          <p:cNvSpPr>
            <a:spLocks/>
          </p:cNvSpPr>
          <p:nvPr userDrawn="1"/>
        </p:nvSpPr>
        <p:spPr bwMode="gray">
          <a:xfrm>
            <a:off x="641567" y="6484352"/>
            <a:ext cx="591546"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1000" b="1" dirty="0" err="1">
                <a:solidFill>
                  <a:srgbClr val="FFFFFF"/>
                </a:solidFill>
              </a:rPr>
              <a:t>sidel.com</a:t>
            </a:r>
            <a:endParaRPr lang="en-GB" sz="1000" b="1" dirty="0">
              <a:solidFill>
                <a:srgbClr val="FFFFFF"/>
              </a:solidFill>
            </a:endParaRPr>
          </a:p>
        </p:txBody>
      </p:sp>
      <p:sp>
        <p:nvSpPr>
          <p:cNvPr id="20" name="Title 1"/>
          <p:cNvSpPr>
            <a:spLocks/>
          </p:cNvSpPr>
          <p:nvPr userDrawn="1"/>
        </p:nvSpPr>
        <p:spPr bwMode="gray">
          <a:xfrm>
            <a:off x="650875" y="6204036"/>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l" eaLnBrk="0" hangingPunct="0">
              <a:buFontTx/>
              <a:buNone/>
            </a:pPr>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
        <p:nvSpPr>
          <p:cNvPr id="11" name="Rectangle 2"/>
          <p:cNvSpPr txBox="1">
            <a:spLocks noChangeArrowheads="1"/>
          </p:cNvSpPr>
          <p:nvPr userDrawn="1"/>
        </p:nvSpPr>
        <p:spPr>
          <a:xfrm>
            <a:off x="647700" y="1510225"/>
            <a:ext cx="7988300" cy="155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a:lstStyle>
          <a:p>
            <a:r>
              <a:rPr lang="en-GB" sz="4000" dirty="0">
                <a:solidFill>
                  <a:srgbClr val="003382"/>
                </a:solidFill>
              </a:rPr>
              <a:t>Thank you!</a:t>
            </a:r>
          </a:p>
        </p:txBody>
      </p:sp>
      <p:sp>
        <p:nvSpPr>
          <p:cNvPr id="3" name="ZoneTexte 2"/>
          <p:cNvSpPr txBox="1"/>
          <p:nvPr userDrawn="1"/>
        </p:nvSpPr>
        <p:spPr>
          <a:xfrm>
            <a:off x="7605713" y="760503"/>
            <a:ext cx="1108075" cy="5062922"/>
          </a:xfrm>
          <a:prstGeom prst="rect">
            <a:avLst/>
          </a:prstGeom>
          <a:noFill/>
        </p:spPr>
        <p:txBody>
          <a:bodyPr wrap="square" lIns="0" tIns="0" rIns="0" bIns="0" rtlCol="0">
            <a:spAutoFit/>
          </a:bodyPr>
          <a:lstStyle/>
          <a:p>
            <a:endParaRPr lang="en-GB" sz="700" dirty="0"/>
          </a:p>
          <a:p>
            <a:r>
              <a:rPr lang="en-GB" sz="700" dirty="0"/>
              <a:t>Our purpose is to help brands protect the product inside, preserve the planet outside and touch the lives of  millions of people every day.</a:t>
            </a:r>
            <a:br>
              <a:rPr lang="en-GB" sz="700" dirty="0"/>
            </a:br>
            <a:br>
              <a:rPr lang="en-GB" sz="700" dirty="0"/>
            </a:br>
            <a:r>
              <a:rPr lang="en-GB" sz="700" dirty="0"/>
              <a:t>We do so by offering complete and modular PET packaging solutions, including people, services and equipment.</a:t>
            </a:r>
            <a:br>
              <a:rPr lang="en-GB" sz="700" dirty="0"/>
            </a:br>
            <a:br>
              <a:rPr lang="en-GB" sz="700" dirty="0"/>
            </a:br>
            <a:r>
              <a:rPr lang="en-GB" sz="700" dirty="0" err="1"/>
              <a:t>Sidel</a:t>
            </a:r>
            <a:r>
              <a:rPr lang="en-GB" sz="700" dirty="0"/>
              <a:t> has over 160 years of industrial experience. With 30,000 machines installed in more than 190 nations, we have been helping producers fill beverage bottles for over 80 years, blow them for more than 50 and label them for more than 35. We have 40 years of aseptic packaging expertise, and were one of the first companies to introduce PET bottles to the beverage industry over </a:t>
            </a:r>
            <a:br>
              <a:rPr lang="en-GB" sz="700" dirty="0"/>
            </a:br>
            <a:r>
              <a:rPr lang="en-GB" sz="700" dirty="0"/>
              <a:t>30 years ago.</a:t>
            </a:r>
          </a:p>
          <a:p>
            <a:endParaRPr lang="en-GB" sz="700" dirty="0"/>
          </a:p>
          <a:p>
            <a:r>
              <a:rPr lang="en-GB" sz="700" dirty="0"/>
              <a:t>Part of the Tetra Laval group and headquartered in Switzerland, </a:t>
            </a:r>
            <a:r>
              <a:rPr lang="en-GB" sz="700" dirty="0" err="1"/>
              <a:t>Sidel</a:t>
            </a:r>
            <a:r>
              <a:rPr lang="en-GB" sz="700" dirty="0"/>
              <a:t> has over 50 office locations, 13 production sites and 7 training centres worldwide. Each of our more than 3,400 employees, spread over five continents, is committed to creating the optimum liquid-packaging solution. </a:t>
            </a:r>
          </a:p>
          <a:p>
            <a:endParaRPr lang="en-GB" sz="700" dirty="0"/>
          </a:p>
          <a:p>
            <a:r>
              <a:rPr lang="en-GB" sz="700" dirty="0"/>
              <a:t>We call it </a:t>
            </a:r>
            <a:r>
              <a:rPr lang="en-GB" sz="700" b="1" dirty="0"/>
              <a:t>A Better Match</a:t>
            </a:r>
            <a:r>
              <a:rPr lang="en-GB" sz="700" dirty="0"/>
              <a:t> - for our world, our customers and ourselves. </a:t>
            </a:r>
          </a:p>
        </p:txBody>
      </p:sp>
    </p:spTree>
    <p:extLst>
      <p:ext uri="{BB962C8B-B14F-4D97-AF65-F5344CB8AC3E}">
        <p14:creationId xmlns:p14="http://schemas.microsoft.com/office/powerpoint/2010/main" val="107124729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35.xml><?xml version="1.0" encoding="utf-8"?>
<p:sldLayout xmlns:a="http://schemas.openxmlformats.org/drawingml/2006/main" xmlns:r="http://schemas.openxmlformats.org/officeDocument/2006/relationships" xmlns:p="http://schemas.openxmlformats.org/presentationml/2006/main" userDrawn="1">
  <p:cSld name="1_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3895189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6.xml><?xml version="1.0" encoding="utf-8"?>
<p:sldLayout xmlns:a="http://schemas.openxmlformats.org/drawingml/2006/main" xmlns:r="http://schemas.openxmlformats.org/officeDocument/2006/relationships" xmlns:p="http://schemas.openxmlformats.org/presentationml/2006/main" showMasterSp="0" preserve="1" userDrawn="1">
  <p:cSld name="2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pic>
        <p:nvPicPr>
          <p:cNvPr id="5" name="Immagine 4"/>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3999" cy="6858000"/>
          </a:xfrm>
          <a:prstGeom prst="rect">
            <a:avLst/>
          </a:prstGeom>
        </p:spPr>
      </p:pic>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2693" name="think-cell Folie" r:id="rId6" imgW="399" imgH="399" progId="TCLayout.ActiveDocument.1">
                  <p:embed/>
                </p:oleObj>
              </mc:Choice>
              <mc:Fallback>
                <p:oleObj name="think-cell Folie" r:id="rId6" imgW="399" imgH="399" progId="TCLayout.ActiveDocument.1">
                  <p:embed/>
                  <p:pic>
                    <p:nvPicPr>
                      <p:cNvPr id="84" name="Objekt 83"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3301386629"/>
      </p:ext>
    </p:extLst>
  </p:cSld>
  <p:clrMapOvr>
    <a:masterClrMapping/>
  </p:clrMapOvr>
  <p:extLst mod="1">
    <p:ext uri="{DCECCB84-F9BA-43D5-87BE-67443E8EF086}">
      <p15:sldGuideLst xmlns:p15="http://schemas.microsoft.com/office/powerpoint/2012/main"/>
    </p:ext>
  </p:extLst>
</p:sldLayout>
</file>

<file path=ppt/slideLayouts/slideLayout337.xml><?xml version="1.0" encoding="utf-8"?>
<p:sldLayout xmlns:a="http://schemas.openxmlformats.org/drawingml/2006/main" xmlns:r="http://schemas.openxmlformats.org/officeDocument/2006/relationships" xmlns:p="http://schemas.openxmlformats.org/presentationml/2006/main" showMasterSp="0" preserve="1" userDrawn="1">
  <p:cSld name="1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3717"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sp>
        <p:nvSpPr>
          <p:cNvPr id="60"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pic>
        <p:nvPicPr>
          <p:cNvPr id="3"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custDataLst>
      <p:tags r:id="rId2"/>
    </p:custDataLst>
    <p:extLst>
      <p:ext uri="{BB962C8B-B14F-4D97-AF65-F5344CB8AC3E}">
        <p14:creationId xmlns:p14="http://schemas.microsoft.com/office/powerpoint/2010/main" val="4046941482"/>
      </p:ext>
    </p:extLst>
  </p:cSld>
  <p:clrMapOvr>
    <a:masterClrMapping/>
  </p:clrMapOvr>
  <p:extLst mod="1">
    <p:ext uri="{DCECCB84-F9BA-43D5-87BE-67443E8EF086}">
      <p15:sldGuideLst xmlns:p15="http://schemas.microsoft.com/office/powerpoint/2012/main"/>
    </p:ext>
  </p:extLst>
</p:sldLayout>
</file>

<file path=ppt/slideLayouts/slideLayout338.xml><?xml version="1.0" encoding="utf-8"?>
<p:sldLayout xmlns:a="http://schemas.openxmlformats.org/drawingml/2006/main" xmlns:r="http://schemas.openxmlformats.org/officeDocument/2006/relationships" xmlns:p="http://schemas.openxmlformats.org/presentationml/2006/main" showMasterSp="0" preserve="1" userDrawn="1">
  <p:cSld name="3_Cover slide">
    <p:bg>
      <p:bgPr>
        <a:gradFill flip="none" rotWithShape="1">
          <a:gsLst>
            <a:gs pos="0">
              <a:schemeClr val="bg1"/>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graphicFrame>
        <p:nvGraphicFramePr>
          <p:cNvPr id="84" name="Objekt 83"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4741" name="think-cell Folie" r:id="rId5" imgW="399" imgH="399" progId="TCLayout.ActiveDocument.1">
                  <p:embed/>
                </p:oleObj>
              </mc:Choice>
              <mc:Fallback>
                <p:oleObj name="think-cell Folie" r:id="rId5" imgW="399" imgH="399" progId="TCLayout.ActiveDocument.1">
                  <p:embed/>
                  <p:pic>
                    <p:nvPicPr>
                      <p:cNvPr id="84" name="Objekt 83"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2" name="Titel 1"/>
          <p:cNvSpPr>
            <a:spLocks noGrp="1"/>
          </p:cNvSpPr>
          <p:nvPr>
            <p:ph type="ctrTitle" hasCustomPrompt="1"/>
          </p:nvPr>
        </p:nvSpPr>
        <p:spPr>
          <a:xfrm>
            <a:off x="647700" y="599647"/>
            <a:ext cx="8058150" cy="615553"/>
          </a:xfrm>
        </p:spPr>
        <p:txBody>
          <a:bodyPr/>
          <a:lstStyle>
            <a:lvl1pPr>
              <a:defRPr sz="4000">
                <a:solidFill>
                  <a:schemeClr val="tx1"/>
                </a:solidFill>
              </a:defRPr>
            </a:lvl1pPr>
          </a:lstStyle>
          <a:p>
            <a:r>
              <a:rPr lang="en-GB" dirty="0"/>
              <a:t>Title of presentation</a:t>
            </a:r>
          </a:p>
        </p:txBody>
      </p:sp>
      <p:sp>
        <p:nvSpPr>
          <p:cNvPr id="7" name="Textplatzhalter 6"/>
          <p:cNvSpPr>
            <a:spLocks noGrp="1"/>
          </p:cNvSpPr>
          <p:nvPr userDrawn="1">
            <p:ph type="body" sz="quarter" idx="10" hasCustomPrompt="1"/>
          </p:nvPr>
        </p:nvSpPr>
        <p:spPr>
          <a:xfrm>
            <a:off x="647700" y="2156103"/>
            <a:ext cx="6408737" cy="1538883"/>
          </a:xfrm>
        </p:spPr>
        <p:txBody>
          <a:bodyPr>
            <a:spAutoFit/>
          </a:bodyPr>
          <a:lstStyle>
            <a:lvl1pPr>
              <a:spcBef>
                <a:spcPts val="0"/>
              </a:spcBef>
              <a:defRPr sz="2000" b="0" baseline="0">
                <a:solidFill>
                  <a:schemeClr val="accent4"/>
                </a:solidFill>
              </a:defRPr>
            </a:lvl1pPr>
          </a:lstStyle>
          <a:p>
            <a:pPr lvl="0"/>
            <a:r>
              <a:rPr lang="en-GB" dirty="0"/>
              <a:t>Subtitle (optional)</a:t>
            </a:r>
            <a:br>
              <a:rPr lang="en-GB" dirty="0"/>
            </a:br>
            <a:r>
              <a:rPr lang="en-GB" dirty="0"/>
              <a:t>Presenter &lt;Name&gt;</a:t>
            </a:r>
            <a:br>
              <a:rPr lang="en-GB" dirty="0"/>
            </a:br>
            <a:r>
              <a:rPr lang="en-GB" dirty="0"/>
              <a:t>Location, Date/Month/Year</a:t>
            </a:r>
          </a:p>
          <a:p>
            <a:pPr lvl="0"/>
            <a:endParaRPr lang="en-GB" dirty="0"/>
          </a:p>
          <a:p>
            <a:pPr lvl="0"/>
            <a:r>
              <a:rPr lang="en-GB" dirty="0"/>
              <a:t>[</a:t>
            </a:r>
            <a:r>
              <a:rPr lang="en-US" dirty="0"/>
              <a:t>Public / Internal / Restricted / Highly confidential]</a:t>
            </a:r>
            <a:endParaRPr lang="en-GB" dirty="0"/>
          </a:p>
        </p:txBody>
      </p:sp>
      <p:pic>
        <p:nvPicPr>
          <p:cNvPr id="8" name="Picture 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Tree>
    <p:custDataLst>
      <p:tags r:id="rId2"/>
    </p:custDataLst>
    <p:extLst>
      <p:ext uri="{BB962C8B-B14F-4D97-AF65-F5344CB8AC3E}">
        <p14:creationId xmlns:p14="http://schemas.microsoft.com/office/powerpoint/2010/main" val="1420234873"/>
      </p:ext>
    </p:extLst>
  </p:cSld>
  <p:clrMapOvr>
    <a:masterClrMapping/>
  </p:clrMapOvr>
  <p:extLst mod="1">
    <p:ext uri="{DCECCB84-F9BA-43D5-87BE-67443E8EF086}">
      <p15:sldGuideLst xmlns:p15="http://schemas.microsoft.com/office/powerpoint/2012/main"/>
    </p:ext>
  </p:extLst>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576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19664141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832981167"/>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showMasterSp="0" preserve="1">
  <p:cSld name="Breaker slide">
    <p:bg>
      <p:bgRef idx="1001">
        <a:schemeClr val="bg1"/>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3"/>
            </p:custDataLst>
            <p:extLst/>
          </p:nvPr>
        </p:nvGraphicFramePr>
        <p:xfrm>
          <a:off x="1589" y="1590"/>
          <a:ext cx="1587" cy="1587"/>
        </p:xfrm>
        <a:graphic>
          <a:graphicData uri="http://schemas.openxmlformats.org/presentationml/2006/ole">
            <mc:AlternateContent xmlns:mc="http://schemas.openxmlformats.org/markup-compatibility/2006">
              <mc:Choice xmlns:v="urn:schemas-microsoft-com:vml" Requires="v">
                <p:oleObj spid="_x0000_s246789" name="think-cell Folie" r:id="rId5" imgW="270" imgH="270" progId="TCLayout.ActiveDocument.1">
                  <p:embed/>
                </p:oleObj>
              </mc:Choice>
              <mc:Fallback>
                <p:oleObj name="think-cell Folie" r:id="rId5" imgW="270" imgH="270" progId="TCLayout.ActiveDocument.1">
                  <p:embed/>
                  <p:pic>
                    <p:nvPicPr>
                      <p:cNvPr id="2" name="Object 1" hidden="1"/>
                      <p:cNvPicPr/>
                      <p:nvPr/>
                    </p:nvPicPr>
                    <p:blipFill>
                      <a:blip r:embed="rId6"/>
                      <a:stretch>
                        <a:fillRect/>
                      </a:stretch>
                    </p:blipFill>
                    <p:spPr>
                      <a:xfrm>
                        <a:off x="1589" y="1590"/>
                        <a:ext cx="1587" cy="1587"/>
                      </a:xfrm>
                      <a:prstGeom prst="rect">
                        <a:avLst/>
                      </a:prstGeom>
                    </p:spPr>
                  </p:pic>
                </p:oleObj>
              </mc:Fallback>
            </mc:AlternateContent>
          </a:graphicData>
        </a:graphic>
      </p:graphicFrame>
      <p:pic>
        <p:nvPicPr>
          <p:cNvPr id="6" name="Picture 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5" name="Rectangle 2"/>
          <p:cNvSpPr>
            <a:spLocks noGrp="1" noChangeArrowheads="1"/>
          </p:cNvSpPr>
          <p:nvPr>
            <p:ph type="ctrTitle" hasCustomPrompt="1"/>
          </p:nvPr>
        </p:nvSpPr>
        <p:spPr bwMode="gray">
          <a:xfrm>
            <a:off x="647699" y="2507780"/>
            <a:ext cx="7993063" cy="1231106"/>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defRPr sz="4000">
                <a:solidFill>
                  <a:schemeClr val="bg1"/>
                </a:solidFill>
              </a:defRPr>
            </a:lvl1pPr>
          </a:lstStyle>
          <a:p>
            <a:pPr lvl="0"/>
            <a:r>
              <a:rPr lang="en-GB" noProof="1"/>
              <a:t>Click to edit </a:t>
            </a:r>
            <a:br>
              <a:rPr lang="en-GB" noProof="1"/>
            </a:br>
            <a:r>
              <a:rPr lang="en-GB" noProof="1"/>
              <a:t>master title style</a:t>
            </a:r>
            <a:endParaRPr lang="en-GB" noProof="0" dirty="0"/>
          </a:p>
        </p:txBody>
      </p:sp>
      <p:sp>
        <p:nvSpPr>
          <p:cNvPr id="16" name="Rectangle 3"/>
          <p:cNvSpPr>
            <a:spLocks noGrp="1" noChangeArrowheads="1"/>
          </p:cNvSpPr>
          <p:nvPr>
            <p:ph type="subTitle" idx="1" hasCustomPrompt="1"/>
          </p:nvPr>
        </p:nvSpPr>
        <p:spPr bwMode="gray">
          <a:xfrm>
            <a:off x="647699" y="3856268"/>
            <a:ext cx="7993063" cy="307777"/>
          </a:xfrm>
          <a:prstGeom prst="rect">
            <a:avLst/>
          </a:prstGeom>
          <a:extLst>
            <a:ext uri="{91240B29-F687-4f45-9708-019B960494DF}">
              <a14:hiddenLine xmlns="" xmlns:a14="http://schemas.microsoft.com/office/drawing/2010/main" w="9525" algn="ctr">
                <a:solidFill>
                  <a:srgbClr val="000000"/>
                </a:solidFill>
                <a:miter lim="800000"/>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wrap="square">
            <a:spAutoFit/>
          </a:bodyPr>
          <a:lstStyle>
            <a:lvl1pPr>
              <a:spcBef>
                <a:spcPct val="0"/>
              </a:spcBef>
              <a:buSzTx/>
              <a:defRPr sz="2000">
                <a:solidFill>
                  <a:schemeClr val="bg1"/>
                </a:solidFill>
              </a:defRPr>
            </a:lvl1pPr>
          </a:lstStyle>
          <a:p>
            <a:pPr lvl="0"/>
            <a:r>
              <a:rPr lang="en-GB" dirty="0"/>
              <a:t>Click to edit Master text styles</a:t>
            </a:r>
          </a:p>
        </p:txBody>
      </p:sp>
      <p:pic>
        <p:nvPicPr>
          <p:cNvPr id="3" name="Picture 2"/>
          <p:cNvPicPr>
            <a:picLocks noChangeAspect="1"/>
          </p:cNvPicPr>
          <p:nvPr userDrawn="1"/>
        </p:nvPicPr>
        <p:blipFill>
          <a:blip r:embed="rId8"/>
          <a:stretch>
            <a:fillRect/>
          </a:stretch>
        </p:blipFill>
        <p:spPr>
          <a:xfrm>
            <a:off x="6516216" y="6331324"/>
            <a:ext cx="2311896" cy="495300"/>
          </a:xfrm>
          <a:prstGeom prst="rect">
            <a:avLst/>
          </a:prstGeom>
        </p:spPr>
      </p:pic>
    </p:spTree>
    <p:custDataLst>
      <p:tags r:id="rId2"/>
    </p:custDataLst>
    <p:extLst>
      <p:ext uri="{BB962C8B-B14F-4D97-AF65-F5344CB8AC3E}">
        <p14:creationId xmlns:p14="http://schemas.microsoft.com/office/powerpoint/2010/main" val="3596749153"/>
      </p:ext>
    </p:extLst>
  </p:cSld>
  <p:clrMapOvr>
    <a:overrideClrMapping bg1="dk1" tx1="lt1" bg2="dk2" tx2="lt2" accent1="accent1" accent2="accent2" accent3="accent3" accent4="accent4" accent5="accent5" accent6="accent6" hlink="hlink" folHlink="folHlink"/>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showMasterSp="0" preserve="1" userDrawn="1">
  <p:cSld name="3_Last Slide">
    <p:spTree>
      <p:nvGrpSpPr>
        <p:cNvPr id="1" name=""/>
        <p:cNvGrpSpPr/>
        <p:nvPr/>
      </p:nvGrpSpPr>
      <p:grpSpPr>
        <a:xfrm>
          <a:off x="0" y="0"/>
          <a:ext cx="0" cy="0"/>
          <a:chOff x="0" y="0"/>
          <a:chExt cx="0" cy="0"/>
        </a:xfrm>
      </p:grpSpPr>
      <p:pic>
        <p:nvPicPr>
          <p:cNvPr id="2" name="Immagine 1"/>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813"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721104"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721104"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423633945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showMasterSp="0" preserve="1" userDrawn="1">
  <p:cSld name="1_Last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8837" name="think-cell Folie" r:id="rId6" imgW="399" imgH="399" progId="TCLayout.ActiveDocument.1">
                  <p:embed/>
                </p:oleObj>
              </mc:Choice>
              <mc:Fallback>
                <p:oleObj name="think-cell Folie" r:id="rId6" imgW="399" imgH="399" progId="TCLayout.ActiveDocument.1">
                  <p:embed/>
                  <p:pic>
                    <p:nvPicPr>
                      <p:cNvPr id="96" name="Objekt 95" hidden="1"/>
                      <p:cNvPicPr/>
                      <p:nvPr/>
                    </p:nvPicPr>
                    <p:blipFill>
                      <a:blip r:embed="rId7"/>
                      <a:stretch>
                        <a:fillRect/>
                      </a:stretch>
                    </p:blipFill>
                    <p:spPr>
                      <a:xfrm>
                        <a:off x="1588" y="1588"/>
                        <a:ext cx="1587" cy="1587"/>
                      </a:xfrm>
                      <a:prstGeom prst="rect">
                        <a:avLst/>
                      </a:prstGeom>
                    </p:spPr>
                  </p:pic>
                </p:oleObj>
              </mc:Fallback>
            </mc:AlternateContent>
          </a:graphicData>
        </a:graphic>
      </p:graphicFrame>
      <p:sp>
        <p:nvSpPr>
          <p:cNvPr id="101"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is formed by the union of two strong brands,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and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11"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
        <p:nvSpPr>
          <p:cNvPr id="99" name="Slide Number Placeholder 4"/>
          <p:cNvSpPr txBox="1">
            <a:spLocks/>
          </p:cNvSpPr>
          <p:nvPr userDrawn="1"/>
        </p:nvSpPr>
        <p:spPr>
          <a:xfrm>
            <a:off x="657225" y="6551224"/>
            <a:ext cx="545021"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sidel.com</a:t>
            </a:r>
          </a:p>
        </p:txBody>
      </p:sp>
    </p:spTree>
    <p:custDataLst>
      <p:tags r:id="rId2"/>
    </p:custDataLst>
    <p:extLst>
      <p:ext uri="{BB962C8B-B14F-4D97-AF65-F5344CB8AC3E}">
        <p14:creationId xmlns:p14="http://schemas.microsoft.com/office/powerpoint/2010/main" val="268307693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showMasterSp="0" preserve="1" userDrawn="1">
  <p:cSld name="2_Last Slide">
    <p:spTree>
      <p:nvGrpSpPr>
        <p:cNvPr id="1" name=""/>
        <p:cNvGrpSpPr/>
        <p:nvPr/>
      </p:nvGrpSpPr>
      <p:grpSpPr>
        <a:xfrm>
          <a:off x="0" y="0"/>
          <a:ext cx="0" cy="0"/>
          <a:chOff x="0" y="0"/>
          <a:chExt cx="0" cy="0"/>
        </a:xfrm>
      </p:grpSpPr>
      <p:graphicFrame>
        <p:nvGraphicFramePr>
          <p:cNvPr id="96" name="Objekt 95"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9861" name="think-cell Folie" r:id="rId5" imgW="399" imgH="399" progId="TCLayout.ActiveDocument.1">
                  <p:embed/>
                </p:oleObj>
              </mc:Choice>
              <mc:Fallback>
                <p:oleObj name="think-cell Folie" r:id="rId5" imgW="399" imgH="399" progId="TCLayout.ActiveDocument.1">
                  <p:embed/>
                  <p:pic>
                    <p:nvPicPr>
                      <p:cNvPr id="96" name="Objekt 95" hidden="1"/>
                      <p:cNvPicPr/>
                      <p:nvPr/>
                    </p:nvPicPr>
                    <p:blipFill>
                      <a:blip r:embed="rId6"/>
                      <a:stretch>
                        <a:fillRect/>
                      </a:stretch>
                    </p:blipFill>
                    <p:spPr>
                      <a:xfrm>
                        <a:off x="1588" y="1588"/>
                        <a:ext cx="1587" cy="1587"/>
                      </a:xfrm>
                      <a:prstGeom prst="rect">
                        <a:avLst/>
                      </a:prstGeom>
                    </p:spPr>
                  </p:pic>
                </p:oleObj>
              </mc:Fallback>
            </mc:AlternateContent>
          </a:graphicData>
        </a:graphic>
      </p:graphicFrame>
      <p:pic>
        <p:nvPicPr>
          <p:cNvPr id="7"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Slide Number Placeholder 4"/>
          <p:cNvSpPr txBox="1">
            <a:spLocks/>
          </p:cNvSpPr>
          <p:nvPr userDrawn="1"/>
        </p:nvSpPr>
        <p:spPr>
          <a:xfrm>
            <a:off x="657225" y="6551224"/>
            <a:ext cx="948978"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b="1" dirty="0">
                <a:solidFill>
                  <a:schemeClr val="accent4"/>
                </a:solidFill>
              </a:rPr>
              <a:t>gebocermex.com</a:t>
            </a:r>
          </a:p>
        </p:txBody>
      </p:sp>
      <p:sp>
        <p:nvSpPr>
          <p:cNvPr id="9" name="Textfeld 100"/>
          <p:cNvSpPr txBox="1"/>
          <p:nvPr userDrawn="1"/>
        </p:nvSpPr>
        <p:spPr>
          <a:xfrm>
            <a:off x="3619500" y="2106613"/>
            <a:ext cx="5186365" cy="2282676"/>
          </a:xfrm>
          <a:prstGeom prst="rect">
            <a:avLst/>
          </a:prstGeom>
          <a:noFill/>
        </p:spPr>
        <p:txBody>
          <a:bodyPr wrap="square" lIns="0" tIns="0" rIns="0" bIns="0" rtlCol="0">
            <a:spAutoFit/>
          </a:bodyPr>
          <a:lstStyle/>
          <a:p>
            <a:pPr algn="just">
              <a:spcBef>
                <a:spcPts val="800"/>
              </a:spcBef>
            </a:pP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Gebo</a:t>
            </a:r>
            <a:r>
              <a:rPr lang="en-GB" sz="900" b="0" i="0" u="none" strike="noStrike" kern="1200" baseline="0" dirty="0">
                <a:solidFill>
                  <a:schemeClr val="bg1"/>
                </a:solidFill>
                <a:latin typeface="+mn-lt"/>
                <a:ea typeface="+mn-ea"/>
                <a:cs typeface="+mn-cs"/>
              </a:rPr>
              <a:t> </a:t>
            </a:r>
            <a:r>
              <a:rPr lang="en-GB" sz="900" b="0" i="0" u="none" strike="noStrike" kern="1200" baseline="0" dirty="0" err="1">
                <a:solidFill>
                  <a:schemeClr val="bg1"/>
                </a:solidFill>
                <a:latin typeface="+mn-lt"/>
                <a:ea typeface="+mn-ea"/>
                <a:cs typeface="+mn-cs"/>
              </a:rPr>
              <a:t>Cermex</a:t>
            </a:r>
            <a:r>
              <a:rPr lang="en-GB" sz="900" b="0" i="0" u="none" strike="noStrike" kern="1200" baseline="0" dirty="0">
                <a:solidFill>
                  <a:schemeClr val="bg1"/>
                </a:solidFill>
                <a:latin typeface="+mn-lt"/>
                <a:ea typeface="+mn-ea"/>
                <a:cs typeface="+mn-cs"/>
              </a:rPr>
              <a:t> works in partnership with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as part of The 	                             </a:t>
            </a:r>
            <a:r>
              <a:rPr lang="en-GB" sz="900" b="0" i="0" u="none" strike="noStrike" kern="1200" baseline="0" dirty="0" err="1">
                <a:solidFill>
                  <a:schemeClr val="bg1"/>
                </a:solidFill>
                <a:latin typeface="+mn-lt"/>
                <a:ea typeface="+mn-ea"/>
                <a:cs typeface="+mn-cs"/>
              </a:rPr>
              <a:t>Sidel</a:t>
            </a:r>
            <a:r>
              <a:rPr lang="en-GB" sz="900" b="0" i="0" u="none" strike="noStrike" kern="1200" baseline="0" dirty="0">
                <a:solidFill>
                  <a:schemeClr val="bg1"/>
                </a:solidFill>
                <a:latin typeface="+mn-lt"/>
                <a:ea typeface="+mn-ea"/>
                <a:cs typeface="+mn-cs"/>
              </a:rPr>
              <a:t> Group. Together, we are a leading provider of equipment 	                           and services for packaging liquid, food, home and personal care 	                        products in PET, can, glass and other materials.</a:t>
            </a:r>
          </a:p>
          <a:p>
            <a:pPr algn="just">
              <a:spcBef>
                <a:spcPts val="800"/>
              </a:spcBef>
            </a:pPr>
            <a:r>
              <a:rPr lang="en-GB" sz="900" b="0" i="0" u="none" strike="noStrike" kern="1200" baseline="0" dirty="0">
                <a:solidFill>
                  <a:schemeClr val="bg1"/>
                </a:solidFill>
                <a:latin typeface="+mn-lt"/>
                <a:ea typeface="+mn-ea"/>
                <a:cs typeface="+mn-cs"/>
              </a:rPr>
              <a:t>                                                  With over 37,000 machines installed in more than 190 countries, we 	                   have nearly 170 years of experience, with a strong focus on  	                advanced systems, line engineering and innovation. Our 5,000+ 	              employees worldwide are passionate about providing complete solutions         </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that fulfil customer needs and boost the </a:t>
            </a:r>
            <a:r>
              <a:rPr lang="en-GB" sz="900" b="1" i="0" u="none" strike="noStrike" kern="1200" baseline="0" dirty="0">
                <a:solidFill>
                  <a:schemeClr val="bg1"/>
                </a:solidFill>
                <a:latin typeface="+mn-lt"/>
                <a:ea typeface="+mn-ea"/>
                <a:cs typeface="+mn-cs"/>
              </a:rPr>
              <a:t>performance</a:t>
            </a:r>
            <a:r>
              <a:rPr lang="en-GB" sz="900" b="0" i="0" u="none" strike="noStrike" kern="1200" baseline="0" dirty="0">
                <a:solidFill>
                  <a:schemeClr val="bg1"/>
                </a:solidFill>
                <a:latin typeface="+mn-lt"/>
                <a:ea typeface="+mn-ea"/>
                <a:cs typeface="+mn-cs"/>
              </a:rPr>
              <a:t> of their lines, 	          products and businesses. </a:t>
            </a:r>
          </a:p>
          <a:p>
            <a:pPr algn="just">
              <a:spcBef>
                <a:spcPts val="800"/>
              </a:spcBef>
            </a:pPr>
            <a:r>
              <a:rPr lang="en-GB" sz="900" b="0" i="0" u="none" strike="noStrike" kern="1200" baseline="0" dirty="0">
                <a:solidFill>
                  <a:schemeClr val="bg1"/>
                </a:solidFill>
                <a:latin typeface="+mn-lt"/>
                <a:ea typeface="+mn-ea"/>
                <a:cs typeface="+mn-cs"/>
              </a:rPr>
              <a:t>	       Delivering this level of performance requires that we continuously </a:t>
            </a:r>
            <a:r>
              <a:rPr lang="en-GB" sz="900" b="1" i="0" u="none" strike="noStrike" kern="1200" baseline="0" dirty="0">
                <a:solidFill>
                  <a:schemeClr val="bg1"/>
                </a:solidFill>
                <a:latin typeface="+mn-lt"/>
                <a:ea typeface="+mn-ea"/>
                <a:cs typeface="+mn-cs"/>
              </a:rPr>
              <a:t>understand</a:t>
            </a:r>
            <a:r>
              <a:rPr lang="en-GB" sz="900" b="0" i="0" u="none" strike="noStrike" kern="1200" baseline="0" dirty="0">
                <a:solidFill>
                  <a:schemeClr val="bg1"/>
                </a:solidFill>
                <a:latin typeface="+mn-lt"/>
                <a:ea typeface="+mn-ea"/>
                <a:cs typeface="+mn-cs"/>
              </a:rPr>
              <a:t> 	    our customers’ challenges and commit to meeting their unique goals. We do this	 through dialogue, and by understanding the needs of their markets, production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value chains. We complement this by applying our strong technical knowledge and</a:t>
            </a:r>
            <a:br>
              <a:rPr lang="en-GB" sz="900" b="0" i="0" u="none" strike="noStrike" kern="1200" baseline="0" dirty="0">
                <a:solidFill>
                  <a:schemeClr val="bg1"/>
                </a:solidFill>
                <a:latin typeface="+mn-lt"/>
                <a:ea typeface="+mn-ea"/>
                <a:cs typeface="+mn-cs"/>
              </a:rPr>
            </a:br>
            <a:r>
              <a:rPr lang="en-GB" sz="900" b="0" i="0" u="none" strike="noStrike" kern="1200" baseline="0" dirty="0">
                <a:solidFill>
                  <a:schemeClr val="bg1"/>
                </a:solidFill>
                <a:latin typeface="+mn-lt"/>
                <a:ea typeface="+mn-ea"/>
                <a:cs typeface="+mn-cs"/>
              </a:rPr>
              <a:t>                         smart data analytics to support maximum lifetime productivity to its full potential.</a:t>
            </a:r>
          </a:p>
        </p:txBody>
      </p:sp>
      <p:sp>
        <p:nvSpPr>
          <p:cNvPr id="10" name="Textfeld 110"/>
          <p:cNvSpPr txBox="1"/>
          <p:nvPr userDrawn="1"/>
        </p:nvSpPr>
        <p:spPr>
          <a:xfrm>
            <a:off x="3619500" y="4547459"/>
            <a:ext cx="5186365" cy="153888"/>
          </a:xfrm>
          <a:prstGeom prst="rect">
            <a:avLst/>
          </a:prstGeom>
          <a:noFill/>
        </p:spPr>
        <p:txBody>
          <a:bodyPr wrap="square" lIns="0" tIns="0" rIns="0" bIns="0" rtlCol="0">
            <a:spAutoFit/>
          </a:bodyPr>
          <a:lstStyle/>
          <a:p>
            <a:pPr algn="l">
              <a:spcBef>
                <a:spcPts val="800"/>
              </a:spcBef>
            </a:pPr>
            <a:r>
              <a:rPr lang="en-GB" sz="1000" b="1" i="0" u="none" strike="noStrike" kern="1200" baseline="0" dirty="0">
                <a:solidFill>
                  <a:schemeClr val="bg1"/>
                </a:solidFill>
                <a:latin typeface="+mn-lt"/>
                <a:ea typeface="+mn-ea"/>
                <a:cs typeface="+mn-cs"/>
              </a:rPr>
              <a:t>                </a:t>
            </a:r>
            <a:r>
              <a:rPr lang="en-GB" sz="900" b="0" i="0" u="none" strike="noStrike" kern="1200" baseline="0" dirty="0">
                <a:solidFill>
                  <a:schemeClr val="bg1"/>
                </a:solidFill>
                <a:latin typeface="+mn-lt"/>
                <a:ea typeface="+mn-ea"/>
                <a:cs typeface="+mn-cs"/>
              </a:rPr>
              <a:t>We call it </a:t>
            </a:r>
            <a:r>
              <a:rPr lang="en-GB" sz="1000" b="1" i="0" u="none" strike="noStrike" kern="1200" baseline="0" dirty="0">
                <a:solidFill>
                  <a:schemeClr val="bg1"/>
                </a:solidFill>
                <a:latin typeface="+mn-lt"/>
                <a:ea typeface="+mn-ea"/>
                <a:cs typeface="+mn-cs"/>
              </a:rPr>
              <a:t>Performance through Understanding.</a:t>
            </a:r>
            <a:endParaRPr lang="en-GB" sz="1800" b="1" dirty="0">
              <a:solidFill>
                <a:schemeClr val="bg1"/>
              </a:solidFill>
              <a:latin typeface="+mn-lt"/>
            </a:endParaRPr>
          </a:p>
        </p:txBody>
      </p:sp>
    </p:spTree>
    <p:custDataLst>
      <p:tags r:id="rId2"/>
    </p:custDataLst>
    <p:extLst>
      <p:ext uri="{BB962C8B-B14F-4D97-AF65-F5344CB8AC3E}">
        <p14:creationId xmlns:p14="http://schemas.microsoft.com/office/powerpoint/2010/main" val="3119906234"/>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userDrawn="1">
  <p:cSld name="Nur Titel">
    <p:spTree>
      <p:nvGrpSpPr>
        <p:cNvPr id="1" name=""/>
        <p:cNvGrpSpPr/>
        <p:nvPr/>
      </p:nvGrpSpPr>
      <p:grpSpPr>
        <a:xfrm>
          <a:off x="0" y="0"/>
          <a:ext cx="0" cy="0"/>
          <a:chOff x="0" y="0"/>
          <a:chExt cx="0" cy="0"/>
        </a:xfrm>
      </p:grpSpPr>
      <p:graphicFrame>
        <p:nvGraphicFramePr>
          <p:cNvPr id="83" name="Objekt 82" hidden="1"/>
          <p:cNvGraphicFramePr>
            <a:graphicFrameLocks noChangeAspect="1"/>
          </p:cNvGraphicFramePr>
          <p:nvPr userDrawn="1">
            <p:custDataLst>
              <p:tags r:id="rId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50885" name="think-cell Folie" r:id="rId5" imgW="399" imgH="399" progId="TCLayout.ActiveDocument.1">
                  <p:embed/>
                </p:oleObj>
              </mc:Choice>
              <mc:Fallback>
                <p:oleObj name="think-cell Folie" r:id="rId5" imgW="399" imgH="399" progId="TCLayout.ActiveDocument.1">
                  <p:embed/>
                  <p:pic>
                    <p:nvPicPr>
                      <p:cNvPr id="83" name="Objekt 8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84" name="Titel 83"/>
          <p:cNvSpPr>
            <a:spLocks noGrp="1"/>
          </p:cNvSpPr>
          <p:nvPr>
            <p:ph type="title" hasCustomPrompt="1"/>
          </p:nvPr>
        </p:nvSpPr>
        <p:spPr>
          <a:xfrm>
            <a:off x="647700" y="334800"/>
            <a:ext cx="7993063" cy="461665"/>
          </a:xfrm>
        </p:spPr>
        <p:txBody>
          <a:bodyPr/>
          <a:lstStyle>
            <a:lvl1pPr>
              <a:defRPr>
                <a:solidFill>
                  <a:schemeClr val="accent4"/>
                </a:solidFill>
              </a:defRPr>
            </a:lvl1pPr>
          </a:lstStyle>
          <a:p>
            <a:r>
              <a:rPr lang="en-GB" noProof="1"/>
              <a:t>Click to edit master title style</a:t>
            </a:r>
            <a:endParaRPr lang="en-GB" dirty="0"/>
          </a:p>
        </p:txBody>
      </p:sp>
    </p:spTree>
    <p:custDataLst>
      <p:tags r:id="rId2"/>
    </p:custDataLst>
    <p:extLst>
      <p:ext uri="{BB962C8B-B14F-4D97-AF65-F5344CB8AC3E}">
        <p14:creationId xmlns:p14="http://schemas.microsoft.com/office/powerpoint/2010/main" val="13441975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1438443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04385391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0900505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666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79053412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39685641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76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7766230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259619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46486268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603875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871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9235757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9559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383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57174271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3555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661437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147729674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520850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4856"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400477262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769123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588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59038676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04006056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6339696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690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7788286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3178331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997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27425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4668528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11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0149911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71223033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5420122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45057757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115847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0999"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71829978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541366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202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112603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1393948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52298104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30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20589935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84678450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611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83543339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459604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089472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376934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14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763925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222311261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4507989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7142"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20646058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166804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816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58418926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23503635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06203073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91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96194228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5799119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2261"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796024932"/>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333064555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11008363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96097610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97930504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3285"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1547322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818646082"/>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1791614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430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1307853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99165982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795332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53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43765820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25899357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8404"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70558073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64405798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5847243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67231852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3539929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9428"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86338042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9926096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045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66339539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432372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43572698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6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4950482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1887254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1476"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43847518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12825843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4547"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127556557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37761392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91197833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304748458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76251847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5571"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258843312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53230516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6595"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320535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20689371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415526624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7619"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26413284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9573591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0690"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261356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36235153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2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4070862960"/>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27434266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229917108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48000" y="334800"/>
            <a:ext cx="7992000" cy="936000"/>
          </a:xfrm>
        </p:spPr>
        <p:txBody>
          <a:bodyPr/>
          <a:lstStyle>
            <a:lvl1pPr>
              <a:defRPr/>
            </a:lvl1pPr>
          </a:lstStyle>
          <a:p>
            <a:r>
              <a:rPr lang="en-GB"/>
              <a:t>Click to edit master title style</a:t>
            </a:r>
            <a:endParaRPr lang="en-GB" dirty="0"/>
          </a:p>
        </p:txBody>
      </p:sp>
      <p:sp>
        <p:nvSpPr>
          <p:cNvPr id="9" name="Text Placeholder 8"/>
          <p:cNvSpPr>
            <a:spLocks noGrp="1"/>
          </p:cNvSpPr>
          <p:nvPr>
            <p:ph type="body" sz="quarter" idx="10"/>
          </p:nvPr>
        </p:nvSpPr>
        <p:spPr>
          <a:xfrm>
            <a:off x="648000" y="1025525"/>
            <a:ext cx="7997825" cy="307777"/>
          </a:xfrm>
        </p:spPr>
        <p:txBody>
          <a:bodyPr>
            <a:spAutoFit/>
          </a:bodyPr>
          <a:lstStyle/>
          <a:p>
            <a:pPr lvl="0"/>
            <a:r>
              <a:rPr lang="en-GB" dirty="0"/>
              <a:t>Click to edit Master text styles</a:t>
            </a:r>
          </a:p>
        </p:txBody>
      </p:sp>
    </p:spTree>
    <p:extLst>
      <p:ext uri="{BB962C8B-B14F-4D97-AF65-F5344CB8AC3E}">
        <p14:creationId xmlns:p14="http://schemas.microsoft.com/office/powerpoint/2010/main" val="818632032"/>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showMasterSp="0" preserve="1" userDrawn="1">
  <p:cSld name="Breaker slide">
    <p:bg>
      <p:bgPr>
        <a:solidFill>
          <a:schemeClr val="accent4"/>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104603180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1714" name="think-cell Folie" r:id="rId4" imgW="270" imgH="270" progId="TCLayout.ActiveDocument.1">
                  <p:embed/>
                </p:oleObj>
              </mc:Choice>
              <mc:Fallback>
                <p:oleObj name="think-cell Folie" r:id="rId4" imgW="270" imgH="270" progId="TCLayout.ActiveDocument.1">
                  <p:embed/>
                  <p:pic>
                    <p:nvPicPr>
                      <p:cNvPr id="0" name=""/>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bg1"/>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bg1"/>
                </a:solidFill>
              </a:defRPr>
            </a:lvl1pPr>
          </a:lstStyle>
          <a:p>
            <a:pPr lvl="0"/>
            <a:r>
              <a:rPr lang="en-GB" noProof="0"/>
              <a:t>Formatvorlage des Untertitelmasters durch Klicken bearbeiten</a:t>
            </a:r>
            <a:endParaRPr lang="en-GB" noProof="0" dirty="0"/>
          </a:p>
        </p:txBody>
      </p:sp>
      <p:pic>
        <p:nvPicPr>
          <p:cNvPr id="11" name="Image 66" descr="shadow-v2.png"/>
          <p:cNvPicPr>
            <a:picLocks noChangeAspect="1"/>
          </p:cNvPicPr>
          <p:nvPr userDrawn="1"/>
        </p:nvPicPr>
        <p:blipFill>
          <a:blip r:embed="rId6">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2" name="Group 7"/>
          <p:cNvGrpSpPr>
            <a:grpSpLocks/>
          </p:cNvGrpSpPr>
          <p:nvPr userDrawn="1"/>
        </p:nvGrpSpPr>
        <p:grpSpPr bwMode="auto">
          <a:xfrm>
            <a:off x="7777163" y="6526213"/>
            <a:ext cx="863600" cy="236537"/>
            <a:chOff x="1005" y="1644"/>
            <a:chExt cx="3749" cy="1030"/>
          </a:xfrm>
          <a:solidFill>
            <a:schemeClr val="bg1"/>
          </a:solidFill>
        </p:grpSpPr>
        <p:sp>
          <p:nvSpPr>
            <p:cNvPr id="13"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23"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Tree>
    <p:extLst>
      <p:ext uri="{BB962C8B-B14F-4D97-AF65-F5344CB8AC3E}">
        <p14:creationId xmlns:p14="http://schemas.microsoft.com/office/powerpoint/2010/main" val="68031164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showMasterSp="0" preserve="1" userDrawn="1">
  <p:cSld name="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98397219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738"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103753448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obj">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Tree>
    <p:extLst>
      <p:ext uri="{BB962C8B-B14F-4D97-AF65-F5344CB8AC3E}">
        <p14:creationId xmlns:p14="http://schemas.microsoft.com/office/powerpoint/2010/main" val="330327547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userDrawn="1">
  <p:cSld name="1_Last slide">
    <p:spTree>
      <p:nvGrpSpPr>
        <p:cNvPr id="1" name=""/>
        <p:cNvGrpSpPr/>
        <p:nvPr/>
      </p:nvGrpSpPr>
      <p:grpSpPr>
        <a:xfrm>
          <a:off x="0" y="0"/>
          <a:ext cx="0" cy="0"/>
          <a:chOff x="0" y="0"/>
          <a:chExt cx="0" cy="0"/>
        </a:xfrm>
      </p:grpSpPr>
      <p:grpSp>
        <p:nvGrpSpPr>
          <p:cNvPr id="13"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16"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17"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pic>
        <p:nvPicPr>
          <p:cNvPr id="19"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82692998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3762"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27" name="Title 1"/>
          <p:cNvSpPr>
            <a:spLocks/>
          </p:cNvSpPr>
          <p:nvPr userDrawn="1"/>
        </p:nvSpPr>
        <p:spPr bwMode="gray">
          <a:xfrm>
            <a:off x="6520106" y="6476331"/>
            <a:ext cx="921727"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algn="r" eaLnBrk="0" hangingPunct="0"/>
            <a:r>
              <a:rPr lang="en-GB" sz="1000" b="1" dirty="0">
                <a:solidFill>
                  <a:srgbClr val="FFFFFF"/>
                </a:solidFill>
              </a:rPr>
              <a:t>www.sidel.com</a:t>
            </a:r>
          </a:p>
        </p:txBody>
      </p:sp>
      <p:sp>
        <p:nvSpPr>
          <p:cNvPr id="20"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spTree>
    <p:extLst>
      <p:ext uri="{BB962C8B-B14F-4D97-AF65-F5344CB8AC3E}">
        <p14:creationId xmlns:p14="http://schemas.microsoft.com/office/powerpoint/2010/main" val="382538776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preserve="1" userDrawn="1">
  <p:cSld name="Cover slide">
    <p:spTree>
      <p:nvGrpSpPr>
        <p:cNvPr id="1" name=""/>
        <p:cNvGrpSpPr/>
        <p:nvPr/>
      </p:nvGrpSpPr>
      <p:grpSpPr>
        <a:xfrm>
          <a:off x="0" y="0"/>
          <a:ext cx="0" cy="0"/>
          <a:chOff x="0" y="0"/>
          <a:chExt cx="0" cy="0"/>
        </a:xfrm>
      </p:grpSpPr>
      <p:grpSp>
        <p:nvGrpSpPr>
          <p:cNvPr id="14" name="Group 13"/>
          <p:cNvGrpSpPr>
            <a:grpSpLocks/>
          </p:cNvGrpSpPr>
          <p:nvPr userDrawn="1"/>
        </p:nvGrpSpPr>
        <p:grpSpPr bwMode="auto">
          <a:xfrm>
            <a:off x="0" y="0"/>
            <a:ext cx="9144000" cy="6858000"/>
            <a:chOff x="1723" y="0"/>
            <a:chExt cx="683" cy="4320"/>
          </a:xfrm>
          <a:gradFill flip="none" rotWithShape="1">
            <a:gsLst>
              <a:gs pos="0">
                <a:srgbClr val="969696"/>
              </a:gs>
              <a:gs pos="41000">
                <a:srgbClr val="FFFFFF"/>
              </a:gs>
              <a:gs pos="100000">
                <a:schemeClr val="bg1">
                  <a:lumMod val="95000"/>
                </a:schemeClr>
              </a:gs>
            </a:gsLst>
            <a:lin ang="16200000" scaled="0"/>
            <a:tileRect/>
          </a:gradFill>
        </p:grpSpPr>
        <p:sp>
          <p:nvSpPr>
            <p:cNvPr id="20" name="Rectangle 11"/>
            <p:cNvSpPr>
              <a:spLocks noChangeArrowheads="1"/>
            </p:cNvSpPr>
            <p:nvPr/>
          </p:nvSpPr>
          <p:spPr bwMode="auto">
            <a:xfrm>
              <a:off x="1723" y="0"/>
              <a:ext cx="683" cy="223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0" tIns="0" rIns="0" bIns="0" anchor="ctr"/>
            <a:lstStyle/>
            <a:p>
              <a:pPr>
                <a:defRPr/>
              </a:pPr>
              <a:endParaRPr lang="fr-FR">
                <a:solidFill>
                  <a:srgbClr val="000000"/>
                </a:solidFill>
              </a:endParaRPr>
            </a:p>
          </p:txBody>
        </p:sp>
        <p:sp>
          <p:nvSpPr>
            <p:cNvPr id="21" name="Rectangle 12"/>
            <p:cNvSpPr>
              <a:spLocks noChangeArrowheads="1"/>
            </p:cNvSpPr>
            <p:nvPr/>
          </p:nvSpPr>
          <p:spPr bwMode="auto">
            <a:xfrm rot="10800000">
              <a:off x="1723" y="2235"/>
              <a:ext cx="683" cy="2085"/>
            </a:xfrm>
            <a:prstGeom prst="rect">
              <a:avLst/>
            </a:prstGeom>
            <a:grpFill/>
            <a:ln>
              <a:noFill/>
            </a:ln>
            <a:effectLst/>
            <a:extLst>
              <a:ext uri="{91240B29-F687-4F45-9708-019B960494DF}">
                <a14:hiddenLine xmlns:a14="http://schemas.microsoft.com/office/drawing/2010/main" w="12700">
                  <a:solidFill>
                    <a:schemeClr val="bg2"/>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rot="10800000" wrap="none" lIns="0" tIns="0" rIns="0" bIns="0" anchor="ctr"/>
            <a:lstStyle/>
            <a:p>
              <a:pPr>
                <a:defRPr/>
              </a:pPr>
              <a:endParaRPr lang="fr-FR">
                <a:solidFill>
                  <a:srgbClr val="000000"/>
                </a:solidFill>
              </a:endParaRPr>
            </a:p>
          </p:txBody>
        </p:sp>
      </p:grpSp>
      <p:sp>
        <p:nvSpPr>
          <p:cNvPr id="25" name="Title 1"/>
          <p:cNvSpPr>
            <a:spLocks/>
          </p:cNvSpPr>
          <p:nvPr userDrawn="1"/>
        </p:nvSpPr>
        <p:spPr bwMode="gray">
          <a:xfrm>
            <a:off x="650875" y="6389944"/>
            <a:ext cx="327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eaLnBrk="0" hangingPunct="0"/>
            <a:r>
              <a:rPr lang="en-GB" sz="800" dirty="0">
                <a:solidFill>
                  <a:srgbClr val="FFFFFF"/>
                </a:solidFill>
              </a:rPr>
              <a:t>All rights reserved. No part of this publication may be reproduced</a:t>
            </a:r>
            <a:br>
              <a:rPr lang="en-GB" sz="800" dirty="0">
                <a:solidFill>
                  <a:srgbClr val="FFFFFF"/>
                </a:solidFill>
              </a:rPr>
            </a:br>
            <a:r>
              <a:rPr lang="en-GB" sz="800" dirty="0">
                <a:solidFill>
                  <a:srgbClr val="FFFFFF"/>
                </a:solidFill>
              </a:rPr>
              <a:t>or electronically distributed without the prior permission of the publisher. </a:t>
            </a:r>
          </a:p>
        </p:txBody>
      </p:sp>
      <p:pic>
        <p:nvPicPr>
          <p:cNvPr id="26" name="Picture 19" descr="Sidel_BM_no_bleed"/>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605713" y="5981700"/>
            <a:ext cx="1108075" cy="88741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605065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6833" name="think-cell Folie" r:id="rId5" imgW="270" imgH="270" progId="TCLayout.ActiveDocument.1">
                  <p:embed/>
                </p:oleObj>
              </mc:Choice>
              <mc:Fallback>
                <p:oleObj name="think-cell Folie" r:id="rId5" imgW="270" imgH="270" progId="TCLayout.ActiveDocument.1">
                  <p:embed/>
                  <p:pic>
                    <p:nvPicPr>
                      <p:cNvPr id="0" name=""/>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15" name="Rectangle 2"/>
          <p:cNvSpPr>
            <a:spLocks noGrp="1" noChangeArrowheads="1"/>
          </p:cNvSpPr>
          <p:nvPr>
            <p:ph type="ctrTitle" hasCustomPrompt="1"/>
          </p:nvPr>
        </p:nvSpPr>
        <p:spPr bwMode="gray">
          <a:xfrm>
            <a:off x="647700" y="769938"/>
            <a:ext cx="7988300" cy="1557337"/>
          </a:xfr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defRPr sz="4000">
                <a:solidFill>
                  <a:schemeClr val="tx2"/>
                </a:solidFill>
              </a:defRPr>
            </a:lvl1pPr>
          </a:lstStyle>
          <a:p>
            <a:pPr lvl="0"/>
            <a:r>
              <a:rPr lang="en-GB" noProof="1"/>
              <a:t>Click to edit master title style</a:t>
            </a:r>
            <a:endParaRPr lang="en-GB" noProof="0" dirty="0"/>
          </a:p>
        </p:txBody>
      </p:sp>
      <p:sp>
        <p:nvSpPr>
          <p:cNvPr id="16" name="Rectangle 3"/>
          <p:cNvSpPr>
            <a:spLocks noGrp="1" noChangeArrowheads="1"/>
          </p:cNvSpPr>
          <p:nvPr>
            <p:ph type="subTitle" idx="1"/>
          </p:nvPr>
        </p:nvSpPr>
        <p:spPr bwMode="gray">
          <a:xfrm>
            <a:off x="650875" y="2327275"/>
            <a:ext cx="5362575" cy="1738313"/>
          </a:xfrm>
          <a:prstGeom prst="rect">
            <a:avLst/>
          </a:prstGeom>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spcBef>
                <a:spcPct val="0"/>
              </a:spcBef>
              <a:buSzTx/>
              <a:defRPr>
                <a:solidFill>
                  <a:schemeClr val="accent4"/>
                </a:solidFill>
              </a:defRPr>
            </a:lvl1pPr>
          </a:lstStyle>
          <a:p>
            <a:pPr lvl="0"/>
            <a:r>
              <a:rPr lang="en-GB" noProof="0" dirty="0" err="1"/>
              <a:t>Formatvorlage</a:t>
            </a:r>
            <a:r>
              <a:rPr lang="en-GB" noProof="0" dirty="0"/>
              <a:t> des </a:t>
            </a:r>
            <a:r>
              <a:rPr lang="en-GB" noProof="0" dirty="0" err="1"/>
              <a:t>Untertitelmasters</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Tree>
    <p:extLst>
      <p:ext uri="{BB962C8B-B14F-4D97-AF65-F5344CB8AC3E}">
        <p14:creationId xmlns:p14="http://schemas.microsoft.com/office/powerpoint/2010/main" val="323732216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Tree>
    <p:extLst>
      <p:ext uri="{BB962C8B-B14F-4D97-AF65-F5344CB8AC3E}">
        <p14:creationId xmlns:p14="http://schemas.microsoft.com/office/powerpoint/2010/main" val="192019062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GB"/>
              <a:t>Click to edit master title style</a:t>
            </a:r>
            <a:endParaRPr lang="en-GB" dirty="0"/>
          </a:p>
        </p:txBody>
      </p:sp>
      <p:sp>
        <p:nvSpPr>
          <p:cNvPr id="5" name="Text Placeholder 4"/>
          <p:cNvSpPr>
            <a:spLocks noGrp="1"/>
          </p:cNvSpPr>
          <p:nvPr>
            <p:ph type="body" sz="quarter" idx="10"/>
          </p:nvPr>
        </p:nvSpPr>
        <p:spPr>
          <a:xfrm>
            <a:off x="647700" y="1485900"/>
            <a:ext cx="7997825" cy="4762500"/>
          </a:xfrm>
        </p:spPr>
        <p:txBody>
          <a:bodyPr>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Tree>
    <p:extLst>
      <p:ext uri="{BB962C8B-B14F-4D97-AF65-F5344CB8AC3E}">
        <p14:creationId xmlns:p14="http://schemas.microsoft.com/office/powerpoint/2010/main" val="38777073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1.xml"/><Relationship Id="rId5" Type="http://schemas.openxmlformats.org/officeDocument/2006/relationships/slideLayout" Target="../slideLayouts/slideLayout5.xml"/><Relationship Id="rId15" Type="http://schemas.openxmlformats.org/officeDocument/2006/relationships/image" Target="../media/image4.png"/><Relationship Id="rId10" Type="http://schemas.openxmlformats.org/officeDocument/2006/relationships/vmlDrawing" Target="../drawings/vmlDrawing1.vml"/><Relationship Id="rId4" Type="http://schemas.openxmlformats.org/officeDocument/2006/relationships/slideLayout" Target="../slideLayouts/slideLayout4.xml"/><Relationship Id="rId9" Type="http://schemas.openxmlformats.org/officeDocument/2006/relationships/theme" Target="../theme/theme1.xml"/><Relationship Id="rId14" Type="http://schemas.openxmlformats.org/officeDocument/2006/relationships/image" Target="../media/image3.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image" Target="../media/image2.emf"/><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oleObject" Target="../embeddings/oleObject46.bin"/><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tags" Target="../tags/tag46.xml"/><Relationship Id="rId5" Type="http://schemas.openxmlformats.org/officeDocument/2006/relationships/slideLayout" Target="../slideLayouts/slideLayout77.xml"/><Relationship Id="rId15" Type="http://schemas.openxmlformats.org/officeDocument/2006/relationships/image" Target="../media/image4.png"/><Relationship Id="rId10" Type="http://schemas.openxmlformats.org/officeDocument/2006/relationships/vmlDrawing" Target="../drawings/vmlDrawing46.vml"/><Relationship Id="rId4" Type="http://schemas.openxmlformats.org/officeDocument/2006/relationships/slideLayout" Target="../slideLayouts/slideLayout76.xml"/><Relationship Id="rId9" Type="http://schemas.openxmlformats.org/officeDocument/2006/relationships/theme" Target="../theme/theme10.xml"/><Relationship Id="rId14" Type="http://schemas.openxmlformats.org/officeDocument/2006/relationships/image" Target="../media/image3.jpe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2.emf"/><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oleObject" Target="../embeddings/oleObject51.bin"/><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tags" Target="../tags/tag51.xml"/><Relationship Id="rId5" Type="http://schemas.openxmlformats.org/officeDocument/2006/relationships/slideLayout" Target="../slideLayouts/slideLayout85.xml"/><Relationship Id="rId15" Type="http://schemas.openxmlformats.org/officeDocument/2006/relationships/image" Target="../media/image4.png"/><Relationship Id="rId10" Type="http://schemas.openxmlformats.org/officeDocument/2006/relationships/vmlDrawing" Target="../drawings/vmlDrawing51.vml"/><Relationship Id="rId4" Type="http://schemas.openxmlformats.org/officeDocument/2006/relationships/slideLayout" Target="../slideLayouts/slideLayout84.xml"/><Relationship Id="rId9" Type="http://schemas.openxmlformats.org/officeDocument/2006/relationships/theme" Target="../theme/theme11.xml"/><Relationship Id="rId14" Type="http://schemas.openxmlformats.org/officeDocument/2006/relationships/image" Target="../media/image3.jpeg"/></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2.emf"/><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oleObject" Target="../embeddings/oleObject56.bin"/><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tags" Target="../tags/tag56.xml"/><Relationship Id="rId5" Type="http://schemas.openxmlformats.org/officeDocument/2006/relationships/slideLayout" Target="../slideLayouts/slideLayout93.xml"/><Relationship Id="rId15" Type="http://schemas.openxmlformats.org/officeDocument/2006/relationships/image" Target="../media/image4.png"/><Relationship Id="rId10" Type="http://schemas.openxmlformats.org/officeDocument/2006/relationships/vmlDrawing" Target="../drawings/vmlDrawing56.vml"/><Relationship Id="rId4" Type="http://schemas.openxmlformats.org/officeDocument/2006/relationships/slideLayout" Target="../slideLayouts/slideLayout92.xml"/><Relationship Id="rId9" Type="http://schemas.openxmlformats.org/officeDocument/2006/relationships/theme" Target="../theme/theme12.xml"/><Relationship Id="rId14" Type="http://schemas.openxmlformats.org/officeDocument/2006/relationships/image" Target="../media/image3.jpe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4.xml"/><Relationship Id="rId13" Type="http://schemas.openxmlformats.org/officeDocument/2006/relationships/image" Target="../media/image2.emf"/><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oleObject" Target="../embeddings/oleObject61.bin"/><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tags" Target="../tags/tag61.xml"/><Relationship Id="rId5" Type="http://schemas.openxmlformats.org/officeDocument/2006/relationships/slideLayout" Target="../slideLayouts/slideLayout101.xml"/><Relationship Id="rId15" Type="http://schemas.openxmlformats.org/officeDocument/2006/relationships/image" Target="../media/image4.png"/><Relationship Id="rId10" Type="http://schemas.openxmlformats.org/officeDocument/2006/relationships/vmlDrawing" Target="../drawings/vmlDrawing61.vml"/><Relationship Id="rId4" Type="http://schemas.openxmlformats.org/officeDocument/2006/relationships/slideLayout" Target="../slideLayouts/slideLayout100.xml"/><Relationship Id="rId9" Type="http://schemas.openxmlformats.org/officeDocument/2006/relationships/theme" Target="../theme/theme13.xml"/><Relationship Id="rId14" Type="http://schemas.openxmlformats.org/officeDocument/2006/relationships/image" Target="../media/image3.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2.xml"/><Relationship Id="rId13" Type="http://schemas.openxmlformats.org/officeDocument/2006/relationships/image" Target="../media/image2.emf"/><Relationship Id="rId3" Type="http://schemas.openxmlformats.org/officeDocument/2006/relationships/slideLayout" Target="../slideLayouts/slideLayout107.xml"/><Relationship Id="rId7" Type="http://schemas.openxmlformats.org/officeDocument/2006/relationships/slideLayout" Target="../slideLayouts/slideLayout111.xml"/><Relationship Id="rId12" Type="http://schemas.openxmlformats.org/officeDocument/2006/relationships/oleObject" Target="../embeddings/oleObject66.bin"/><Relationship Id="rId2" Type="http://schemas.openxmlformats.org/officeDocument/2006/relationships/slideLayout" Target="../slideLayouts/slideLayout106.xml"/><Relationship Id="rId1" Type="http://schemas.openxmlformats.org/officeDocument/2006/relationships/slideLayout" Target="../slideLayouts/slideLayout105.xml"/><Relationship Id="rId6" Type="http://schemas.openxmlformats.org/officeDocument/2006/relationships/slideLayout" Target="../slideLayouts/slideLayout110.xml"/><Relationship Id="rId11" Type="http://schemas.openxmlformats.org/officeDocument/2006/relationships/tags" Target="../tags/tag66.xml"/><Relationship Id="rId5" Type="http://schemas.openxmlformats.org/officeDocument/2006/relationships/slideLayout" Target="../slideLayouts/slideLayout109.xml"/><Relationship Id="rId15" Type="http://schemas.openxmlformats.org/officeDocument/2006/relationships/image" Target="../media/image4.png"/><Relationship Id="rId10" Type="http://schemas.openxmlformats.org/officeDocument/2006/relationships/vmlDrawing" Target="../drawings/vmlDrawing66.vml"/><Relationship Id="rId4" Type="http://schemas.openxmlformats.org/officeDocument/2006/relationships/slideLayout" Target="../slideLayouts/slideLayout108.xml"/><Relationship Id="rId9" Type="http://schemas.openxmlformats.org/officeDocument/2006/relationships/theme" Target="../theme/theme14.xml"/><Relationship Id="rId14" Type="http://schemas.openxmlformats.org/officeDocument/2006/relationships/image" Target="../media/image3.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20.xml"/><Relationship Id="rId13" Type="http://schemas.openxmlformats.org/officeDocument/2006/relationships/image" Target="../media/image2.emf"/><Relationship Id="rId3" Type="http://schemas.openxmlformats.org/officeDocument/2006/relationships/slideLayout" Target="../slideLayouts/slideLayout115.xml"/><Relationship Id="rId7" Type="http://schemas.openxmlformats.org/officeDocument/2006/relationships/slideLayout" Target="../slideLayouts/slideLayout119.xml"/><Relationship Id="rId12" Type="http://schemas.openxmlformats.org/officeDocument/2006/relationships/oleObject" Target="../embeddings/oleObject71.bin"/><Relationship Id="rId2" Type="http://schemas.openxmlformats.org/officeDocument/2006/relationships/slideLayout" Target="../slideLayouts/slideLayout114.xml"/><Relationship Id="rId1" Type="http://schemas.openxmlformats.org/officeDocument/2006/relationships/slideLayout" Target="../slideLayouts/slideLayout113.xml"/><Relationship Id="rId6" Type="http://schemas.openxmlformats.org/officeDocument/2006/relationships/slideLayout" Target="../slideLayouts/slideLayout118.xml"/><Relationship Id="rId11" Type="http://schemas.openxmlformats.org/officeDocument/2006/relationships/tags" Target="../tags/tag71.xml"/><Relationship Id="rId5" Type="http://schemas.openxmlformats.org/officeDocument/2006/relationships/slideLayout" Target="../slideLayouts/slideLayout117.xml"/><Relationship Id="rId15" Type="http://schemas.openxmlformats.org/officeDocument/2006/relationships/image" Target="../media/image4.png"/><Relationship Id="rId10" Type="http://schemas.openxmlformats.org/officeDocument/2006/relationships/vmlDrawing" Target="../drawings/vmlDrawing71.vml"/><Relationship Id="rId4" Type="http://schemas.openxmlformats.org/officeDocument/2006/relationships/slideLayout" Target="../slideLayouts/slideLayout116.xml"/><Relationship Id="rId9" Type="http://schemas.openxmlformats.org/officeDocument/2006/relationships/theme" Target="../theme/theme15.xml"/><Relationship Id="rId14" Type="http://schemas.openxmlformats.org/officeDocument/2006/relationships/image" Target="../media/image3.jpe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28.xml"/><Relationship Id="rId13" Type="http://schemas.openxmlformats.org/officeDocument/2006/relationships/image" Target="../media/image2.emf"/><Relationship Id="rId3" Type="http://schemas.openxmlformats.org/officeDocument/2006/relationships/slideLayout" Target="../slideLayouts/slideLayout123.xml"/><Relationship Id="rId7" Type="http://schemas.openxmlformats.org/officeDocument/2006/relationships/slideLayout" Target="../slideLayouts/slideLayout127.xml"/><Relationship Id="rId12" Type="http://schemas.openxmlformats.org/officeDocument/2006/relationships/oleObject" Target="../embeddings/oleObject76.bin"/><Relationship Id="rId2" Type="http://schemas.openxmlformats.org/officeDocument/2006/relationships/slideLayout" Target="../slideLayouts/slideLayout122.xml"/><Relationship Id="rId1" Type="http://schemas.openxmlformats.org/officeDocument/2006/relationships/slideLayout" Target="../slideLayouts/slideLayout121.xml"/><Relationship Id="rId6" Type="http://schemas.openxmlformats.org/officeDocument/2006/relationships/slideLayout" Target="../slideLayouts/slideLayout126.xml"/><Relationship Id="rId11" Type="http://schemas.openxmlformats.org/officeDocument/2006/relationships/tags" Target="../tags/tag76.xml"/><Relationship Id="rId5" Type="http://schemas.openxmlformats.org/officeDocument/2006/relationships/slideLayout" Target="../slideLayouts/slideLayout125.xml"/><Relationship Id="rId15" Type="http://schemas.openxmlformats.org/officeDocument/2006/relationships/image" Target="../media/image4.png"/><Relationship Id="rId10" Type="http://schemas.openxmlformats.org/officeDocument/2006/relationships/vmlDrawing" Target="../drawings/vmlDrawing76.vml"/><Relationship Id="rId4" Type="http://schemas.openxmlformats.org/officeDocument/2006/relationships/slideLayout" Target="../slideLayouts/slideLayout124.xml"/><Relationship Id="rId9" Type="http://schemas.openxmlformats.org/officeDocument/2006/relationships/theme" Target="../theme/theme16.xml"/><Relationship Id="rId14" Type="http://schemas.openxmlformats.org/officeDocument/2006/relationships/image" Target="../media/image3.jpe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36.xml"/><Relationship Id="rId13" Type="http://schemas.openxmlformats.org/officeDocument/2006/relationships/image" Target="../media/image2.emf"/><Relationship Id="rId3" Type="http://schemas.openxmlformats.org/officeDocument/2006/relationships/slideLayout" Target="../slideLayouts/slideLayout131.xml"/><Relationship Id="rId7" Type="http://schemas.openxmlformats.org/officeDocument/2006/relationships/slideLayout" Target="../slideLayouts/slideLayout135.xml"/><Relationship Id="rId12" Type="http://schemas.openxmlformats.org/officeDocument/2006/relationships/oleObject" Target="../embeddings/oleObject81.bin"/><Relationship Id="rId2" Type="http://schemas.openxmlformats.org/officeDocument/2006/relationships/slideLayout" Target="../slideLayouts/slideLayout130.xml"/><Relationship Id="rId1" Type="http://schemas.openxmlformats.org/officeDocument/2006/relationships/slideLayout" Target="../slideLayouts/slideLayout129.xml"/><Relationship Id="rId6" Type="http://schemas.openxmlformats.org/officeDocument/2006/relationships/slideLayout" Target="../slideLayouts/slideLayout134.xml"/><Relationship Id="rId11" Type="http://schemas.openxmlformats.org/officeDocument/2006/relationships/tags" Target="../tags/tag81.xml"/><Relationship Id="rId5" Type="http://schemas.openxmlformats.org/officeDocument/2006/relationships/slideLayout" Target="../slideLayouts/slideLayout133.xml"/><Relationship Id="rId15" Type="http://schemas.openxmlformats.org/officeDocument/2006/relationships/image" Target="../media/image4.png"/><Relationship Id="rId10" Type="http://schemas.openxmlformats.org/officeDocument/2006/relationships/vmlDrawing" Target="../drawings/vmlDrawing81.vml"/><Relationship Id="rId4" Type="http://schemas.openxmlformats.org/officeDocument/2006/relationships/slideLayout" Target="../slideLayouts/slideLayout132.xml"/><Relationship Id="rId9" Type="http://schemas.openxmlformats.org/officeDocument/2006/relationships/theme" Target="../theme/theme17.xml"/><Relationship Id="rId14" Type="http://schemas.openxmlformats.org/officeDocument/2006/relationships/image" Target="../media/image3.jpeg"/></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44.xml"/><Relationship Id="rId13" Type="http://schemas.openxmlformats.org/officeDocument/2006/relationships/image" Target="../media/image2.emf"/><Relationship Id="rId3" Type="http://schemas.openxmlformats.org/officeDocument/2006/relationships/slideLayout" Target="../slideLayouts/slideLayout139.xml"/><Relationship Id="rId7" Type="http://schemas.openxmlformats.org/officeDocument/2006/relationships/slideLayout" Target="../slideLayouts/slideLayout143.xml"/><Relationship Id="rId12" Type="http://schemas.openxmlformats.org/officeDocument/2006/relationships/oleObject" Target="../embeddings/oleObject86.bin"/><Relationship Id="rId2" Type="http://schemas.openxmlformats.org/officeDocument/2006/relationships/slideLayout" Target="../slideLayouts/slideLayout138.xml"/><Relationship Id="rId1" Type="http://schemas.openxmlformats.org/officeDocument/2006/relationships/slideLayout" Target="../slideLayouts/slideLayout137.xml"/><Relationship Id="rId6" Type="http://schemas.openxmlformats.org/officeDocument/2006/relationships/slideLayout" Target="../slideLayouts/slideLayout142.xml"/><Relationship Id="rId11" Type="http://schemas.openxmlformats.org/officeDocument/2006/relationships/tags" Target="../tags/tag86.xml"/><Relationship Id="rId5" Type="http://schemas.openxmlformats.org/officeDocument/2006/relationships/slideLayout" Target="../slideLayouts/slideLayout141.xml"/><Relationship Id="rId15" Type="http://schemas.openxmlformats.org/officeDocument/2006/relationships/image" Target="../media/image4.png"/><Relationship Id="rId10" Type="http://schemas.openxmlformats.org/officeDocument/2006/relationships/vmlDrawing" Target="../drawings/vmlDrawing86.vml"/><Relationship Id="rId4" Type="http://schemas.openxmlformats.org/officeDocument/2006/relationships/slideLayout" Target="../slideLayouts/slideLayout140.xml"/><Relationship Id="rId9" Type="http://schemas.openxmlformats.org/officeDocument/2006/relationships/theme" Target="../theme/theme18.xml"/><Relationship Id="rId14" Type="http://schemas.openxmlformats.org/officeDocument/2006/relationships/image" Target="../media/image3.jpeg"/></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image" Target="../media/image2.emf"/><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oleObject" Target="../embeddings/oleObject91.bin"/><Relationship Id="rId2" Type="http://schemas.openxmlformats.org/officeDocument/2006/relationships/slideLayout" Target="../slideLayouts/slideLayout146.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tags" Target="../tags/tag91.xml"/><Relationship Id="rId5" Type="http://schemas.openxmlformats.org/officeDocument/2006/relationships/slideLayout" Target="../slideLayouts/slideLayout149.xml"/><Relationship Id="rId15" Type="http://schemas.openxmlformats.org/officeDocument/2006/relationships/image" Target="../media/image4.png"/><Relationship Id="rId10" Type="http://schemas.openxmlformats.org/officeDocument/2006/relationships/vmlDrawing" Target="../drawings/vmlDrawing91.vml"/><Relationship Id="rId4" Type="http://schemas.openxmlformats.org/officeDocument/2006/relationships/slideLayout" Target="../slideLayouts/slideLayout148.xml"/><Relationship Id="rId9" Type="http://schemas.openxmlformats.org/officeDocument/2006/relationships/theme" Target="../theme/theme19.xml"/><Relationship Id="rId14" Type="http://schemas.openxmlformats.org/officeDocument/2006/relationships/image" Target="../media/image3.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image" Target="../media/image2.emf"/><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oleObject" Target="../embeddings/oleObject6.bin"/><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tags" Target="../tags/tag6.xml"/><Relationship Id="rId5" Type="http://schemas.openxmlformats.org/officeDocument/2006/relationships/slideLayout" Target="../slideLayouts/slideLayout13.xml"/><Relationship Id="rId15" Type="http://schemas.openxmlformats.org/officeDocument/2006/relationships/image" Target="../media/image4.png"/><Relationship Id="rId10" Type="http://schemas.openxmlformats.org/officeDocument/2006/relationships/vmlDrawing" Target="../drawings/vmlDrawing6.vml"/><Relationship Id="rId4" Type="http://schemas.openxmlformats.org/officeDocument/2006/relationships/slideLayout" Target="../slideLayouts/slideLayout12.xml"/><Relationship Id="rId9" Type="http://schemas.openxmlformats.org/officeDocument/2006/relationships/theme" Target="../theme/theme2.xml"/><Relationship Id="rId14" Type="http://schemas.openxmlformats.org/officeDocument/2006/relationships/image" Target="../media/image3.jpeg"/></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image" Target="../media/image2.emf"/><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oleObject" Target="../embeddings/oleObject96.bin"/><Relationship Id="rId2" Type="http://schemas.openxmlformats.org/officeDocument/2006/relationships/slideLayout" Target="../slideLayouts/slideLayout154.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tags" Target="../tags/tag96.xml"/><Relationship Id="rId5" Type="http://schemas.openxmlformats.org/officeDocument/2006/relationships/slideLayout" Target="../slideLayouts/slideLayout157.xml"/><Relationship Id="rId15" Type="http://schemas.openxmlformats.org/officeDocument/2006/relationships/image" Target="../media/image4.png"/><Relationship Id="rId10" Type="http://schemas.openxmlformats.org/officeDocument/2006/relationships/vmlDrawing" Target="../drawings/vmlDrawing96.vml"/><Relationship Id="rId4" Type="http://schemas.openxmlformats.org/officeDocument/2006/relationships/slideLayout" Target="../slideLayouts/slideLayout156.xml"/><Relationship Id="rId9" Type="http://schemas.openxmlformats.org/officeDocument/2006/relationships/theme" Target="../theme/theme20.xml"/><Relationship Id="rId14" Type="http://schemas.openxmlformats.org/officeDocument/2006/relationships/image" Target="../media/image3.jpeg"/></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168.xml"/><Relationship Id="rId13" Type="http://schemas.openxmlformats.org/officeDocument/2006/relationships/image" Target="../media/image2.emf"/><Relationship Id="rId3" Type="http://schemas.openxmlformats.org/officeDocument/2006/relationships/slideLayout" Target="../slideLayouts/slideLayout163.xml"/><Relationship Id="rId7" Type="http://schemas.openxmlformats.org/officeDocument/2006/relationships/slideLayout" Target="../slideLayouts/slideLayout167.xml"/><Relationship Id="rId12" Type="http://schemas.openxmlformats.org/officeDocument/2006/relationships/oleObject" Target="../embeddings/oleObject101.bin"/><Relationship Id="rId2" Type="http://schemas.openxmlformats.org/officeDocument/2006/relationships/slideLayout" Target="../slideLayouts/slideLayout162.xml"/><Relationship Id="rId1" Type="http://schemas.openxmlformats.org/officeDocument/2006/relationships/slideLayout" Target="../slideLayouts/slideLayout161.xml"/><Relationship Id="rId6" Type="http://schemas.openxmlformats.org/officeDocument/2006/relationships/slideLayout" Target="../slideLayouts/slideLayout166.xml"/><Relationship Id="rId11" Type="http://schemas.openxmlformats.org/officeDocument/2006/relationships/tags" Target="../tags/tag101.xml"/><Relationship Id="rId5" Type="http://schemas.openxmlformats.org/officeDocument/2006/relationships/slideLayout" Target="../slideLayouts/slideLayout165.xml"/><Relationship Id="rId15" Type="http://schemas.openxmlformats.org/officeDocument/2006/relationships/image" Target="../media/image4.png"/><Relationship Id="rId10" Type="http://schemas.openxmlformats.org/officeDocument/2006/relationships/vmlDrawing" Target="../drawings/vmlDrawing101.vml"/><Relationship Id="rId4" Type="http://schemas.openxmlformats.org/officeDocument/2006/relationships/slideLayout" Target="../slideLayouts/slideLayout164.xml"/><Relationship Id="rId9" Type="http://schemas.openxmlformats.org/officeDocument/2006/relationships/theme" Target="../theme/theme21.xml"/><Relationship Id="rId14" Type="http://schemas.openxmlformats.org/officeDocument/2006/relationships/image" Target="../media/image3.jpeg"/></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2.emf"/><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oleObject" Target="../embeddings/oleObject106.bin"/><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tags" Target="../tags/tag106.xml"/><Relationship Id="rId5" Type="http://schemas.openxmlformats.org/officeDocument/2006/relationships/slideLayout" Target="../slideLayouts/slideLayout173.xml"/><Relationship Id="rId15" Type="http://schemas.openxmlformats.org/officeDocument/2006/relationships/image" Target="../media/image4.png"/><Relationship Id="rId10" Type="http://schemas.openxmlformats.org/officeDocument/2006/relationships/vmlDrawing" Target="../drawings/vmlDrawing106.vml"/><Relationship Id="rId4" Type="http://schemas.openxmlformats.org/officeDocument/2006/relationships/slideLayout" Target="../slideLayouts/slideLayout172.xml"/><Relationship Id="rId9" Type="http://schemas.openxmlformats.org/officeDocument/2006/relationships/theme" Target="../theme/theme22.xml"/><Relationship Id="rId14" Type="http://schemas.openxmlformats.org/officeDocument/2006/relationships/image" Target="../media/image3.jpeg"/></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184.xml"/><Relationship Id="rId13" Type="http://schemas.openxmlformats.org/officeDocument/2006/relationships/image" Target="../media/image2.emf"/><Relationship Id="rId3" Type="http://schemas.openxmlformats.org/officeDocument/2006/relationships/slideLayout" Target="../slideLayouts/slideLayout179.xml"/><Relationship Id="rId7" Type="http://schemas.openxmlformats.org/officeDocument/2006/relationships/slideLayout" Target="../slideLayouts/slideLayout183.xml"/><Relationship Id="rId12" Type="http://schemas.openxmlformats.org/officeDocument/2006/relationships/oleObject" Target="../embeddings/oleObject111.bin"/><Relationship Id="rId2" Type="http://schemas.openxmlformats.org/officeDocument/2006/relationships/slideLayout" Target="../slideLayouts/slideLayout178.xml"/><Relationship Id="rId1" Type="http://schemas.openxmlformats.org/officeDocument/2006/relationships/slideLayout" Target="../slideLayouts/slideLayout177.xml"/><Relationship Id="rId6" Type="http://schemas.openxmlformats.org/officeDocument/2006/relationships/slideLayout" Target="../slideLayouts/slideLayout182.xml"/><Relationship Id="rId11" Type="http://schemas.openxmlformats.org/officeDocument/2006/relationships/tags" Target="../tags/tag111.xml"/><Relationship Id="rId5" Type="http://schemas.openxmlformats.org/officeDocument/2006/relationships/slideLayout" Target="../slideLayouts/slideLayout181.xml"/><Relationship Id="rId15" Type="http://schemas.openxmlformats.org/officeDocument/2006/relationships/image" Target="../media/image4.png"/><Relationship Id="rId10" Type="http://schemas.openxmlformats.org/officeDocument/2006/relationships/vmlDrawing" Target="../drawings/vmlDrawing111.vml"/><Relationship Id="rId4" Type="http://schemas.openxmlformats.org/officeDocument/2006/relationships/slideLayout" Target="../slideLayouts/slideLayout180.xml"/><Relationship Id="rId9" Type="http://schemas.openxmlformats.org/officeDocument/2006/relationships/theme" Target="../theme/theme23.xml"/><Relationship Id="rId14" Type="http://schemas.openxmlformats.org/officeDocument/2006/relationships/image" Target="../media/image3.jpeg"/></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192.xml"/><Relationship Id="rId13" Type="http://schemas.openxmlformats.org/officeDocument/2006/relationships/image" Target="../media/image2.emf"/><Relationship Id="rId3" Type="http://schemas.openxmlformats.org/officeDocument/2006/relationships/slideLayout" Target="../slideLayouts/slideLayout187.xml"/><Relationship Id="rId7" Type="http://schemas.openxmlformats.org/officeDocument/2006/relationships/slideLayout" Target="../slideLayouts/slideLayout191.xml"/><Relationship Id="rId12" Type="http://schemas.openxmlformats.org/officeDocument/2006/relationships/oleObject" Target="../embeddings/oleObject116.bin"/><Relationship Id="rId2" Type="http://schemas.openxmlformats.org/officeDocument/2006/relationships/slideLayout" Target="../slideLayouts/slideLayout186.xml"/><Relationship Id="rId1" Type="http://schemas.openxmlformats.org/officeDocument/2006/relationships/slideLayout" Target="../slideLayouts/slideLayout185.xml"/><Relationship Id="rId6" Type="http://schemas.openxmlformats.org/officeDocument/2006/relationships/slideLayout" Target="../slideLayouts/slideLayout190.xml"/><Relationship Id="rId11" Type="http://schemas.openxmlformats.org/officeDocument/2006/relationships/tags" Target="../tags/tag116.xml"/><Relationship Id="rId5" Type="http://schemas.openxmlformats.org/officeDocument/2006/relationships/slideLayout" Target="../slideLayouts/slideLayout189.xml"/><Relationship Id="rId15" Type="http://schemas.openxmlformats.org/officeDocument/2006/relationships/image" Target="../media/image4.png"/><Relationship Id="rId10" Type="http://schemas.openxmlformats.org/officeDocument/2006/relationships/vmlDrawing" Target="../drawings/vmlDrawing116.vml"/><Relationship Id="rId4" Type="http://schemas.openxmlformats.org/officeDocument/2006/relationships/slideLayout" Target="../slideLayouts/slideLayout188.xml"/><Relationship Id="rId9" Type="http://schemas.openxmlformats.org/officeDocument/2006/relationships/theme" Target="../theme/theme24.xml"/><Relationship Id="rId14" Type="http://schemas.openxmlformats.org/officeDocument/2006/relationships/image" Target="../media/image3.jpeg"/></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00.xml"/><Relationship Id="rId13" Type="http://schemas.openxmlformats.org/officeDocument/2006/relationships/image" Target="../media/image2.emf"/><Relationship Id="rId3" Type="http://schemas.openxmlformats.org/officeDocument/2006/relationships/slideLayout" Target="../slideLayouts/slideLayout195.xml"/><Relationship Id="rId7" Type="http://schemas.openxmlformats.org/officeDocument/2006/relationships/slideLayout" Target="../slideLayouts/slideLayout199.xml"/><Relationship Id="rId12" Type="http://schemas.openxmlformats.org/officeDocument/2006/relationships/oleObject" Target="../embeddings/oleObject121.bin"/><Relationship Id="rId2" Type="http://schemas.openxmlformats.org/officeDocument/2006/relationships/slideLayout" Target="../slideLayouts/slideLayout194.xml"/><Relationship Id="rId1" Type="http://schemas.openxmlformats.org/officeDocument/2006/relationships/slideLayout" Target="../slideLayouts/slideLayout193.xml"/><Relationship Id="rId6" Type="http://schemas.openxmlformats.org/officeDocument/2006/relationships/slideLayout" Target="../slideLayouts/slideLayout198.xml"/><Relationship Id="rId11" Type="http://schemas.openxmlformats.org/officeDocument/2006/relationships/tags" Target="../tags/tag121.xml"/><Relationship Id="rId5" Type="http://schemas.openxmlformats.org/officeDocument/2006/relationships/slideLayout" Target="../slideLayouts/slideLayout197.xml"/><Relationship Id="rId15" Type="http://schemas.openxmlformats.org/officeDocument/2006/relationships/image" Target="../media/image4.png"/><Relationship Id="rId10" Type="http://schemas.openxmlformats.org/officeDocument/2006/relationships/vmlDrawing" Target="../drawings/vmlDrawing121.vml"/><Relationship Id="rId4" Type="http://schemas.openxmlformats.org/officeDocument/2006/relationships/slideLayout" Target="../slideLayouts/slideLayout196.xml"/><Relationship Id="rId9" Type="http://schemas.openxmlformats.org/officeDocument/2006/relationships/theme" Target="../theme/theme25.xml"/><Relationship Id="rId14" Type="http://schemas.openxmlformats.org/officeDocument/2006/relationships/image" Target="../media/image3.jpeg"/></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08.xml"/><Relationship Id="rId13" Type="http://schemas.openxmlformats.org/officeDocument/2006/relationships/image" Target="../media/image2.emf"/><Relationship Id="rId3" Type="http://schemas.openxmlformats.org/officeDocument/2006/relationships/slideLayout" Target="../slideLayouts/slideLayout203.xml"/><Relationship Id="rId7" Type="http://schemas.openxmlformats.org/officeDocument/2006/relationships/slideLayout" Target="../slideLayouts/slideLayout207.xml"/><Relationship Id="rId12" Type="http://schemas.openxmlformats.org/officeDocument/2006/relationships/oleObject" Target="../embeddings/oleObject126.bin"/><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slideLayout" Target="../slideLayouts/slideLayout206.xml"/><Relationship Id="rId11" Type="http://schemas.openxmlformats.org/officeDocument/2006/relationships/tags" Target="../tags/tag126.xml"/><Relationship Id="rId5" Type="http://schemas.openxmlformats.org/officeDocument/2006/relationships/slideLayout" Target="../slideLayouts/slideLayout205.xml"/><Relationship Id="rId15" Type="http://schemas.openxmlformats.org/officeDocument/2006/relationships/image" Target="../media/image4.png"/><Relationship Id="rId10" Type="http://schemas.openxmlformats.org/officeDocument/2006/relationships/vmlDrawing" Target="../drawings/vmlDrawing126.vml"/><Relationship Id="rId4" Type="http://schemas.openxmlformats.org/officeDocument/2006/relationships/slideLayout" Target="../slideLayouts/slideLayout204.xml"/><Relationship Id="rId9" Type="http://schemas.openxmlformats.org/officeDocument/2006/relationships/theme" Target="../theme/theme26.xml"/><Relationship Id="rId14" Type="http://schemas.openxmlformats.org/officeDocument/2006/relationships/image" Target="../media/image3.jpeg"/></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16.xml"/><Relationship Id="rId13" Type="http://schemas.openxmlformats.org/officeDocument/2006/relationships/image" Target="../media/image2.emf"/><Relationship Id="rId3" Type="http://schemas.openxmlformats.org/officeDocument/2006/relationships/slideLayout" Target="../slideLayouts/slideLayout211.xml"/><Relationship Id="rId7" Type="http://schemas.openxmlformats.org/officeDocument/2006/relationships/slideLayout" Target="../slideLayouts/slideLayout215.xml"/><Relationship Id="rId12" Type="http://schemas.openxmlformats.org/officeDocument/2006/relationships/oleObject" Target="../embeddings/oleObject131.bin"/><Relationship Id="rId2" Type="http://schemas.openxmlformats.org/officeDocument/2006/relationships/slideLayout" Target="../slideLayouts/slideLayout210.xml"/><Relationship Id="rId1" Type="http://schemas.openxmlformats.org/officeDocument/2006/relationships/slideLayout" Target="../slideLayouts/slideLayout209.xml"/><Relationship Id="rId6" Type="http://schemas.openxmlformats.org/officeDocument/2006/relationships/slideLayout" Target="../slideLayouts/slideLayout214.xml"/><Relationship Id="rId11" Type="http://schemas.openxmlformats.org/officeDocument/2006/relationships/tags" Target="../tags/tag131.xml"/><Relationship Id="rId5" Type="http://schemas.openxmlformats.org/officeDocument/2006/relationships/slideLayout" Target="../slideLayouts/slideLayout213.xml"/><Relationship Id="rId15" Type="http://schemas.openxmlformats.org/officeDocument/2006/relationships/image" Target="../media/image4.png"/><Relationship Id="rId10" Type="http://schemas.openxmlformats.org/officeDocument/2006/relationships/vmlDrawing" Target="../drawings/vmlDrawing131.vml"/><Relationship Id="rId4" Type="http://schemas.openxmlformats.org/officeDocument/2006/relationships/slideLayout" Target="../slideLayouts/slideLayout212.xml"/><Relationship Id="rId9" Type="http://schemas.openxmlformats.org/officeDocument/2006/relationships/theme" Target="../theme/theme27.xml"/><Relationship Id="rId14" Type="http://schemas.openxmlformats.org/officeDocument/2006/relationships/image" Target="../media/image3.jpeg"/></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2.emf"/><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oleObject" Target="../embeddings/oleObject136.bin"/><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tags" Target="../tags/tag136.xml"/><Relationship Id="rId5" Type="http://schemas.openxmlformats.org/officeDocument/2006/relationships/slideLayout" Target="../slideLayouts/slideLayout221.xml"/><Relationship Id="rId15" Type="http://schemas.openxmlformats.org/officeDocument/2006/relationships/image" Target="../media/image4.png"/><Relationship Id="rId10" Type="http://schemas.openxmlformats.org/officeDocument/2006/relationships/vmlDrawing" Target="../drawings/vmlDrawing136.vml"/><Relationship Id="rId4" Type="http://schemas.openxmlformats.org/officeDocument/2006/relationships/slideLayout" Target="../slideLayouts/slideLayout220.xml"/><Relationship Id="rId9" Type="http://schemas.openxmlformats.org/officeDocument/2006/relationships/theme" Target="../theme/theme28.xml"/><Relationship Id="rId14" Type="http://schemas.openxmlformats.org/officeDocument/2006/relationships/image" Target="../media/image3.jpeg"/></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232.xml"/><Relationship Id="rId13" Type="http://schemas.openxmlformats.org/officeDocument/2006/relationships/image" Target="../media/image2.emf"/><Relationship Id="rId3" Type="http://schemas.openxmlformats.org/officeDocument/2006/relationships/slideLayout" Target="../slideLayouts/slideLayout227.xml"/><Relationship Id="rId7" Type="http://schemas.openxmlformats.org/officeDocument/2006/relationships/slideLayout" Target="../slideLayouts/slideLayout231.xml"/><Relationship Id="rId12" Type="http://schemas.openxmlformats.org/officeDocument/2006/relationships/oleObject" Target="../embeddings/oleObject141.bin"/><Relationship Id="rId2" Type="http://schemas.openxmlformats.org/officeDocument/2006/relationships/slideLayout" Target="../slideLayouts/slideLayout226.xml"/><Relationship Id="rId1" Type="http://schemas.openxmlformats.org/officeDocument/2006/relationships/slideLayout" Target="../slideLayouts/slideLayout225.xml"/><Relationship Id="rId6" Type="http://schemas.openxmlformats.org/officeDocument/2006/relationships/slideLayout" Target="../slideLayouts/slideLayout230.xml"/><Relationship Id="rId11" Type="http://schemas.openxmlformats.org/officeDocument/2006/relationships/tags" Target="../tags/tag141.xml"/><Relationship Id="rId5" Type="http://schemas.openxmlformats.org/officeDocument/2006/relationships/slideLayout" Target="../slideLayouts/slideLayout229.xml"/><Relationship Id="rId15" Type="http://schemas.openxmlformats.org/officeDocument/2006/relationships/image" Target="../media/image4.png"/><Relationship Id="rId10" Type="http://schemas.openxmlformats.org/officeDocument/2006/relationships/vmlDrawing" Target="../drawings/vmlDrawing141.vml"/><Relationship Id="rId4" Type="http://schemas.openxmlformats.org/officeDocument/2006/relationships/slideLayout" Target="../slideLayouts/slideLayout228.xml"/><Relationship Id="rId9" Type="http://schemas.openxmlformats.org/officeDocument/2006/relationships/theme" Target="../theme/theme29.xml"/><Relationship Id="rId14" Type="http://schemas.openxmlformats.org/officeDocument/2006/relationships/image" Target="../media/image3.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2.emf"/><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oleObject" Target="../embeddings/oleObject11.bin"/><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tags" Target="../tags/tag11.xml"/><Relationship Id="rId5" Type="http://schemas.openxmlformats.org/officeDocument/2006/relationships/slideLayout" Target="../slideLayouts/slideLayout21.xml"/><Relationship Id="rId15" Type="http://schemas.openxmlformats.org/officeDocument/2006/relationships/image" Target="../media/image4.png"/><Relationship Id="rId10" Type="http://schemas.openxmlformats.org/officeDocument/2006/relationships/vmlDrawing" Target="../drawings/vmlDrawing11.vml"/><Relationship Id="rId4" Type="http://schemas.openxmlformats.org/officeDocument/2006/relationships/slideLayout" Target="../slideLayouts/slideLayout20.xml"/><Relationship Id="rId9" Type="http://schemas.openxmlformats.org/officeDocument/2006/relationships/theme" Target="../theme/theme3.xml"/><Relationship Id="rId14" Type="http://schemas.openxmlformats.org/officeDocument/2006/relationships/image" Target="../media/image3.jpeg"/></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240.xml"/><Relationship Id="rId13" Type="http://schemas.openxmlformats.org/officeDocument/2006/relationships/image" Target="../media/image2.emf"/><Relationship Id="rId3" Type="http://schemas.openxmlformats.org/officeDocument/2006/relationships/slideLayout" Target="../slideLayouts/slideLayout235.xml"/><Relationship Id="rId7" Type="http://schemas.openxmlformats.org/officeDocument/2006/relationships/slideLayout" Target="../slideLayouts/slideLayout239.xml"/><Relationship Id="rId12" Type="http://schemas.openxmlformats.org/officeDocument/2006/relationships/oleObject" Target="../embeddings/oleObject146.bin"/><Relationship Id="rId2" Type="http://schemas.openxmlformats.org/officeDocument/2006/relationships/slideLayout" Target="../slideLayouts/slideLayout234.xml"/><Relationship Id="rId1" Type="http://schemas.openxmlformats.org/officeDocument/2006/relationships/slideLayout" Target="../slideLayouts/slideLayout233.xml"/><Relationship Id="rId6" Type="http://schemas.openxmlformats.org/officeDocument/2006/relationships/slideLayout" Target="../slideLayouts/slideLayout238.xml"/><Relationship Id="rId11" Type="http://schemas.openxmlformats.org/officeDocument/2006/relationships/tags" Target="../tags/tag146.xml"/><Relationship Id="rId5" Type="http://schemas.openxmlformats.org/officeDocument/2006/relationships/slideLayout" Target="../slideLayouts/slideLayout237.xml"/><Relationship Id="rId15" Type="http://schemas.openxmlformats.org/officeDocument/2006/relationships/image" Target="../media/image4.png"/><Relationship Id="rId10" Type="http://schemas.openxmlformats.org/officeDocument/2006/relationships/vmlDrawing" Target="../drawings/vmlDrawing146.vml"/><Relationship Id="rId4" Type="http://schemas.openxmlformats.org/officeDocument/2006/relationships/slideLayout" Target="../slideLayouts/slideLayout236.xml"/><Relationship Id="rId9" Type="http://schemas.openxmlformats.org/officeDocument/2006/relationships/theme" Target="../theme/theme30.xml"/><Relationship Id="rId14" Type="http://schemas.openxmlformats.org/officeDocument/2006/relationships/image" Target="../media/image3.jpeg"/></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248.xml"/><Relationship Id="rId13" Type="http://schemas.openxmlformats.org/officeDocument/2006/relationships/image" Target="../media/image2.emf"/><Relationship Id="rId3" Type="http://schemas.openxmlformats.org/officeDocument/2006/relationships/slideLayout" Target="../slideLayouts/slideLayout243.xml"/><Relationship Id="rId7" Type="http://schemas.openxmlformats.org/officeDocument/2006/relationships/slideLayout" Target="../slideLayouts/slideLayout247.xml"/><Relationship Id="rId12" Type="http://schemas.openxmlformats.org/officeDocument/2006/relationships/oleObject" Target="../embeddings/oleObject151.bin"/><Relationship Id="rId2" Type="http://schemas.openxmlformats.org/officeDocument/2006/relationships/slideLayout" Target="../slideLayouts/slideLayout242.xml"/><Relationship Id="rId1" Type="http://schemas.openxmlformats.org/officeDocument/2006/relationships/slideLayout" Target="../slideLayouts/slideLayout241.xml"/><Relationship Id="rId6" Type="http://schemas.openxmlformats.org/officeDocument/2006/relationships/slideLayout" Target="../slideLayouts/slideLayout246.xml"/><Relationship Id="rId11" Type="http://schemas.openxmlformats.org/officeDocument/2006/relationships/tags" Target="../tags/tag151.xml"/><Relationship Id="rId5" Type="http://schemas.openxmlformats.org/officeDocument/2006/relationships/slideLayout" Target="../slideLayouts/slideLayout245.xml"/><Relationship Id="rId15" Type="http://schemas.openxmlformats.org/officeDocument/2006/relationships/image" Target="../media/image4.png"/><Relationship Id="rId10" Type="http://schemas.openxmlformats.org/officeDocument/2006/relationships/vmlDrawing" Target="../drawings/vmlDrawing151.vml"/><Relationship Id="rId4" Type="http://schemas.openxmlformats.org/officeDocument/2006/relationships/slideLayout" Target="../slideLayouts/slideLayout244.xml"/><Relationship Id="rId9" Type="http://schemas.openxmlformats.org/officeDocument/2006/relationships/theme" Target="../theme/theme31.xml"/><Relationship Id="rId14" Type="http://schemas.openxmlformats.org/officeDocument/2006/relationships/image" Target="../media/image3.jpeg"/></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256.xml"/><Relationship Id="rId13" Type="http://schemas.openxmlformats.org/officeDocument/2006/relationships/image" Target="../media/image2.emf"/><Relationship Id="rId3" Type="http://schemas.openxmlformats.org/officeDocument/2006/relationships/slideLayout" Target="../slideLayouts/slideLayout251.xml"/><Relationship Id="rId7" Type="http://schemas.openxmlformats.org/officeDocument/2006/relationships/slideLayout" Target="../slideLayouts/slideLayout255.xml"/><Relationship Id="rId12" Type="http://schemas.openxmlformats.org/officeDocument/2006/relationships/oleObject" Target="../embeddings/oleObject156.bin"/><Relationship Id="rId2" Type="http://schemas.openxmlformats.org/officeDocument/2006/relationships/slideLayout" Target="../slideLayouts/slideLayout250.xml"/><Relationship Id="rId1" Type="http://schemas.openxmlformats.org/officeDocument/2006/relationships/slideLayout" Target="../slideLayouts/slideLayout249.xml"/><Relationship Id="rId6" Type="http://schemas.openxmlformats.org/officeDocument/2006/relationships/slideLayout" Target="../slideLayouts/slideLayout254.xml"/><Relationship Id="rId11" Type="http://schemas.openxmlformats.org/officeDocument/2006/relationships/tags" Target="../tags/tag156.xml"/><Relationship Id="rId5" Type="http://schemas.openxmlformats.org/officeDocument/2006/relationships/slideLayout" Target="../slideLayouts/slideLayout253.xml"/><Relationship Id="rId15" Type="http://schemas.openxmlformats.org/officeDocument/2006/relationships/image" Target="../media/image4.png"/><Relationship Id="rId10" Type="http://schemas.openxmlformats.org/officeDocument/2006/relationships/vmlDrawing" Target="../drawings/vmlDrawing156.vml"/><Relationship Id="rId4" Type="http://schemas.openxmlformats.org/officeDocument/2006/relationships/slideLayout" Target="../slideLayouts/slideLayout252.xml"/><Relationship Id="rId9" Type="http://schemas.openxmlformats.org/officeDocument/2006/relationships/theme" Target="../theme/theme32.xml"/><Relationship Id="rId14" Type="http://schemas.openxmlformats.org/officeDocument/2006/relationships/image" Target="../media/image3.jpeg"/></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264.xml"/><Relationship Id="rId13" Type="http://schemas.openxmlformats.org/officeDocument/2006/relationships/image" Target="../media/image2.emf"/><Relationship Id="rId3" Type="http://schemas.openxmlformats.org/officeDocument/2006/relationships/slideLayout" Target="../slideLayouts/slideLayout259.xml"/><Relationship Id="rId7" Type="http://schemas.openxmlformats.org/officeDocument/2006/relationships/slideLayout" Target="../slideLayouts/slideLayout263.xml"/><Relationship Id="rId12" Type="http://schemas.openxmlformats.org/officeDocument/2006/relationships/oleObject" Target="../embeddings/oleObject161.bin"/><Relationship Id="rId2" Type="http://schemas.openxmlformats.org/officeDocument/2006/relationships/slideLayout" Target="../slideLayouts/slideLayout258.xml"/><Relationship Id="rId1" Type="http://schemas.openxmlformats.org/officeDocument/2006/relationships/slideLayout" Target="../slideLayouts/slideLayout257.xml"/><Relationship Id="rId6" Type="http://schemas.openxmlformats.org/officeDocument/2006/relationships/slideLayout" Target="../slideLayouts/slideLayout262.xml"/><Relationship Id="rId11" Type="http://schemas.openxmlformats.org/officeDocument/2006/relationships/tags" Target="../tags/tag161.xml"/><Relationship Id="rId5" Type="http://schemas.openxmlformats.org/officeDocument/2006/relationships/slideLayout" Target="../slideLayouts/slideLayout261.xml"/><Relationship Id="rId15" Type="http://schemas.openxmlformats.org/officeDocument/2006/relationships/image" Target="../media/image4.png"/><Relationship Id="rId10" Type="http://schemas.openxmlformats.org/officeDocument/2006/relationships/vmlDrawing" Target="../drawings/vmlDrawing161.vml"/><Relationship Id="rId4" Type="http://schemas.openxmlformats.org/officeDocument/2006/relationships/slideLayout" Target="../slideLayouts/slideLayout260.xml"/><Relationship Id="rId9" Type="http://schemas.openxmlformats.org/officeDocument/2006/relationships/theme" Target="../theme/theme33.xml"/><Relationship Id="rId14" Type="http://schemas.openxmlformats.org/officeDocument/2006/relationships/image" Target="../media/image3.jpeg"/></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272.xml"/><Relationship Id="rId13" Type="http://schemas.openxmlformats.org/officeDocument/2006/relationships/image" Target="../media/image2.emf"/><Relationship Id="rId3" Type="http://schemas.openxmlformats.org/officeDocument/2006/relationships/slideLayout" Target="../slideLayouts/slideLayout267.xml"/><Relationship Id="rId7" Type="http://schemas.openxmlformats.org/officeDocument/2006/relationships/slideLayout" Target="../slideLayouts/slideLayout271.xml"/><Relationship Id="rId12" Type="http://schemas.openxmlformats.org/officeDocument/2006/relationships/oleObject" Target="../embeddings/oleObject166.bin"/><Relationship Id="rId2" Type="http://schemas.openxmlformats.org/officeDocument/2006/relationships/slideLayout" Target="../slideLayouts/slideLayout266.xml"/><Relationship Id="rId1" Type="http://schemas.openxmlformats.org/officeDocument/2006/relationships/slideLayout" Target="../slideLayouts/slideLayout265.xml"/><Relationship Id="rId6" Type="http://schemas.openxmlformats.org/officeDocument/2006/relationships/slideLayout" Target="../slideLayouts/slideLayout270.xml"/><Relationship Id="rId11" Type="http://schemas.openxmlformats.org/officeDocument/2006/relationships/tags" Target="../tags/tag166.xml"/><Relationship Id="rId5" Type="http://schemas.openxmlformats.org/officeDocument/2006/relationships/slideLayout" Target="../slideLayouts/slideLayout269.xml"/><Relationship Id="rId15" Type="http://schemas.openxmlformats.org/officeDocument/2006/relationships/image" Target="../media/image4.png"/><Relationship Id="rId10" Type="http://schemas.openxmlformats.org/officeDocument/2006/relationships/vmlDrawing" Target="../drawings/vmlDrawing166.vml"/><Relationship Id="rId4" Type="http://schemas.openxmlformats.org/officeDocument/2006/relationships/slideLayout" Target="../slideLayouts/slideLayout268.xml"/><Relationship Id="rId9" Type="http://schemas.openxmlformats.org/officeDocument/2006/relationships/theme" Target="../theme/theme34.xml"/><Relationship Id="rId14" Type="http://schemas.openxmlformats.org/officeDocument/2006/relationships/image" Target="../media/image3.jpeg"/></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280.xml"/><Relationship Id="rId13" Type="http://schemas.openxmlformats.org/officeDocument/2006/relationships/image" Target="../media/image2.emf"/><Relationship Id="rId3" Type="http://schemas.openxmlformats.org/officeDocument/2006/relationships/slideLayout" Target="../slideLayouts/slideLayout275.xml"/><Relationship Id="rId7" Type="http://schemas.openxmlformats.org/officeDocument/2006/relationships/slideLayout" Target="../slideLayouts/slideLayout279.xml"/><Relationship Id="rId12" Type="http://schemas.openxmlformats.org/officeDocument/2006/relationships/oleObject" Target="../embeddings/oleObject171.bin"/><Relationship Id="rId2" Type="http://schemas.openxmlformats.org/officeDocument/2006/relationships/slideLayout" Target="../slideLayouts/slideLayout274.xml"/><Relationship Id="rId1" Type="http://schemas.openxmlformats.org/officeDocument/2006/relationships/slideLayout" Target="../slideLayouts/slideLayout273.xml"/><Relationship Id="rId6" Type="http://schemas.openxmlformats.org/officeDocument/2006/relationships/slideLayout" Target="../slideLayouts/slideLayout278.xml"/><Relationship Id="rId11" Type="http://schemas.openxmlformats.org/officeDocument/2006/relationships/tags" Target="../tags/tag171.xml"/><Relationship Id="rId5" Type="http://schemas.openxmlformats.org/officeDocument/2006/relationships/slideLayout" Target="../slideLayouts/slideLayout277.xml"/><Relationship Id="rId15" Type="http://schemas.openxmlformats.org/officeDocument/2006/relationships/image" Target="../media/image4.png"/><Relationship Id="rId10" Type="http://schemas.openxmlformats.org/officeDocument/2006/relationships/vmlDrawing" Target="../drawings/vmlDrawing171.vml"/><Relationship Id="rId4" Type="http://schemas.openxmlformats.org/officeDocument/2006/relationships/slideLayout" Target="../slideLayouts/slideLayout276.xml"/><Relationship Id="rId9" Type="http://schemas.openxmlformats.org/officeDocument/2006/relationships/theme" Target="../theme/theme35.xml"/><Relationship Id="rId14" Type="http://schemas.openxmlformats.org/officeDocument/2006/relationships/image" Target="../media/image3.jpeg"/></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288.xml"/><Relationship Id="rId13" Type="http://schemas.openxmlformats.org/officeDocument/2006/relationships/image" Target="../media/image2.emf"/><Relationship Id="rId3" Type="http://schemas.openxmlformats.org/officeDocument/2006/relationships/slideLayout" Target="../slideLayouts/slideLayout283.xml"/><Relationship Id="rId7" Type="http://schemas.openxmlformats.org/officeDocument/2006/relationships/slideLayout" Target="../slideLayouts/slideLayout287.xml"/><Relationship Id="rId12" Type="http://schemas.openxmlformats.org/officeDocument/2006/relationships/oleObject" Target="../embeddings/oleObject176.bin"/><Relationship Id="rId2" Type="http://schemas.openxmlformats.org/officeDocument/2006/relationships/slideLayout" Target="../slideLayouts/slideLayout282.xml"/><Relationship Id="rId1" Type="http://schemas.openxmlformats.org/officeDocument/2006/relationships/slideLayout" Target="../slideLayouts/slideLayout281.xml"/><Relationship Id="rId6" Type="http://schemas.openxmlformats.org/officeDocument/2006/relationships/slideLayout" Target="../slideLayouts/slideLayout286.xml"/><Relationship Id="rId11" Type="http://schemas.openxmlformats.org/officeDocument/2006/relationships/tags" Target="../tags/tag176.xml"/><Relationship Id="rId5" Type="http://schemas.openxmlformats.org/officeDocument/2006/relationships/slideLayout" Target="../slideLayouts/slideLayout285.xml"/><Relationship Id="rId15" Type="http://schemas.openxmlformats.org/officeDocument/2006/relationships/image" Target="../media/image4.png"/><Relationship Id="rId10" Type="http://schemas.openxmlformats.org/officeDocument/2006/relationships/vmlDrawing" Target="../drawings/vmlDrawing176.vml"/><Relationship Id="rId4" Type="http://schemas.openxmlformats.org/officeDocument/2006/relationships/slideLayout" Target="../slideLayouts/slideLayout284.xml"/><Relationship Id="rId9" Type="http://schemas.openxmlformats.org/officeDocument/2006/relationships/theme" Target="../theme/theme36.xml"/><Relationship Id="rId14" Type="http://schemas.openxmlformats.org/officeDocument/2006/relationships/image" Target="../media/image3.jpeg"/></Relationships>
</file>

<file path=ppt/slideMasters/_rels/slideMaster37.xml.rels><?xml version="1.0" encoding="UTF-8" standalone="yes"?>
<Relationships xmlns="http://schemas.openxmlformats.org/package/2006/relationships"><Relationship Id="rId8" Type="http://schemas.openxmlformats.org/officeDocument/2006/relationships/theme" Target="../theme/theme37.xml"/><Relationship Id="rId13" Type="http://schemas.openxmlformats.org/officeDocument/2006/relationships/image" Target="../media/image3.jpeg"/><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image" Target="../media/image2.emf"/><Relationship Id="rId2" Type="http://schemas.openxmlformats.org/officeDocument/2006/relationships/slideLayout" Target="../slideLayouts/slideLayout290.xml"/><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oleObject" Target="../embeddings/oleObject181.bin"/><Relationship Id="rId5" Type="http://schemas.openxmlformats.org/officeDocument/2006/relationships/slideLayout" Target="../slideLayouts/slideLayout293.xml"/><Relationship Id="rId10" Type="http://schemas.openxmlformats.org/officeDocument/2006/relationships/tags" Target="../tags/tag181.xml"/><Relationship Id="rId4" Type="http://schemas.openxmlformats.org/officeDocument/2006/relationships/slideLayout" Target="../slideLayouts/slideLayout292.xml"/><Relationship Id="rId9" Type="http://schemas.openxmlformats.org/officeDocument/2006/relationships/vmlDrawing" Target="../drawings/vmlDrawing181.vml"/><Relationship Id="rId14" Type="http://schemas.openxmlformats.org/officeDocument/2006/relationships/image" Target="../media/image4.png"/></Relationships>
</file>

<file path=ppt/slideMasters/_rels/slideMaster38.xml.rels><?xml version="1.0" encoding="UTF-8" standalone="yes"?>
<Relationships xmlns="http://schemas.openxmlformats.org/package/2006/relationships"><Relationship Id="rId8" Type="http://schemas.openxmlformats.org/officeDocument/2006/relationships/theme" Target="../theme/theme38.xml"/><Relationship Id="rId13" Type="http://schemas.openxmlformats.org/officeDocument/2006/relationships/image" Target="../media/image3.jpeg"/><Relationship Id="rId3" Type="http://schemas.openxmlformats.org/officeDocument/2006/relationships/slideLayout" Target="../slideLayouts/slideLayout298.xml"/><Relationship Id="rId7" Type="http://schemas.openxmlformats.org/officeDocument/2006/relationships/slideLayout" Target="../slideLayouts/slideLayout302.xml"/><Relationship Id="rId12" Type="http://schemas.openxmlformats.org/officeDocument/2006/relationships/image" Target="../media/image2.emf"/><Relationship Id="rId2" Type="http://schemas.openxmlformats.org/officeDocument/2006/relationships/slideLayout" Target="../slideLayouts/slideLayout297.xml"/><Relationship Id="rId1" Type="http://schemas.openxmlformats.org/officeDocument/2006/relationships/slideLayout" Target="../slideLayouts/slideLayout296.xml"/><Relationship Id="rId6" Type="http://schemas.openxmlformats.org/officeDocument/2006/relationships/slideLayout" Target="../slideLayouts/slideLayout301.xml"/><Relationship Id="rId11" Type="http://schemas.openxmlformats.org/officeDocument/2006/relationships/oleObject" Target="../embeddings/oleObject185.bin"/><Relationship Id="rId5" Type="http://schemas.openxmlformats.org/officeDocument/2006/relationships/slideLayout" Target="../slideLayouts/slideLayout300.xml"/><Relationship Id="rId10" Type="http://schemas.openxmlformats.org/officeDocument/2006/relationships/tags" Target="../tags/tag185.xml"/><Relationship Id="rId4" Type="http://schemas.openxmlformats.org/officeDocument/2006/relationships/slideLayout" Target="../slideLayouts/slideLayout299.xml"/><Relationship Id="rId9" Type="http://schemas.openxmlformats.org/officeDocument/2006/relationships/vmlDrawing" Target="../drawings/vmlDrawing185.vml"/><Relationship Id="rId14" Type="http://schemas.openxmlformats.org/officeDocument/2006/relationships/image" Target="../media/image4.png"/></Relationships>
</file>

<file path=ppt/slideMasters/_rels/slideMaster39.xml.rels><?xml version="1.0" encoding="UTF-8" standalone="yes"?>
<Relationships xmlns="http://schemas.openxmlformats.org/package/2006/relationships"><Relationship Id="rId8" Type="http://schemas.openxmlformats.org/officeDocument/2006/relationships/theme" Target="../theme/theme39.xml"/><Relationship Id="rId13" Type="http://schemas.openxmlformats.org/officeDocument/2006/relationships/image" Target="../media/image3.jpeg"/><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image" Target="../media/image2.emf"/><Relationship Id="rId2" Type="http://schemas.openxmlformats.org/officeDocument/2006/relationships/slideLayout" Target="../slideLayouts/slideLayout304.xml"/><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oleObject" Target="../embeddings/oleObject189.bin"/><Relationship Id="rId5" Type="http://schemas.openxmlformats.org/officeDocument/2006/relationships/slideLayout" Target="../slideLayouts/slideLayout307.xml"/><Relationship Id="rId10" Type="http://schemas.openxmlformats.org/officeDocument/2006/relationships/tags" Target="../tags/tag189.xml"/><Relationship Id="rId4" Type="http://schemas.openxmlformats.org/officeDocument/2006/relationships/slideLayout" Target="../slideLayouts/slideLayout306.xml"/><Relationship Id="rId9" Type="http://schemas.openxmlformats.org/officeDocument/2006/relationships/vmlDrawing" Target="../drawings/vmlDrawing189.vml"/><Relationship Id="rId14"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2.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oleObject" Target="../embeddings/oleObject16.bin"/><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tags" Target="../tags/tag16.xml"/><Relationship Id="rId5" Type="http://schemas.openxmlformats.org/officeDocument/2006/relationships/slideLayout" Target="../slideLayouts/slideLayout29.xml"/><Relationship Id="rId15" Type="http://schemas.openxmlformats.org/officeDocument/2006/relationships/image" Target="../media/image4.png"/><Relationship Id="rId10" Type="http://schemas.openxmlformats.org/officeDocument/2006/relationships/vmlDrawing" Target="../drawings/vmlDrawing16.vml"/><Relationship Id="rId4" Type="http://schemas.openxmlformats.org/officeDocument/2006/relationships/slideLayout" Target="../slideLayouts/slideLayout28.xml"/><Relationship Id="rId9" Type="http://schemas.openxmlformats.org/officeDocument/2006/relationships/theme" Target="../theme/theme4.xml"/><Relationship Id="rId14" Type="http://schemas.openxmlformats.org/officeDocument/2006/relationships/image" Target="../media/image3.jpeg"/></Relationships>
</file>

<file path=ppt/slideMasters/_rels/slideMaster40.xml.rels><?xml version="1.0" encoding="UTF-8" standalone="yes"?>
<Relationships xmlns="http://schemas.openxmlformats.org/package/2006/relationships"><Relationship Id="rId8" Type="http://schemas.openxmlformats.org/officeDocument/2006/relationships/theme" Target="../theme/theme40.xml"/><Relationship Id="rId13" Type="http://schemas.openxmlformats.org/officeDocument/2006/relationships/image" Target="../media/image3.jpeg"/><Relationship Id="rId3" Type="http://schemas.openxmlformats.org/officeDocument/2006/relationships/slideLayout" Target="../slideLayouts/slideLayout312.xml"/><Relationship Id="rId7" Type="http://schemas.openxmlformats.org/officeDocument/2006/relationships/slideLayout" Target="../slideLayouts/slideLayout316.xml"/><Relationship Id="rId12" Type="http://schemas.openxmlformats.org/officeDocument/2006/relationships/image" Target="../media/image2.emf"/><Relationship Id="rId2" Type="http://schemas.openxmlformats.org/officeDocument/2006/relationships/slideLayout" Target="../slideLayouts/slideLayout311.xml"/><Relationship Id="rId1" Type="http://schemas.openxmlformats.org/officeDocument/2006/relationships/slideLayout" Target="../slideLayouts/slideLayout310.xml"/><Relationship Id="rId6" Type="http://schemas.openxmlformats.org/officeDocument/2006/relationships/slideLayout" Target="../slideLayouts/slideLayout315.xml"/><Relationship Id="rId11" Type="http://schemas.openxmlformats.org/officeDocument/2006/relationships/oleObject" Target="../embeddings/oleObject193.bin"/><Relationship Id="rId5" Type="http://schemas.openxmlformats.org/officeDocument/2006/relationships/slideLayout" Target="../slideLayouts/slideLayout314.xml"/><Relationship Id="rId10" Type="http://schemas.openxmlformats.org/officeDocument/2006/relationships/tags" Target="../tags/tag193.xml"/><Relationship Id="rId4" Type="http://schemas.openxmlformats.org/officeDocument/2006/relationships/slideLayout" Target="../slideLayouts/slideLayout313.xml"/><Relationship Id="rId9" Type="http://schemas.openxmlformats.org/officeDocument/2006/relationships/vmlDrawing" Target="../drawings/vmlDrawing193.vml"/><Relationship Id="rId14" Type="http://schemas.openxmlformats.org/officeDocument/2006/relationships/image" Target="../media/image4.png"/></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image" Target="../media/image6.png"/><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theme" Target="../theme/theme41.xml"/><Relationship Id="rId2" Type="http://schemas.openxmlformats.org/officeDocument/2006/relationships/slideLayout" Target="../slideLayouts/slideLayout318.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image" Target="../media/image8.png"/><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image" Target="../media/image7.png"/></Relationships>
</file>

<file path=ppt/slideMasters/_rels/slideMaster42.xml.rels><?xml version="1.0" encoding="UTF-8" standalone="yes"?>
<Relationships xmlns="http://schemas.openxmlformats.org/package/2006/relationships"><Relationship Id="rId8" Type="http://schemas.openxmlformats.org/officeDocument/2006/relationships/slideLayout" Target="../slideLayouts/slideLayout335.xml"/><Relationship Id="rId13" Type="http://schemas.openxmlformats.org/officeDocument/2006/relationships/image" Target="../media/image2.emf"/><Relationship Id="rId3" Type="http://schemas.openxmlformats.org/officeDocument/2006/relationships/slideLayout" Target="../slideLayouts/slideLayout330.xml"/><Relationship Id="rId7" Type="http://schemas.openxmlformats.org/officeDocument/2006/relationships/slideLayout" Target="../slideLayouts/slideLayout334.xml"/><Relationship Id="rId12" Type="http://schemas.openxmlformats.org/officeDocument/2006/relationships/oleObject" Target="../embeddings/oleObject197.bin"/><Relationship Id="rId2" Type="http://schemas.openxmlformats.org/officeDocument/2006/relationships/slideLayout" Target="../slideLayouts/slideLayout329.xml"/><Relationship Id="rId1" Type="http://schemas.openxmlformats.org/officeDocument/2006/relationships/slideLayout" Target="../slideLayouts/slideLayout328.xml"/><Relationship Id="rId6" Type="http://schemas.openxmlformats.org/officeDocument/2006/relationships/slideLayout" Target="../slideLayouts/slideLayout333.xml"/><Relationship Id="rId11" Type="http://schemas.openxmlformats.org/officeDocument/2006/relationships/tags" Target="../tags/tag197.xml"/><Relationship Id="rId5" Type="http://schemas.openxmlformats.org/officeDocument/2006/relationships/slideLayout" Target="../slideLayouts/slideLayout332.xml"/><Relationship Id="rId15" Type="http://schemas.openxmlformats.org/officeDocument/2006/relationships/image" Target="../media/image4.png"/><Relationship Id="rId10" Type="http://schemas.openxmlformats.org/officeDocument/2006/relationships/vmlDrawing" Target="../drawings/vmlDrawing197.vml"/><Relationship Id="rId4" Type="http://schemas.openxmlformats.org/officeDocument/2006/relationships/slideLayout" Target="../slideLayouts/slideLayout331.xml"/><Relationship Id="rId9" Type="http://schemas.openxmlformats.org/officeDocument/2006/relationships/theme" Target="../theme/theme42.xml"/><Relationship Id="rId14" Type="http://schemas.openxmlformats.org/officeDocument/2006/relationships/image" Target="../media/image10.jpeg"/></Relationships>
</file>

<file path=ppt/slideMasters/_rels/slideMaster43.xml.rels><?xml version="1.0" encoding="UTF-8" standalone="yes"?>
<Relationships xmlns="http://schemas.openxmlformats.org/package/2006/relationships"><Relationship Id="rId8" Type="http://schemas.openxmlformats.org/officeDocument/2006/relationships/slideLayout" Target="../slideLayouts/slideLayout343.xml"/><Relationship Id="rId13" Type="http://schemas.openxmlformats.org/officeDocument/2006/relationships/tags" Target="../tags/tag203.xml"/><Relationship Id="rId3" Type="http://schemas.openxmlformats.org/officeDocument/2006/relationships/slideLayout" Target="../slideLayouts/slideLayout338.xml"/><Relationship Id="rId7" Type="http://schemas.openxmlformats.org/officeDocument/2006/relationships/slideLayout" Target="../slideLayouts/slideLayout342.xml"/><Relationship Id="rId12" Type="http://schemas.openxmlformats.org/officeDocument/2006/relationships/tags" Target="../tags/tag202.xml"/><Relationship Id="rId2" Type="http://schemas.openxmlformats.org/officeDocument/2006/relationships/slideLayout" Target="../slideLayouts/slideLayout337.xml"/><Relationship Id="rId16" Type="http://schemas.openxmlformats.org/officeDocument/2006/relationships/image" Target="../media/image12.png"/><Relationship Id="rId1" Type="http://schemas.openxmlformats.org/officeDocument/2006/relationships/slideLayout" Target="../slideLayouts/slideLayout336.xml"/><Relationship Id="rId6" Type="http://schemas.openxmlformats.org/officeDocument/2006/relationships/slideLayout" Target="../slideLayouts/slideLayout341.xml"/><Relationship Id="rId11" Type="http://schemas.openxmlformats.org/officeDocument/2006/relationships/vmlDrawing" Target="../drawings/vmlDrawing202.vml"/><Relationship Id="rId5" Type="http://schemas.openxmlformats.org/officeDocument/2006/relationships/slideLayout" Target="../slideLayouts/slideLayout340.xml"/><Relationship Id="rId15" Type="http://schemas.openxmlformats.org/officeDocument/2006/relationships/image" Target="../media/image11.emf"/><Relationship Id="rId10" Type="http://schemas.openxmlformats.org/officeDocument/2006/relationships/theme" Target="../theme/theme43.xml"/><Relationship Id="rId4" Type="http://schemas.openxmlformats.org/officeDocument/2006/relationships/slideLayout" Target="../slideLayouts/slideLayout339.xml"/><Relationship Id="rId9" Type="http://schemas.openxmlformats.org/officeDocument/2006/relationships/slideLayout" Target="../slideLayouts/slideLayout344.xml"/><Relationship Id="rId14" Type="http://schemas.openxmlformats.org/officeDocument/2006/relationships/oleObject" Target="../embeddings/oleObject202.bin"/></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emf"/><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oleObject" Target="../embeddings/oleObject21.bin"/><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tags" Target="../tags/tag21.xml"/><Relationship Id="rId5" Type="http://schemas.openxmlformats.org/officeDocument/2006/relationships/slideLayout" Target="../slideLayouts/slideLayout37.xml"/><Relationship Id="rId15" Type="http://schemas.openxmlformats.org/officeDocument/2006/relationships/image" Target="../media/image4.png"/><Relationship Id="rId10" Type="http://schemas.openxmlformats.org/officeDocument/2006/relationships/vmlDrawing" Target="../drawings/vmlDrawing21.vml"/><Relationship Id="rId4" Type="http://schemas.openxmlformats.org/officeDocument/2006/relationships/slideLayout" Target="../slideLayouts/slideLayout36.xml"/><Relationship Id="rId9" Type="http://schemas.openxmlformats.org/officeDocument/2006/relationships/theme" Target="../theme/theme5.xml"/><Relationship Id="rId14" Type="http://schemas.openxmlformats.org/officeDocument/2006/relationships/image" Target="../media/image3.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oleObject" Target="../embeddings/oleObject26.bin"/><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tags" Target="../tags/tag26.xml"/><Relationship Id="rId5" Type="http://schemas.openxmlformats.org/officeDocument/2006/relationships/slideLayout" Target="../slideLayouts/slideLayout45.xml"/><Relationship Id="rId15" Type="http://schemas.openxmlformats.org/officeDocument/2006/relationships/image" Target="../media/image4.png"/><Relationship Id="rId10" Type="http://schemas.openxmlformats.org/officeDocument/2006/relationships/vmlDrawing" Target="../drawings/vmlDrawing26.vml"/><Relationship Id="rId4" Type="http://schemas.openxmlformats.org/officeDocument/2006/relationships/slideLayout" Target="../slideLayouts/slideLayout44.xml"/><Relationship Id="rId9" Type="http://schemas.openxmlformats.org/officeDocument/2006/relationships/theme" Target="../theme/theme6.xml"/><Relationship Id="rId14" Type="http://schemas.openxmlformats.org/officeDocument/2006/relationships/image" Target="../media/image3.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image" Target="../media/image2.emf"/><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oleObject" Target="../embeddings/oleObject31.bin"/><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tags" Target="../tags/tag31.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vmlDrawing" Target="../drawings/vmlDrawing31.vml"/><Relationship Id="rId4" Type="http://schemas.openxmlformats.org/officeDocument/2006/relationships/slideLayout" Target="../slideLayouts/slideLayout52.xml"/><Relationship Id="rId9" Type="http://schemas.openxmlformats.org/officeDocument/2006/relationships/theme" Target="../theme/theme7.xml"/><Relationship Id="rId14" Type="http://schemas.openxmlformats.org/officeDocument/2006/relationships/image" Target="../media/image3.jpe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emf"/><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oleObject" Target="../embeddings/oleObject36.bin"/><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tags" Target="../tags/tag36.xml"/><Relationship Id="rId5" Type="http://schemas.openxmlformats.org/officeDocument/2006/relationships/slideLayout" Target="../slideLayouts/slideLayout61.xml"/><Relationship Id="rId15" Type="http://schemas.openxmlformats.org/officeDocument/2006/relationships/image" Target="../media/image4.png"/><Relationship Id="rId10" Type="http://schemas.openxmlformats.org/officeDocument/2006/relationships/vmlDrawing" Target="../drawings/vmlDrawing36.vml"/><Relationship Id="rId4" Type="http://schemas.openxmlformats.org/officeDocument/2006/relationships/slideLayout" Target="../slideLayouts/slideLayout60.xml"/><Relationship Id="rId9" Type="http://schemas.openxmlformats.org/officeDocument/2006/relationships/theme" Target="../theme/theme8.xml"/><Relationship Id="rId14" Type="http://schemas.openxmlformats.org/officeDocument/2006/relationships/image" Target="../media/image3.jpe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72.xml"/><Relationship Id="rId13" Type="http://schemas.openxmlformats.org/officeDocument/2006/relationships/image" Target="../media/image2.emf"/><Relationship Id="rId3" Type="http://schemas.openxmlformats.org/officeDocument/2006/relationships/slideLayout" Target="../slideLayouts/slideLayout67.xml"/><Relationship Id="rId7" Type="http://schemas.openxmlformats.org/officeDocument/2006/relationships/slideLayout" Target="../slideLayouts/slideLayout71.xml"/><Relationship Id="rId12" Type="http://schemas.openxmlformats.org/officeDocument/2006/relationships/oleObject" Target="../embeddings/oleObject41.bin"/><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slideLayout" Target="../slideLayouts/slideLayout70.xml"/><Relationship Id="rId11" Type="http://schemas.openxmlformats.org/officeDocument/2006/relationships/tags" Target="../tags/tag41.xml"/><Relationship Id="rId5" Type="http://schemas.openxmlformats.org/officeDocument/2006/relationships/slideLayout" Target="../slideLayouts/slideLayout69.xml"/><Relationship Id="rId15" Type="http://schemas.openxmlformats.org/officeDocument/2006/relationships/image" Target="../media/image4.png"/><Relationship Id="rId10" Type="http://schemas.openxmlformats.org/officeDocument/2006/relationships/vmlDrawing" Target="../drawings/vmlDrawing41.vml"/><Relationship Id="rId4" Type="http://schemas.openxmlformats.org/officeDocument/2006/relationships/slideLayout" Target="../slideLayouts/slideLayout68.xml"/><Relationship Id="rId9" Type="http://schemas.openxmlformats.org/officeDocument/2006/relationships/theme" Target="../theme/theme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8370510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7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1845553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27514136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738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760315911"/>
      </p:ext>
    </p:extLst>
  </p:cSld>
  <p:clrMap bg1="dk1" tx1="lt1" bg2="dk2" tx2="lt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74305358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352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031749473"/>
      </p:ext>
    </p:extLst>
  </p:cSld>
  <p:clrMap bg1="dk1" tx1="lt1" bg2="dk2" tx2="lt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5370836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6966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94108622"/>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8651041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580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860413387"/>
      </p:ext>
    </p:extLst>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9299171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195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25921490"/>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1" r:id="rId4"/>
    <p:sldLayoutId id="2147483782" r:id="rId5"/>
    <p:sldLayoutId id="2147483783" r:id="rId6"/>
    <p:sldLayoutId id="2147483784" r:id="rId7"/>
    <p:sldLayoutId id="214748378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2351452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8809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286449755"/>
      </p:ext>
    </p:extLst>
  </p:cSld>
  <p:clrMap bg1="dk1" tx1="lt1" bg2="dk2" tx2="lt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3338445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9423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829235266"/>
      </p:ext>
    </p:extLst>
  </p:cSld>
  <p:clrMap bg1="dk1" tx1="lt1" bg2="dk2" tx2="lt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827671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038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43530897"/>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32158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0550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43786078"/>
      </p:ext>
    </p:extLst>
  </p:cSld>
  <p:clrMap bg1="dk1" tx1="lt1" bg2="dk2"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4503974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061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57382344"/>
      </p:ext>
    </p:extLst>
  </p:cSld>
  <p:clrMap bg1="dk1" tx1="lt1" bg2="dk2" tx2="lt2" accent1="accent1" accent2="accent2" accent3="accent3" accent4="accent4" accent5="accent5" accent6="accent6" hlink="hlink" folHlink="folHlink"/>
  <p:sldLayoutIdLst>
    <p:sldLayoutId id="2147483823" r:id="rId1"/>
    <p:sldLayoutId id="2147483824" r:id="rId2"/>
    <p:sldLayoutId id="2147483825" r:id="rId3"/>
    <p:sldLayoutId id="2147483826" r:id="rId4"/>
    <p:sldLayoutId id="2147483827" r:id="rId5"/>
    <p:sldLayoutId id="2147483828" r:id="rId6"/>
    <p:sldLayoutId id="2147483829" r:id="rId7"/>
    <p:sldLayoutId id="214748383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7961684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721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7248521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54671555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1573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356179956"/>
      </p:ext>
    </p:extLst>
  </p:cSld>
  <p:clrMap bg1="dk1" tx1="lt1" bg2="dk2" tx2="lt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83653016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188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666826512"/>
      </p:ext>
    </p:extLst>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87778453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2802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106422007"/>
      </p:ext>
    </p:extLst>
  </p:cSld>
  <p:clrMap bg1="dk1" tx1="lt1" bg2="dk2" tx2="lt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483900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416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510932959"/>
      </p:ext>
    </p:extLst>
  </p:cSld>
  <p:clrMap bg1="dk1" tx1="lt1" bg2="dk2" tx2="lt2" accent1="accent1" accent2="accent2" accent3="accent3" accent4="accent4" accent5="accent5" accent6="accent6" hlink="hlink" folHlink="folHlink"/>
  <p:sldLayoutIdLst>
    <p:sldLayoutId id="2147483859" r:id="rId1"/>
    <p:sldLayoutId id="2147483860" r:id="rId2"/>
    <p:sldLayoutId id="2147483861" r:id="rId3"/>
    <p:sldLayoutId id="2147483862" r:id="rId4"/>
    <p:sldLayoutId id="2147483863" r:id="rId5"/>
    <p:sldLayoutId id="2147483864" r:id="rId6"/>
    <p:sldLayoutId id="2147483865" r:id="rId7"/>
    <p:sldLayoutId id="214748386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76758870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031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832158159"/>
      </p:ext>
    </p:extLst>
  </p:cSld>
  <p:clrMap bg1="dk1" tx1="lt1" bg2="dk2" tx2="lt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2789462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4645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433697809"/>
      </p:ext>
    </p:extLst>
  </p:cSld>
  <p:clrMap bg1="dk1" tx1="lt1" bg2="dk2" tx2="lt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27064513"/>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259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82122410"/>
      </p:ext>
    </p:extLst>
  </p:cSld>
  <p:clrMap bg1="dk1" tx1="lt1" bg2="dk2" tx2="lt2" accent1="accent1" accent2="accent2" accent3="accent3" accent4="accent4" accent5="accent5" accent6="accent6" hlink="hlink" folHlink="folHlink"/>
  <p:sldLayoutIdLst>
    <p:sldLayoutId id="2147483886" r:id="rId1"/>
    <p:sldLayoutId id="2147483887" r:id="rId2"/>
    <p:sldLayoutId id="2147483888" r:id="rId3"/>
    <p:sldLayoutId id="2147483889" r:id="rId4"/>
    <p:sldLayoutId id="2147483890" r:id="rId5"/>
    <p:sldLayoutId id="2147483891" r:id="rId6"/>
    <p:sldLayoutId id="2147483892" r:id="rId7"/>
    <p:sldLayoutId id="214748389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27404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58739"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22842582"/>
      </p:ext>
    </p:extLst>
  </p:cSld>
  <p:clrMap bg1="dk1" tx1="lt1" bg2="dk2" tx2="lt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7718232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64882"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48581156"/>
      </p:ext>
    </p:extLst>
  </p:cSld>
  <p:clrMap bg1="dk1" tx1="lt1" bg2="dk2" tx2="lt2" accent1="accent1" accent2="accent2" accent3="accent3" accent4="accent4" accent5="accent5" accent6="accent6" hlink="hlink" folHlink="folHlink"/>
  <p:sldLayoutIdLst>
    <p:sldLayoutId id="2147483904" r:id="rId1"/>
    <p:sldLayoutId id="2147483905" r:id="rId2"/>
    <p:sldLayoutId id="2147483906" r:id="rId3"/>
    <p:sldLayoutId id="2147483907" r:id="rId4"/>
    <p:sldLayoutId id="2147483908" r:id="rId5"/>
    <p:sldLayoutId id="2147483909" r:id="rId6"/>
    <p:sldLayoutId id="2147483910" r:id="rId7"/>
    <p:sldLayoutId id="214748391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9873886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102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20253736"/>
      </p:ext>
    </p:extLst>
  </p:cSld>
  <p:clrMap bg1="dk1" tx1="lt1" bg2="dk2" tx2="lt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03145577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335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016266907"/>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7701912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7716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985764395"/>
      </p:ext>
    </p:extLst>
  </p:cSld>
  <p:clrMap bg1="dk1" tx1="lt1" bg2="dk2" tx2="lt2" accent1="accent1" accent2="accent2" accent3="accent3" accent4="accent4" accent5="accent5" accent6="accent6" hlink="hlink" folHlink="folHlink"/>
  <p:sldLayoutIdLst>
    <p:sldLayoutId id="2147483922" r:id="rId1"/>
    <p:sldLayoutId id="2147483923" r:id="rId2"/>
    <p:sldLayoutId id="2147483924" r:id="rId3"/>
    <p:sldLayoutId id="2147483925" r:id="rId4"/>
    <p:sldLayoutId id="2147483926" r:id="rId5"/>
    <p:sldLayoutId id="2147483927" r:id="rId6"/>
    <p:sldLayoutId id="2147483928" r:id="rId7"/>
    <p:sldLayoutId id="2147483929"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35366952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331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931287262"/>
      </p:ext>
    </p:extLst>
  </p:cSld>
  <p:clrMap bg1="dk1" tx1="lt1" bg2="dk2" tx2="lt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154604091"/>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945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3857450"/>
      </p:ext>
    </p:extLst>
  </p:cSld>
  <p:clrMap bg1="dk1" tx1="lt1" bg2="dk2" tx2="lt2" accent1="accent1" accent2="accent2" accent3="accent3" accent4="accent4" accent5="accent5" accent6="accent6" hlink="hlink" folHlink="folHlink"/>
  <p:sldLayoutIdLst>
    <p:sldLayoutId id="2147483940" r:id="rId1"/>
    <p:sldLayoutId id="2147483941" r:id="rId2"/>
    <p:sldLayoutId id="2147483942" r:id="rId3"/>
    <p:sldLayoutId id="2147483943" r:id="rId4"/>
    <p:sldLayoutId id="2147483944" r:id="rId5"/>
    <p:sldLayoutId id="2147483945" r:id="rId6"/>
    <p:sldLayoutId id="2147483946" r:id="rId7"/>
    <p:sldLayoutId id="2147483947"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5992850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9559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567093479"/>
      </p:ext>
    </p:extLst>
  </p:cSld>
  <p:clrMap bg1="dk1" tx1="lt1" bg2="dk2" tx2="lt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42646995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1740"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181617740"/>
      </p:ext>
    </p:extLst>
  </p:cSld>
  <p:clrMap bg1="dk1" tx1="lt1" bg2="dk2" tx2="lt2" accent1="accent1" accent2="accent2" accent3="accent3" accent4="accent4" accent5="accent5" accent6="accent6" hlink="hlink" folHlink="folHlink"/>
  <p:sldLayoutIdLst>
    <p:sldLayoutId id="2147483958" r:id="rId1"/>
    <p:sldLayoutId id="2147483959" r:id="rId2"/>
    <p:sldLayoutId id="2147483960" r:id="rId3"/>
    <p:sldLayoutId id="2147483961" r:id="rId4"/>
    <p:sldLayoutId id="2147483962" r:id="rId5"/>
    <p:sldLayoutId id="2147483963" r:id="rId6"/>
    <p:sldLayoutId id="2147483964" r:id="rId7"/>
    <p:sldLayoutId id="214748396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24399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07883"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501989190"/>
      </p:ext>
    </p:extLst>
  </p:cSld>
  <p:clrMap bg1="dk1" tx1="lt1" bg2="dk2" tx2="lt2" accent1="accent1" accent2="accent2" accent3="accent3" accent4="accent4" accent5="accent5" accent6="accent6" hlink="hlink" folHlink="folHlink"/>
  <p:sldLayoutIdLst>
    <p:sldLayoutId id="2147483967" r:id="rId1"/>
    <p:sldLayoutId id="2147483968" r:id="rId2"/>
    <p:sldLayoutId id="2147483969" r:id="rId3"/>
    <p:sldLayoutId id="2147483970" r:id="rId4"/>
    <p:sldLayoutId id="2147483971" r:id="rId5"/>
    <p:sldLayoutId id="2147483972" r:id="rId6"/>
    <p:sldLayoutId id="2147483973" r:id="rId7"/>
    <p:sldLayoutId id="214748397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596141878"/>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14026"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91904141"/>
      </p:ext>
    </p:extLst>
  </p:cSld>
  <p:clrMap bg1="dk1" tx1="lt1" bg2="dk2" tx2="lt2" accent1="accent1" accent2="accent2" accent3="accent3" accent4="accent4" accent5="accent5" accent6="accent6" hlink="hlink" folHlink="folHlink"/>
  <p:sldLayoutIdLst>
    <p:sldLayoutId id="2147483976" r:id="rId1"/>
    <p:sldLayoutId id="2147483977" r:id="rId2"/>
    <p:sldLayoutId id="2147483978" r:id="rId3"/>
    <p:sldLayoutId id="2147483979" r:id="rId4"/>
    <p:sldLayoutId id="2147483980" r:id="rId5"/>
    <p:sldLayoutId id="2147483981" r:id="rId6"/>
    <p:sldLayoutId id="2147483982" r:id="rId7"/>
    <p:sldLayoutId id="214748398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0166" name="think-cell Folie" r:id="rId11" imgW="270" imgH="270" progId="TCLayout.ActiveDocument.1">
                  <p:embed/>
                </p:oleObj>
              </mc:Choice>
              <mc:Fallback>
                <p:oleObj name="think-cell Folie" r:id="rId11" imgW="270" imgH="270" progId="TCLayout.ActiveDocument.1">
                  <p:embed/>
                  <p:pic>
                    <p:nvPicPr>
                      <p:cNvPr id="2" name="Object 1" hidden="1"/>
                      <p:cNvPicPr/>
                      <p:nvPr/>
                    </p:nvPicPr>
                    <p:blipFill>
                      <a:blip r:embed="rId12"/>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84194175"/>
      </p:ext>
    </p:extLst>
  </p:cSld>
  <p:clrMap bg1="dk1" tx1="lt1" bg2="dk2" tx2="lt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4262"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latin typeface="FZZhunYuan-M02S"/>
                <a:cs typeface="FZZhunYuan-M02S"/>
              </a:rPr>
              <a:t>西得乐2013模板，</a:t>
            </a:r>
            <a:fld id="{74360A6C-0130-475B-8B37-F39CE4E35109}" type="datetime4">
              <a:rPr lang="en-GB" smtClean="0">
                <a:solidFill>
                  <a:srgbClr val="7F7F7F"/>
                </a:solidFill>
              </a:rPr>
              <a:pPr/>
              <a:t>Thu, 14 March</a:t>
            </a:fld>
            <a:r>
              <a:rPr lang="en-GB">
                <a:solidFill>
                  <a:srgbClr val="7F7F7F"/>
                </a:solidFill>
                <a:latin typeface="FZZhunYuan-M02S"/>
                <a:cs typeface="FZZhunYuan-M02S"/>
              </a:rPr>
              <a:t> – 机密信息</a:t>
            </a:r>
            <a:endParaRPr lang="zh-CN" alt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latin typeface="FZZhunYuan-M02S"/>
                <a:cs typeface="FZZhunYuan-M02S"/>
              </a:rPr>
              <a:t>页码 </a:t>
            </a:r>
            <a:fld id="{7873E190-40CF-412D-9604-1EFCEB1508B2}" type="slidenum">
              <a:rPr lang="en-GB" smtClean="0">
                <a:solidFill>
                  <a:srgbClr val="7F7F7F"/>
                </a:solidFill>
              </a:rPr>
              <a:pPr/>
              <a:t>‹#›</a:t>
            </a:fld>
            <a:endParaRPr lang="zh-CN" alt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337312916"/>
      </p:ext>
    </p:extLst>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28358"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Modèle Sidel 2013, </a:t>
            </a:r>
            <a:fld id="{74360A6C-0130-475B-8B37-F39CE4E35109}" type="datetime4">
              <a:rPr lang="en-GB" smtClean="0">
                <a:solidFill>
                  <a:srgbClr val="7F7F7F"/>
                </a:solidFill>
              </a:rPr>
              <a:pPr/>
              <a:t>Thu, 14 March</a:t>
            </a:fld>
            <a:r>
              <a:rPr lang="en-GB">
                <a:solidFill>
                  <a:srgbClr val="7F7F7F"/>
                </a:solidFill>
              </a:rPr>
              <a:t> – Confidentiel</a:t>
            </a:r>
            <a:endParaRPr lang="fr-FR"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fr-FR"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40441946"/>
      </p:ext>
    </p:extLst>
  </p:cSld>
  <p:clrMap bg1="dk1" tx1="lt1" bg2="dk2" tx2="lt2" accent1="accent1" accent2="accent2" accent3="accent3" accent4="accent4" accent5="accent5" accent6="accent6" hlink="hlink" folHlink="folHlink"/>
  <p:sldLayoutIdLst>
    <p:sldLayoutId id="2147484003" r:id="rId1"/>
    <p:sldLayoutId id="2147484004" r:id="rId2"/>
    <p:sldLayoutId id="2147484005" r:id="rId3"/>
    <p:sldLayoutId id="2147484006" r:id="rId4"/>
    <p:sldLayoutId id="2147484007" r:id="rId5"/>
    <p:sldLayoutId id="2147484008" r:id="rId6"/>
    <p:sldLayoutId id="2147484009"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17117755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18475"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2032534384"/>
      </p:ext>
    </p:extLst>
  </p:cSld>
  <p:clrMap bg1="dk1" tx1="lt1" bg2="dk2" tx2="lt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0"/>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2454" name="think-cell Folie" r:id="rId11" imgW="360" imgH="360" progId="">
                  <p:embed/>
                </p:oleObj>
              </mc:Choice>
              <mc:Fallback>
                <p:oleObj name="think-cell Folie" r:id="rId11" imgW="360" imgH="360" progId="">
                  <p:embed/>
                  <p:pic>
                    <p:nvPicPr>
                      <p:cNvPr id="2" name="Object 1" hidden="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5" name="Picture 3" descr="Hintergrund"/>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4" cstate="print">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Plantilla Sidel 2013, </a:t>
            </a:r>
            <a:fld id="{74360A6C-0130-475B-8B37-F39CE4E35109}" type="datetime4">
              <a:rPr lang="en-GB" smtClean="0">
                <a:solidFill>
                  <a:srgbClr val="7F7F7F"/>
                </a:solidFill>
              </a:rPr>
              <a:pPr/>
              <a:t>Thu, 14 March</a:t>
            </a:fld>
            <a:r>
              <a:rPr lang="en-GB">
                <a:solidFill>
                  <a:srgbClr val="7F7F7F"/>
                </a:solidFill>
              </a:rPr>
              <a:t> Confidencial</a:t>
            </a:r>
            <a:endParaRPr lang="es-ES"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Página </a:t>
            </a:r>
            <a:fld id="{7873E190-40CF-412D-9604-1EFCEB1508B2}" type="slidenum">
              <a:rPr lang="en-GB" smtClean="0">
                <a:solidFill>
                  <a:srgbClr val="7F7F7F"/>
                </a:solidFill>
              </a:rPr>
              <a:pPr/>
              <a:t>‹#›</a:t>
            </a:fld>
            <a:endParaRPr lang="es-ES"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992542117"/>
      </p:ext>
    </p:extLst>
  </p:cSld>
  <p:clrMap bg1="dk1" tx1="lt1" bg2="dk2" tx2="lt2" accent1="accent1" accent2="accent2" accent3="accent3" accent4="accent4" accent5="accent5" accent6="accent6" hlink="hlink" folHlink="folHlink"/>
  <p:sldLayoutIdLst>
    <p:sldLayoutId id="2147484012" r:id="rId1"/>
    <p:sldLayoutId id="2147484013" r:id="rId2"/>
    <p:sldLayoutId id="2147484014" r:id="rId3"/>
    <p:sldLayoutId id="2147484015" r:id="rId4"/>
    <p:sldLayoutId id="2147484016" r:id="rId5"/>
    <p:sldLayoutId id="2147484017" r:id="rId6"/>
    <p:sldLayoutId id="2147484018" r:id="rId7"/>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text_01">
            <a:extLst>
              <a:ext uri="{FF2B5EF4-FFF2-40B4-BE49-F238E27FC236}">
                <a16:creationId xmlns:a16="http://schemas.microsoft.com/office/drawing/2014/main" id="{BE55B44D-F945-41CE-9854-B0F4F9B88D5C}"/>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9525"/>
            <a:ext cx="9180513" cy="6875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3">
            <a:extLst>
              <a:ext uri="{FF2B5EF4-FFF2-40B4-BE49-F238E27FC236}">
                <a16:creationId xmlns:a16="http://schemas.microsoft.com/office/drawing/2014/main" id="{1B0B10E6-26A9-408A-92F2-7665B5CC2434}"/>
              </a:ext>
            </a:extLst>
          </p:cNvPr>
          <p:cNvSpPr>
            <a:spLocks noGrp="1" noChangeArrowheads="1"/>
          </p:cNvSpPr>
          <p:nvPr>
            <p:ph type="title"/>
          </p:nvPr>
        </p:nvSpPr>
        <p:spPr bwMode="auto">
          <a:xfrm>
            <a:off x="647700" y="333375"/>
            <a:ext cx="7993063"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de-CH" altLang="en-US"/>
              <a:t>Title Master</a:t>
            </a:r>
          </a:p>
        </p:txBody>
      </p:sp>
      <p:sp>
        <p:nvSpPr>
          <p:cNvPr id="1028" name="Rectangle 4">
            <a:extLst>
              <a:ext uri="{FF2B5EF4-FFF2-40B4-BE49-F238E27FC236}">
                <a16:creationId xmlns:a16="http://schemas.microsoft.com/office/drawing/2014/main" id="{98349F8C-F2F6-41ED-B903-318CC126F4E5}"/>
              </a:ext>
            </a:extLst>
          </p:cNvPr>
          <p:cNvSpPr>
            <a:spLocks noGrp="1" noChangeArrowheads="1"/>
          </p:cNvSpPr>
          <p:nvPr>
            <p:ph type="body" idx="1"/>
          </p:nvPr>
        </p:nvSpPr>
        <p:spPr bwMode="auto">
          <a:xfrm>
            <a:off x="647700" y="1484313"/>
            <a:ext cx="7993063" cy="4500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CH" altLang="en-US"/>
              <a:t>Text, List Layer 1</a:t>
            </a:r>
          </a:p>
          <a:p>
            <a:pPr lvl="1"/>
            <a:r>
              <a:rPr lang="de-CH" altLang="en-US"/>
              <a:t>Layer 2</a:t>
            </a:r>
          </a:p>
          <a:p>
            <a:pPr lvl="2"/>
            <a:r>
              <a:rPr lang="de-CH" altLang="en-US"/>
              <a:t>Layer 3</a:t>
            </a:r>
          </a:p>
          <a:p>
            <a:pPr lvl="3"/>
            <a:r>
              <a:rPr lang="de-CH" altLang="en-US"/>
              <a:t>Layer 4</a:t>
            </a:r>
          </a:p>
          <a:p>
            <a:pPr lvl="4"/>
            <a:r>
              <a:rPr lang="de-CH" altLang="en-US"/>
              <a:t>Layer 5</a:t>
            </a:r>
          </a:p>
        </p:txBody>
      </p:sp>
      <p:sp>
        <p:nvSpPr>
          <p:cNvPr id="4101" name="Rectangle 5">
            <a:extLst>
              <a:ext uri="{FF2B5EF4-FFF2-40B4-BE49-F238E27FC236}">
                <a16:creationId xmlns:a16="http://schemas.microsoft.com/office/drawing/2014/main" id="{79232278-89B3-4112-96A6-67508B98649F}"/>
              </a:ext>
            </a:extLst>
          </p:cNvPr>
          <p:cNvSpPr>
            <a:spLocks noGrp="1" noChangeArrowheads="1"/>
          </p:cNvSpPr>
          <p:nvPr>
            <p:ph type="sldNum" sz="quarter" idx="4"/>
          </p:nvPr>
        </p:nvSpPr>
        <p:spPr bwMode="auto">
          <a:xfrm>
            <a:off x="647700" y="6646863"/>
            <a:ext cx="684213" cy="211137"/>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defRPr sz="900" b="1">
                <a:solidFill>
                  <a:srgbClr val="939393"/>
                </a:solidFill>
              </a:defRPr>
            </a:lvl1pPr>
          </a:lstStyle>
          <a:p>
            <a:r>
              <a:rPr lang="de-CH" altLang="en-US"/>
              <a:t>Page </a:t>
            </a:r>
            <a:fld id="{10C87BB2-9BCE-49BC-B763-2DDB14990384}" type="slidenum">
              <a:rPr lang="de-CH" altLang="en-US"/>
              <a:pPr/>
              <a:t>‹#›</a:t>
            </a:fld>
            <a:endParaRPr lang="de-CH" altLang="en-US">
              <a:solidFill>
                <a:srgbClr val="231F20"/>
              </a:solidFill>
            </a:endParaRPr>
          </a:p>
        </p:txBody>
      </p:sp>
      <p:sp>
        <p:nvSpPr>
          <p:cNvPr id="4102" name="Rectangle 6">
            <a:extLst>
              <a:ext uri="{FF2B5EF4-FFF2-40B4-BE49-F238E27FC236}">
                <a16:creationId xmlns:a16="http://schemas.microsoft.com/office/drawing/2014/main" id="{9E30FE6D-CBCE-4BA7-92C5-8E8A20DC83F4}"/>
              </a:ext>
            </a:extLst>
          </p:cNvPr>
          <p:cNvSpPr>
            <a:spLocks noChangeArrowheads="1"/>
          </p:cNvSpPr>
          <p:nvPr/>
        </p:nvSpPr>
        <p:spPr bwMode="auto">
          <a:xfrm>
            <a:off x="1403350" y="6646863"/>
            <a:ext cx="6048375" cy="211137"/>
          </a:xfrm>
          <a:prstGeom prst="rect">
            <a:avLst/>
          </a:prstGeom>
          <a:noFill/>
          <a:ln w="9525">
            <a:noFill/>
            <a:miter lim="800000"/>
            <a:headEnd/>
            <a:tailEnd/>
          </a:ln>
          <a:effectLst/>
        </p:spPr>
        <p:txBody>
          <a:bodyPr lIns="0" tIns="0" rIns="0" bIns="0"/>
          <a:lstStyle/>
          <a:p>
            <a:pPr>
              <a:buSzPct val="100000"/>
              <a:defRPr/>
            </a:pPr>
            <a:r>
              <a:rPr lang="fr-FR" sz="900">
                <a:solidFill>
                  <a:srgbClr val="939393"/>
                </a:solidFill>
                <a:latin typeface="Arial" charset="0"/>
                <a:sym typeface="Arial" charset="0"/>
              </a:rPr>
              <a:t>S400 – O&amp;U B&amp;C - 31/07/2012 - Pubblico</a:t>
            </a:r>
          </a:p>
        </p:txBody>
      </p:sp>
    </p:spTree>
    <p:extLst>
      <p:ext uri="{BB962C8B-B14F-4D97-AF65-F5344CB8AC3E}">
        <p14:creationId xmlns:p14="http://schemas.microsoft.com/office/powerpoint/2010/main" val="538538196"/>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l" rtl="0" eaLnBrk="0" fontAlgn="base" hangingPunct="0">
        <a:spcBef>
          <a:spcPct val="0"/>
        </a:spcBef>
        <a:spcAft>
          <a:spcPct val="0"/>
        </a:spcAft>
        <a:defRPr sz="3000" b="1">
          <a:solidFill>
            <a:schemeClr val="folHlink"/>
          </a:solidFill>
          <a:latin typeface="+mj-lt"/>
          <a:ea typeface="+mj-ea"/>
          <a:cs typeface="+mj-cs"/>
        </a:defRPr>
      </a:lvl1pPr>
      <a:lvl2pPr algn="l" rtl="0" eaLnBrk="0" fontAlgn="base" hangingPunct="0">
        <a:spcBef>
          <a:spcPct val="0"/>
        </a:spcBef>
        <a:spcAft>
          <a:spcPct val="0"/>
        </a:spcAft>
        <a:defRPr sz="3000" b="1">
          <a:solidFill>
            <a:schemeClr val="folHlink"/>
          </a:solidFill>
          <a:latin typeface="Arial" charset="0"/>
        </a:defRPr>
      </a:lvl2pPr>
      <a:lvl3pPr algn="l" rtl="0" eaLnBrk="0" fontAlgn="base" hangingPunct="0">
        <a:spcBef>
          <a:spcPct val="0"/>
        </a:spcBef>
        <a:spcAft>
          <a:spcPct val="0"/>
        </a:spcAft>
        <a:defRPr sz="3000" b="1">
          <a:solidFill>
            <a:schemeClr val="folHlink"/>
          </a:solidFill>
          <a:latin typeface="Arial" charset="0"/>
        </a:defRPr>
      </a:lvl3pPr>
      <a:lvl4pPr algn="l" rtl="0" eaLnBrk="0" fontAlgn="base" hangingPunct="0">
        <a:spcBef>
          <a:spcPct val="0"/>
        </a:spcBef>
        <a:spcAft>
          <a:spcPct val="0"/>
        </a:spcAft>
        <a:defRPr sz="3000" b="1">
          <a:solidFill>
            <a:schemeClr val="folHlink"/>
          </a:solidFill>
          <a:latin typeface="Arial" charset="0"/>
        </a:defRPr>
      </a:lvl4pPr>
      <a:lvl5pPr algn="l" rtl="0" eaLnBrk="0" fontAlgn="base" hangingPunct="0">
        <a:spcBef>
          <a:spcPct val="0"/>
        </a:spcBef>
        <a:spcAft>
          <a:spcPct val="0"/>
        </a:spcAft>
        <a:defRPr sz="3000" b="1">
          <a:solidFill>
            <a:schemeClr val="folHlink"/>
          </a:solidFill>
          <a:latin typeface="Arial" charset="0"/>
        </a:defRPr>
      </a:lvl5pPr>
      <a:lvl6pPr marL="457200" algn="l" rtl="0" fontAlgn="base">
        <a:spcBef>
          <a:spcPct val="0"/>
        </a:spcBef>
        <a:spcAft>
          <a:spcPct val="0"/>
        </a:spcAft>
        <a:defRPr sz="3000" b="1">
          <a:solidFill>
            <a:schemeClr val="folHlink"/>
          </a:solidFill>
          <a:latin typeface="Arial" charset="0"/>
        </a:defRPr>
      </a:lvl6pPr>
      <a:lvl7pPr marL="914400" algn="l" rtl="0" fontAlgn="base">
        <a:spcBef>
          <a:spcPct val="0"/>
        </a:spcBef>
        <a:spcAft>
          <a:spcPct val="0"/>
        </a:spcAft>
        <a:defRPr sz="3000" b="1">
          <a:solidFill>
            <a:schemeClr val="folHlink"/>
          </a:solidFill>
          <a:latin typeface="Arial" charset="0"/>
        </a:defRPr>
      </a:lvl7pPr>
      <a:lvl8pPr marL="1371600" algn="l" rtl="0" fontAlgn="base">
        <a:spcBef>
          <a:spcPct val="0"/>
        </a:spcBef>
        <a:spcAft>
          <a:spcPct val="0"/>
        </a:spcAft>
        <a:defRPr sz="3000" b="1">
          <a:solidFill>
            <a:schemeClr val="folHlink"/>
          </a:solidFill>
          <a:latin typeface="Arial" charset="0"/>
        </a:defRPr>
      </a:lvl8pPr>
      <a:lvl9pPr marL="1828800" algn="l" rtl="0" fontAlgn="base">
        <a:spcBef>
          <a:spcPct val="0"/>
        </a:spcBef>
        <a:spcAft>
          <a:spcPct val="0"/>
        </a:spcAft>
        <a:defRPr sz="3000" b="1">
          <a:solidFill>
            <a:schemeClr val="folHlink"/>
          </a:solidFill>
          <a:latin typeface="Arial" charset="0"/>
        </a:defRPr>
      </a:lvl9pPr>
    </p:titleStyle>
    <p:bodyStyle>
      <a:lvl1pPr marL="266700" indent="-266700" algn="l" rtl="0" eaLnBrk="0" fontAlgn="base" hangingPunct="0">
        <a:spcBef>
          <a:spcPct val="45000"/>
        </a:spcBef>
        <a:spcAft>
          <a:spcPct val="0"/>
        </a:spcAft>
        <a:buSzPct val="55000"/>
        <a:buBlip>
          <a:blip r:embed="rId14"/>
        </a:buBlip>
        <a:defRPr sz="2000">
          <a:solidFill>
            <a:schemeClr val="tx1"/>
          </a:solidFill>
          <a:latin typeface="+mn-lt"/>
          <a:ea typeface="+mn-ea"/>
          <a:cs typeface="+mn-cs"/>
        </a:defRPr>
      </a:lvl1pPr>
      <a:lvl2pPr marL="625475" indent="-174625" algn="l" rtl="0" eaLnBrk="0" fontAlgn="base" hangingPunct="0">
        <a:spcBef>
          <a:spcPct val="0"/>
        </a:spcBef>
        <a:spcAft>
          <a:spcPct val="0"/>
        </a:spcAft>
        <a:buSzPct val="55000"/>
        <a:buBlip>
          <a:blip r:embed="rId14"/>
        </a:buBlip>
        <a:defRPr>
          <a:solidFill>
            <a:schemeClr val="tx1"/>
          </a:solidFill>
          <a:latin typeface="+mn-lt"/>
        </a:defRPr>
      </a:lvl2pPr>
      <a:lvl3pPr marL="1076325" indent="-176213" algn="l" rtl="0" eaLnBrk="0" fontAlgn="base" hangingPunct="0">
        <a:spcBef>
          <a:spcPct val="0"/>
        </a:spcBef>
        <a:spcAft>
          <a:spcPct val="0"/>
        </a:spcAft>
        <a:buSzPct val="50000"/>
        <a:buBlip>
          <a:blip r:embed="rId15"/>
        </a:buBlip>
        <a:defRPr sz="1600">
          <a:solidFill>
            <a:schemeClr val="tx1"/>
          </a:solidFill>
          <a:latin typeface="+mn-lt"/>
        </a:defRPr>
      </a:lvl3pPr>
      <a:lvl4pPr marL="1435100" indent="-136525" algn="l" rtl="0" eaLnBrk="0" fontAlgn="base" hangingPunct="0">
        <a:spcBef>
          <a:spcPct val="0"/>
        </a:spcBef>
        <a:spcAft>
          <a:spcPct val="0"/>
        </a:spcAft>
        <a:buSzPct val="40000"/>
        <a:buBlip>
          <a:blip r:embed="rId15"/>
        </a:buBlip>
        <a:defRPr sz="1600">
          <a:solidFill>
            <a:schemeClr val="tx1"/>
          </a:solidFill>
          <a:latin typeface="+mn-lt"/>
        </a:defRPr>
      </a:lvl4pPr>
      <a:lvl5pPr marL="1793875" indent="-134938" algn="l" rtl="0" eaLnBrk="0" fontAlgn="base" hangingPunct="0">
        <a:spcBef>
          <a:spcPct val="20000"/>
        </a:spcBef>
        <a:spcAft>
          <a:spcPct val="0"/>
        </a:spcAft>
        <a:buSzPct val="40000"/>
        <a:buBlip>
          <a:blip r:embed="rId15"/>
        </a:buBlip>
        <a:defRPr sz="1600">
          <a:solidFill>
            <a:schemeClr val="tx1"/>
          </a:solidFill>
          <a:latin typeface="+mn-lt"/>
        </a:defRPr>
      </a:lvl5pPr>
      <a:lvl6pPr marL="2251075" indent="-134938" algn="l" rtl="0" fontAlgn="base">
        <a:spcBef>
          <a:spcPct val="20000"/>
        </a:spcBef>
        <a:spcAft>
          <a:spcPct val="0"/>
        </a:spcAft>
        <a:buSzPct val="40000"/>
        <a:buBlip>
          <a:blip r:embed="rId15"/>
        </a:buBlip>
        <a:defRPr sz="1600">
          <a:solidFill>
            <a:schemeClr val="tx1"/>
          </a:solidFill>
          <a:latin typeface="+mn-lt"/>
        </a:defRPr>
      </a:lvl6pPr>
      <a:lvl7pPr marL="2708275" indent="-134938" algn="l" rtl="0" fontAlgn="base">
        <a:spcBef>
          <a:spcPct val="20000"/>
        </a:spcBef>
        <a:spcAft>
          <a:spcPct val="0"/>
        </a:spcAft>
        <a:buSzPct val="40000"/>
        <a:buBlip>
          <a:blip r:embed="rId15"/>
        </a:buBlip>
        <a:defRPr sz="1600">
          <a:solidFill>
            <a:schemeClr val="tx1"/>
          </a:solidFill>
          <a:latin typeface="+mn-lt"/>
        </a:defRPr>
      </a:lvl7pPr>
      <a:lvl8pPr marL="3165475" indent="-134938" algn="l" rtl="0" fontAlgn="base">
        <a:spcBef>
          <a:spcPct val="20000"/>
        </a:spcBef>
        <a:spcAft>
          <a:spcPct val="0"/>
        </a:spcAft>
        <a:buSzPct val="40000"/>
        <a:buBlip>
          <a:blip r:embed="rId15"/>
        </a:buBlip>
        <a:defRPr sz="1600">
          <a:solidFill>
            <a:schemeClr val="tx1"/>
          </a:solidFill>
          <a:latin typeface="+mn-lt"/>
        </a:defRPr>
      </a:lvl8pPr>
      <a:lvl9pPr marL="3622675" indent="-134938" algn="l" rtl="0" fontAlgn="base">
        <a:spcBef>
          <a:spcPct val="20000"/>
        </a:spcBef>
        <a:spcAft>
          <a:spcPct val="0"/>
        </a:spcAft>
        <a:buSzPct val="40000"/>
        <a:buBlip>
          <a:blip r:embed="rId15"/>
        </a:buBlip>
        <a:defRPr sz="16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36549" name="think-cell Folie" r:id="rId12" imgW="270" imgH="270" progId="TCLayout.ActiveDocument.1">
                  <p:embed/>
                </p:oleObj>
              </mc:Choice>
              <mc:Fallback>
                <p:oleObj name="think-cell Folie" r:id="rId12" imgW="270" imgH="270" progId="TCLayout.ActiveDocument.1">
                  <p:embed/>
                  <p:pic>
                    <p:nvPicPr>
                      <p:cNvPr id="2" name="Object 1" hidden="1"/>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sp>
        <p:nvSpPr>
          <p:cNvPr id="16" name="Footer Placeholder 3"/>
          <p:cNvSpPr txBox="1">
            <a:spLocks/>
          </p:cNvSpPr>
          <p:nvPr/>
        </p:nvSpPr>
        <p:spPr>
          <a:xfrm>
            <a:off x="1341438" y="6626225"/>
            <a:ext cx="3936975" cy="2769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solidFill>
                  <a:schemeClr val="bg2"/>
                </a:solidFill>
              </a:rPr>
              <a:t>Title</a:t>
            </a:r>
            <a:r>
              <a:rPr lang="en-GB" baseline="0" dirty="0">
                <a:solidFill>
                  <a:schemeClr val="bg2"/>
                </a:solidFill>
              </a:rPr>
              <a:t> - </a:t>
            </a:r>
            <a:fld id="{74360A6C-0130-475B-8B37-F39CE4E35109}" type="datetime4">
              <a:rPr lang="en-GB" smtClean="0">
                <a:solidFill>
                  <a:schemeClr val="bg2"/>
                </a:solidFill>
              </a:rPr>
              <a:pPr marL="0" marR="0" indent="0" algn="l" defTabSz="914400" rtl="0" eaLnBrk="1" fontAlgn="auto" latinLnBrk="0" hangingPunct="1">
                <a:lnSpc>
                  <a:spcPct val="100000"/>
                </a:lnSpc>
                <a:spcBef>
                  <a:spcPts val="0"/>
                </a:spcBef>
                <a:spcAft>
                  <a:spcPts val="0"/>
                </a:spcAft>
                <a:buClrTx/>
                <a:buSzTx/>
                <a:buFontTx/>
                <a:buNone/>
                <a:tabLst/>
                <a:defRPr/>
              </a:pPr>
              <a:t>Thu, 14 March</a:t>
            </a:fld>
            <a:r>
              <a:rPr lang="en-GB" dirty="0">
                <a:solidFill>
                  <a:schemeClr val="bg2"/>
                </a:solidFill>
              </a:rPr>
              <a:t> -</a:t>
            </a:r>
            <a:r>
              <a:rPr lang="en-GB" baseline="0" dirty="0">
                <a:solidFill>
                  <a:schemeClr val="bg2"/>
                </a:solidFill>
              </a:rPr>
              <a:t> </a:t>
            </a:r>
            <a:r>
              <a:rPr lang="en-GB" sz="900" dirty="0">
                <a:solidFill>
                  <a:schemeClr val="bg2"/>
                </a:solidFill>
              </a:rPr>
              <a:t>[Public / Internal / Restricted /</a:t>
            </a:r>
            <a:r>
              <a:rPr lang="en-GB" sz="900" dirty="0">
                <a:solidFill>
                  <a:srgbClr val="D53D20"/>
                </a:solidFill>
              </a:rPr>
              <a:t> Highly confidential</a:t>
            </a:r>
            <a:r>
              <a:rPr lang="en-GB" sz="900" dirty="0">
                <a:solidFill>
                  <a:schemeClr val="bg2"/>
                </a:solidFill>
              </a:rPr>
              <a:t>]</a:t>
            </a:r>
          </a:p>
          <a:p>
            <a:endParaRPr lang="en-GB" dirty="0">
              <a:solidFill>
                <a:schemeClr val="bg2"/>
              </a:solidFill>
            </a:endParaRPr>
          </a:p>
        </p:txBody>
      </p:sp>
      <p:sp>
        <p:nvSpPr>
          <p:cNvPr id="17" name="Slide Number Placeholder 4"/>
          <p:cNvSpPr txBox="1">
            <a:spLocks/>
          </p:cNvSpPr>
          <p:nvPr/>
        </p:nvSpPr>
        <p:spPr>
          <a:xfrm>
            <a:off x="650875"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chemeClr val="bg2"/>
                </a:solidFill>
              </a:rPr>
              <a:t>Page </a:t>
            </a:r>
            <a:fld id="{7873E190-40CF-412D-9604-1EFCEB1508B2}" type="slidenum">
              <a:rPr lang="en-GB" smtClean="0">
                <a:solidFill>
                  <a:schemeClr val="bg2"/>
                </a:solidFill>
              </a:rPr>
              <a:pPr/>
              <a:t>‹#›</a:t>
            </a:fld>
            <a:endParaRPr lang="en-GB" dirty="0">
              <a:solidFill>
                <a:schemeClr val="bg2"/>
              </a:solidFill>
            </a:endParaRPr>
          </a:p>
        </p:txBody>
      </p:sp>
      <p:sp>
        <p:nvSpPr>
          <p:cNvPr id="3" name="Titelplatzhalter 2"/>
          <p:cNvSpPr>
            <a:spLocks noGrp="1"/>
          </p:cNvSpPr>
          <p:nvPr>
            <p:ph type="title"/>
          </p:nvPr>
        </p:nvSpPr>
        <p:spPr>
          <a:xfrm>
            <a:off x="648000" y="334800"/>
            <a:ext cx="8065788"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US"/>
              <a:t>Click to edit Master title style</a:t>
            </a:r>
            <a:endParaRPr lang="en-US" dirty="0"/>
          </a:p>
        </p:txBody>
      </p:sp>
      <p:sp>
        <p:nvSpPr>
          <p:cNvPr id="5" name="Textplatzhalter 4"/>
          <p:cNvSpPr>
            <a:spLocks noGrp="1"/>
          </p:cNvSpPr>
          <p:nvPr>
            <p:ph type="body" idx="1"/>
          </p:nvPr>
        </p:nvSpPr>
        <p:spPr>
          <a:xfrm>
            <a:off x="648000" y="1485900"/>
            <a:ext cx="8065788" cy="4408488"/>
          </a:xfrm>
          <a:prstGeom prst="rect">
            <a:avLst/>
          </a:prstGeom>
        </p:spPr>
        <p:txBody>
          <a:bodyPr vert="horz" lIns="0" tIns="0" rIns="0" bIns="0" rtlCol="0">
            <a:noAutofit/>
          </a:bodyPr>
          <a:lstStyle/>
          <a:p>
            <a:pPr lvl="0"/>
            <a:r>
              <a:rPr lang="en-US" dirty="0"/>
              <a:t>Click to edit text style</a:t>
            </a:r>
            <a:endParaRPr lang="de-DE" dirty="0"/>
          </a:p>
          <a:p>
            <a:pPr lvl="1"/>
            <a:r>
              <a:rPr lang="de-DE" dirty="0"/>
              <a:t>Second </a:t>
            </a:r>
            <a:r>
              <a:rPr lang="de-DE" dirty="0" err="1"/>
              <a:t>level</a:t>
            </a:r>
            <a:endParaRPr lang="de-DE" dirty="0"/>
          </a:p>
          <a:p>
            <a:pPr lvl="2"/>
            <a:r>
              <a:rPr lang="de-DE" dirty="0"/>
              <a:t>Third </a:t>
            </a:r>
            <a:r>
              <a:rPr lang="de-DE" dirty="0" err="1"/>
              <a:t>level</a:t>
            </a:r>
            <a:endParaRPr lang="de-DE" dirty="0"/>
          </a:p>
          <a:p>
            <a:pPr lvl="3"/>
            <a:r>
              <a:rPr lang="de-DE" dirty="0" err="1"/>
              <a:t>Fourth</a:t>
            </a:r>
            <a:r>
              <a:rPr lang="de-DE" dirty="0"/>
              <a:t> </a:t>
            </a:r>
            <a:r>
              <a:rPr lang="de-DE" dirty="0" err="1"/>
              <a:t>level</a:t>
            </a:r>
            <a:endParaRPr lang="de-DE" dirty="0"/>
          </a:p>
          <a:p>
            <a:pPr lvl="4"/>
            <a:r>
              <a:rPr lang="de-DE" dirty="0" err="1"/>
              <a:t>Fifth</a:t>
            </a:r>
            <a:r>
              <a:rPr lang="de-DE" dirty="0"/>
              <a:t> </a:t>
            </a:r>
            <a:r>
              <a:rPr lang="de-DE" dirty="0" err="1"/>
              <a:t>level</a:t>
            </a:r>
            <a:endParaRPr lang="en-US" dirty="0"/>
          </a:p>
        </p:txBody>
      </p:sp>
    </p:spTree>
    <p:extLst>
      <p:ext uri="{BB962C8B-B14F-4D97-AF65-F5344CB8AC3E}">
        <p14:creationId xmlns:p14="http://schemas.microsoft.com/office/powerpoint/2010/main" val="2568449791"/>
      </p:ext>
    </p:extLst>
  </p:cSld>
  <p:clrMap bg1="dk1" tx1="lt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 id="2147484038" r:id="rId6"/>
    <p:sldLayoutId id="2147484039" r:id="rId7"/>
    <p:sldLayoutId id="2147484040" r:id="rId8"/>
  </p:sldLayoutIdLst>
  <mc:AlternateContent xmlns:mc="http://schemas.openxmlformats.org/markup-compatibility/2006" xmlns:p14="http://schemas.microsoft.com/office/powerpoint/2010/main">
    <mc:Choice Requires="p14">
      <p:transition p14:dur="10"/>
    </mc:Choice>
    <mc:Fallback xmlns="">
      <p:transition/>
    </mc:Fallback>
  </mc:AlternateContent>
  <p:txStyles>
    <p:titleStyle>
      <a:lvl1pPr algn="l" rtl="0" eaLnBrk="1" latinLnBrk="0" hangingPunct="1">
        <a:spcBef>
          <a:spcPct val="0"/>
        </a:spcBef>
        <a:buNone/>
        <a:defRPr lang="en-US" sz="3000" b="1" cap="none" baseline="0" noProof="1" smtClean="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baseline="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85" name="Objekt 84" hidden="1"/>
          <p:cNvGraphicFramePr>
            <a:graphicFrameLocks noChangeAspect="1"/>
          </p:cNvGraphicFramePr>
          <p:nvPr>
            <p:custDataLst>
              <p:tags r:id="rId13"/>
            </p:custDataLs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1669" name="think-cell Folie" r:id="rId14" imgW="399" imgH="399" progId="TCLayout.ActiveDocument.1">
                  <p:embed/>
                </p:oleObj>
              </mc:Choice>
              <mc:Fallback>
                <p:oleObj name="think-cell Folie" r:id="rId14" imgW="399" imgH="399" progId="TCLayout.ActiveDocument.1">
                  <p:embed/>
                  <p:pic>
                    <p:nvPicPr>
                      <p:cNvPr id="85" name="Objekt 84" hidden="1"/>
                      <p:cNvPicPr/>
                      <p:nvPr/>
                    </p:nvPicPr>
                    <p:blipFill>
                      <a:blip r:embed="rId15"/>
                      <a:stretch>
                        <a:fillRect/>
                      </a:stretch>
                    </p:blipFill>
                    <p:spPr>
                      <a:xfrm>
                        <a:off x="1588" y="1588"/>
                        <a:ext cx="1587" cy="1587"/>
                      </a:xfrm>
                      <a:prstGeom prst="rect">
                        <a:avLst/>
                      </a:prstGeom>
                    </p:spPr>
                  </p:pic>
                </p:oleObj>
              </mc:Fallback>
            </mc:AlternateContent>
          </a:graphicData>
        </a:graphic>
      </p:graphicFrame>
      <p:sp>
        <p:nvSpPr>
          <p:cNvPr id="2" name="Titelplatzhalter 1"/>
          <p:cNvSpPr>
            <a:spLocks noGrp="1"/>
          </p:cNvSpPr>
          <p:nvPr>
            <p:ph type="title"/>
          </p:nvPr>
        </p:nvSpPr>
        <p:spPr>
          <a:xfrm>
            <a:off x="647700" y="334800"/>
            <a:ext cx="7994650" cy="461665"/>
          </a:xfrm>
          <a:prstGeom prst="rect">
            <a:avLst/>
          </a:prstGeom>
        </p:spPr>
        <p:txBody>
          <a:bodyPr vert="horz" wrap="square" lIns="0" tIns="0" rIns="0" bIns="0" rtlCol="0" anchor="t">
            <a:spAutoFit/>
          </a:bodyPr>
          <a:lstStyle/>
          <a:p>
            <a:r>
              <a:rPr lang="en-US" noProof="1"/>
              <a:t>Click to edit Master title style</a:t>
            </a:r>
            <a:endParaRPr lang="en-GB" dirty="0"/>
          </a:p>
        </p:txBody>
      </p:sp>
      <p:sp>
        <p:nvSpPr>
          <p:cNvPr id="3" name="Textplatzhalter 2"/>
          <p:cNvSpPr>
            <a:spLocks noGrp="1"/>
          </p:cNvSpPr>
          <p:nvPr>
            <p:ph type="body" idx="1"/>
          </p:nvPr>
        </p:nvSpPr>
        <p:spPr>
          <a:xfrm>
            <a:off x="647700" y="1485901"/>
            <a:ext cx="7993063" cy="4498974"/>
          </a:xfrm>
          <a:prstGeom prst="rect">
            <a:avLst/>
          </a:prstGeom>
        </p:spPr>
        <p:txBody>
          <a:bodyPr vert="horz" lIns="0" tIns="0" rIns="0" bIns="0" rtlCol="0">
            <a:noAutofit/>
          </a:bodyPr>
          <a:lstStyle/>
          <a:p>
            <a:pPr lvl="0"/>
            <a:r>
              <a:rPr lang="en-GB" noProof="1"/>
              <a:t>Click to edit text style</a:t>
            </a:r>
          </a:p>
          <a:p>
            <a:pPr lvl="1"/>
            <a:r>
              <a:rPr lang="en-GB" noProof="0" dirty="0"/>
              <a:t>Second level</a:t>
            </a:r>
          </a:p>
          <a:p>
            <a:pPr lvl="2"/>
            <a:r>
              <a:rPr lang="en-GB" noProof="0" dirty="0"/>
              <a:t>Third level</a:t>
            </a:r>
          </a:p>
          <a:p>
            <a:pPr lvl="3"/>
            <a:r>
              <a:rPr lang="en-GB" noProof="0" dirty="0"/>
              <a:t>Forth level</a:t>
            </a:r>
          </a:p>
          <a:p>
            <a:pPr lvl="4"/>
            <a:r>
              <a:rPr lang="en-GB" noProof="0" dirty="0"/>
              <a:t>Fifth level</a:t>
            </a:r>
          </a:p>
        </p:txBody>
      </p:sp>
      <p:sp>
        <p:nvSpPr>
          <p:cNvPr id="87" name="Slide Number Placeholder 4"/>
          <p:cNvSpPr txBox="1">
            <a:spLocks/>
          </p:cNvSpPr>
          <p:nvPr/>
        </p:nvSpPr>
        <p:spPr>
          <a:xfrm>
            <a:off x="647700" y="6471704"/>
            <a:ext cx="442429" cy="138499"/>
          </a:xfrm>
          <a:prstGeom prst="rect">
            <a:avLst/>
          </a:prstGeom>
        </p:spPr>
        <p:txBody>
          <a:bodyPr wrap="non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sz="900" dirty="0">
                <a:solidFill>
                  <a:schemeClr val="bg2"/>
                </a:solidFill>
              </a:rPr>
              <a:t>Page </a:t>
            </a:r>
            <a:fld id="{7873E190-40CF-412D-9604-1EFCEB1508B2}" type="slidenum">
              <a:rPr lang="en-GB" sz="900" smtClean="0">
                <a:solidFill>
                  <a:schemeClr val="bg2"/>
                </a:solidFill>
              </a:rPr>
              <a:pPr/>
              <a:t>‹#›</a:t>
            </a:fld>
            <a:endParaRPr lang="en-GB" sz="900" dirty="0">
              <a:solidFill>
                <a:schemeClr val="bg2"/>
              </a:solidFill>
            </a:endParaRPr>
          </a:p>
        </p:txBody>
      </p:sp>
      <p:cxnSp>
        <p:nvCxnSpPr>
          <p:cNvPr id="49" name="Straight Connector 48"/>
          <p:cNvCxnSpPr/>
          <p:nvPr userDrawn="1"/>
        </p:nvCxnSpPr>
        <p:spPr>
          <a:xfrm>
            <a:off x="647700" y="6381750"/>
            <a:ext cx="7993063" cy="0"/>
          </a:xfrm>
          <a:prstGeom prst="line">
            <a:avLst/>
          </a:prstGeom>
          <a:ln w="3175">
            <a:solidFill>
              <a:schemeClr val="bg2"/>
            </a:solidFill>
          </a:ln>
        </p:spPr>
        <p:style>
          <a:lnRef idx="1">
            <a:schemeClr val="accent1"/>
          </a:lnRef>
          <a:fillRef idx="0">
            <a:schemeClr val="accent1"/>
          </a:fillRef>
          <a:effectRef idx="0">
            <a:schemeClr val="accent1"/>
          </a:effectRef>
          <a:fontRef idx="minor">
            <a:schemeClr val="tx1"/>
          </a:fontRef>
        </p:style>
      </p:cxnSp>
      <p:pic>
        <p:nvPicPr>
          <p:cNvPr id="12" name="Immagine 11" descr="SidelLogoRGB.png"/>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724836" y="6483578"/>
            <a:ext cx="938152" cy="256947"/>
          </a:xfrm>
          <a:prstGeom prst="rect">
            <a:avLst/>
          </a:prstGeom>
        </p:spPr>
      </p:pic>
      <p:sp>
        <p:nvSpPr>
          <p:cNvPr id="9" name="Footer Placeholder 3"/>
          <p:cNvSpPr txBox="1">
            <a:spLocks/>
          </p:cNvSpPr>
          <p:nvPr userDrawn="1"/>
        </p:nvSpPr>
        <p:spPr>
          <a:xfrm>
            <a:off x="1378446" y="6471704"/>
            <a:ext cx="5509187" cy="138499"/>
          </a:xfrm>
          <a:prstGeom prst="rect">
            <a:avLst/>
          </a:prstGeom>
        </p:spPr>
        <p:txBody>
          <a:bodyPr wrap="square" lIns="0" tIns="0" rIns="0" bIns="0" anchor="b">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i="0" u="none" strike="noStrike" kern="1200" baseline="0" dirty="0">
                <a:solidFill>
                  <a:schemeClr val="bg2"/>
                </a:solidFill>
                <a:latin typeface="+mn-lt"/>
                <a:ea typeface="+mn-ea"/>
                <a:cs typeface="+mn-cs"/>
              </a:rPr>
              <a:t>Title, </a:t>
            </a:r>
            <a:fld id="{AF6A7A01-F0BB-4441-BAB9-3E7CB064C4A1}" type="datetime4">
              <a:rPr lang="en-GB" sz="900" b="0" i="0" u="none" strike="noStrike" kern="1200" baseline="0" smtClean="0">
                <a:solidFill>
                  <a:schemeClr val="bg2"/>
                </a:solidFill>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Thu, 14 March</a:t>
            </a:fld>
            <a:r>
              <a:rPr lang="en-GB" sz="900" b="0" i="0" u="none" strike="noStrike" kern="1200" baseline="0" dirty="0">
                <a:solidFill>
                  <a:schemeClr val="tx2"/>
                </a:solidFill>
                <a:latin typeface="+mn-lt"/>
                <a:ea typeface="+mn-ea"/>
                <a:cs typeface="+mn-cs"/>
              </a:rPr>
              <a:t> </a:t>
            </a:r>
            <a:r>
              <a:rPr lang="en-GB" dirty="0">
                <a:solidFill>
                  <a:schemeClr val="accent5"/>
                </a:solidFill>
                <a:latin typeface="+mn-lt"/>
              </a:rPr>
              <a:t>[</a:t>
            </a:r>
            <a:r>
              <a:rPr lang="en-US" dirty="0">
                <a:solidFill>
                  <a:schemeClr val="accent5"/>
                </a:solidFill>
                <a:latin typeface="+mn-lt"/>
              </a:rPr>
              <a:t>Public / Internal / Restricted / Highly confidential]</a:t>
            </a:r>
            <a:endParaRPr lang="en-GB" sz="900" dirty="0">
              <a:solidFill>
                <a:schemeClr val="bg2"/>
              </a:solidFill>
              <a:latin typeface="+mn-lt"/>
            </a:endParaRPr>
          </a:p>
        </p:txBody>
      </p:sp>
    </p:spTree>
    <p:custDataLst>
      <p:tags r:id="rId12"/>
    </p:custDataLst>
    <p:extLst>
      <p:ext uri="{BB962C8B-B14F-4D97-AF65-F5344CB8AC3E}">
        <p14:creationId xmlns:p14="http://schemas.microsoft.com/office/powerpoint/2010/main" val="1112718557"/>
      </p:ext>
    </p:extLst>
  </p:cSld>
  <p:clrMap bg1="dk1" tx1="lt1" bg2="dk2" tx2="lt2" accent1="accent1" accent2="accent2" accent3="accent3" accent4="accent4" accent5="accent5" accent6="accent6" hlink="hlink" folHlink="folHlink"/>
  <p:sldLayoutIdLst>
    <p:sldLayoutId id="2147484042" r:id="rId1"/>
    <p:sldLayoutId id="2147484043" r:id="rId2"/>
    <p:sldLayoutId id="2147484044" r:id="rId3"/>
    <p:sldLayoutId id="2147484045" r:id="rId4"/>
    <p:sldLayoutId id="2147484046" r:id="rId5"/>
    <p:sldLayoutId id="2147484047" r:id="rId6"/>
    <p:sldLayoutId id="2147484048" r:id="rId7"/>
    <p:sldLayoutId id="2147484049" r:id="rId8"/>
    <p:sldLayoutId id="2147484050" r:id="rId9"/>
  </p:sldLayoutIdLst>
  <p:hf sldNum="0" hdr="0" dt="0"/>
  <p:txStyles>
    <p:titleStyle>
      <a:lvl1pPr algn="l" defTabSz="914400" rtl="0" eaLnBrk="1" latinLnBrk="0" hangingPunct="1">
        <a:spcBef>
          <a:spcPct val="0"/>
        </a:spcBef>
        <a:buNone/>
        <a:defRPr sz="3000" b="1" kern="1200">
          <a:solidFill>
            <a:schemeClr val="accent4"/>
          </a:solidFill>
          <a:latin typeface="+mj-lt"/>
          <a:ea typeface="+mj-ea"/>
          <a:cs typeface="+mj-cs"/>
        </a:defRPr>
      </a:lvl1pPr>
    </p:titleStyle>
    <p:bodyStyle>
      <a:lvl1pPr marL="0" indent="0" algn="l" defTabSz="914400" rtl="0" eaLnBrk="1" latinLnBrk="0" hangingPunct="1">
        <a:spcBef>
          <a:spcPts val="400"/>
        </a:spcBef>
        <a:buClr>
          <a:schemeClr val="accent4"/>
        </a:buClr>
        <a:buFont typeface="Wingdings" panose="05000000000000000000" pitchFamily="2" charset="2"/>
        <a:buNone/>
        <a:defRPr sz="1800" kern="1200">
          <a:solidFill>
            <a:schemeClr val="tx1"/>
          </a:solidFill>
          <a:latin typeface="+mn-lt"/>
          <a:ea typeface="+mn-ea"/>
          <a:cs typeface="+mn-cs"/>
        </a:defRPr>
      </a:lvl1pPr>
      <a:lvl2pPr marL="177800" indent="-177800" algn="l" defTabSz="914400" rtl="0" eaLnBrk="1" latinLnBrk="0" hangingPunct="1">
        <a:spcBef>
          <a:spcPts val="400"/>
        </a:spcBef>
        <a:buClr>
          <a:schemeClr val="accent4"/>
        </a:buClr>
        <a:buFont typeface="Wingdings" panose="05000000000000000000" pitchFamily="2" charset="2"/>
        <a:buChar char="§"/>
        <a:defRPr sz="1600" kern="1200">
          <a:solidFill>
            <a:schemeClr val="tx1"/>
          </a:solidFill>
          <a:latin typeface="+mn-lt"/>
          <a:ea typeface="+mn-ea"/>
          <a:cs typeface="+mn-cs"/>
        </a:defRPr>
      </a:lvl2pPr>
      <a:lvl3pPr marL="357188"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3pPr>
      <a:lvl4pPr marL="534988" indent="-177800"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4pPr>
      <a:lvl5pPr marL="714375" indent="-179388" algn="l" defTabSz="914400" rtl="0" eaLnBrk="1" latinLnBrk="0" hangingPunct="1">
        <a:spcBef>
          <a:spcPts val="400"/>
        </a:spcBef>
        <a:buClr>
          <a:schemeClr val="accent4"/>
        </a:buClr>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935">
          <p15:clr>
            <a:srgbClr val="F26B43"/>
          </p15:clr>
        </p15:guide>
        <p15:guide id="2" pos="2857">
          <p15:clr>
            <a:srgbClr val="F26B43"/>
          </p15:clr>
        </p15:guide>
        <p15:guide id="3" pos="408">
          <p15:clr>
            <a:srgbClr val="F26B43"/>
          </p15:clr>
        </p15:guide>
        <p15:guide id="4" pos="2993">
          <p15:clr>
            <a:srgbClr val="F26B43"/>
          </p15:clr>
        </p15:guide>
        <p15:guide id="5" pos="5443">
          <p15:clr>
            <a:srgbClr val="F26B43"/>
          </p15:clr>
        </p15:guide>
        <p15:guide id="6" orient="horz" pos="3770">
          <p15:clr>
            <a:srgbClr val="F26B43"/>
          </p15:clr>
        </p15:guide>
        <p15:guide id="7" pos="5556">
          <p15:clr>
            <a:srgbClr val="F26B43"/>
          </p15:clr>
        </p15:guide>
        <p15:guide id="8" orient="horz" pos="4020">
          <p15:clr>
            <a:srgbClr val="F26B43"/>
          </p15:clr>
        </p15:guide>
        <p15:guide id="9" pos="204">
          <p15:clr>
            <a:srgbClr val="F26B43"/>
          </p15:clr>
        </p15:guide>
        <p15:guide id="10" pos="2925">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61926435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61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209619800"/>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3952900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2808"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3750320786"/>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17037143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38951"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4286596213"/>
      </p:ext>
    </p:extLst>
  </p:cSld>
  <p:clrMap bg1="dk1" tx1="lt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153069744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45094"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762478657"/>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gray">
      <p:bgPr>
        <a:solidFill>
          <a:schemeClr val="tx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1"/>
            </p:custDataLst>
            <p:extLst>
              <p:ext uri="{D42A27DB-BD31-4B8C-83A1-F6EECF244321}">
                <p14:modId xmlns:p14="http://schemas.microsoft.com/office/powerpoint/2010/main" val="264632486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51237" name="think-cell Folie" r:id="rId12" imgW="270" imgH="270" progId="TCLayout.ActiveDocument.1">
                  <p:embed/>
                </p:oleObj>
              </mc:Choice>
              <mc:Fallback>
                <p:oleObj name="think-cell Folie" r:id="rId12" imgW="270" imgH="270" progId="TCLayout.ActiveDocument.1">
                  <p:embed/>
                  <p:pic>
                    <p:nvPicPr>
                      <p:cNvPr id="0" name=""/>
                      <p:cNvPicPr/>
                      <p:nvPr/>
                    </p:nvPicPr>
                    <p:blipFill>
                      <a:blip r:embed="rId13"/>
                      <a:stretch>
                        <a:fillRect/>
                      </a:stretch>
                    </p:blipFill>
                    <p:spPr>
                      <a:xfrm>
                        <a:off x="1588" y="1588"/>
                        <a:ext cx="1587" cy="1587"/>
                      </a:xfrm>
                      <a:prstGeom prst="rect">
                        <a:avLst/>
                      </a:prstGeom>
                    </p:spPr>
                  </p:pic>
                </p:oleObj>
              </mc:Fallback>
            </mc:AlternateContent>
          </a:graphicData>
        </a:graphic>
      </p:graphicFrame>
      <p:pic>
        <p:nvPicPr>
          <p:cNvPr id="15" name="Picture 3" descr="Hintergrund"/>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 66" descr="shadow-v2.png"/>
          <p:cNvPicPr>
            <a:picLocks noChangeAspect="1"/>
          </p:cNvPicPr>
          <p:nvPr/>
        </p:nvPicPr>
        <p:blipFill>
          <a:blip r:embed="rId15">
            <a:extLst>
              <a:ext uri="{28A0092B-C50C-407E-A947-70E740481C1C}">
                <a14:useLocalDpi xmlns:a14="http://schemas.microsoft.com/office/drawing/2010/main" val="0"/>
              </a:ext>
            </a:extLst>
          </a:blip>
          <a:srcRect t="8528" b="51877"/>
          <a:stretch>
            <a:fillRect/>
          </a:stretch>
        </p:blipFill>
        <p:spPr bwMode="auto">
          <a:xfrm>
            <a:off x="0" y="6381750"/>
            <a:ext cx="8856663"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 name="Rectangle 6"/>
          <p:cNvSpPr>
            <a:spLocks noGrp="1"/>
          </p:cNvSpPr>
          <p:nvPr>
            <p:ph type="title"/>
          </p:nvPr>
        </p:nvSpPr>
        <p:spPr>
          <a:xfrm>
            <a:off x="648000" y="334800"/>
            <a:ext cx="7992000" cy="93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fontAlgn="base">
              <a:spcAft>
                <a:spcPct val="0"/>
              </a:spcAft>
            </a:pPr>
            <a:r>
              <a:rPr lang="en-GB" noProof="1"/>
              <a:t>Click to edit master title style</a:t>
            </a:r>
            <a:endParaRPr lang="en-GB" dirty="0"/>
          </a:p>
        </p:txBody>
      </p:sp>
      <p:grpSp>
        <p:nvGrpSpPr>
          <p:cNvPr id="10" name="Group 7"/>
          <p:cNvGrpSpPr>
            <a:grpSpLocks/>
          </p:cNvGrpSpPr>
          <p:nvPr/>
        </p:nvGrpSpPr>
        <p:grpSpPr bwMode="auto">
          <a:xfrm>
            <a:off x="7777163" y="6526213"/>
            <a:ext cx="863600" cy="236537"/>
            <a:chOff x="1005" y="1644"/>
            <a:chExt cx="3749" cy="1030"/>
          </a:xfrm>
        </p:grpSpPr>
        <p:sp>
          <p:nvSpPr>
            <p:cNvPr id="11" name="Freeform 8"/>
            <p:cNvSpPr>
              <a:spLocks/>
            </p:cNvSpPr>
            <p:nvPr userDrawn="1"/>
          </p:nvSpPr>
          <p:spPr bwMode="auto">
            <a:xfrm>
              <a:off x="1962" y="2123"/>
              <a:ext cx="314" cy="256"/>
            </a:xfrm>
            <a:custGeom>
              <a:avLst/>
              <a:gdLst>
                <a:gd name="T0" fmla="*/ 108 w 314"/>
                <a:gd name="T1" fmla="*/ 256 h 256"/>
                <a:gd name="T2" fmla="*/ 314 w 314"/>
                <a:gd name="T3" fmla="*/ 0 h 256"/>
                <a:gd name="T4" fmla="*/ 101 w 314"/>
                <a:gd name="T5" fmla="*/ 0 h 256"/>
                <a:gd name="T6" fmla="*/ 0 w 314"/>
                <a:gd name="T7" fmla="*/ 126 h 256"/>
                <a:gd name="T8" fmla="*/ 108 w 314"/>
                <a:gd name="T9" fmla="*/ 256 h 256"/>
              </a:gdLst>
              <a:ahLst/>
              <a:cxnLst>
                <a:cxn ang="0">
                  <a:pos x="T0" y="T1"/>
                </a:cxn>
                <a:cxn ang="0">
                  <a:pos x="T2" y="T3"/>
                </a:cxn>
                <a:cxn ang="0">
                  <a:pos x="T4" y="T5"/>
                </a:cxn>
                <a:cxn ang="0">
                  <a:pos x="T6" y="T7"/>
                </a:cxn>
                <a:cxn ang="0">
                  <a:pos x="T8" y="T9"/>
                </a:cxn>
              </a:cxnLst>
              <a:rect l="0" t="0" r="r" b="b"/>
              <a:pathLst>
                <a:path w="314" h="256">
                  <a:moveTo>
                    <a:pt x="108" y="256"/>
                  </a:moveTo>
                  <a:lnTo>
                    <a:pt x="314" y="0"/>
                  </a:lnTo>
                  <a:lnTo>
                    <a:pt x="101" y="0"/>
                  </a:lnTo>
                  <a:lnTo>
                    <a:pt x="0" y="126"/>
                  </a:lnTo>
                  <a:lnTo>
                    <a:pt x="108" y="256"/>
                  </a:lnTo>
                  <a:close/>
                </a:path>
              </a:pathLst>
            </a:custGeom>
            <a:solidFill>
              <a:srgbClr val="F15A2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2" name="Freeform 9"/>
            <p:cNvSpPr>
              <a:spLocks noEditPoints="1"/>
            </p:cNvSpPr>
            <p:nvPr userDrawn="1"/>
          </p:nvSpPr>
          <p:spPr bwMode="auto">
            <a:xfrm>
              <a:off x="1005" y="1644"/>
              <a:ext cx="1183" cy="1014"/>
            </a:xfrm>
            <a:custGeom>
              <a:avLst/>
              <a:gdLst>
                <a:gd name="T0" fmla="*/ 359 w 501"/>
                <a:gd name="T1" fmla="*/ 313 h 429"/>
                <a:gd name="T2" fmla="*/ 339 w 501"/>
                <a:gd name="T3" fmla="*/ 287 h 429"/>
                <a:gd name="T4" fmla="*/ 331 w 501"/>
                <a:gd name="T5" fmla="*/ 277 h 429"/>
                <a:gd name="T6" fmla="*/ 288 w 501"/>
                <a:gd name="T7" fmla="*/ 257 h 429"/>
                <a:gd name="T8" fmla="*/ 232 w 501"/>
                <a:gd name="T9" fmla="*/ 313 h 429"/>
                <a:gd name="T10" fmla="*/ 288 w 501"/>
                <a:gd name="T11" fmla="*/ 368 h 429"/>
                <a:gd name="T12" fmla="*/ 331 w 501"/>
                <a:gd name="T13" fmla="*/ 348 h 429"/>
                <a:gd name="T14" fmla="*/ 339 w 501"/>
                <a:gd name="T15" fmla="*/ 338 h 429"/>
                <a:gd name="T16" fmla="*/ 359 w 501"/>
                <a:gd name="T17" fmla="*/ 313 h 429"/>
                <a:gd name="T18" fmla="*/ 162 w 501"/>
                <a:gd name="T19" fmla="*/ 312 h 429"/>
                <a:gd name="T20" fmla="*/ 288 w 501"/>
                <a:gd name="T21" fmla="*/ 188 h 429"/>
                <a:gd name="T22" fmla="*/ 384 w 501"/>
                <a:gd name="T23" fmla="*/ 232 h 429"/>
                <a:gd name="T24" fmla="*/ 385 w 501"/>
                <a:gd name="T25" fmla="*/ 234 h 429"/>
                <a:gd name="T26" fmla="*/ 387 w 501"/>
                <a:gd name="T27" fmla="*/ 233 h 429"/>
                <a:gd name="T28" fmla="*/ 250 w 501"/>
                <a:gd name="T29" fmla="*/ 0 h 429"/>
                <a:gd name="T30" fmla="*/ 0 w 501"/>
                <a:gd name="T31" fmla="*/ 429 h 429"/>
                <a:gd name="T32" fmla="*/ 244 w 501"/>
                <a:gd name="T33" fmla="*/ 429 h 429"/>
                <a:gd name="T34" fmla="*/ 245 w 501"/>
                <a:gd name="T35" fmla="*/ 428 h 429"/>
                <a:gd name="T36" fmla="*/ 220 w 501"/>
                <a:gd name="T37" fmla="*/ 417 h 429"/>
                <a:gd name="T38" fmla="*/ 162 w 501"/>
                <a:gd name="T39" fmla="*/ 312 h 429"/>
                <a:gd name="T40" fmla="*/ 496 w 501"/>
                <a:gd name="T41" fmla="*/ 427 h 429"/>
                <a:gd name="T42" fmla="*/ 470 w 501"/>
                <a:gd name="T43" fmla="*/ 420 h 429"/>
                <a:gd name="T44" fmla="*/ 405 w 501"/>
                <a:gd name="T45" fmla="*/ 367 h 429"/>
                <a:gd name="T46" fmla="*/ 380 w 501"/>
                <a:gd name="T47" fmla="*/ 398 h 429"/>
                <a:gd name="T48" fmla="*/ 333 w 501"/>
                <a:gd name="T49" fmla="*/ 428 h 429"/>
                <a:gd name="T50" fmla="*/ 333 w 501"/>
                <a:gd name="T51" fmla="*/ 429 h 429"/>
                <a:gd name="T52" fmla="*/ 501 w 501"/>
                <a:gd name="T53" fmla="*/ 429 h 429"/>
                <a:gd name="T54" fmla="*/ 501 w 501"/>
                <a:gd name="T55" fmla="*/ 428 h 429"/>
                <a:gd name="T56" fmla="*/ 496 w 501"/>
                <a:gd name="T57" fmla="*/ 427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01" h="429">
                  <a:moveTo>
                    <a:pt x="359" y="313"/>
                  </a:moveTo>
                  <a:cubicBezTo>
                    <a:pt x="353" y="305"/>
                    <a:pt x="350" y="300"/>
                    <a:pt x="339" y="287"/>
                  </a:cubicBezTo>
                  <a:cubicBezTo>
                    <a:pt x="336" y="283"/>
                    <a:pt x="335" y="282"/>
                    <a:pt x="331" y="277"/>
                  </a:cubicBezTo>
                  <a:cubicBezTo>
                    <a:pt x="320" y="265"/>
                    <a:pt x="306" y="257"/>
                    <a:pt x="288" y="257"/>
                  </a:cubicBezTo>
                  <a:cubicBezTo>
                    <a:pt x="257" y="257"/>
                    <a:pt x="232" y="282"/>
                    <a:pt x="232" y="313"/>
                  </a:cubicBezTo>
                  <a:cubicBezTo>
                    <a:pt x="232" y="343"/>
                    <a:pt x="257" y="368"/>
                    <a:pt x="288" y="368"/>
                  </a:cubicBezTo>
                  <a:cubicBezTo>
                    <a:pt x="306" y="368"/>
                    <a:pt x="320" y="360"/>
                    <a:pt x="331" y="348"/>
                  </a:cubicBezTo>
                  <a:cubicBezTo>
                    <a:pt x="335" y="343"/>
                    <a:pt x="336" y="342"/>
                    <a:pt x="339" y="338"/>
                  </a:cubicBezTo>
                  <a:cubicBezTo>
                    <a:pt x="350" y="325"/>
                    <a:pt x="353" y="320"/>
                    <a:pt x="359" y="313"/>
                  </a:cubicBezTo>
                  <a:moveTo>
                    <a:pt x="162" y="312"/>
                  </a:moveTo>
                  <a:cubicBezTo>
                    <a:pt x="162" y="243"/>
                    <a:pt x="218" y="188"/>
                    <a:pt x="288" y="188"/>
                  </a:cubicBezTo>
                  <a:cubicBezTo>
                    <a:pt x="322" y="188"/>
                    <a:pt x="357" y="201"/>
                    <a:pt x="384" y="232"/>
                  </a:cubicBezTo>
                  <a:cubicBezTo>
                    <a:pt x="385" y="234"/>
                    <a:pt x="385" y="234"/>
                    <a:pt x="385" y="234"/>
                  </a:cubicBezTo>
                  <a:cubicBezTo>
                    <a:pt x="387" y="233"/>
                    <a:pt x="387" y="233"/>
                    <a:pt x="387" y="233"/>
                  </a:cubicBezTo>
                  <a:cubicBezTo>
                    <a:pt x="250" y="0"/>
                    <a:pt x="250" y="0"/>
                    <a:pt x="250" y="0"/>
                  </a:cubicBezTo>
                  <a:cubicBezTo>
                    <a:pt x="0" y="429"/>
                    <a:pt x="0" y="429"/>
                    <a:pt x="0" y="429"/>
                  </a:cubicBezTo>
                  <a:cubicBezTo>
                    <a:pt x="244" y="429"/>
                    <a:pt x="244" y="429"/>
                    <a:pt x="244" y="429"/>
                  </a:cubicBezTo>
                  <a:cubicBezTo>
                    <a:pt x="245" y="428"/>
                    <a:pt x="245" y="428"/>
                    <a:pt x="245" y="428"/>
                  </a:cubicBezTo>
                  <a:cubicBezTo>
                    <a:pt x="234" y="425"/>
                    <a:pt x="224" y="419"/>
                    <a:pt x="220" y="417"/>
                  </a:cubicBezTo>
                  <a:cubicBezTo>
                    <a:pt x="185" y="395"/>
                    <a:pt x="162" y="357"/>
                    <a:pt x="162" y="312"/>
                  </a:cubicBezTo>
                  <a:moveTo>
                    <a:pt x="496" y="427"/>
                  </a:moveTo>
                  <a:cubicBezTo>
                    <a:pt x="485" y="425"/>
                    <a:pt x="476" y="422"/>
                    <a:pt x="470" y="420"/>
                  </a:cubicBezTo>
                  <a:cubicBezTo>
                    <a:pt x="444" y="409"/>
                    <a:pt x="423" y="389"/>
                    <a:pt x="405" y="367"/>
                  </a:cubicBezTo>
                  <a:cubicBezTo>
                    <a:pt x="405" y="367"/>
                    <a:pt x="392" y="385"/>
                    <a:pt x="380" y="398"/>
                  </a:cubicBezTo>
                  <a:cubicBezTo>
                    <a:pt x="362" y="417"/>
                    <a:pt x="343" y="425"/>
                    <a:pt x="333" y="428"/>
                  </a:cubicBezTo>
                  <a:cubicBezTo>
                    <a:pt x="333" y="429"/>
                    <a:pt x="333" y="429"/>
                    <a:pt x="333" y="429"/>
                  </a:cubicBezTo>
                  <a:cubicBezTo>
                    <a:pt x="501" y="429"/>
                    <a:pt x="501" y="429"/>
                    <a:pt x="501" y="429"/>
                  </a:cubicBezTo>
                  <a:cubicBezTo>
                    <a:pt x="501" y="428"/>
                    <a:pt x="501" y="428"/>
                    <a:pt x="501" y="428"/>
                  </a:cubicBezTo>
                  <a:cubicBezTo>
                    <a:pt x="501" y="428"/>
                    <a:pt x="499" y="427"/>
                    <a:pt x="496" y="427"/>
                  </a:cubicBezTo>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sp>
          <p:nvSpPr>
            <p:cNvPr id="14" name="Freeform 10"/>
            <p:cNvSpPr>
              <a:spLocks noEditPoints="1"/>
            </p:cNvSpPr>
            <p:nvPr userDrawn="1"/>
          </p:nvSpPr>
          <p:spPr bwMode="auto">
            <a:xfrm>
              <a:off x="2540" y="1904"/>
              <a:ext cx="2214" cy="770"/>
            </a:xfrm>
            <a:custGeom>
              <a:avLst/>
              <a:gdLst>
                <a:gd name="T0" fmla="*/ 171 w 937"/>
                <a:gd name="T1" fmla="*/ 136 h 326"/>
                <a:gd name="T2" fmla="*/ 78 w 937"/>
                <a:gd name="T3" fmla="*/ 89 h 326"/>
                <a:gd name="T4" fmla="*/ 125 w 937"/>
                <a:gd name="T5" fmla="*/ 53 h 326"/>
                <a:gd name="T6" fmla="*/ 186 w 937"/>
                <a:gd name="T7" fmla="*/ 100 h 326"/>
                <a:gd name="T8" fmla="*/ 253 w 937"/>
                <a:gd name="T9" fmla="*/ 100 h 326"/>
                <a:gd name="T10" fmla="*/ 128 w 937"/>
                <a:gd name="T11" fmla="*/ 0 h 326"/>
                <a:gd name="T12" fmla="*/ 12 w 937"/>
                <a:gd name="T13" fmla="*/ 94 h 326"/>
                <a:gd name="T14" fmla="*/ 104 w 937"/>
                <a:gd name="T15" fmla="*/ 183 h 326"/>
                <a:gd name="T16" fmla="*/ 197 w 937"/>
                <a:gd name="T17" fmla="*/ 234 h 326"/>
                <a:gd name="T18" fmla="*/ 136 w 937"/>
                <a:gd name="T19" fmla="*/ 273 h 326"/>
                <a:gd name="T20" fmla="*/ 67 w 937"/>
                <a:gd name="T21" fmla="*/ 215 h 326"/>
                <a:gd name="T22" fmla="*/ 1 w 937"/>
                <a:gd name="T23" fmla="*/ 215 h 326"/>
                <a:gd name="T24" fmla="*/ 134 w 937"/>
                <a:gd name="T25" fmla="*/ 326 h 326"/>
                <a:gd name="T26" fmla="*/ 263 w 937"/>
                <a:gd name="T27" fmla="*/ 226 h 326"/>
                <a:gd name="T28" fmla="*/ 171 w 937"/>
                <a:gd name="T29" fmla="*/ 136 h 326"/>
                <a:gd name="T30" fmla="*/ 541 w 937"/>
                <a:gd name="T31" fmla="*/ 121 h 326"/>
                <a:gd name="T32" fmla="*/ 541 w 937"/>
                <a:gd name="T33" fmla="*/ 121 h 326"/>
                <a:gd name="T34" fmla="*/ 473 w 937"/>
                <a:gd name="T35" fmla="*/ 87 h 326"/>
                <a:gd name="T36" fmla="*/ 374 w 937"/>
                <a:gd name="T37" fmla="*/ 204 h 326"/>
                <a:gd name="T38" fmla="*/ 475 w 937"/>
                <a:gd name="T39" fmla="*/ 325 h 326"/>
                <a:gd name="T40" fmla="*/ 543 w 937"/>
                <a:gd name="T41" fmla="*/ 290 h 326"/>
                <a:gd name="T42" fmla="*/ 544 w 937"/>
                <a:gd name="T43" fmla="*/ 290 h 326"/>
                <a:gd name="T44" fmla="*/ 544 w 937"/>
                <a:gd name="T45" fmla="*/ 319 h 326"/>
                <a:gd name="T46" fmla="*/ 603 w 937"/>
                <a:gd name="T47" fmla="*/ 319 h 326"/>
                <a:gd name="T48" fmla="*/ 603 w 937"/>
                <a:gd name="T49" fmla="*/ 8 h 326"/>
                <a:gd name="T50" fmla="*/ 541 w 937"/>
                <a:gd name="T51" fmla="*/ 8 h 326"/>
                <a:gd name="T52" fmla="*/ 541 w 937"/>
                <a:gd name="T53" fmla="*/ 121 h 326"/>
                <a:gd name="T54" fmla="*/ 490 w 937"/>
                <a:gd name="T55" fmla="*/ 278 h 326"/>
                <a:gd name="T56" fmla="*/ 436 w 937"/>
                <a:gd name="T57" fmla="*/ 206 h 326"/>
                <a:gd name="T58" fmla="*/ 490 w 937"/>
                <a:gd name="T59" fmla="*/ 134 h 326"/>
                <a:gd name="T60" fmla="*/ 543 w 937"/>
                <a:gd name="T61" fmla="*/ 205 h 326"/>
                <a:gd name="T62" fmla="*/ 490 w 937"/>
                <a:gd name="T63" fmla="*/ 278 h 326"/>
                <a:gd name="T64" fmla="*/ 741 w 937"/>
                <a:gd name="T65" fmla="*/ 87 h 326"/>
                <a:gd name="T66" fmla="*/ 626 w 937"/>
                <a:gd name="T67" fmla="*/ 206 h 326"/>
                <a:gd name="T68" fmla="*/ 741 w 937"/>
                <a:gd name="T69" fmla="*/ 325 h 326"/>
                <a:gd name="T70" fmla="*/ 846 w 937"/>
                <a:gd name="T71" fmla="*/ 249 h 326"/>
                <a:gd name="T72" fmla="*/ 792 w 937"/>
                <a:gd name="T73" fmla="*/ 249 h 326"/>
                <a:gd name="T74" fmla="*/ 743 w 937"/>
                <a:gd name="T75" fmla="*/ 278 h 326"/>
                <a:gd name="T76" fmla="*/ 687 w 937"/>
                <a:gd name="T77" fmla="*/ 221 h 326"/>
                <a:gd name="T78" fmla="*/ 850 w 937"/>
                <a:gd name="T79" fmla="*/ 221 h 326"/>
                <a:gd name="T80" fmla="*/ 741 w 937"/>
                <a:gd name="T81" fmla="*/ 87 h 326"/>
                <a:gd name="T82" fmla="*/ 687 w 937"/>
                <a:gd name="T83" fmla="*/ 182 h 326"/>
                <a:gd name="T84" fmla="*/ 739 w 937"/>
                <a:gd name="T85" fmla="*/ 134 h 326"/>
                <a:gd name="T86" fmla="*/ 788 w 937"/>
                <a:gd name="T87" fmla="*/ 182 h 326"/>
                <a:gd name="T88" fmla="*/ 687 w 937"/>
                <a:gd name="T89" fmla="*/ 182 h 326"/>
                <a:gd name="T90" fmla="*/ 875 w 937"/>
                <a:gd name="T91" fmla="*/ 319 h 326"/>
                <a:gd name="T92" fmla="*/ 937 w 937"/>
                <a:gd name="T93" fmla="*/ 319 h 326"/>
                <a:gd name="T94" fmla="*/ 937 w 937"/>
                <a:gd name="T95" fmla="*/ 8 h 326"/>
                <a:gd name="T96" fmla="*/ 875 w 937"/>
                <a:gd name="T97" fmla="*/ 8 h 326"/>
                <a:gd name="T98" fmla="*/ 875 w 937"/>
                <a:gd name="T99" fmla="*/ 319 h 326"/>
                <a:gd name="T100" fmla="*/ 286 w 937"/>
                <a:gd name="T101" fmla="*/ 319 h 326"/>
                <a:gd name="T102" fmla="*/ 348 w 937"/>
                <a:gd name="T103" fmla="*/ 319 h 326"/>
                <a:gd name="T104" fmla="*/ 348 w 937"/>
                <a:gd name="T105" fmla="*/ 93 h 326"/>
                <a:gd name="T106" fmla="*/ 286 w 937"/>
                <a:gd name="T107" fmla="*/ 93 h 326"/>
                <a:gd name="T108" fmla="*/ 286 w 937"/>
                <a:gd name="T109" fmla="*/ 319 h 326"/>
                <a:gd name="T110" fmla="*/ 286 w 937"/>
                <a:gd name="T111" fmla="*/ 59 h 326"/>
                <a:gd name="T112" fmla="*/ 348 w 937"/>
                <a:gd name="T113" fmla="*/ 59 h 326"/>
                <a:gd name="T114" fmla="*/ 348 w 937"/>
                <a:gd name="T115" fmla="*/ 8 h 326"/>
                <a:gd name="T116" fmla="*/ 286 w 937"/>
                <a:gd name="T117" fmla="*/ 8 h 326"/>
                <a:gd name="T118" fmla="*/ 286 w 937"/>
                <a:gd name="T119" fmla="*/ 5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37" h="326">
                  <a:moveTo>
                    <a:pt x="171" y="136"/>
                  </a:moveTo>
                  <a:cubicBezTo>
                    <a:pt x="93" y="116"/>
                    <a:pt x="78" y="113"/>
                    <a:pt x="78" y="89"/>
                  </a:cubicBezTo>
                  <a:cubicBezTo>
                    <a:pt x="78" y="63"/>
                    <a:pt x="103" y="53"/>
                    <a:pt x="125" y="53"/>
                  </a:cubicBezTo>
                  <a:cubicBezTo>
                    <a:pt x="158" y="53"/>
                    <a:pt x="184" y="63"/>
                    <a:pt x="186" y="100"/>
                  </a:cubicBezTo>
                  <a:cubicBezTo>
                    <a:pt x="253" y="100"/>
                    <a:pt x="253" y="100"/>
                    <a:pt x="253" y="100"/>
                  </a:cubicBezTo>
                  <a:cubicBezTo>
                    <a:pt x="253" y="29"/>
                    <a:pt x="193" y="0"/>
                    <a:pt x="128" y="0"/>
                  </a:cubicBezTo>
                  <a:cubicBezTo>
                    <a:pt x="72" y="0"/>
                    <a:pt x="12" y="31"/>
                    <a:pt x="12" y="94"/>
                  </a:cubicBezTo>
                  <a:cubicBezTo>
                    <a:pt x="12" y="153"/>
                    <a:pt x="58" y="171"/>
                    <a:pt x="104" y="183"/>
                  </a:cubicBezTo>
                  <a:cubicBezTo>
                    <a:pt x="150" y="195"/>
                    <a:pt x="197" y="201"/>
                    <a:pt x="197" y="234"/>
                  </a:cubicBezTo>
                  <a:cubicBezTo>
                    <a:pt x="197" y="266"/>
                    <a:pt x="160" y="273"/>
                    <a:pt x="136" y="273"/>
                  </a:cubicBezTo>
                  <a:cubicBezTo>
                    <a:pt x="100" y="273"/>
                    <a:pt x="67" y="257"/>
                    <a:pt x="67" y="215"/>
                  </a:cubicBezTo>
                  <a:cubicBezTo>
                    <a:pt x="1" y="215"/>
                    <a:pt x="1" y="215"/>
                    <a:pt x="1" y="215"/>
                  </a:cubicBezTo>
                  <a:cubicBezTo>
                    <a:pt x="0" y="292"/>
                    <a:pt x="65" y="326"/>
                    <a:pt x="134" y="326"/>
                  </a:cubicBezTo>
                  <a:cubicBezTo>
                    <a:pt x="218" y="326"/>
                    <a:pt x="263" y="283"/>
                    <a:pt x="263" y="226"/>
                  </a:cubicBezTo>
                  <a:cubicBezTo>
                    <a:pt x="263" y="156"/>
                    <a:pt x="193" y="141"/>
                    <a:pt x="171" y="136"/>
                  </a:cubicBezTo>
                  <a:moveTo>
                    <a:pt x="541" y="121"/>
                  </a:moveTo>
                  <a:cubicBezTo>
                    <a:pt x="541" y="121"/>
                    <a:pt x="541" y="121"/>
                    <a:pt x="541" y="121"/>
                  </a:cubicBezTo>
                  <a:cubicBezTo>
                    <a:pt x="526" y="99"/>
                    <a:pt x="500" y="87"/>
                    <a:pt x="473" y="87"/>
                  </a:cubicBezTo>
                  <a:cubicBezTo>
                    <a:pt x="407" y="87"/>
                    <a:pt x="374" y="144"/>
                    <a:pt x="374" y="204"/>
                  </a:cubicBezTo>
                  <a:cubicBezTo>
                    <a:pt x="374" y="266"/>
                    <a:pt x="407" y="325"/>
                    <a:pt x="475" y="325"/>
                  </a:cubicBezTo>
                  <a:cubicBezTo>
                    <a:pt x="504" y="325"/>
                    <a:pt x="529" y="314"/>
                    <a:pt x="543" y="290"/>
                  </a:cubicBezTo>
                  <a:cubicBezTo>
                    <a:pt x="544" y="290"/>
                    <a:pt x="544" y="290"/>
                    <a:pt x="544" y="290"/>
                  </a:cubicBezTo>
                  <a:cubicBezTo>
                    <a:pt x="544" y="319"/>
                    <a:pt x="544" y="319"/>
                    <a:pt x="544" y="319"/>
                  </a:cubicBezTo>
                  <a:cubicBezTo>
                    <a:pt x="603" y="319"/>
                    <a:pt x="603" y="319"/>
                    <a:pt x="603" y="319"/>
                  </a:cubicBezTo>
                  <a:cubicBezTo>
                    <a:pt x="603" y="8"/>
                    <a:pt x="603" y="8"/>
                    <a:pt x="603" y="8"/>
                  </a:cubicBezTo>
                  <a:cubicBezTo>
                    <a:pt x="541" y="8"/>
                    <a:pt x="541" y="8"/>
                    <a:pt x="541" y="8"/>
                  </a:cubicBezTo>
                  <a:lnTo>
                    <a:pt x="541" y="121"/>
                  </a:lnTo>
                  <a:close/>
                  <a:moveTo>
                    <a:pt x="490" y="278"/>
                  </a:moveTo>
                  <a:cubicBezTo>
                    <a:pt x="452" y="278"/>
                    <a:pt x="436" y="241"/>
                    <a:pt x="436" y="206"/>
                  </a:cubicBezTo>
                  <a:cubicBezTo>
                    <a:pt x="436" y="169"/>
                    <a:pt x="449" y="134"/>
                    <a:pt x="490" y="134"/>
                  </a:cubicBezTo>
                  <a:cubicBezTo>
                    <a:pt x="530" y="134"/>
                    <a:pt x="543" y="169"/>
                    <a:pt x="543" y="205"/>
                  </a:cubicBezTo>
                  <a:cubicBezTo>
                    <a:pt x="543" y="242"/>
                    <a:pt x="531" y="278"/>
                    <a:pt x="490" y="278"/>
                  </a:cubicBezTo>
                  <a:moveTo>
                    <a:pt x="741" y="87"/>
                  </a:moveTo>
                  <a:cubicBezTo>
                    <a:pt x="672" y="87"/>
                    <a:pt x="626" y="139"/>
                    <a:pt x="626" y="206"/>
                  </a:cubicBezTo>
                  <a:cubicBezTo>
                    <a:pt x="626" y="276"/>
                    <a:pt x="670" y="325"/>
                    <a:pt x="741" y="325"/>
                  </a:cubicBezTo>
                  <a:cubicBezTo>
                    <a:pt x="792" y="325"/>
                    <a:pt x="829" y="302"/>
                    <a:pt x="846" y="249"/>
                  </a:cubicBezTo>
                  <a:cubicBezTo>
                    <a:pt x="792" y="249"/>
                    <a:pt x="792" y="249"/>
                    <a:pt x="792" y="249"/>
                  </a:cubicBezTo>
                  <a:cubicBezTo>
                    <a:pt x="788" y="263"/>
                    <a:pt x="768" y="278"/>
                    <a:pt x="743" y="278"/>
                  </a:cubicBezTo>
                  <a:cubicBezTo>
                    <a:pt x="708" y="278"/>
                    <a:pt x="689" y="260"/>
                    <a:pt x="687" y="221"/>
                  </a:cubicBezTo>
                  <a:cubicBezTo>
                    <a:pt x="850" y="221"/>
                    <a:pt x="850" y="221"/>
                    <a:pt x="850" y="221"/>
                  </a:cubicBezTo>
                  <a:cubicBezTo>
                    <a:pt x="854" y="152"/>
                    <a:pt x="817" y="87"/>
                    <a:pt x="741" y="87"/>
                  </a:cubicBezTo>
                  <a:moveTo>
                    <a:pt x="687" y="182"/>
                  </a:moveTo>
                  <a:cubicBezTo>
                    <a:pt x="688" y="164"/>
                    <a:pt x="700" y="134"/>
                    <a:pt x="739" y="134"/>
                  </a:cubicBezTo>
                  <a:cubicBezTo>
                    <a:pt x="769" y="134"/>
                    <a:pt x="782" y="151"/>
                    <a:pt x="788" y="182"/>
                  </a:cubicBezTo>
                  <a:lnTo>
                    <a:pt x="687" y="182"/>
                  </a:lnTo>
                  <a:close/>
                  <a:moveTo>
                    <a:pt x="875" y="319"/>
                  </a:moveTo>
                  <a:cubicBezTo>
                    <a:pt x="937" y="319"/>
                    <a:pt x="937" y="319"/>
                    <a:pt x="937" y="319"/>
                  </a:cubicBezTo>
                  <a:cubicBezTo>
                    <a:pt x="937" y="8"/>
                    <a:pt x="937" y="8"/>
                    <a:pt x="937" y="8"/>
                  </a:cubicBezTo>
                  <a:cubicBezTo>
                    <a:pt x="875" y="8"/>
                    <a:pt x="875" y="8"/>
                    <a:pt x="875" y="8"/>
                  </a:cubicBezTo>
                  <a:lnTo>
                    <a:pt x="875" y="319"/>
                  </a:lnTo>
                  <a:close/>
                  <a:moveTo>
                    <a:pt x="286" y="319"/>
                  </a:moveTo>
                  <a:cubicBezTo>
                    <a:pt x="348" y="319"/>
                    <a:pt x="348" y="319"/>
                    <a:pt x="348" y="319"/>
                  </a:cubicBezTo>
                  <a:cubicBezTo>
                    <a:pt x="348" y="93"/>
                    <a:pt x="348" y="93"/>
                    <a:pt x="348" y="93"/>
                  </a:cubicBezTo>
                  <a:cubicBezTo>
                    <a:pt x="286" y="93"/>
                    <a:pt x="286" y="93"/>
                    <a:pt x="286" y="93"/>
                  </a:cubicBezTo>
                  <a:lnTo>
                    <a:pt x="286" y="319"/>
                  </a:lnTo>
                  <a:close/>
                  <a:moveTo>
                    <a:pt x="286" y="59"/>
                  </a:moveTo>
                  <a:cubicBezTo>
                    <a:pt x="348" y="59"/>
                    <a:pt x="348" y="59"/>
                    <a:pt x="348" y="59"/>
                  </a:cubicBezTo>
                  <a:cubicBezTo>
                    <a:pt x="348" y="8"/>
                    <a:pt x="348" y="8"/>
                    <a:pt x="348" y="8"/>
                  </a:cubicBezTo>
                  <a:cubicBezTo>
                    <a:pt x="286" y="8"/>
                    <a:pt x="286" y="8"/>
                    <a:pt x="286" y="8"/>
                  </a:cubicBezTo>
                  <a:lnTo>
                    <a:pt x="286" y="59"/>
                  </a:lnTo>
                  <a:close/>
                </a:path>
              </a:pathLst>
            </a:custGeom>
            <a:solidFill>
              <a:srgbClr val="005BA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solidFill>
                  <a:srgbClr val="000000"/>
                </a:solidFill>
              </a:endParaRPr>
            </a:p>
          </p:txBody>
        </p:sp>
      </p:grpSp>
      <p:sp>
        <p:nvSpPr>
          <p:cNvPr id="16" name="Footer Placeholder 3"/>
          <p:cNvSpPr txBox="1">
            <a:spLocks/>
          </p:cNvSpPr>
          <p:nvPr/>
        </p:nvSpPr>
        <p:spPr>
          <a:xfrm>
            <a:off x="1341438" y="6626225"/>
            <a:ext cx="2442563"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a:solidFill>
                  <a:srgbClr val="7F7F7F"/>
                </a:solidFill>
              </a:rPr>
              <a:t>Sidel Template 2013, </a:t>
            </a:r>
            <a:fld id="{74360A6C-0130-475B-8B37-F39CE4E35109}" type="datetime4">
              <a:rPr lang="en-GB" smtClean="0">
                <a:solidFill>
                  <a:srgbClr val="7F7F7F"/>
                </a:solidFill>
              </a:rPr>
              <a:pPr/>
              <a:t>Thu, 14 March</a:t>
            </a:fld>
            <a:r>
              <a:rPr lang="en-GB">
                <a:solidFill>
                  <a:srgbClr val="7F7F7F"/>
                </a:solidFill>
              </a:rPr>
              <a:t> – Confidential</a:t>
            </a:r>
            <a:endParaRPr lang="en-GB" dirty="0">
              <a:solidFill>
                <a:srgbClr val="7F7F7F"/>
              </a:solidFill>
            </a:endParaRPr>
          </a:p>
        </p:txBody>
      </p:sp>
      <p:sp>
        <p:nvSpPr>
          <p:cNvPr id="17" name="Slide Number Placeholder 4"/>
          <p:cNvSpPr txBox="1">
            <a:spLocks/>
          </p:cNvSpPr>
          <p:nvPr/>
        </p:nvSpPr>
        <p:spPr>
          <a:xfrm>
            <a:off x="652780" y="6626225"/>
            <a:ext cx="448841" cy="138499"/>
          </a:xfrm>
          <a:prstGeom prst="rect">
            <a:avLst/>
          </a:prstGeom>
        </p:spPr>
        <p:txBody>
          <a:bodyPr wrap="none" lIns="0" tIns="0" rIns="0" bIns="0">
            <a:spAutoFit/>
          </a:bodyPr>
          <a:lstStyle>
            <a:lvl1pPr marL="0" algn="l" rtl="0" latinLnBrk="0">
              <a:defRPr sz="900" kern="1200">
                <a:solidFill>
                  <a:schemeClr val="tx2"/>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a:lstStyle>
          <a:p>
            <a:r>
              <a:rPr lang="en-GB" dirty="0">
                <a:solidFill>
                  <a:srgbClr val="7F7F7F"/>
                </a:solidFill>
              </a:rPr>
              <a:t>Page </a:t>
            </a:r>
            <a:fld id="{7873E190-40CF-412D-9604-1EFCEB1508B2}" type="slidenum">
              <a:rPr lang="en-GB" smtClean="0">
                <a:solidFill>
                  <a:srgbClr val="7F7F7F"/>
                </a:solidFill>
              </a:rPr>
              <a:pPr/>
              <a:t>‹#›</a:t>
            </a:fld>
            <a:endParaRPr lang="en-GB" dirty="0">
              <a:solidFill>
                <a:srgbClr val="7F7F7F"/>
              </a:solidFill>
            </a:endParaRPr>
          </a:p>
        </p:txBody>
      </p:sp>
      <p:sp>
        <p:nvSpPr>
          <p:cNvPr id="4" name="Text Placeholder 3"/>
          <p:cNvSpPr>
            <a:spLocks noGrp="1"/>
          </p:cNvSpPr>
          <p:nvPr>
            <p:ph type="body" idx="1"/>
          </p:nvPr>
        </p:nvSpPr>
        <p:spPr>
          <a:xfrm>
            <a:off x="648000" y="1485900"/>
            <a:ext cx="7997525" cy="4762500"/>
          </a:xfrm>
          <a:prstGeom prst="rect">
            <a:avLst/>
          </a:prstGeom>
        </p:spPr>
        <p:txBody>
          <a:bodyPr vert="horz" lIns="0" tIns="0" rIns="0" bIns="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Tree>
    <p:extLst>
      <p:ext uri="{BB962C8B-B14F-4D97-AF65-F5344CB8AC3E}">
        <p14:creationId xmlns:p14="http://schemas.microsoft.com/office/powerpoint/2010/main" val="1409671006"/>
      </p:ext>
    </p:extLst>
  </p:cSld>
  <p:clrMap bg1="dk1" tx1="lt1" bg2="dk2" tx2="lt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Lst>
  <p:txStyles>
    <p:titleStyle>
      <a:lvl1pPr algn="l" rtl="0" eaLnBrk="1" latinLnBrk="0" hangingPunct="1">
        <a:spcBef>
          <a:spcPct val="0"/>
        </a:spcBef>
        <a:buNone/>
        <a:defRPr lang="en-US" sz="3000" b="1" cap="none" baseline="0" noProof="1" dirty="0">
          <a:solidFill>
            <a:schemeClr val="accent4"/>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extLst/>
    </p:titleStyle>
    <p:bodyStyle>
      <a:lvl1pPr marL="0" indent="0" algn="l" rtl="0" eaLnBrk="1" latinLnBrk="0" hangingPunct="1">
        <a:spcBef>
          <a:spcPct val="20000"/>
        </a:spcBef>
        <a:buNone/>
        <a:defRPr lang="en-US" sz="2000" noProof="1" smtClean="0">
          <a:solidFill>
            <a:schemeClr val="tx1"/>
          </a:solidFill>
          <a:latin typeface="+mn-lt"/>
          <a:ea typeface="+mn-ea"/>
          <a:cs typeface="+mn-cs"/>
        </a:defRPr>
      </a:lvl1pPr>
      <a:lvl2pPr marL="182563" indent="-182563" algn="l" rtl="0" eaLnBrk="1" latinLnBrk="0" hangingPunct="1">
        <a:spcBef>
          <a:spcPts val="1200"/>
        </a:spcBef>
        <a:buClr>
          <a:schemeClr val="accent4"/>
        </a:buClr>
        <a:buFont typeface="Wingdings" pitchFamily="2" charset="2"/>
        <a:buChar char="§"/>
        <a:defRPr lang="en-US" sz="1800" noProof="1" smtClean="0">
          <a:solidFill>
            <a:schemeClr val="tx1"/>
          </a:solidFill>
          <a:latin typeface="+mn-lt"/>
          <a:ea typeface="+mn-ea"/>
          <a:cs typeface="+mn-cs"/>
        </a:defRPr>
      </a:lvl2pPr>
      <a:lvl3pPr marL="357188" indent="-174625" algn="l" rtl="0" eaLnBrk="1" latinLnBrk="0" hangingPunct="1">
        <a:spcBef>
          <a:spcPts val="0"/>
        </a:spcBef>
        <a:buClr>
          <a:schemeClr val="accent4"/>
        </a:buClr>
        <a:buFont typeface="Wingdings" pitchFamily="2" charset="2"/>
        <a:buChar char="§"/>
        <a:defRPr lang="en-US" sz="1600" noProof="1" smtClean="0">
          <a:solidFill>
            <a:schemeClr val="tx1"/>
          </a:solidFill>
          <a:latin typeface="+mn-lt"/>
          <a:ea typeface="+mn-ea"/>
          <a:cs typeface="+mn-cs"/>
        </a:defRPr>
      </a:lvl3pPr>
      <a:lvl4pPr marL="539750" indent="-182563" algn="l" rtl="0" eaLnBrk="1" latinLnBrk="0" hangingPunct="1">
        <a:spcBef>
          <a:spcPts val="0"/>
        </a:spcBef>
        <a:buFont typeface="Wingdings" pitchFamily="2" charset="2"/>
        <a:buChar char="§"/>
        <a:defRPr lang="en-US" sz="1600" noProof="1" smtClean="0">
          <a:solidFill>
            <a:schemeClr val="tx1"/>
          </a:solidFill>
          <a:latin typeface="+mn-lt"/>
          <a:ea typeface="+mn-ea"/>
          <a:cs typeface="+mn-cs"/>
        </a:defRPr>
      </a:lvl4pPr>
      <a:lvl5pPr marL="714375" indent="-174625" algn="l" rtl="0" eaLnBrk="1" latinLnBrk="0" hangingPunct="1">
        <a:spcBef>
          <a:spcPts val="0"/>
        </a:spcBef>
        <a:buFont typeface="Wingdings" pitchFamily="2" charset="2"/>
        <a:buChar char="§"/>
        <a:defRPr lang="en-US" sz="1600" noProof="1" dirty="0">
          <a:solidFill>
            <a:schemeClr val="tx1"/>
          </a:solidFill>
          <a:latin typeface="+mn-lt"/>
          <a:ea typeface="+mn-ea"/>
          <a:cs typeface="+mn-cs"/>
        </a:defRPr>
      </a:lvl5pPr>
      <a:lvl6pPr marL="2514600" indent="-228600" algn="l" rtl="0" eaLnBrk="1" latinLnBrk="0" hangingPunct="1">
        <a:spcBef>
          <a:spcPct val="20000"/>
        </a:spcBef>
        <a:buChar char="•"/>
        <a:defRPr sz="2000">
          <a:solidFill>
            <a:schemeClr val="tx1"/>
          </a:solidFill>
          <a:latin typeface="+mn-lt"/>
          <a:ea typeface="+mn-ea"/>
          <a:cs typeface="+mn-cs"/>
        </a:defRPr>
      </a:lvl6pPr>
      <a:lvl7pPr marL="2971800" indent="-228600" algn="l" rtl="0" eaLnBrk="1" latinLnBrk="0" hangingPunct="1">
        <a:spcBef>
          <a:spcPct val="20000"/>
        </a:spcBef>
        <a:buChar char="•"/>
        <a:defRPr sz="2000">
          <a:solidFill>
            <a:schemeClr val="tx1"/>
          </a:solidFill>
          <a:latin typeface="+mn-lt"/>
          <a:ea typeface="+mn-ea"/>
          <a:cs typeface="+mn-cs"/>
        </a:defRPr>
      </a:lvl7pPr>
      <a:lvl8pPr marL="3429000" indent="-228600" algn="l" rtl="0" eaLnBrk="1" latinLnBrk="0" hangingPunct="1">
        <a:spcBef>
          <a:spcPct val="20000"/>
        </a:spcBef>
        <a:buChar char="•"/>
        <a:defRPr sz="2000">
          <a:solidFill>
            <a:schemeClr val="tx1"/>
          </a:solidFill>
          <a:latin typeface="+mn-lt"/>
          <a:ea typeface="+mn-ea"/>
          <a:cs typeface="+mn-cs"/>
        </a:defRPr>
      </a:lvl8pPr>
      <a:lvl9pPr marL="3886200" indent="-228600" algn="l" rtl="0" eaLnBrk="1" latinLnBrk="0" hangingPunct="1">
        <a:spcBef>
          <a:spcPct val="20000"/>
        </a:spcBef>
        <a:buChar char="•"/>
        <a:defRPr sz="2000">
          <a:solidFill>
            <a:schemeClr val="tx1"/>
          </a:solidFill>
          <a:latin typeface="+mn-lt"/>
          <a:ea typeface="+mn-ea"/>
          <a:cs typeface="+mn-cs"/>
        </a:defRPr>
      </a:lvl9pPr>
      <a:extLst/>
    </p:bodyStyle>
    <p:otherStyle>
      <a:lvl1pPr marL="0" algn="l" rtl="0" eaLnBrk="1" hangingPunct="1">
        <a:defRPr>
          <a:solidFill>
            <a:schemeClr val="tx1"/>
          </a:solidFill>
          <a:latin typeface="+mn-lt"/>
          <a:ea typeface="+mn-ea"/>
          <a:cs typeface="+mn-cs"/>
        </a:defRPr>
      </a:lvl1pPr>
      <a:lvl2pPr marL="457200" algn="l" rtl="0" eaLnBrk="1" hangingPunct="1">
        <a:defRPr>
          <a:solidFill>
            <a:schemeClr val="tx1"/>
          </a:solidFill>
          <a:latin typeface="+mn-lt"/>
          <a:ea typeface="+mn-ea"/>
          <a:cs typeface="+mn-cs"/>
        </a:defRPr>
      </a:lvl2pPr>
      <a:lvl3pPr marL="914400" algn="l" rtl="0" eaLnBrk="1" hangingPunct="1">
        <a:defRPr>
          <a:solidFill>
            <a:schemeClr val="tx1"/>
          </a:solidFill>
          <a:latin typeface="+mn-lt"/>
          <a:ea typeface="+mn-ea"/>
          <a:cs typeface="+mn-cs"/>
        </a:defRPr>
      </a:lvl3pPr>
      <a:lvl4pPr marL="1371600" algn="l" rtl="0" eaLnBrk="1" hangingPunct="1">
        <a:defRPr>
          <a:solidFill>
            <a:schemeClr val="tx1"/>
          </a:solidFill>
          <a:latin typeface="+mn-lt"/>
          <a:ea typeface="+mn-ea"/>
          <a:cs typeface="+mn-cs"/>
        </a:defRPr>
      </a:lvl4pPr>
      <a:lvl5pPr marL="1828800" algn="l" rtl="0" eaLnBrk="1" hangingPunct="1">
        <a:defRPr>
          <a:solidFill>
            <a:schemeClr val="tx1"/>
          </a:solidFill>
          <a:latin typeface="+mn-lt"/>
          <a:ea typeface="+mn-ea"/>
          <a:cs typeface="+mn-cs"/>
        </a:defRPr>
      </a:lvl5pPr>
      <a:lvl6pPr marL="2286000" algn="l" rtl="0" eaLnBrk="1" hangingPunct="1">
        <a:defRPr>
          <a:solidFill>
            <a:schemeClr val="tx1"/>
          </a:solidFill>
          <a:latin typeface="+mn-lt"/>
          <a:ea typeface="+mn-ea"/>
          <a:cs typeface="+mn-cs"/>
        </a:defRPr>
      </a:lvl6pPr>
      <a:lvl7pPr marL="2743200" algn="l" rtl="0" eaLnBrk="1" hangingPunct="1">
        <a:defRPr>
          <a:solidFill>
            <a:schemeClr val="tx1"/>
          </a:solidFill>
          <a:latin typeface="+mn-lt"/>
          <a:ea typeface="+mn-ea"/>
          <a:cs typeface="+mn-cs"/>
        </a:defRPr>
      </a:lvl7pPr>
      <a:lvl8pPr marL="3200400" algn="l" rtl="0" eaLnBrk="1" hangingPunct="1">
        <a:defRPr>
          <a:solidFill>
            <a:schemeClr val="tx1"/>
          </a:solidFill>
          <a:latin typeface="+mn-lt"/>
          <a:ea typeface="+mn-ea"/>
          <a:cs typeface="+mn-cs"/>
        </a:defRPr>
      </a:lvl8pPr>
      <a:lvl9pPr marL="3657600" algn="l" rtl="0" eaLnBrk="1" hangingPunct="1">
        <a:defRPr>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339.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7082479B-4348-4883-8BBB-4FEA8F08AFA0}"/>
              </a:ext>
            </a:extLst>
          </p:cNvPr>
          <p:cNvSpPr>
            <a:spLocks noGrp="1" noChangeArrowheads="1"/>
          </p:cNvSpPr>
          <p:nvPr>
            <p:ph type="title"/>
          </p:nvPr>
        </p:nvSpPr>
        <p:spPr>
          <a:xfrm>
            <a:off x="647700" y="334800"/>
            <a:ext cx="8102600" cy="461665"/>
          </a:xfrm>
        </p:spPr>
        <p:txBody>
          <a:bodyPr/>
          <a:lstStyle/>
          <a:p>
            <a:pPr eaLnBrk="1" hangingPunct="1"/>
            <a:r>
              <a:rPr lang="fr-FR" altLang="en-US" dirty="0">
                <a:solidFill>
                  <a:srgbClr val="E64B00"/>
                </a:solidFill>
                <a:sym typeface="Arial" panose="020B0604020202020204" pitchFamily="34" charset="0"/>
              </a:rPr>
              <a:t>898 – </a:t>
            </a:r>
            <a:r>
              <a:rPr lang="fr-FR" altLang="en-US" dirty="0" err="1">
                <a:solidFill>
                  <a:srgbClr val="E64B00"/>
                </a:solidFill>
                <a:sym typeface="Arial" panose="020B0604020202020204" pitchFamily="34" charset="0"/>
              </a:rPr>
              <a:t>Cilindri</a:t>
            </a:r>
            <a:r>
              <a:rPr lang="fr-FR" altLang="en-US" dirty="0">
                <a:solidFill>
                  <a:srgbClr val="E64B00"/>
                </a:solidFill>
                <a:sym typeface="Arial" panose="020B0604020202020204" pitchFamily="34" charset="0"/>
              </a:rPr>
              <a:t> </a:t>
            </a:r>
            <a:r>
              <a:rPr lang="fr-FR" altLang="en-US" dirty="0" err="1">
                <a:solidFill>
                  <a:srgbClr val="E64B00"/>
                </a:solidFill>
                <a:sym typeface="Arial" panose="020B0604020202020204" pitchFamily="34" charset="0"/>
              </a:rPr>
              <a:t>dell'ugello</a:t>
            </a:r>
            <a:r>
              <a:rPr lang="fr-FR" altLang="en-US" dirty="0">
                <a:solidFill>
                  <a:srgbClr val="E64B00"/>
                </a:solidFill>
                <a:sym typeface="Arial" panose="020B0604020202020204" pitchFamily="34" charset="0"/>
              </a:rPr>
              <a:t> </a:t>
            </a:r>
            <a:r>
              <a:rPr lang="fr-FR" altLang="en-US" dirty="0" err="1">
                <a:solidFill>
                  <a:srgbClr val="E64B00"/>
                </a:solidFill>
                <a:sym typeface="Arial" panose="020B0604020202020204" pitchFamily="34" charset="0"/>
              </a:rPr>
              <a:t>Serie</a:t>
            </a:r>
            <a:r>
              <a:rPr lang="fr-FR" altLang="en-US" dirty="0">
                <a:solidFill>
                  <a:srgbClr val="E64B00"/>
                </a:solidFill>
                <a:sym typeface="Arial" panose="020B0604020202020204" pitchFamily="34" charset="0"/>
              </a:rPr>
              <a:t> 2 </a:t>
            </a:r>
            <a:r>
              <a:rPr lang="fr-FR" altLang="en-US" dirty="0" err="1">
                <a:solidFill>
                  <a:srgbClr val="E64B00"/>
                </a:solidFill>
                <a:sym typeface="Arial" panose="020B0604020202020204" pitchFamily="34" charset="0"/>
              </a:rPr>
              <a:t>sulla</a:t>
            </a:r>
            <a:r>
              <a:rPr lang="fr-FR" altLang="en-US" dirty="0">
                <a:solidFill>
                  <a:srgbClr val="E64B00"/>
                </a:solidFill>
                <a:sym typeface="Arial" panose="020B0604020202020204" pitchFamily="34" charset="0"/>
              </a:rPr>
              <a:t> </a:t>
            </a:r>
            <a:r>
              <a:rPr lang="fr-FR" altLang="en-US" dirty="0" err="1">
                <a:solidFill>
                  <a:srgbClr val="E64B00"/>
                </a:solidFill>
                <a:sym typeface="Arial" panose="020B0604020202020204" pitchFamily="34" charset="0"/>
              </a:rPr>
              <a:t>Serie</a:t>
            </a:r>
            <a:r>
              <a:rPr lang="fr-FR" altLang="en-US" dirty="0">
                <a:solidFill>
                  <a:srgbClr val="E64B00"/>
                </a:solidFill>
                <a:sym typeface="Arial" panose="020B0604020202020204" pitchFamily="34" charset="0"/>
              </a:rPr>
              <a:t> 1</a:t>
            </a:r>
          </a:p>
        </p:txBody>
      </p:sp>
      <p:sp>
        <p:nvSpPr>
          <p:cNvPr id="13315" name="Rectangle 3">
            <a:extLst>
              <a:ext uri="{FF2B5EF4-FFF2-40B4-BE49-F238E27FC236}">
                <a16:creationId xmlns:a16="http://schemas.microsoft.com/office/drawing/2014/main" id="{D9464178-2A4B-40D3-93FA-76B78814AABF}"/>
              </a:ext>
            </a:extLst>
          </p:cNvPr>
          <p:cNvSpPr>
            <a:spLocks noGrp="1" noChangeArrowheads="1"/>
          </p:cNvSpPr>
          <p:nvPr>
            <p:ph type="body" idx="4294967295"/>
          </p:nvPr>
        </p:nvSpPr>
        <p:spPr>
          <a:xfrm>
            <a:off x="632618" y="902493"/>
            <a:ext cx="6913563" cy="792163"/>
          </a:xfrm>
        </p:spPr>
        <p:txBody>
          <a:bodyPr/>
          <a:lstStyle/>
          <a:p>
            <a:pPr eaLnBrk="1" hangingPunct="1"/>
            <a:r>
              <a:rPr lang="fr-FR" altLang="en-US" sz="1800" dirty="0" err="1">
                <a:solidFill>
                  <a:srgbClr val="000000"/>
                </a:solidFill>
                <a:cs typeface="Arial" panose="020B0604020202020204" pitchFamily="34" charset="0"/>
                <a:sym typeface="Arial" panose="020B0604020202020204" pitchFamily="34" charset="0"/>
              </a:rPr>
              <a:t>Migliore</a:t>
            </a:r>
            <a:r>
              <a:rPr lang="fr-FR" altLang="en-US" sz="1800" dirty="0">
                <a:solidFill>
                  <a:srgbClr val="000000"/>
                </a:solidFill>
                <a:cs typeface="Arial" panose="020B0604020202020204" pitchFamily="34" charset="0"/>
                <a:sym typeface="Arial" panose="020B0604020202020204" pitchFamily="34" charset="0"/>
              </a:rPr>
              <a:t> </a:t>
            </a:r>
            <a:r>
              <a:rPr lang="fr-FR" altLang="en-US" sz="1800" dirty="0" err="1">
                <a:solidFill>
                  <a:srgbClr val="000000"/>
                </a:solidFill>
                <a:cs typeface="Arial" panose="020B0604020202020204" pitchFamily="34" charset="0"/>
                <a:sym typeface="Arial" panose="020B0604020202020204" pitchFamily="34" charset="0"/>
              </a:rPr>
              <a:t>assemblaggio</a:t>
            </a:r>
            <a:r>
              <a:rPr lang="fr-FR" altLang="en-US" sz="1800" dirty="0">
                <a:solidFill>
                  <a:srgbClr val="000000"/>
                </a:solidFill>
                <a:cs typeface="Arial" panose="020B0604020202020204" pitchFamily="34" charset="0"/>
                <a:sym typeface="Arial" panose="020B0604020202020204" pitchFamily="34" charset="0"/>
              </a:rPr>
              <a:t> </a:t>
            </a:r>
            <a:r>
              <a:rPr lang="fr-FR" altLang="en-US" sz="1800" dirty="0" err="1">
                <a:solidFill>
                  <a:srgbClr val="000000"/>
                </a:solidFill>
                <a:cs typeface="Arial" panose="020B0604020202020204" pitchFamily="34" charset="0"/>
                <a:sym typeface="Arial" panose="020B0604020202020204" pitchFamily="34" charset="0"/>
              </a:rPr>
              <a:t>dell'ugello</a:t>
            </a:r>
            <a:r>
              <a:rPr lang="fr-FR" altLang="en-US" sz="1800" dirty="0">
                <a:solidFill>
                  <a:srgbClr val="000000"/>
                </a:solidFill>
                <a:cs typeface="Arial" panose="020B0604020202020204" pitchFamily="34" charset="0"/>
                <a:sym typeface="Arial" panose="020B0604020202020204" pitchFamily="34" charset="0"/>
              </a:rPr>
              <a:t> </a:t>
            </a:r>
            <a:r>
              <a:rPr lang="fr-FR" altLang="en-US" sz="1800" dirty="0" err="1">
                <a:solidFill>
                  <a:srgbClr val="000000"/>
                </a:solidFill>
                <a:cs typeface="Arial" panose="020B0604020202020204" pitchFamily="34" charset="0"/>
                <a:sym typeface="Arial" panose="020B0604020202020204" pitchFamily="34" charset="0"/>
              </a:rPr>
              <a:t>Serie</a:t>
            </a:r>
            <a:r>
              <a:rPr lang="fr-FR" altLang="en-US" sz="1800" dirty="0">
                <a:solidFill>
                  <a:srgbClr val="000000"/>
                </a:solidFill>
                <a:cs typeface="Arial" panose="020B0604020202020204" pitchFamily="34" charset="0"/>
                <a:sym typeface="Arial" panose="020B0604020202020204" pitchFamily="34" charset="0"/>
              </a:rPr>
              <a:t> 1: </a:t>
            </a:r>
            <a:r>
              <a:rPr lang="fr-FR" altLang="en-US" sz="1800" dirty="0" err="1">
                <a:solidFill>
                  <a:srgbClr val="000000"/>
                </a:solidFill>
                <a:cs typeface="Arial" panose="020B0604020202020204" pitchFamily="34" charset="0"/>
                <a:sym typeface="Arial" panose="020B0604020202020204" pitchFamily="34" charset="0"/>
              </a:rPr>
              <a:t>sostituzione</a:t>
            </a:r>
            <a:r>
              <a:rPr lang="fr-FR" altLang="en-US" sz="1800" dirty="0">
                <a:solidFill>
                  <a:srgbClr val="000000"/>
                </a:solidFill>
                <a:cs typeface="Arial" panose="020B0604020202020204" pitchFamily="34" charset="0"/>
                <a:sym typeface="Arial" panose="020B0604020202020204" pitchFamily="34" charset="0"/>
              </a:rPr>
              <a:t> </a:t>
            </a:r>
            <a:r>
              <a:rPr lang="fr-FR" altLang="en-US" sz="1800" dirty="0" err="1">
                <a:solidFill>
                  <a:srgbClr val="000000"/>
                </a:solidFill>
                <a:cs typeface="Arial" panose="020B0604020202020204" pitchFamily="34" charset="0"/>
                <a:sym typeface="Arial" panose="020B0604020202020204" pitchFamily="34" charset="0"/>
              </a:rPr>
              <a:t>della</a:t>
            </a:r>
            <a:r>
              <a:rPr lang="fr-FR" altLang="en-US" sz="1800" dirty="0">
                <a:solidFill>
                  <a:srgbClr val="000000"/>
                </a:solidFill>
                <a:cs typeface="Arial" panose="020B0604020202020204" pitchFamily="34" charset="0"/>
                <a:sym typeface="Arial" panose="020B0604020202020204" pitchFamily="34" charset="0"/>
              </a:rPr>
              <a:t> </a:t>
            </a:r>
            <a:r>
              <a:rPr lang="fr-FR" altLang="en-US" sz="1800" dirty="0" err="1">
                <a:solidFill>
                  <a:srgbClr val="000000"/>
                </a:solidFill>
                <a:cs typeface="Arial" panose="020B0604020202020204" pitchFamily="34" charset="0"/>
                <a:sym typeface="Arial" panose="020B0604020202020204" pitchFamily="34" charset="0"/>
              </a:rPr>
              <a:t>versione</a:t>
            </a:r>
            <a:r>
              <a:rPr lang="fr-FR" altLang="en-US" sz="1800" dirty="0">
                <a:solidFill>
                  <a:srgbClr val="000000"/>
                </a:solidFill>
                <a:cs typeface="Arial" panose="020B0604020202020204" pitchFamily="34" charset="0"/>
                <a:sym typeface="Arial" panose="020B0604020202020204" pitchFamily="34" charset="0"/>
              </a:rPr>
              <a:t> </a:t>
            </a:r>
            <a:r>
              <a:rPr lang="fr-FR" altLang="en-US" sz="1800" dirty="0" err="1">
                <a:solidFill>
                  <a:srgbClr val="000000"/>
                </a:solidFill>
                <a:cs typeface="Arial" panose="020B0604020202020204" pitchFamily="34" charset="0"/>
                <a:sym typeface="Arial" panose="020B0604020202020204" pitchFamily="34" charset="0"/>
              </a:rPr>
              <a:t>azionata</a:t>
            </a:r>
            <a:r>
              <a:rPr lang="fr-FR" altLang="en-US" sz="1800" dirty="0">
                <a:solidFill>
                  <a:srgbClr val="000000"/>
                </a:solidFill>
                <a:cs typeface="Arial" panose="020B0604020202020204" pitchFamily="34" charset="0"/>
                <a:sym typeface="Arial" panose="020B0604020202020204" pitchFamily="34" charset="0"/>
              </a:rPr>
              <a:t> a </a:t>
            </a:r>
            <a:r>
              <a:rPr lang="fr-FR" altLang="en-US" sz="1800" dirty="0" err="1">
                <a:solidFill>
                  <a:srgbClr val="000000"/>
                </a:solidFill>
                <a:cs typeface="Arial" panose="020B0604020202020204" pitchFamily="34" charset="0"/>
                <a:sym typeface="Arial" panose="020B0604020202020204" pitchFamily="34" charset="0"/>
              </a:rPr>
              <a:t>camma</a:t>
            </a:r>
            <a:r>
              <a:rPr lang="fr-FR" altLang="en-US" sz="1800" dirty="0">
                <a:solidFill>
                  <a:srgbClr val="000000"/>
                </a:solidFill>
                <a:cs typeface="Arial" panose="020B0604020202020204" pitchFamily="34" charset="0"/>
                <a:sym typeface="Arial" panose="020B0604020202020204" pitchFamily="34" charset="0"/>
              </a:rPr>
              <a:t> con </a:t>
            </a:r>
            <a:r>
              <a:rPr lang="fr-FR" altLang="en-US" sz="1800" dirty="0" err="1">
                <a:solidFill>
                  <a:srgbClr val="000000"/>
                </a:solidFill>
                <a:cs typeface="Arial" panose="020B0604020202020204" pitchFamily="34" charset="0"/>
                <a:sym typeface="Arial" panose="020B0604020202020204" pitchFamily="34" charset="0"/>
              </a:rPr>
              <a:t>gli</a:t>
            </a:r>
            <a:r>
              <a:rPr lang="fr-FR" altLang="en-US" sz="1800" dirty="0">
                <a:solidFill>
                  <a:srgbClr val="000000"/>
                </a:solidFill>
                <a:cs typeface="Arial" panose="020B0604020202020204" pitchFamily="34" charset="0"/>
                <a:sym typeface="Arial" panose="020B0604020202020204" pitchFamily="34" charset="0"/>
              </a:rPr>
              <a:t> </a:t>
            </a:r>
            <a:r>
              <a:rPr lang="fr-FR" altLang="en-US" sz="1800" dirty="0" err="1">
                <a:solidFill>
                  <a:srgbClr val="000000"/>
                </a:solidFill>
                <a:cs typeface="Arial" panose="020B0604020202020204" pitchFamily="34" charset="0"/>
                <a:sym typeface="Arial" panose="020B0604020202020204" pitchFamily="34" charset="0"/>
              </a:rPr>
              <a:t>attuatori</a:t>
            </a:r>
            <a:r>
              <a:rPr lang="fr-FR" altLang="en-US" sz="1800" dirty="0">
                <a:solidFill>
                  <a:srgbClr val="000000"/>
                </a:solidFill>
                <a:cs typeface="Arial" panose="020B0604020202020204" pitchFamily="34" charset="0"/>
                <a:sym typeface="Arial" panose="020B0604020202020204" pitchFamily="34" charset="0"/>
              </a:rPr>
              <a:t> </a:t>
            </a:r>
            <a:r>
              <a:rPr lang="fr-FR" altLang="en-US" sz="1800" dirty="0" err="1">
                <a:solidFill>
                  <a:srgbClr val="000000"/>
                </a:solidFill>
                <a:cs typeface="Arial" panose="020B0604020202020204" pitchFamily="34" charset="0"/>
                <a:sym typeface="Arial" panose="020B0604020202020204" pitchFamily="34" charset="0"/>
              </a:rPr>
              <a:t>pneumatici</a:t>
            </a:r>
            <a:r>
              <a:rPr lang="fr-FR" altLang="en-US" sz="1800" dirty="0">
                <a:solidFill>
                  <a:srgbClr val="000000"/>
                </a:solidFill>
                <a:cs typeface="Arial" panose="020B0604020202020204" pitchFamily="34" charset="0"/>
                <a:sym typeface="Arial" panose="020B0604020202020204" pitchFamily="34" charset="0"/>
              </a:rPr>
              <a:t>, in base alla </a:t>
            </a:r>
            <a:r>
              <a:rPr lang="fr-FR" altLang="en-US" sz="1800" dirty="0" err="1">
                <a:solidFill>
                  <a:srgbClr val="000000"/>
                </a:solidFill>
                <a:cs typeface="Arial" panose="020B0604020202020204" pitchFamily="34" charset="0"/>
                <a:sym typeface="Arial" panose="020B0604020202020204" pitchFamily="34" charset="0"/>
              </a:rPr>
              <a:t>tecnologia</a:t>
            </a:r>
            <a:r>
              <a:rPr lang="fr-FR" altLang="en-US" sz="1800" dirty="0">
                <a:solidFill>
                  <a:srgbClr val="000000"/>
                </a:solidFill>
                <a:cs typeface="Arial" panose="020B0604020202020204" pitchFamily="34" charset="0"/>
                <a:sym typeface="Arial" panose="020B0604020202020204" pitchFamily="34" charset="0"/>
              </a:rPr>
              <a:t> </a:t>
            </a:r>
            <a:r>
              <a:rPr lang="fr-FR" altLang="en-US" sz="1800" dirty="0" err="1">
                <a:solidFill>
                  <a:srgbClr val="000000"/>
                </a:solidFill>
                <a:cs typeface="Arial" panose="020B0604020202020204" pitchFamily="34" charset="0"/>
                <a:sym typeface="Arial" panose="020B0604020202020204" pitchFamily="34" charset="0"/>
              </a:rPr>
              <a:t>della</a:t>
            </a:r>
            <a:r>
              <a:rPr lang="fr-FR" altLang="en-US" sz="1800" dirty="0">
                <a:solidFill>
                  <a:srgbClr val="000000"/>
                </a:solidFill>
                <a:cs typeface="Arial" panose="020B0604020202020204" pitchFamily="34" charset="0"/>
                <a:sym typeface="Arial" panose="020B0604020202020204" pitchFamily="34" charset="0"/>
              </a:rPr>
              <a:t> </a:t>
            </a:r>
            <a:r>
              <a:rPr lang="fr-FR" altLang="en-US" sz="1800" dirty="0" err="1">
                <a:solidFill>
                  <a:srgbClr val="000000"/>
                </a:solidFill>
                <a:cs typeface="Arial" panose="020B0604020202020204" pitchFamily="34" charset="0"/>
                <a:sym typeface="Arial" panose="020B0604020202020204" pitchFamily="34" charset="0"/>
              </a:rPr>
              <a:t>Serie</a:t>
            </a:r>
            <a:r>
              <a:rPr lang="fr-FR" altLang="en-US" sz="1800" dirty="0">
                <a:solidFill>
                  <a:srgbClr val="000000"/>
                </a:solidFill>
                <a:cs typeface="Arial" panose="020B0604020202020204" pitchFamily="34" charset="0"/>
                <a:sym typeface="Arial" panose="020B0604020202020204" pitchFamily="34" charset="0"/>
              </a:rPr>
              <a:t> 2.</a:t>
            </a:r>
          </a:p>
        </p:txBody>
      </p:sp>
      <p:pic>
        <p:nvPicPr>
          <p:cNvPr id="13318" name="Picture 6" descr="untitled">
            <a:extLst>
              <a:ext uri="{FF2B5EF4-FFF2-40B4-BE49-F238E27FC236}">
                <a16:creationId xmlns:a16="http://schemas.microsoft.com/office/drawing/2014/main" id="{AF9AB4A2-91AD-4F66-A56D-A57A92DD72E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958" y="2275607"/>
            <a:ext cx="2170112" cy="3252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9" name="Text Box 7">
            <a:extLst>
              <a:ext uri="{FF2B5EF4-FFF2-40B4-BE49-F238E27FC236}">
                <a16:creationId xmlns:a16="http://schemas.microsoft.com/office/drawing/2014/main" id="{4B3A9E0E-5F3D-42E7-AEFB-E5344563602E}"/>
              </a:ext>
            </a:extLst>
          </p:cNvPr>
          <p:cNvSpPr txBox="1">
            <a:spLocks noChangeArrowheads="1"/>
          </p:cNvSpPr>
          <p:nvPr/>
        </p:nvSpPr>
        <p:spPr bwMode="auto">
          <a:xfrm>
            <a:off x="251520" y="1916832"/>
            <a:ext cx="4032250" cy="2746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95363" eaLnBrk="0" hangingPunct="0">
              <a:defRPr>
                <a:solidFill>
                  <a:schemeClr val="tx1"/>
                </a:solidFill>
                <a:latin typeface="Arial" panose="020B0604020202020204" pitchFamily="34" charset="0"/>
              </a:defRPr>
            </a:lvl1pPr>
            <a:lvl2pPr marL="742950" indent="-285750" defTabSz="995363" eaLnBrk="0" hangingPunct="0">
              <a:defRPr>
                <a:solidFill>
                  <a:schemeClr val="tx1"/>
                </a:solidFill>
                <a:latin typeface="Arial" panose="020B0604020202020204" pitchFamily="34" charset="0"/>
              </a:defRPr>
            </a:lvl2pPr>
            <a:lvl3pPr marL="1143000" indent="-228600" defTabSz="995363" eaLnBrk="0" hangingPunct="0">
              <a:defRPr>
                <a:solidFill>
                  <a:schemeClr val="tx1"/>
                </a:solidFill>
                <a:latin typeface="Arial" panose="020B0604020202020204" pitchFamily="34" charset="0"/>
              </a:defRPr>
            </a:lvl3pPr>
            <a:lvl4pPr marL="1600200" indent="-228600" defTabSz="995363" eaLnBrk="0" hangingPunct="0">
              <a:defRPr>
                <a:solidFill>
                  <a:schemeClr val="tx1"/>
                </a:solidFill>
                <a:latin typeface="Arial" panose="020B0604020202020204" pitchFamily="34" charset="0"/>
              </a:defRPr>
            </a:lvl4pPr>
            <a:lvl5pPr marL="2057400" indent="-228600" defTabSz="995363" eaLnBrk="0" hangingPunct="0">
              <a:defRPr>
                <a:solidFill>
                  <a:schemeClr val="tx1"/>
                </a:solidFill>
                <a:latin typeface="Arial" panose="020B0604020202020204" pitchFamily="34" charset="0"/>
              </a:defRPr>
            </a:lvl5pPr>
            <a:lvl6pPr marL="2514600" indent="-228600" defTabSz="995363" eaLnBrk="0" fontAlgn="base" hangingPunct="0">
              <a:spcBef>
                <a:spcPct val="0"/>
              </a:spcBef>
              <a:spcAft>
                <a:spcPct val="0"/>
              </a:spcAft>
              <a:defRPr>
                <a:solidFill>
                  <a:schemeClr val="tx1"/>
                </a:solidFill>
                <a:latin typeface="Arial" panose="020B0604020202020204" pitchFamily="34" charset="0"/>
              </a:defRPr>
            </a:lvl6pPr>
            <a:lvl7pPr marL="2971800" indent="-228600" defTabSz="995363" eaLnBrk="0" fontAlgn="base" hangingPunct="0">
              <a:spcBef>
                <a:spcPct val="0"/>
              </a:spcBef>
              <a:spcAft>
                <a:spcPct val="0"/>
              </a:spcAft>
              <a:defRPr>
                <a:solidFill>
                  <a:schemeClr val="tx1"/>
                </a:solidFill>
                <a:latin typeface="Arial" panose="020B0604020202020204" pitchFamily="34" charset="0"/>
              </a:defRPr>
            </a:lvl7pPr>
            <a:lvl8pPr marL="3429000" indent="-228600" defTabSz="995363" eaLnBrk="0" fontAlgn="base" hangingPunct="0">
              <a:spcBef>
                <a:spcPct val="0"/>
              </a:spcBef>
              <a:spcAft>
                <a:spcPct val="0"/>
              </a:spcAft>
              <a:defRPr>
                <a:solidFill>
                  <a:schemeClr val="tx1"/>
                </a:solidFill>
                <a:latin typeface="Arial" panose="020B0604020202020204" pitchFamily="34" charset="0"/>
              </a:defRPr>
            </a:lvl8pPr>
            <a:lvl9pPr marL="3886200" indent="-228600" defTabSz="9953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95363" rtl="0" eaLnBrk="1" fontAlgn="base" latinLnBrk="0" hangingPunct="1">
              <a:lnSpc>
                <a:spcPct val="100000"/>
              </a:lnSpc>
              <a:spcBef>
                <a:spcPct val="0"/>
              </a:spcBef>
              <a:spcAft>
                <a:spcPct val="0"/>
              </a:spcAft>
              <a:buClrTx/>
              <a:buSzPct val="100000"/>
              <a:buFontTx/>
              <a:buNone/>
              <a:tabLst/>
              <a:defRPr/>
            </a:pPr>
            <a:r>
              <a:rPr kumimoji="0" lang="fr-FR"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rPr>
              <a:t>Modifica della stazione di soffiaggio</a:t>
            </a:r>
          </a:p>
        </p:txBody>
      </p:sp>
      <p:sp>
        <p:nvSpPr>
          <p:cNvPr id="13320" name="Rectangle 8">
            <a:extLst>
              <a:ext uri="{FF2B5EF4-FFF2-40B4-BE49-F238E27FC236}">
                <a16:creationId xmlns:a16="http://schemas.microsoft.com/office/drawing/2014/main" id="{CDA1BF79-208E-4346-A8FC-4C6E8BDB464B}"/>
              </a:ext>
            </a:extLst>
          </p:cNvPr>
          <p:cNvSpPr>
            <a:spLocks noChangeArrowheads="1"/>
          </p:cNvSpPr>
          <p:nvPr/>
        </p:nvSpPr>
        <p:spPr bwMode="auto">
          <a:xfrm>
            <a:off x="251520" y="1916832"/>
            <a:ext cx="4032250" cy="3743325"/>
          </a:xfrm>
          <a:prstGeom prst="rect">
            <a:avLst/>
          </a:prstGeom>
          <a:noFill/>
          <a:ln w="9525">
            <a:solidFill>
              <a:srgbClr val="DCDDE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21" name="Rectangle 9">
            <a:extLst>
              <a:ext uri="{FF2B5EF4-FFF2-40B4-BE49-F238E27FC236}">
                <a16:creationId xmlns:a16="http://schemas.microsoft.com/office/drawing/2014/main" id="{775D5A72-F4D9-45EC-BED7-FE0F21935782}"/>
              </a:ext>
            </a:extLst>
          </p:cNvPr>
          <p:cNvSpPr>
            <a:spLocks noChangeArrowheads="1"/>
          </p:cNvSpPr>
          <p:nvPr/>
        </p:nvSpPr>
        <p:spPr bwMode="auto">
          <a:xfrm>
            <a:off x="970658" y="4390157"/>
            <a:ext cx="1165225" cy="230188"/>
          </a:xfrm>
          <a:prstGeom prst="rect">
            <a:avLst/>
          </a:prstGeom>
          <a:solidFill>
            <a:schemeClr val="bg1"/>
          </a:solidFill>
          <a:ln w="19050">
            <a:solidFill>
              <a:schemeClr val="bg2"/>
            </a:solidFill>
            <a:miter lim="800000"/>
            <a:headEnd/>
            <a:tailEnd/>
          </a:ln>
        </p:spPr>
        <p:txBody>
          <a:bodyPr wrap="none">
            <a:spAutoFit/>
          </a:bodyPr>
          <a:lstStyle>
            <a:lvl1pPr defTabSz="995363" eaLnBrk="0" hangingPunct="0">
              <a:defRPr>
                <a:solidFill>
                  <a:schemeClr val="tx1"/>
                </a:solidFill>
                <a:latin typeface="Arial" panose="020B0604020202020204" pitchFamily="34" charset="0"/>
              </a:defRPr>
            </a:lvl1pPr>
            <a:lvl2pPr marL="742950" indent="-285750" defTabSz="995363" eaLnBrk="0" hangingPunct="0">
              <a:defRPr>
                <a:solidFill>
                  <a:schemeClr val="tx1"/>
                </a:solidFill>
                <a:latin typeface="Arial" panose="020B0604020202020204" pitchFamily="34" charset="0"/>
              </a:defRPr>
            </a:lvl2pPr>
            <a:lvl3pPr marL="1143000" indent="-228600" defTabSz="995363" eaLnBrk="0" hangingPunct="0">
              <a:defRPr>
                <a:solidFill>
                  <a:schemeClr val="tx1"/>
                </a:solidFill>
                <a:latin typeface="Arial" panose="020B0604020202020204" pitchFamily="34" charset="0"/>
              </a:defRPr>
            </a:lvl3pPr>
            <a:lvl4pPr marL="1600200" indent="-228600" defTabSz="995363" eaLnBrk="0" hangingPunct="0">
              <a:defRPr>
                <a:solidFill>
                  <a:schemeClr val="tx1"/>
                </a:solidFill>
                <a:latin typeface="Arial" panose="020B0604020202020204" pitchFamily="34" charset="0"/>
              </a:defRPr>
            </a:lvl4pPr>
            <a:lvl5pPr marL="2057400" indent="-228600" defTabSz="995363" eaLnBrk="0" hangingPunct="0">
              <a:defRPr>
                <a:solidFill>
                  <a:schemeClr val="tx1"/>
                </a:solidFill>
                <a:latin typeface="Arial" panose="020B0604020202020204" pitchFamily="34" charset="0"/>
              </a:defRPr>
            </a:lvl5pPr>
            <a:lvl6pPr marL="2514600" indent="-228600" defTabSz="995363" eaLnBrk="0" fontAlgn="base" hangingPunct="0">
              <a:spcBef>
                <a:spcPct val="0"/>
              </a:spcBef>
              <a:spcAft>
                <a:spcPct val="0"/>
              </a:spcAft>
              <a:defRPr>
                <a:solidFill>
                  <a:schemeClr val="tx1"/>
                </a:solidFill>
                <a:latin typeface="Arial" panose="020B0604020202020204" pitchFamily="34" charset="0"/>
              </a:defRPr>
            </a:lvl6pPr>
            <a:lvl7pPr marL="2971800" indent="-228600" defTabSz="995363" eaLnBrk="0" fontAlgn="base" hangingPunct="0">
              <a:spcBef>
                <a:spcPct val="0"/>
              </a:spcBef>
              <a:spcAft>
                <a:spcPct val="0"/>
              </a:spcAft>
              <a:defRPr>
                <a:solidFill>
                  <a:schemeClr val="tx1"/>
                </a:solidFill>
                <a:latin typeface="Arial" panose="020B0604020202020204" pitchFamily="34" charset="0"/>
              </a:defRPr>
            </a:lvl7pPr>
            <a:lvl8pPr marL="3429000" indent="-228600" defTabSz="995363" eaLnBrk="0" fontAlgn="base" hangingPunct="0">
              <a:spcBef>
                <a:spcPct val="0"/>
              </a:spcBef>
              <a:spcAft>
                <a:spcPct val="0"/>
              </a:spcAft>
              <a:defRPr>
                <a:solidFill>
                  <a:schemeClr val="tx1"/>
                </a:solidFill>
                <a:latin typeface="Arial" panose="020B0604020202020204" pitchFamily="34" charset="0"/>
              </a:defRPr>
            </a:lvl8pPr>
            <a:lvl9pPr marL="3886200" indent="-228600" defTabSz="9953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95363" rtl="0" eaLnBrk="1" fontAlgn="base" latinLnBrk="0" hangingPunct="1">
              <a:lnSpc>
                <a:spcPct val="100000"/>
              </a:lnSpc>
              <a:spcBef>
                <a:spcPct val="0"/>
              </a:spcBef>
              <a:spcAft>
                <a:spcPct val="0"/>
              </a:spcAft>
              <a:buClrTx/>
              <a:buSzPct val="100000"/>
              <a:buFontTx/>
              <a:buNone/>
              <a:tabLst/>
              <a:defRPr/>
            </a:pPr>
            <a:r>
              <a:rPr kumimoji="0" lang="fr-FR"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rPr>
              <a:t>Selettore di circuito</a:t>
            </a:r>
          </a:p>
        </p:txBody>
      </p:sp>
      <p:sp>
        <p:nvSpPr>
          <p:cNvPr id="13322" name="Rectangle 10">
            <a:extLst>
              <a:ext uri="{FF2B5EF4-FFF2-40B4-BE49-F238E27FC236}">
                <a16:creationId xmlns:a16="http://schemas.microsoft.com/office/drawing/2014/main" id="{4058E2E9-C0DA-42DF-8560-38360A233642}"/>
              </a:ext>
            </a:extLst>
          </p:cNvPr>
          <p:cNvSpPr>
            <a:spLocks noChangeArrowheads="1"/>
          </p:cNvSpPr>
          <p:nvPr/>
        </p:nvSpPr>
        <p:spPr bwMode="auto">
          <a:xfrm>
            <a:off x="2483545" y="2294657"/>
            <a:ext cx="1800225" cy="173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85725" indent="-85725" defTabSz="995363" eaLnBrk="0" hangingPunct="0">
              <a:defRPr>
                <a:solidFill>
                  <a:schemeClr val="tx1"/>
                </a:solidFill>
                <a:latin typeface="Arial" panose="020B0604020202020204" pitchFamily="34" charset="0"/>
              </a:defRPr>
            </a:lvl1pPr>
            <a:lvl2pPr marL="742950" indent="-285750" defTabSz="995363" eaLnBrk="0" hangingPunct="0">
              <a:defRPr>
                <a:solidFill>
                  <a:schemeClr val="tx1"/>
                </a:solidFill>
                <a:latin typeface="Arial" panose="020B0604020202020204" pitchFamily="34" charset="0"/>
              </a:defRPr>
            </a:lvl2pPr>
            <a:lvl3pPr marL="1143000" indent="-228600" defTabSz="995363" eaLnBrk="0" hangingPunct="0">
              <a:defRPr>
                <a:solidFill>
                  <a:schemeClr val="tx1"/>
                </a:solidFill>
                <a:latin typeface="Arial" panose="020B0604020202020204" pitchFamily="34" charset="0"/>
              </a:defRPr>
            </a:lvl3pPr>
            <a:lvl4pPr marL="1600200" indent="-228600" defTabSz="995363" eaLnBrk="0" hangingPunct="0">
              <a:defRPr>
                <a:solidFill>
                  <a:schemeClr val="tx1"/>
                </a:solidFill>
                <a:latin typeface="Arial" panose="020B0604020202020204" pitchFamily="34" charset="0"/>
              </a:defRPr>
            </a:lvl4pPr>
            <a:lvl5pPr marL="2057400" indent="-228600" defTabSz="995363" eaLnBrk="0" hangingPunct="0">
              <a:defRPr>
                <a:solidFill>
                  <a:schemeClr val="tx1"/>
                </a:solidFill>
                <a:latin typeface="Arial" panose="020B0604020202020204" pitchFamily="34" charset="0"/>
              </a:defRPr>
            </a:lvl5pPr>
            <a:lvl6pPr marL="2514600" indent="-228600" defTabSz="995363" eaLnBrk="0" fontAlgn="base" hangingPunct="0">
              <a:spcBef>
                <a:spcPct val="0"/>
              </a:spcBef>
              <a:spcAft>
                <a:spcPct val="0"/>
              </a:spcAft>
              <a:defRPr>
                <a:solidFill>
                  <a:schemeClr val="tx1"/>
                </a:solidFill>
                <a:latin typeface="Arial" panose="020B0604020202020204" pitchFamily="34" charset="0"/>
              </a:defRPr>
            </a:lvl6pPr>
            <a:lvl7pPr marL="2971800" indent="-228600" defTabSz="995363" eaLnBrk="0" fontAlgn="base" hangingPunct="0">
              <a:spcBef>
                <a:spcPct val="0"/>
              </a:spcBef>
              <a:spcAft>
                <a:spcPct val="0"/>
              </a:spcAft>
              <a:defRPr>
                <a:solidFill>
                  <a:schemeClr val="tx1"/>
                </a:solidFill>
                <a:latin typeface="Arial" panose="020B0604020202020204" pitchFamily="34" charset="0"/>
              </a:defRPr>
            </a:lvl7pPr>
            <a:lvl8pPr marL="3429000" indent="-228600" defTabSz="995363" eaLnBrk="0" fontAlgn="base" hangingPunct="0">
              <a:spcBef>
                <a:spcPct val="0"/>
              </a:spcBef>
              <a:spcAft>
                <a:spcPct val="0"/>
              </a:spcAft>
              <a:defRPr>
                <a:solidFill>
                  <a:schemeClr val="tx1"/>
                </a:solidFill>
                <a:latin typeface="Arial" panose="020B0604020202020204" pitchFamily="34" charset="0"/>
              </a:defRPr>
            </a:lvl8pPr>
            <a:lvl9pPr marL="3886200" indent="-228600" defTabSz="995363" eaLnBrk="0" fontAlgn="base" hangingPunct="0">
              <a:spcBef>
                <a:spcPct val="0"/>
              </a:spcBef>
              <a:spcAft>
                <a:spcPct val="0"/>
              </a:spcAft>
              <a:defRPr>
                <a:solidFill>
                  <a:schemeClr val="tx1"/>
                </a:solidFill>
                <a:latin typeface="Arial" panose="020B0604020202020204" pitchFamily="34" charset="0"/>
              </a:defRPr>
            </a:lvl9pPr>
          </a:lstStyle>
          <a:p>
            <a:pPr marL="85725" marR="0" lvl="0" indent="-85725" algn="l" defTabSz="995363" rtl="0" eaLnBrk="1" fontAlgn="base" latinLnBrk="0" hangingPunct="1">
              <a:lnSpc>
                <a:spcPct val="100000"/>
              </a:lnSpc>
              <a:spcBef>
                <a:spcPct val="0"/>
              </a:spcBef>
              <a:spcAft>
                <a:spcPct val="0"/>
              </a:spcAft>
              <a:buClr>
                <a:srgbClr val="E64B00"/>
              </a:buClr>
              <a:buSzTx/>
              <a:buFont typeface="Wingdings" panose="05000000000000000000" pitchFamily="2" charset="2"/>
              <a:buChar char="§"/>
              <a:tabLst/>
              <a:defRPr/>
            </a:pPr>
            <a:r>
              <a:rPr kumimoji="0" lang="fr-FR"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rPr>
              <a:t>Cilindro di soffiaggio Serie 2</a:t>
            </a:r>
            <a:r>
              <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rPr>
              <a:t> alimentato da</a:t>
            </a:r>
            <a:r>
              <a:rPr kumimoji="0" lang="fr-FR"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rPr>
              <a:t> </a:t>
            </a:r>
            <a:r>
              <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rPr>
              <a:t>un </a:t>
            </a:r>
            <a:r>
              <a:rPr kumimoji="0" lang="fr-FR"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rPr>
              <a:t>nuovo tubo di soffiaggio</a:t>
            </a:r>
          </a:p>
          <a:p>
            <a:pPr marL="85725" marR="0" lvl="0" indent="-85725" algn="l" defTabSz="995363" rtl="0" eaLnBrk="1" fontAlgn="base" latinLnBrk="0" hangingPunct="1">
              <a:lnSpc>
                <a:spcPct val="100000"/>
              </a:lnSpc>
              <a:spcBef>
                <a:spcPct val="0"/>
              </a:spcBef>
              <a:spcAft>
                <a:spcPct val="0"/>
              </a:spcAft>
              <a:buClrTx/>
              <a:buSzPct val="100000"/>
              <a:buFontTx/>
              <a:buNone/>
              <a:tabLst/>
              <a:defRPr/>
            </a:pPr>
            <a:endParaRPr kumimoji="0" lang="fr-FR"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endParaRPr>
          </a:p>
          <a:p>
            <a:pPr marL="85725" marR="0" lvl="0" indent="-85725" algn="l" defTabSz="995363" rtl="0" eaLnBrk="1" fontAlgn="base" latinLnBrk="0" hangingPunct="1">
              <a:lnSpc>
                <a:spcPct val="100000"/>
              </a:lnSpc>
              <a:spcBef>
                <a:spcPct val="0"/>
              </a:spcBef>
              <a:spcAft>
                <a:spcPct val="0"/>
              </a:spcAft>
              <a:buClr>
                <a:srgbClr val="E64B00"/>
              </a:buClr>
              <a:buSzTx/>
              <a:buFont typeface="Wingdings" panose="05000000000000000000" pitchFamily="2" charset="2"/>
              <a:buChar char="§"/>
              <a:tabLst/>
              <a:defRPr/>
            </a:pPr>
            <a:r>
              <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rPr>
              <a:t>Il </a:t>
            </a:r>
            <a:r>
              <a:rPr kumimoji="0" lang="fr-FR"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rPr>
              <a:t>selettore di circuito</a:t>
            </a:r>
            <a:r>
              <a:rPr kumimoji="0" lang="fr-FR"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rPr>
              <a:t> installato su ogni montante controlla la camera inferiore del cilindro.</a:t>
            </a:r>
          </a:p>
        </p:txBody>
      </p:sp>
      <p:sp>
        <p:nvSpPr>
          <p:cNvPr id="13323" name="Line 11">
            <a:extLst>
              <a:ext uri="{FF2B5EF4-FFF2-40B4-BE49-F238E27FC236}">
                <a16:creationId xmlns:a16="http://schemas.microsoft.com/office/drawing/2014/main" id="{464EC36E-AF60-4E45-A426-818843855F9D}"/>
              </a:ext>
            </a:extLst>
          </p:cNvPr>
          <p:cNvSpPr>
            <a:spLocks noChangeShapeType="1"/>
          </p:cNvSpPr>
          <p:nvPr/>
        </p:nvSpPr>
        <p:spPr bwMode="auto">
          <a:xfrm flipH="1">
            <a:off x="1475483" y="2564532"/>
            <a:ext cx="431800" cy="431800"/>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3324" name="Rectangle 12">
            <a:extLst>
              <a:ext uri="{FF2B5EF4-FFF2-40B4-BE49-F238E27FC236}">
                <a16:creationId xmlns:a16="http://schemas.microsoft.com/office/drawing/2014/main" id="{7D021400-37D5-45C0-BC38-0F0F165E2688}"/>
              </a:ext>
            </a:extLst>
          </p:cNvPr>
          <p:cNvSpPr>
            <a:spLocks noChangeArrowheads="1"/>
          </p:cNvSpPr>
          <p:nvPr/>
        </p:nvSpPr>
        <p:spPr bwMode="auto">
          <a:xfrm>
            <a:off x="1475483" y="2348632"/>
            <a:ext cx="1095375" cy="230188"/>
          </a:xfrm>
          <a:prstGeom prst="rect">
            <a:avLst/>
          </a:prstGeom>
          <a:solidFill>
            <a:schemeClr val="bg1"/>
          </a:solidFill>
          <a:ln w="19050">
            <a:solidFill>
              <a:schemeClr val="bg2"/>
            </a:solidFill>
            <a:miter lim="800000"/>
            <a:headEnd/>
            <a:tailEnd/>
          </a:ln>
        </p:spPr>
        <p:txBody>
          <a:bodyPr wrap="none">
            <a:spAutoFit/>
          </a:bodyPr>
          <a:lstStyle>
            <a:lvl1pPr defTabSz="995363" eaLnBrk="0" hangingPunct="0">
              <a:defRPr>
                <a:solidFill>
                  <a:schemeClr val="tx1"/>
                </a:solidFill>
                <a:latin typeface="Arial" panose="020B0604020202020204" pitchFamily="34" charset="0"/>
              </a:defRPr>
            </a:lvl1pPr>
            <a:lvl2pPr marL="742950" indent="-285750" defTabSz="995363" eaLnBrk="0" hangingPunct="0">
              <a:defRPr>
                <a:solidFill>
                  <a:schemeClr val="tx1"/>
                </a:solidFill>
                <a:latin typeface="Arial" panose="020B0604020202020204" pitchFamily="34" charset="0"/>
              </a:defRPr>
            </a:lvl2pPr>
            <a:lvl3pPr marL="1143000" indent="-228600" defTabSz="995363" eaLnBrk="0" hangingPunct="0">
              <a:defRPr>
                <a:solidFill>
                  <a:schemeClr val="tx1"/>
                </a:solidFill>
                <a:latin typeface="Arial" panose="020B0604020202020204" pitchFamily="34" charset="0"/>
              </a:defRPr>
            </a:lvl3pPr>
            <a:lvl4pPr marL="1600200" indent="-228600" defTabSz="995363" eaLnBrk="0" hangingPunct="0">
              <a:defRPr>
                <a:solidFill>
                  <a:schemeClr val="tx1"/>
                </a:solidFill>
                <a:latin typeface="Arial" panose="020B0604020202020204" pitchFamily="34" charset="0"/>
              </a:defRPr>
            </a:lvl4pPr>
            <a:lvl5pPr marL="2057400" indent="-228600" defTabSz="995363" eaLnBrk="0" hangingPunct="0">
              <a:defRPr>
                <a:solidFill>
                  <a:schemeClr val="tx1"/>
                </a:solidFill>
                <a:latin typeface="Arial" panose="020B0604020202020204" pitchFamily="34" charset="0"/>
              </a:defRPr>
            </a:lvl5pPr>
            <a:lvl6pPr marL="2514600" indent="-228600" defTabSz="995363" eaLnBrk="0" fontAlgn="base" hangingPunct="0">
              <a:spcBef>
                <a:spcPct val="0"/>
              </a:spcBef>
              <a:spcAft>
                <a:spcPct val="0"/>
              </a:spcAft>
              <a:defRPr>
                <a:solidFill>
                  <a:schemeClr val="tx1"/>
                </a:solidFill>
                <a:latin typeface="Arial" panose="020B0604020202020204" pitchFamily="34" charset="0"/>
              </a:defRPr>
            </a:lvl6pPr>
            <a:lvl7pPr marL="2971800" indent="-228600" defTabSz="995363" eaLnBrk="0" fontAlgn="base" hangingPunct="0">
              <a:spcBef>
                <a:spcPct val="0"/>
              </a:spcBef>
              <a:spcAft>
                <a:spcPct val="0"/>
              </a:spcAft>
              <a:defRPr>
                <a:solidFill>
                  <a:schemeClr val="tx1"/>
                </a:solidFill>
                <a:latin typeface="Arial" panose="020B0604020202020204" pitchFamily="34" charset="0"/>
              </a:defRPr>
            </a:lvl7pPr>
            <a:lvl8pPr marL="3429000" indent="-228600" defTabSz="995363" eaLnBrk="0" fontAlgn="base" hangingPunct="0">
              <a:spcBef>
                <a:spcPct val="0"/>
              </a:spcBef>
              <a:spcAft>
                <a:spcPct val="0"/>
              </a:spcAft>
              <a:defRPr>
                <a:solidFill>
                  <a:schemeClr val="tx1"/>
                </a:solidFill>
                <a:latin typeface="Arial" panose="020B0604020202020204" pitchFamily="34" charset="0"/>
              </a:defRPr>
            </a:lvl8pPr>
            <a:lvl9pPr marL="3886200" indent="-228600" defTabSz="9953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95363" rtl="0" eaLnBrk="1" fontAlgn="base" latinLnBrk="0" hangingPunct="1">
              <a:lnSpc>
                <a:spcPct val="100000"/>
              </a:lnSpc>
              <a:spcBef>
                <a:spcPct val="0"/>
              </a:spcBef>
              <a:spcAft>
                <a:spcPct val="0"/>
              </a:spcAft>
              <a:buClrTx/>
              <a:buSzPct val="100000"/>
              <a:buFontTx/>
              <a:buNone/>
              <a:tabLst/>
              <a:defRPr/>
            </a:pPr>
            <a:r>
              <a:rPr kumimoji="0" lang="fr-FR"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rPr>
              <a:t>Tubo di soffiaggio</a:t>
            </a:r>
          </a:p>
        </p:txBody>
      </p:sp>
      <p:sp>
        <p:nvSpPr>
          <p:cNvPr id="13325" name="Line 13">
            <a:extLst>
              <a:ext uri="{FF2B5EF4-FFF2-40B4-BE49-F238E27FC236}">
                <a16:creationId xmlns:a16="http://schemas.microsoft.com/office/drawing/2014/main" id="{32985D46-4EFD-4FAE-9EA2-BE3AD1B7AE29}"/>
              </a:ext>
            </a:extLst>
          </p:cNvPr>
          <p:cNvSpPr>
            <a:spLocks noChangeShapeType="1"/>
          </p:cNvSpPr>
          <p:nvPr/>
        </p:nvSpPr>
        <p:spPr bwMode="auto">
          <a:xfrm flipH="1">
            <a:off x="1546920" y="4652095"/>
            <a:ext cx="0" cy="360362"/>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3326" name="Picture 14">
            <a:extLst>
              <a:ext uri="{FF2B5EF4-FFF2-40B4-BE49-F238E27FC236}">
                <a16:creationId xmlns:a16="http://schemas.microsoft.com/office/drawing/2014/main" id="{44F585AD-350F-4871-BBC1-302239BCA6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4983" y="4298082"/>
            <a:ext cx="1655762"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7" name="Rectangle 15">
            <a:extLst>
              <a:ext uri="{FF2B5EF4-FFF2-40B4-BE49-F238E27FC236}">
                <a16:creationId xmlns:a16="http://schemas.microsoft.com/office/drawing/2014/main" id="{1A532EC3-8B52-495F-83A1-3DEEF0BB2977}"/>
              </a:ext>
            </a:extLst>
          </p:cNvPr>
          <p:cNvSpPr>
            <a:spLocks noChangeArrowheads="1"/>
          </p:cNvSpPr>
          <p:nvPr/>
        </p:nvSpPr>
        <p:spPr bwMode="auto">
          <a:xfrm>
            <a:off x="2699445" y="5372820"/>
            <a:ext cx="1390650"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995363" eaLnBrk="0" hangingPunct="0">
              <a:defRPr>
                <a:solidFill>
                  <a:schemeClr val="tx1"/>
                </a:solidFill>
                <a:latin typeface="Arial" panose="020B0604020202020204" pitchFamily="34" charset="0"/>
              </a:defRPr>
            </a:lvl1pPr>
            <a:lvl2pPr marL="742950" indent="-285750" defTabSz="995363" eaLnBrk="0" hangingPunct="0">
              <a:defRPr>
                <a:solidFill>
                  <a:schemeClr val="tx1"/>
                </a:solidFill>
                <a:latin typeface="Arial" panose="020B0604020202020204" pitchFamily="34" charset="0"/>
              </a:defRPr>
            </a:lvl2pPr>
            <a:lvl3pPr marL="1143000" indent="-228600" defTabSz="995363" eaLnBrk="0" hangingPunct="0">
              <a:defRPr>
                <a:solidFill>
                  <a:schemeClr val="tx1"/>
                </a:solidFill>
                <a:latin typeface="Arial" panose="020B0604020202020204" pitchFamily="34" charset="0"/>
              </a:defRPr>
            </a:lvl3pPr>
            <a:lvl4pPr marL="1600200" indent="-228600" defTabSz="995363" eaLnBrk="0" hangingPunct="0">
              <a:defRPr>
                <a:solidFill>
                  <a:schemeClr val="tx1"/>
                </a:solidFill>
                <a:latin typeface="Arial" panose="020B0604020202020204" pitchFamily="34" charset="0"/>
              </a:defRPr>
            </a:lvl4pPr>
            <a:lvl5pPr marL="2057400" indent="-228600" defTabSz="995363" eaLnBrk="0" hangingPunct="0">
              <a:defRPr>
                <a:solidFill>
                  <a:schemeClr val="tx1"/>
                </a:solidFill>
                <a:latin typeface="Arial" panose="020B0604020202020204" pitchFamily="34" charset="0"/>
              </a:defRPr>
            </a:lvl5pPr>
            <a:lvl6pPr marL="2514600" indent="-228600" defTabSz="995363" eaLnBrk="0" fontAlgn="base" hangingPunct="0">
              <a:spcBef>
                <a:spcPct val="0"/>
              </a:spcBef>
              <a:spcAft>
                <a:spcPct val="0"/>
              </a:spcAft>
              <a:defRPr>
                <a:solidFill>
                  <a:schemeClr val="tx1"/>
                </a:solidFill>
                <a:latin typeface="Arial" panose="020B0604020202020204" pitchFamily="34" charset="0"/>
              </a:defRPr>
            </a:lvl6pPr>
            <a:lvl7pPr marL="2971800" indent="-228600" defTabSz="995363" eaLnBrk="0" fontAlgn="base" hangingPunct="0">
              <a:spcBef>
                <a:spcPct val="0"/>
              </a:spcBef>
              <a:spcAft>
                <a:spcPct val="0"/>
              </a:spcAft>
              <a:defRPr>
                <a:solidFill>
                  <a:schemeClr val="tx1"/>
                </a:solidFill>
                <a:latin typeface="Arial" panose="020B0604020202020204" pitchFamily="34" charset="0"/>
              </a:defRPr>
            </a:lvl7pPr>
            <a:lvl8pPr marL="3429000" indent="-228600" defTabSz="995363" eaLnBrk="0" fontAlgn="base" hangingPunct="0">
              <a:spcBef>
                <a:spcPct val="0"/>
              </a:spcBef>
              <a:spcAft>
                <a:spcPct val="0"/>
              </a:spcAft>
              <a:defRPr>
                <a:solidFill>
                  <a:schemeClr val="tx1"/>
                </a:solidFill>
                <a:latin typeface="Arial" panose="020B0604020202020204" pitchFamily="34" charset="0"/>
              </a:defRPr>
            </a:lvl8pPr>
            <a:lvl9pPr marL="3886200" indent="-228600" defTabSz="9953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95363" rtl="0" eaLnBrk="1" fontAlgn="base" latinLnBrk="0" hangingPunct="1">
              <a:lnSpc>
                <a:spcPct val="100000"/>
              </a:lnSpc>
              <a:spcBef>
                <a:spcPct val="0"/>
              </a:spcBef>
              <a:spcAft>
                <a:spcPct val="0"/>
              </a:spcAft>
              <a:buClrTx/>
              <a:buSzPct val="100000"/>
              <a:buFontTx/>
              <a:buNone/>
              <a:tabLst/>
              <a:defRPr/>
            </a:pPr>
            <a:r>
              <a:rPr kumimoji="0" lang="fr-FR"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rPr>
              <a:t>Kit per SBO 10 Heat Set</a:t>
            </a:r>
          </a:p>
        </p:txBody>
      </p:sp>
      <p:sp>
        <p:nvSpPr>
          <p:cNvPr id="13328" name="Rectangle 16">
            <a:extLst>
              <a:ext uri="{FF2B5EF4-FFF2-40B4-BE49-F238E27FC236}">
                <a16:creationId xmlns:a16="http://schemas.microsoft.com/office/drawing/2014/main" id="{BFD6AEE3-C85C-421C-B94D-40E11AC67D56}"/>
              </a:ext>
            </a:extLst>
          </p:cNvPr>
          <p:cNvSpPr>
            <a:spLocks noChangeArrowheads="1"/>
          </p:cNvSpPr>
          <p:nvPr/>
        </p:nvSpPr>
        <p:spPr bwMode="auto">
          <a:xfrm>
            <a:off x="322958" y="3158257"/>
            <a:ext cx="1290637" cy="230188"/>
          </a:xfrm>
          <a:prstGeom prst="rect">
            <a:avLst/>
          </a:prstGeom>
          <a:solidFill>
            <a:schemeClr val="bg1"/>
          </a:solidFill>
          <a:ln w="19050">
            <a:solidFill>
              <a:schemeClr val="bg2"/>
            </a:solidFill>
            <a:miter lim="800000"/>
            <a:headEnd/>
            <a:tailEnd/>
          </a:ln>
        </p:spPr>
        <p:txBody>
          <a:bodyPr wrap="none">
            <a:spAutoFit/>
          </a:bodyPr>
          <a:lstStyle>
            <a:lvl1pPr defTabSz="995363" eaLnBrk="0" hangingPunct="0">
              <a:defRPr>
                <a:solidFill>
                  <a:schemeClr val="tx1"/>
                </a:solidFill>
                <a:latin typeface="Arial" panose="020B0604020202020204" pitchFamily="34" charset="0"/>
              </a:defRPr>
            </a:lvl1pPr>
            <a:lvl2pPr marL="742950" indent="-285750" defTabSz="995363" eaLnBrk="0" hangingPunct="0">
              <a:defRPr>
                <a:solidFill>
                  <a:schemeClr val="tx1"/>
                </a:solidFill>
                <a:latin typeface="Arial" panose="020B0604020202020204" pitchFamily="34" charset="0"/>
              </a:defRPr>
            </a:lvl2pPr>
            <a:lvl3pPr marL="1143000" indent="-228600" defTabSz="995363" eaLnBrk="0" hangingPunct="0">
              <a:defRPr>
                <a:solidFill>
                  <a:schemeClr val="tx1"/>
                </a:solidFill>
                <a:latin typeface="Arial" panose="020B0604020202020204" pitchFamily="34" charset="0"/>
              </a:defRPr>
            </a:lvl3pPr>
            <a:lvl4pPr marL="1600200" indent="-228600" defTabSz="995363" eaLnBrk="0" hangingPunct="0">
              <a:defRPr>
                <a:solidFill>
                  <a:schemeClr val="tx1"/>
                </a:solidFill>
                <a:latin typeface="Arial" panose="020B0604020202020204" pitchFamily="34" charset="0"/>
              </a:defRPr>
            </a:lvl4pPr>
            <a:lvl5pPr marL="2057400" indent="-228600" defTabSz="995363" eaLnBrk="0" hangingPunct="0">
              <a:defRPr>
                <a:solidFill>
                  <a:schemeClr val="tx1"/>
                </a:solidFill>
                <a:latin typeface="Arial" panose="020B0604020202020204" pitchFamily="34" charset="0"/>
              </a:defRPr>
            </a:lvl5pPr>
            <a:lvl6pPr marL="2514600" indent="-228600" defTabSz="995363" eaLnBrk="0" fontAlgn="base" hangingPunct="0">
              <a:spcBef>
                <a:spcPct val="0"/>
              </a:spcBef>
              <a:spcAft>
                <a:spcPct val="0"/>
              </a:spcAft>
              <a:defRPr>
                <a:solidFill>
                  <a:schemeClr val="tx1"/>
                </a:solidFill>
                <a:latin typeface="Arial" panose="020B0604020202020204" pitchFamily="34" charset="0"/>
              </a:defRPr>
            </a:lvl6pPr>
            <a:lvl7pPr marL="2971800" indent="-228600" defTabSz="995363" eaLnBrk="0" fontAlgn="base" hangingPunct="0">
              <a:spcBef>
                <a:spcPct val="0"/>
              </a:spcBef>
              <a:spcAft>
                <a:spcPct val="0"/>
              </a:spcAft>
              <a:defRPr>
                <a:solidFill>
                  <a:schemeClr val="tx1"/>
                </a:solidFill>
                <a:latin typeface="Arial" panose="020B0604020202020204" pitchFamily="34" charset="0"/>
              </a:defRPr>
            </a:lvl7pPr>
            <a:lvl8pPr marL="3429000" indent="-228600" defTabSz="995363" eaLnBrk="0" fontAlgn="base" hangingPunct="0">
              <a:spcBef>
                <a:spcPct val="0"/>
              </a:spcBef>
              <a:spcAft>
                <a:spcPct val="0"/>
              </a:spcAft>
              <a:defRPr>
                <a:solidFill>
                  <a:schemeClr val="tx1"/>
                </a:solidFill>
                <a:latin typeface="Arial" panose="020B0604020202020204" pitchFamily="34" charset="0"/>
              </a:defRPr>
            </a:lvl8pPr>
            <a:lvl9pPr marL="3886200" indent="-228600" defTabSz="9953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95363" rtl="0" eaLnBrk="1" fontAlgn="base" latinLnBrk="0" hangingPunct="1">
              <a:lnSpc>
                <a:spcPct val="100000"/>
              </a:lnSpc>
              <a:spcBef>
                <a:spcPct val="0"/>
              </a:spcBef>
              <a:spcAft>
                <a:spcPct val="0"/>
              </a:spcAft>
              <a:buClrTx/>
              <a:buSzPct val="100000"/>
              <a:buFontTx/>
              <a:buNone/>
              <a:tabLst/>
              <a:defRPr/>
            </a:pPr>
            <a:r>
              <a:rPr kumimoji="0" lang="fr-FR" altLang="en-US" sz="900" b="0"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rPr>
              <a:t>Cilindro dell'ugello S2</a:t>
            </a:r>
          </a:p>
        </p:txBody>
      </p:sp>
      <p:sp>
        <p:nvSpPr>
          <p:cNvPr id="13329" name="Line 17">
            <a:extLst>
              <a:ext uri="{FF2B5EF4-FFF2-40B4-BE49-F238E27FC236}">
                <a16:creationId xmlns:a16="http://schemas.microsoft.com/office/drawing/2014/main" id="{8A160513-38C6-455D-9CDA-0AEEC77E4574}"/>
              </a:ext>
            </a:extLst>
          </p:cNvPr>
          <p:cNvSpPr>
            <a:spLocks noChangeShapeType="1"/>
          </p:cNvSpPr>
          <p:nvPr/>
        </p:nvSpPr>
        <p:spPr bwMode="auto">
          <a:xfrm flipH="1">
            <a:off x="683320" y="3374157"/>
            <a:ext cx="0" cy="1081088"/>
          </a:xfrm>
          <a:prstGeom prst="line">
            <a:avLst/>
          </a:prstGeom>
          <a:noFill/>
          <a:ln w="19050">
            <a:solidFill>
              <a:schemeClr val="bg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62" name="AutoShape 18">
            <a:extLst>
              <a:ext uri="{FF2B5EF4-FFF2-40B4-BE49-F238E27FC236}">
                <a16:creationId xmlns:a16="http://schemas.microsoft.com/office/drawing/2014/main" id="{DAD3F2B9-46AF-495E-AE7B-2EE3912B394E}"/>
              </a:ext>
            </a:extLst>
          </p:cNvPr>
          <p:cNvSpPr>
            <a:spLocks noChangeArrowheads="1"/>
          </p:cNvSpPr>
          <p:nvPr/>
        </p:nvSpPr>
        <p:spPr bwMode="auto">
          <a:xfrm>
            <a:off x="4828283" y="3859932"/>
            <a:ext cx="4032250" cy="863600"/>
          </a:xfrm>
          <a:prstGeom prst="roundRect">
            <a:avLst>
              <a:gd name="adj" fmla="val 16667"/>
            </a:avLst>
          </a:prstGeom>
          <a:noFill/>
          <a:ln w="19050">
            <a:solidFill>
              <a:srgbClr val="C0C0C0"/>
            </a:solidFill>
            <a:round/>
            <a:headEnd/>
            <a:tailEnd/>
          </a:ln>
          <a:effectLst/>
        </p:spPr>
        <p:txBody>
          <a:bodyPr lIns="54000" rIns="54000" anchor="ctr"/>
          <a:lstStyle/>
          <a:p>
            <a:pPr marL="180975" marR="0" lvl="0" indent="-180975" algn="l" defTabSz="995363" rtl="0" eaLnBrk="1" fontAlgn="base" latinLnBrk="0" hangingPunct="1">
              <a:lnSpc>
                <a:spcPct val="100000"/>
              </a:lnSpc>
              <a:spcBef>
                <a:spcPct val="0"/>
              </a:spcBef>
              <a:spcAft>
                <a:spcPct val="0"/>
              </a:spcAft>
              <a:buClrTx/>
              <a:buSzPct val="100000"/>
              <a:buFontTx/>
              <a:buNone/>
              <a:tabLst/>
              <a:defRPr/>
            </a:pPr>
            <a:r>
              <a:rPr kumimoji="0" lang="fr-FR" sz="1200" b="1" i="0" u="none" strike="noStrike" kern="1200" cap="none" spc="0" normalizeH="0" baseline="0" noProof="0" dirty="0" err="1">
                <a:ln>
                  <a:noFill/>
                </a:ln>
                <a:solidFill>
                  <a:srgbClr val="000000"/>
                </a:solidFill>
                <a:effectLst/>
                <a:uLnTx/>
                <a:uFillTx/>
                <a:latin typeface="Arial" charset="0"/>
                <a:ea typeface="+mn-ea"/>
                <a:cs typeface="+mn-cs"/>
                <a:sym typeface="Arial" charset="0"/>
              </a:rPr>
              <a:t>Processo</a:t>
            </a:r>
            <a:endParaRPr kumimoji="0" lang="fr-FR" sz="1200" b="1" i="0" u="none" strike="noStrike" kern="1200" cap="none" spc="0" normalizeH="0" baseline="0" noProof="0" dirty="0">
              <a:ln>
                <a:noFill/>
              </a:ln>
              <a:solidFill>
                <a:srgbClr val="000000"/>
              </a:solidFill>
              <a:effectLst/>
              <a:uLnTx/>
              <a:uFillTx/>
              <a:latin typeface="Arial" charset="0"/>
              <a:ea typeface="+mn-ea"/>
              <a:cs typeface="+mn-cs"/>
              <a:sym typeface="Arial" charset="0"/>
            </a:endParaRPr>
          </a:p>
          <a:p>
            <a:pPr marL="180975" marR="0" lvl="0" indent="-180975" algn="l" defTabSz="995363" rtl="0" eaLnBrk="1" fontAlgn="base" latinLnBrk="0" hangingPunct="1">
              <a:lnSpc>
                <a:spcPct val="100000"/>
              </a:lnSpc>
              <a:spcBef>
                <a:spcPct val="0"/>
              </a:spcBef>
              <a:spcAft>
                <a:spcPct val="0"/>
              </a:spcAft>
              <a:buClr>
                <a:srgbClr val="E64B00"/>
              </a:buClr>
              <a:buSzTx/>
              <a:buFont typeface="Wingdings" pitchFamily="2" charset="2"/>
              <a:buChar char="§"/>
              <a:tabLst/>
              <a:defRPr/>
            </a:pPr>
            <a:r>
              <a:rPr kumimoji="0" lang="fr-FR" sz="850" b="1" i="0" u="none" strike="noStrike" kern="1200" cap="none" spc="0" normalizeH="0" baseline="0" noProof="0" dirty="0">
                <a:ln>
                  <a:noFill/>
                </a:ln>
                <a:solidFill>
                  <a:srgbClr val="000000"/>
                </a:solidFill>
                <a:effectLst/>
                <a:uLnTx/>
                <a:uFillTx/>
                <a:latin typeface="Arial" charset="0"/>
                <a:ea typeface="+mn-ea"/>
                <a:cs typeface="+mn-cs"/>
                <a:sym typeface="Arial" charset="0"/>
              </a:rPr>
              <a:t>Consente di </a:t>
            </a:r>
            <a:r>
              <a:rPr kumimoji="0" lang="fr-FR" sz="850" b="1" i="0" u="none" strike="noStrike" kern="1200" cap="none" spc="0" normalizeH="0" baseline="0" noProof="0" dirty="0" err="1">
                <a:ln>
                  <a:noFill/>
                </a:ln>
                <a:solidFill>
                  <a:srgbClr val="000000"/>
                </a:solidFill>
                <a:effectLst/>
                <a:uLnTx/>
                <a:uFillTx/>
                <a:latin typeface="Arial" charset="0"/>
                <a:ea typeface="+mn-ea"/>
                <a:cs typeface="+mn-cs"/>
                <a:sym typeface="Arial" charset="0"/>
              </a:rPr>
              <a:t>soffiare</a:t>
            </a:r>
            <a:r>
              <a:rPr kumimoji="0" lang="fr-FR" sz="850" b="1"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1" i="0" u="none" strike="noStrike" kern="1200" cap="none" spc="0" normalizeH="0" baseline="0" noProof="0" dirty="0" err="1">
                <a:ln>
                  <a:noFill/>
                </a:ln>
                <a:solidFill>
                  <a:srgbClr val="000000"/>
                </a:solidFill>
                <a:effectLst/>
                <a:uLnTx/>
                <a:uFillTx/>
                <a:latin typeface="Arial" charset="0"/>
                <a:ea typeface="+mn-ea"/>
                <a:cs typeface="+mn-cs"/>
                <a:sym typeface="Arial" charset="0"/>
              </a:rPr>
              <a:t>preforme</a:t>
            </a:r>
            <a:r>
              <a:rPr kumimoji="0" lang="fr-FR" sz="850" b="1" i="0" u="none" strike="noStrike" kern="1200" cap="none" spc="0" normalizeH="0" baseline="0" noProof="0" dirty="0">
                <a:ln>
                  <a:noFill/>
                </a:ln>
                <a:solidFill>
                  <a:srgbClr val="000000"/>
                </a:solidFill>
                <a:effectLst/>
                <a:uLnTx/>
                <a:uFillTx/>
                <a:latin typeface="Arial" charset="0"/>
                <a:ea typeface="+mn-ea"/>
                <a:cs typeface="+mn-cs"/>
                <a:sym typeface="Arial" charset="0"/>
              </a:rPr>
              <a:t> più </a:t>
            </a:r>
            <a:r>
              <a:rPr kumimoji="0" lang="fr-FR" sz="850" b="1" i="0" u="none" strike="noStrike" kern="1200" cap="none" spc="0" normalizeH="0" baseline="0" noProof="0" dirty="0" err="1">
                <a:ln>
                  <a:noFill/>
                </a:ln>
                <a:solidFill>
                  <a:srgbClr val="000000"/>
                </a:solidFill>
                <a:effectLst/>
                <a:uLnTx/>
                <a:uFillTx/>
                <a:latin typeface="Arial" charset="0"/>
                <a:ea typeface="+mn-ea"/>
                <a:cs typeface="+mn-cs"/>
                <a:sym typeface="Arial" charset="0"/>
              </a:rPr>
              <a:t>leggere</a:t>
            </a:r>
            <a:r>
              <a:rPr kumimoji="0" lang="fr-FR" sz="850" b="1" i="0" u="none" strike="noStrike" kern="1200" cap="none" spc="0" normalizeH="0" baseline="0" noProof="0" dirty="0">
                <a:ln>
                  <a:noFill/>
                </a:ln>
                <a:solidFill>
                  <a:srgbClr val="000000"/>
                </a:solidFill>
                <a:effectLst/>
                <a:uLnTx/>
                <a:uFillTx/>
                <a:latin typeface="Arial" charset="0"/>
                <a:ea typeface="+mn-ea"/>
                <a:cs typeface="+mn-cs"/>
                <a:sym typeface="Arial" charset="0"/>
              </a:rPr>
              <a:t>.</a:t>
            </a:r>
          </a:p>
          <a:p>
            <a:pPr marL="180975" marR="0" lvl="0" indent="-180975" algn="l" defTabSz="995363" rtl="0" eaLnBrk="1" fontAlgn="base" latinLnBrk="0" hangingPunct="1">
              <a:lnSpc>
                <a:spcPct val="100000"/>
              </a:lnSpc>
              <a:spcBef>
                <a:spcPct val="0"/>
              </a:spcBef>
              <a:spcAft>
                <a:spcPct val="0"/>
              </a:spcAft>
              <a:buClr>
                <a:srgbClr val="E64B00"/>
              </a:buClr>
              <a:buSzTx/>
              <a:buFont typeface="Wingdings" pitchFamily="2" charset="2"/>
              <a:buChar char="§"/>
              <a:tabLst/>
              <a:defRPr/>
            </a:pP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Contribuisce</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eliminare</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la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deformazione</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della</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finitura</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del</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collo</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a:t>
            </a:r>
          </a:p>
          <a:p>
            <a:pPr marL="180975" marR="0" lvl="0" indent="-180975" algn="l" defTabSz="995363" rtl="0" eaLnBrk="1" fontAlgn="base" latinLnBrk="0" hangingPunct="1">
              <a:lnSpc>
                <a:spcPct val="100000"/>
              </a:lnSpc>
              <a:spcBef>
                <a:spcPct val="0"/>
              </a:spcBef>
              <a:spcAft>
                <a:spcPct val="0"/>
              </a:spcAft>
              <a:buClr>
                <a:srgbClr val="E64B00"/>
              </a:buClr>
              <a:buSzTx/>
              <a:buFont typeface="Wingdings" pitchFamily="2" charset="2"/>
              <a:buChar char="§"/>
              <a:tabLst/>
              <a:defRPr/>
            </a:pP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Permette la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regolazione</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della</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sincronizzazione</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del</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sollevamento</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dell'ugello</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(di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qualche</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grado</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a:t>
            </a:r>
          </a:p>
        </p:txBody>
      </p:sp>
      <p:sp>
        <p:nvSpPr>
          <p:cNvPr id="6163" name="AutoShape 19">
            <a:extLst>
              <a:ext uri="{FF2B5EF4-FFF2-40B4-BE49-F238E27FC236}">
                <a16:creationId xmlns:a16="http://schemas.microsoft.com/office/drawing/2014/main" id="{734D4201-6A22-4916-972A-4C06924B3157}"/>
              </a:ext>
            </a:extLst>
          </p:cNvPr>
          <p:cNvSpPr>
            <a:spLocks noChangeArrowheads="1"/>
          </p:cNvSpPr>
          <p:nvPr/>
        </p:nvSpPr>
        <p:spPr bwMode="auto">
          <a:xfrm>
            <a:off x="4810820" y="4725120"/>
            <a:ext cx="4030663" cy="989012"/>
          </a:xfrm>
          <a:prstGeom prst="roundRect">
            <a:avLst>
              <a:gd name="adj" fmla="val 16667"/>
            </a:avLst>
          </a:prstGeom>
          <a:noFill/>
          <a:ln w="19050">
            <a:solidFill>
              <a:srgbClr val="C0C0C0"/>
            </a:solidFill>
            <a:round/>
            <a:headEnd/>
            <a:tailEnd/>
          </a:ln>
          <a:effectLst/>
        </p:spPr>
        <p:txBody>
          <a:bodyPr lIns="54000" rIns="54000" anchor="ctr"/>
          <a:lstStyle/>
          <a:p>
            <a:pPr marL="180975" marR="0" lvl="0" indent="-180975" algn="l" defTabSz="995363" rtl="0" eaLnBrk="1" fontAlgn="base" latinLnBrk="0" hangingPunct="1">
              <a:lnSpc>
                <a:spcPct val="100000"/>
              </a:lnSpc>
              <a:spcBef>
                <a:spcPct val="0"/>
              </a:spcBef>
              <a:spcAft>
                <a:spcPct val="0"/>
              </a:spcAft>
              <a:buClrTx/>
              <a:buSzPct val="100000"/>
              <a:buFontTx/>
              <a:buNone/>
              <a:tabLst/>
              <a:defRPr/>
            </a:pPr>
            <a:r>
              <a:rPr kumimoji="0" lang="fr-FR" sz="1200" b="1" i="0" u="none" strike="noStrike" kern="1200" cap="none" spc="0" normalizeH="0" baseline="0" noProof="0" dirty="0" err="1">
                <a:ln>
                  <a:noFill/>
                </a:ln>
                <a:solidFill>
                  <a:srgbClr val="000000"/>
                </a:solidFill>
                <a:effectLst/>
                <a:uLnTx/>
                <a:uFillTx/>
                <a:latin typeface="Arial" charset="0"/>
                <a:ea typeface="+mn-ea"/>
                <a:cs typeface="+mn-cs"/>
                <a:sym typeface="Arial" charset="0"/>
              </a:rPr>
              <a:t>Manutenzione</a:t>
            </a:r>
            <a:endParaRPr kumimoji="0" lang="fr-FR" sz="1200" b="1" i="0" u="none" strike="noStrike" kern="1200" cap="none" spc="0" normalizeH="0" baseline="0" noProof="0" dirty="0">
              <a:ln>
                <a:noFill/>
              </a:ln>
              <a:solidFill>
                <a:srgbClr val="000000"/>
              </a:solidFill>
              <a:effectLst/>
              <a:uLnTx/>
              <a:uFillTx/>
              <a:latin typeface="Arial" charset="0"/>
              <a:ea typeface="+mn-ea"/>
              <a:cs typeface="+mn-cs"/>
              <a:sym typeface="Arial" charset="0"/>
            </a:endParaRPr>
          </a:p>
          <a:p>
            <a:pPr marL="180975" marR="0" lvl="0" indent="-180975" algn="l" defTabSz="995363" rtl="0" eaLnBrk="1" fontAlgn="base" latinLnBrk="0" hangingPunct="1">
              <a:lnSpc>
                <a:spcPct val="100000"/>
              </a:lnSpc>
              <a:spcBef>
                <a:spcPct val="0"/>
              </a:spcBef>
              <a:spcAft>
                <a:spcPct val="0"/>
              </a:spcAft>
              <a:buClr>
                <a:srgbClr val="E64B00"/>
              </a:buClr>
              <a:buSzTx/>
              <a:buFont typeface="Wingdings" pitchFamily="2" charset="2"/>
              <a:buChar char="§"/>
              <a:tabLst/>
              <a:defRPr/>
            </a:pPr>
            <a:r>
              <a:rPr kumimoji="0" lang="fr-FR" sz="850" b="1" i="0" u="none" strike="noStrike" kern="1200" cap="none" spc="0" normalizeH="0" baseline="0" noProof="0" dirty="0" err="1">
                <a:ln>
                  <a:noFill/>
                </a:ln>
                <a:solidFill>
                  <a:srgbClr val="000000"/>
                </a:solidFill>
                <a:effectLst/>
                <a:uLnTx/>
                <a:uFillTx/>
                <a:latin typeface="Arial" charset="0"/>
                <a:ea typeface="+mn-ea"/>
                <a:cs typeface="+mn-cs"/>
                <a:sym typeface="Arial" charset="0"/>
              </a:rPr>
              <a:t>Riduzione</a:t>
            </a:r>
            <a:r>
              <a:rPr kumimoji="0" lang="fr-FR" sz="850" b="1" i="0" u="none" strike="noStrike" kern="1200" cap="none" spc="0" normalizeH="0" baseline="0" noProof="0" dirty="0">
                <a:ln>
                  <a:noFill/>
                </a:ln>
                <a:solidFill>
                  <a:srgbClr val="000000"/>
                </a:solidFill>
                <a:effectLst/>
                <a:uLnTx/>
                <a:uFillTx/>
                <a:latin typeface="Arial" charset="0"/>
                <a:ea typeface="+mn-ea"/>
                <a:cs typeface="+mn-cs"/>
                <a:sym typeface="Arial" charset="0"/>
              </a:rPr>
              <a:t> dei </a:t>
            </a:r>
            <a:r>
              <a:rPr kumimoji="0" lang="fr-FR" sz="850" b="1" i="0" u="none" strike="noStrike" kern="1200" cap="none" spc="0" normalizeH="0" baseline="0" noProof="0" dirty="0" err="1">
                <a:ln>
                  <a:noFill/>
                </a:ln>
                <a:solidFill>
                  <a:srgbClr val="000000"/>
                </a:solidFill>
                <a:effectLst/>
                <a:uLnTx/>
                <a:uFillTx/>
                <a:latin typeface="Arial" charset="0"/>
                <a:ea typeface="+mn-ea"/>
                <a:cs typeface="+mn-cs"/>
                <a:sym typeface="Arial" charset="0"/>
              </a:rPr>
              <a:t>costi</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non è più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necessario</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sottoporre</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manutenzione</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o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sostituire</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le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camme</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(barre) e i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sostegni</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dell'ugello</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a:t>
            </a:r>
          </a:p>
          <a:p>
            <a:pPr marL="180975" marR="0" lvl="0" indent="-180975" algn="l" defTabSz="995363" rtl="0" eaLnBrk="1" fontAlgn="base" latinLnBrk="0" hangingPunct="1">
              <a:lnSpc>
                <a:spcPct val="100000"/>
              </a:lnSpc>
              <a:spcBef>
                <a:spcPct val="0"/>
              </a:spcBef>
              <a:spcAft>
                <a:spcPct val="0"/>
              </a:spcAft>
              <a:buClr>
                <a:srgbClr val="E64B00"/>
              </a:buClr>
              <a:buSzTx/>
              <a:buFont typeface="Wingdings" pitchFamily="2" charset="2"/>
              <a:buChar char="§"/>
              <a:tabLst/>
              <a:defRPr/>
            </a:pP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Minore tempo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dedicato</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alla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manutenzione</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a:t>
            </a:r>
          </a:p>
          <a:p>
            <a:pPr marL="180975" marR="0" lvl="0" indent="-180975" algn="l" defTabSz="995363" rtl="0" eaLnBrk="1" fontAlgn="base" latinLnBrk="0" hangingPunct="1">
              <a:lnSpc>
                <a:spcPct val="100000"/>
              </a:lnSpc>
              <a:spcBef>
                <a:spcPct val="0"/>
              </a:spcBef>
              <a:spcAft>
                <a:spcPct val="0"/>
              </a:spcAft>
              <a:buClr>
                <a:srgbClr val="E64B00"/>
              </a:buClr>
              <a:buSzTx/>
              <a:buFont typeface="Wingdings" pitchFamily="2" charset="2"/>
              <a:buChar char="§"/>
              <a:tabLst/>
              <a:defRPr/>
            </a:pP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I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cilindri</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dell'ugello</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richiedono</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una</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1" i="0" u="none" strike="noStrike" kern="1200" cap="none" spc="0" normalizeH="0" baseline="0" noProof="0" dirty="0" err="1">
                <a:ln>
                  <a:noFill/>
                </a:ln>
                <a:solidFill>
                  <a:srgbClr val="000000"/>
                </a:solidFill>
                <a:effectLst/>
                <a:uLnTx/>
                <a:uFillTx/>
                <a:latin typeface="Arial" charset="0"/>
                <a:ea typeface="+mn-ea"/>
                <a:cs typeface="+mn-cs"/>
                <a:sym typeface="Arial" charset="0"/>
              </a:rPr>
              <a:t>manutenzione</a:t>
            </a:r>
            <a:r>
              <a:rPr kumimoji="0" lang="fr-FR" sz="850" b="1" i="0" u="none" strike="noStrike" kern="1200" cap="none" spc="0" normalizeH="0" baseline="0" noProof="0" dirty="0">
                <a:ln>
                  <a:noFill/>
                </a:ln>
                <a:solidFill>
                  <a:srgbClr val="000000"/>
                </a:solidFill>
                <a:effectLst/>
                <a:uLnTx/>
                <a:uFillTx/>
                <a:latin typeface="Arial" charset="0"/>
                <a:ea typeface="+mn-ea"/>
                <a:cs typeface="+mn-cs"/>
                <a:sym typeface="Arial" charset="0"/>
              </a:rPr>
              <a:t> più </a:t>
            </a:r>
            <a:r>
              <a:rPr kumimoji="0" lang="fr-FR" sz="850" b="1" i="0" u="none" strike="noStrike" kern="1200" cap="none" spc="0" normalizeH="0" baseline="0" noProof="0" dirty="0" err="1">
                <a:ln>
                  <a:noFill/>
                </a:ln>
                <a:solidFill>
                  <a:srgbClr val="000000"/>
                </a:solidFill>
                <a:effectLst/>
                <a:uLnTx/>
                <a:uFillTx/>
                <a:latin typeface="Arial" charset="0"/>
                <a:ea typeface="+mn-ea"/>
                <a:cs typeface="+mn-cs"/>
                <a:sym typeface="Arial" charset="0"/>
              </a:rPr>
              <a:t>semplice</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da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effettuare</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con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uno</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specifico</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 kit di </a:t>
            </a:r>
            <a:r>
              <a:rPr kumimoji="0" lang="fr-FR" sz="850" b="0" i="0" u="none" strike="noStrike" kern="1200" cap="none" spc="0" normalizeH="0" baseline="0" noProof="0" dirty="0" err="1">
                <a:ln>
                  <a:noFill/>
                </a:ln>
                <a:solidFill>
                  <a:srgbClr val="000000"/>
                </a:solidFill>
                <a:effectLst/>
                <a:uLnTx/>
                <a:uFillTx/>
                <a:latin typeface="Arial" charset="0"/>
                <a:ea typeface="+mn-ea"/>
                <a:cs typeface="+mn-cs"/>
                <a:sym typeface="Arial" charset="0"/>
              </a:rPr>
              <a:t>guarnizioni</a:t>
            </a:r>
            <a:r>
              <a:rPr kumimoji="0" lang="fr-FR" sz="850" b="0" i="0" u="none" strike="noStrike" kern="1200" cap="none" spc="0" normalizeH="0" baseline="0" noProof="0" dirty="0">
                <a:ln>
                  <a:noFill/>
                </a:ln>
                <a:solidFill>
                  <a:srgbClr val="000000"/>
                </a:solidFill>
                <a:effectLst/>
                <a:uLnTx/>
                <a:uFillTx/>
                <a:latin typeface="Arial" charset="0"/>
                <a:ea typeface="+mn-ea"/>
                <a:cs typeface="+mn-cs"/>
                <a:sym typeface="Arial" charset="0"/>
              </a:rPr>
              <a:t>.</a:t>
            </a:r>
          </a:p>
        </p:txBody>
      </p:sp>
      <p:sp>
        <p:nvSpPr>
          <p:cNvPr id="13332" name="AutoShape 20">
            <a:extLst>
              <a:ext uri="{FF2B5EF4-FFF2-40B4-BE49-F238E27FC236}">
                <a16:creationId xmlns:a16="http://schemas.microsoft.com/office/drawing/2014/main" id="{25998775-11E4-433B-B8A4-E2C578D33D3F}"/>
              </a:ext>
            </a:extLst>
          </p:cNvPr>
          <p:cNvSpPr>
            <a:spLocks noChangeArrowheads="1"/>
          </p:cNvSpPr>
          <p:nvPr/>
        </p:nvSpPr>
        <p:spPr bwMode="auto">
          <a:xfrm>
            <a:off x="4817170" y="5733182"/>
            <a:ext cx="4030663" cy="482600"/>
          </a:xfrm>
          <a:prstGeom prst="roundRect">
            <a:avLst>
              <a:gd name="adj" fmla="val 16667"/>
            </a:avLst>
          </a:prstGeom>
          <a:noFill/>
          <a:ln w="19050">
            <a:solidFill>
              <a:srgbClr val="C0C0C0"/>
            </a:solidFill>
            <a:round/>
            <a:headEnd/>
            <a:tailEnd/>
          </a:ln>
        </p:spPr>
        <p:txBody>
          <a:bodyPr lIns="54000" rIns="54000" anchor="ctr"/>
          <a:lstStyle/>
          <a:p>
            <a:pPr marL="180975" marR="0" lvl="0" indent="-180975" algn="l" defTabSz="995363" rtl="0" eaLnBrk="1" fontAlgn="base" latinLnBrk="0" hangingPunct="1">
              <a:lnSpc>
                <a:spcPct val="100000"/>
              </a:lnSpc>
              <a:spcBef>
                <a:spcPct val="0"/>
              </a:spcBef>
              <a:spcAft>
                <a:spcPct val="0"/>
              </a:spcAft>
              <a:buClrTx/>
              <a:buSzPct val="100000"/>
              <a:buFontTx/>
              <a:buNone/>
              <a:tabLst/>
              <a:defRPr/>
            </a:pPr>
            <a:r>
              <a:rPr kumimoji="0" lang="fr-FR" sz="1200" b="1" i="0" u="none" strike="noStrike" kern="1200" cap="none" spc="0" normalizeH="0" baseline="0" noProof="0" dirty="0" err="1">
                <a:ln>
                  <a:noFill/>
                </a:ln>
                <a:solidFill>
                  <a:srgbClr val="000000"/>
                </a:solidFill>
                <a:effectLst/>
                <a:uLnTx/>
                <a:uFillTx/>
                <a:latin typeface="Arial" charset="0"/>
                <a:ea typeface="+mn-ea"/>
                <a:cs typeface="+mn-cs"/>
                <a:sym typeface="Arial" charset="0"/>
              </a:rPr>
              <a:t>Risparmi</a:t>
            </a:r>
            <a:endParaRPr kumimoji="0" lang="fr-FR" sz="1200" b="1" i="0" u="none" strike="noStrike" kern="1200" cap="none" spc="0" normalizeH="0" baseline="0" noProof="0" dirty="0">
              <a:ln>
                <a:noFill/>
              </a:ln>
              <a:solidFill>
                <a:srgbClr val="000000"/>
              </a:solidFill>
              <a:effectLst/>
              <a:uLnTx/>
              <a:uFillTx/>
              <a:latin typeface="Arial" charset="0"/>
              <a:ea typeface="+mn-ea"/>
              <a:cs typeface="+mn-cs"/>
              <a:sym typeface="Arial" charset="0"/>
            </a:endParaRPr>
          </a:p>
          <a:p>
            <a:pPr marL="180975" marR="0" lvl="0" indent="-180975" algn="l" defTabSz="995363" rtl="0" eaLnBrk="1" fontAlgn="base" latinLnBrk="0" hangingPunct="1">
              <a:lnSpc>
                <a:spcPct val="100000"/>
              </a:lnSpc>
              <a:spcBef>
                <a:spcPct val="0"/>
              </a:spcBef>
              <a:spcAft>
                <a:spcPct val="0"/>
              </a:spcAft>
              <a:buClr>
                <a:srgbClr val="E64B00"/>
              </a:buClr>
              <a:buSzTx/>
              <a:buFont typeface="Wingdings" pitchFamily="2" charset="2"/>
              <a:buChar char="§"/>
              <a:tabLst/>
              <a:defRPr/>
            </a:pPr>
            <a:r>
              <a:rPr kumimoji="0" lang="fr-FR" sz="850" b="1" i="0" u="none" strike="noStrike" kern="1200" cap="none" spc="0" normalizeH="0" baseline="0" noProof="0" dirty="0" err="1">
                <a:ln>
                  <a:noFill/>
                </a:ln>
                <a:solidFill>
                  <a:srgbClr val="000000"/>
                </a:solidFill>
                <a:effectLst/>
                <a:uLnTx/>
                <a:uFillTx/>
                <a:latin typeface="Arial" charset="0"/>
                <a:ea typeface="+mn-ea"/>
                <a:cs typeface="+mn-cs"/>
                <a:sym typeface="Arial" charset="0"/>
              </a:rPr>
              <a:t>Minori</a:t>
            </a:r>
            <a:r>
              <a:rPr kumimoji="0" lang="fr-FR" sz="850" b="1"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850" b="1" i="0" u="none" strike="noStrike" kern="1200" cap="none" spc="0" normalizeH="0" baseline="0" noProof="0" dirty="0" err="1">
                <a:ln>
                  <a:noFill/>
                </a:ln>
                <a:solidFill>
                  <a:srgbClr val="000000"/>
                </a:solidFill>
                <a:effectLst/>
                <a:uLnTx/>
                <a:uFillTx/>
                <a:latin typeface="Arial" charset="0"/>
                <a:ea typeface="+mn-ea"/>
                <a:cs typeface="+mn-cs"/>
                <a:sym typeface="Arial" charset="0"/>
              </a:rPr>
              <a:t>perdite</a:t>
            </a:r>
            <a:r>
              <a:rPr kumimoji="0" lang="fr-FR" sz="850" b="1" i="0" u="none" strike="noStrike" kern="1200" cap="none" spc="0" normalizeH="0" baseline="0" noProof="0" dirty="0">
                <a:ln>
                  <a:noFill/>
                </a:ln>
                <a:solidFill>
                  <a:srgbClr val="000000"/>
                </a:solidFill>
                <a:effectLst/>
                <a:uLnTx/>
                <a:uFillTx/>
                <a:latin typeface="Arial" charset="0"/>
                <a:ea typeface="+mn-ea"/>
                <a:cs typeface="+mn-cs"/>
                <a:sym typeface="Arial" charset="0"/>
              </a:rPr>
              <a:t> di aria di </a:t>
            </a:r>
            <a:r>
              <a:rPr kumimoji="0" lang="fr-FR" sz="850" b="1" i="0" u="none" strike="noStrike" kern="1200" cap="none" spc="0" normalizeH="0" baseline="0" noProof="0" dirty="0" err="1">
                <a:ln>
                  <a:noFill/>
                </a:ln>
                <a:solidFill>
                  <a:srgbClr val="000000"/>
                </a:solidFill>
                <a:effectLst/>
                <a:uLnTx/>
                <a:uFillTx/>
                <a:latin typeface="Arial" charset="0"/>
                <a:ea typeface="+mn-ea"/>
                <a:cs typeface="+mn-cs"/>
                <a:sym typeface="Arial" charset="0"/>
              </a:rPr>
              <a:t>soffiaggio</a:t>
            </a:r>
            <a:endParaRPr kumimoji="0" lang="fr-FR" sz="850" b="1" i="0" u="none" strike="noStrike" kern="1200" cap="none" spc="0" normalizeH="0" baseline="0" noProof="0" dirty="0">
              <a:ln>
                <a:noFill/>
              </a:ln>
              <a:solidFill>
                <a:srgbClr val="000000"/>
              </a:solidFill>
              <a:effectLst/>
              <a:uLnTx/>
              <a:uFillTx/>
              <a:latin typeface="Arial" charset="0"/>
              <a:ea typeface="+mn-ea"/>
              <a:cs typeface="+mn-cs"/>
              <a:sym typeface="Arial" charset="0"/>
            </a:endParaRPr>
          </a:p>
        </p:txBody>
      </p:sp>
      <p:sp>
        <p:nvSpPr>
          <p:cNvPr id="13333" name="Text Box 21">
            <a:extLst>
              <a:ext uri="{FF2B5EF4-FFF2-40B4-BE49-F238E27FC236}">
                <a16:creationId xmlns:a16="http://schemas.microsoft.com/office/drawing/2014/main" id="{AB65A752-2609-4E8C-AE96-2406BBB8ED95}"/>
              </a:ext>
            </a:extLst>
          </p:cNvPr>
          <p:cNvSpPr txBox="1">
            <a:spLocks noChangeArrowheads="1"/>
          </p:cNvSpPr>
          <p:nvPr/>
        </p:nvSpPr>
        <p:spPr bwMode="auto">
          <a:xfrm>
            <a:off x="4861620" y="1916832"/>
            <a:ext cx="3967163" cy="274638"/>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95363" eaLnBrk="0" hangingPunct="0">
              <a:defRPr>
                <a:solidFill>
                  <a:schemeClr val="tx1"/>
                </a:solidFill>
                <a:latin typeface="Arial" panose="020B0604020202020204" pitchFamily="34" charset="0"/>
              </a:defRPr>
            </a:lvl1pPr>
            <a:lvl2pPr marL="742950" indent="-285750" defTabSz="995363" eaLnBrk="0" hangingPunct="0">
              <a:defRPr>
                <a:solidFill>
                  <a:schemeClr val="tx1"/>
                </a:solidFill>
                <a:latin typeface="Arial" panose="020B0604020202020204" pitchFamily="34" charset="0"/>
              </a:defRPr>
            </a:lvl2pPr>
            <a:lvl3pPr marL="1143000" indent="-228600" defTabSz="995363" eaLnBrk="0" hangingPunct="0">
              <a:defRPr>
                <a:solidFill>
                  <a:schemeClr val="tx1"/>
                </a:solidFill>
                <a:latin typeface="Arial" panose="020B0604020202020204" pitchFamily="34" charset="0"/>
              </a:defRPr>
            </a:lvl3pPr>
            <a:lvl4pPr marL="1600200" indent="-228600" defTabSz="995363" eaLnBrk="0" hangingPunct="0">
              <a:defRPr>
                <a:solidFill>
                  <a:schemeClr val="tx1"/>
                </a:solidFill>
                <a:latin typeface="Arial" panose="020B0604020202020204" pitchFamily="34" charset="0"/>
              </a:defRPr>
            </a:lvl4pPr>
            <a:lvl5pPr marL="2057400" indent="-228600" defTabSz="995363" eaLnBrk="0" hangingPunct="0">
              <a:defRPr>
                <a:solidFill>
                  <a:schemeClr val="tx1"/>
                </a:solidFill>
                <a:latin typeface="Arial" panose="020B0604020202020204" pitchFamily="34" charset="0"/>
              </a:defRPr>
            </a:lvl5pPr>
            <a:lvl6pPr marL="2514600" indent="-228600" defTabSz="995363" eaLnBrk="0" fontAlgn="base" hangingPunct="0">
              <a:spcBef>
                <a:spcPct val="0"/>
              </a:spcBef>
              <a:spcAft>
                <a:spcPct val="0"/>
              </a:spcAft>
              <a:defRPr>
                <a:solidFill>
                  <a:schemeClr val="tx1"/>
                </a:solidFill>
                <a:latin typeface="Arial" panose="020B0604020202020204" pitchFamily="34" charset="0"/>
              </a:defRPr>
            </a:lvl6pPr>
            <a:lvl7pPr marL="2971800" indent="-228600" defTabSz="995363" eaLnBrk="0" fontAlgn="base" hangingPunct="0">
              <a:spcBef>
                <a:spcPct val="0"/>
              </a:spcBef>
              <a:spcAft>
                <a:spcPct val="0"/>
              </a:spcAft>
              <a:defRPr>
                <a:solidFill>
                  <a:schemeClr val="tx1"/>
                </a:solidFill>
                <a:latin typeface="Arial" panose="020B0604020202020204" pitchFamily="34" charset="0"/>
              </a:defRPr>
            </a:lvl7pPr>
            <a:lvl8pPr marL="3429000" indent="-228600" defTabSz="995363" eaLnBrk="0" fontAlgn="base" hangingPunct="0">
              <a:spcBef>
                <a:spcPct val="0"/>
              </a:spcBef>
              <a:spcAft>
                <a:spcPct val="0"/>
              </a:spcAft>
              <a:defRPr>
                <a:solidFill>
                  <a:schemeClr val="tx1"/>
                </a:solidFill>
                <a:latin typeface="Arial" panose="020B0604020202020204" pitchFamily="34" charset="0"/>
              </a:defRPr>
            </a:lvl8pPr>
            <a:lvl9pPr marL="3886200" indent="-228600" defTabSz="9953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95363" rtl="0" eaLnBrk="1" fontAlgn="base" latinLnBrk="0" hangingPunct="1">
              <a:lnSpc>
                <a:spcPct val="100000"/>
              </a:lnSpc>
              <a:spcBef>
                <a:spcPct val="0"/>
              </a:spcBef>
              <a:spcAft>
                <a:spcPct val="0"/>
              </a:spcAft>
              <a:buClrTx/>
              <a:buSzPct val="100000"/>
              <a:buFontTx/>
              <a:buNone/>
              <a:tabLst/>
              <a:defRPr/>
            </a:pPr>
            <a:r>
              <a:rPr kumimoji="0" lang="fr-FR"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rPr>
              <a:t>Descrizione</a:t>
            </a:r>
          </a:p>
        </p:txBody>
      </p:sp>
      <p:sp>
        <p:nvSpPr>
          <p:cNvPr id="13334" name="Rectangle 22">
            <a:extLst>
              <a:ext uri="{FF2B5EF4-FFF2-40B4-BE49-F238E27FC236}">
                <a16:creationId xmlns:a16="http://schemas.microsoft.com/office/drawing/2014/main" id="{C8DDD299-C83A-402D-ABC6-22A24CEB1E52}"/>
              </a:ext>
            </a:extLst>
          </p:cNvPr>
          <p:cNvSpPr>
            <a:spLocks noChangeArrowheads="1"/>
          </p:cNvSpPr>
          <p:nvPr/>
        </p:nvSpPr>
        <p:spPr bwMode="auto">
          <a:xfrm>
            <a:off x="4861620" y="1916832"/>
            <a:ext cx="3967163" cy="1439863"/>
          </a:xfrm>
          <a:prstGeom prst="rect">
            <a:avLst/>
          </a:prstGeom>
          <a:noFill/>
          <a:ln w="9525">
            <a:solidFill>
              <a:srgbClr val="DCDDE8"/>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it-IT"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67" name="Rectangle 23">
            <a:extLst>
              <a:ext uri="{FF2B5EF4-FFF2-40B4-BE49-F238E27FC236}">
                <a16:creationId xmlns:a16="http://schemas.microsoft.com/office/drawing/2014/main" id="{9A0336EE-F41A-40C1-95DB-3BB6FCB706EA}"/>
              </a:ext>
            </a:extLst>
          </p:cNvPr>
          <p:cNvSpPr>
            <a:spLocks noChangeArrowheads="1"/>
          </p:cNvSpPr>
          <p:nvPr/>
        </p:nvSpPr>
        <p:spPr bwMode="auto">
          <a:xfrm>
            <a:off x="4861620" y="2204170"/>
            <a:ext cx="3889375" cy="987425"/>
          </a:xfrm>
          <a:prstGeom prst="rect">
            <a:avLst/>
          </a:prstGeom>
          <a:noFill/>
          <a:ln w="9525">
            <a:noFill/>
            <a:miter lim="800000"/>
            <a:headEnd/>
            <a:tailEnd/>
          </a:ln>
          <a:effectLst/>
        </p:spPr>
        <p:txBody>
          <a:bodyPr>
            <a:spAutoFit/>
          </a:bodyPr>
          <a:lstStyle/>
          <a:p>
            <a:pPr marL="180975" marR="0" lvl="0" indent="-180975" algn="l" defTabSz="995363" rtl="0" eaLnBrk="1" fontAlgn="base" latinLnBrk="0" hangingPunct="1">
              <a:lnSpc>
                <a:spcPct val="100000"/>
              </a:lnSpc>
              <a:spcBef>
                <a:spcPct val="0"/>
              </a:spcBef>
              <a:spcAft>
                <a:spcPct val="0"/>
              </a:spcAft>
              <a:buClrTx/>
              <a:buSzPct val="55000"/>
              <a:buFontTx/>
              <a:buBlip>
                <a:blip r:embed="rId4"/>
              </a:buBlip>
              <a:tabLst/>
              <a:defRPr/>
            </a:pP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Maggiore</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protezione</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della</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finitura</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dei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colli</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durante</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il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processo</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di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soffiaggio</a:t>
            </a:r>
            <a:endPar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endParaRPr>
          </a:p>
          <a:p>
            <a:pPr marL="180975" marR="0" lvl="0" indent="-180975" algn="l" defTabSz="995363" rtl="0" eaLnBrk="1" fontAlgn="base" latinLnBrk="0" hangingPunct="1">
              <a:lnSpc>
                <a:spcPct val="100000"/>
              </a:lnSpc>
              <a:spcBef>
                <a:spcPct val="0"/>
              </a:spcBef>
              <a:spcAft>
                <a:spcPct val="0"/>
              </a:spcAft>
              <a:buClrTx/>
              <a:buSzPct val="55000"/>
              <a:buFontTx/>
              <a:buBlip>
                <a:blip r:embed="rId4"/>
              </a:buBlip>
              <a:tabLst/>
              <a:defRPr/>
            </a:pP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Nessuna</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modifica</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dello</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schema</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elettrico</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o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del</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software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del</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PLC</a:t>
            </a:r>
          </a:p>
          <a:p>
            <a:pPr marL="180975" marR="0" lvl="0" indent="-180975" algn="l" defTabSz="995363" rtl="0" eaLnBrk="1" fontAlgn="base" latinLnBrk="0" hangingPunct="1">
              <a:lnSpc>
                <a:spcPct val="100000"/>
              </a:lnSpc>
              <a:spcBef>
                <a:spcPct val="0"/>
              </a:spcBef>
              <a:spcAft>
                <a:spcPct val="0"/>
              </a:spcAft>
              <a:buClrTx/>
              <a:buSzPct val="55000"/>
              <a:buFontTx/>
              <a:buBlip>
                <a:blip r:embed="rId4"/>
              </a:buBlip>
              <a:tabLst/>
              <a:defRPr/>
            </a:pP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Nessuna</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modifica</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meccanica</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di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rilievo</a:t>
            </a:r>
            <a:endPar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endParaRPr>
          </a:p>
          <a:p>
            <a:pPr marL="180975" marR="0" lvl="0" indent="-180975" algn="l" defTabSz="995363" rtl="0" eaLnBrk="1" fontAlgn="base" latinLnBrk="0" hangingPunct="1">
              <a:lnSpc>
                <a:spcPct val="100000"/>
              </a:lnSpc>
              <a:spcBef>
                <a:spcPct val="0"/>
              </a:spcBef>
              <a:spcAft>
                <a:spcPct val="0"/>
              </a:spcAft>
              <a:buClrTx/>
              <a:buSzPct val="55000"/>
              <a:buFontTx/>
              <a:buBlip>
                <a:blip r:embed="rId4"/>
              </a:buBlip>
              <a:tabLst/>
              <a:defRPr/>
            </a:pP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Ogni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blocco</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dell'ugello</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viene</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assemblato</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nel</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nostro</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stabilimento</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allo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scopo</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di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ridurre</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il tempo di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fermo</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della</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 </a:t>
            </a:r>
            <a:r>
              <a:rPr kumimoji="0" lang="fr-FR" sz="970" b="0" i="0" u="none" strike="noStrike" kern="1200" cap="none" spc="0" normalizeH="0" baseline="0" noProof="0" dirty="0" err="1">
                <a:ln>
                  <a:noFill/>
                </a:ln>
                <a:solidFill>
                  <a:srgbClr val="000000"/>
                </a:solidFill>
                <a:effectLst/>
                <a:uLnTx/>
                <a:uFillTx/>
                <a:latin typeface="Arial" charset="0"/>
                <a:ea typeface="+mn-ea"/>
                <a:cs typeface="+mn-cs"/>
                <a:sym typeface="Arial" charset="0"/>
              </a:rPr>
              <a:t>macchina</a:t>
            </a:r>
            <a:r>
              <a:rPr kumimoji="0" lang="fr-FR" sz="970" b="0" i="0" u="none" strike="noStrike" kern="1200" cap="none" spc="0" normalizeH="0" baseline="0" noProof="0" dirty="0">
                <a:ln>
                  <a:noFill/>
                </a:ln>
                <a:solidFill>
                  <a:srgbClr val="000000"/>
                </a:solidFill>
                <a:effectLst/>
                <a:uLnTx/>
                <a:uFillTx/>
                <a:latin typeface="Arial" charset="0"/>
                <a:ea typeface="+mn-ea"/>
                <a:cs typeface="+mn-cs"/>
                <a:sym typeface="Arial" charset="0"/>
              </a:rPr>
              <a:t>.</a:t>
            </a:r>
          </a:p>
        </p:txBody>
      </p:sp>
      <p:sp>
        <p:nvSpPr>
          <p:cNvPr id="13336" name="Text Box 24">
            <a:extLst>
              <a:ext uri="{FF2B5EF4-FFF2-40B4-BE49-F238E27FC236}">
                <a16:creationId xmlns:a16="http://schemas.microsoft.com/office/drawing/2014/main" id="{183293A1-1873-494B-A68D-0EAB0C2ACF2C}"/>
              </a:ext>
            </a:extLst>
          </p:cNvPr>
          <p:cNvSpPr txBox="1">
            <a:spLocks noChangeArrowheads="1"/>
          </p:cNvSpPr>
          <p:nvPr/>
        </p:nvSpPr>
        <p:spPr bwMode="auto">
          <a:xfrm>
            <a:off x="4853683" y="3499570"/>
            <a:ext cx="3967162" cy="274637"/>
          </a:xfrm>
          <a:prstGeom prst="rect">
            <a:avLst/>
          </a:prstGeom>
          <a:solidFill>
            <a:srgbClr val="EAEAEA"/>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995363" eaLnBrk="0" hangingPunct="0">
              <a:defRPr>
                <a:solidFill>
                  <a:schemeClr val="tx1"/>
                </a:solidFill>
                <a:latin typeface="Arial" panose="020B0604020202020204" pitchFamily="34" charset="0"/>
              </a:defRPr>
            </a:lvl1pPr>
            <a:lvl2pPr marL="742950" indent="-285750" defTabSz="995363" eaLnBrk="0" hangingPunct="0">
              <a:defRPr>
                <a:solidFill>
                  <a:schemeClr val="tx1"/>
                </a:solidFill>
                <a:latin typeface="Arial" panose="020B0604020202020204" pitchFamily="34" charset="0"/>
              </a:defRPr>
            </a:lvl2pPr>
            <a:lvl3pPr marL="1143000" indent="-228600" defTabSz="995363" eaLnBrk="0" hangingPunct="0">
              <a:defRPr>
                <a:solidFill>
                  <a:schemeClr val="tx1"/>
                </a:solidFill>
                <a:latin typeface="Arial" panose="020B0604020202020204" pitchFamily="34" charset="0"/>
              </a:defRPr>
            </a:lvl3pPr>
            <a:lvl4pPr marL="1600200" indent="-228600" defTabSz="995363" eaLnBrk="0" hangingPunct="0">
              <a:defRPr>
                <a:solidFill>
                  <a:schemeClr val="tx1"/>
                </a:solidFill>
                <a:latin typeface="Arial" panose="020B0604020202020204" pitchFamily="34" charset="0"/>
              </a:defRPr>
            </a:lvl4pPr>
            <a:lvl5pPr marL="2057400" indent="-228600" defTabSz="995363" eaLnBrk="0" hangingPunct="0">
              <a:defRPr>
                <a:solidFill>
                  <a:schemeClr val="tx1"/>
                </a:solidFill>
                <a:latin typeface="Arial" panose="020B0604020202020204" pitchFamily="34" charset="0"/>
              </a:defRPr>
            </a:lvl5pPr>
            <a:lvl6pPr marL="2514600" indent="-228600" defTabSz="995363" eaLnBrk="0" fontAlgn="base" hangingPunct="0">
              <a:spcBef>
                <a:spcPct val="0"/>
              </a:spcBef>
              <a:spcAft>
                <a:spcPct val="0"/>
              </a:spcAft>
              <a:defRPr>
                <a:solidFill>
                  <a:schemeClr val="tx1"/>
                </a:solidFill>
                <a:latin typeface="Arial" panose="020B0604020202020204" pitchFamily="34" charset="0"/>
              </a:defRPr>
            </a:lvl6pPr>
            <a:lvl7pPr marL="2971800" indent="-228600" defTabSz="995363" eaLnBrk="0" fontAlgn="base" hangingPunct="0">
              <a:spcBef>
                <a:spcPct val="0"/>
              </a:spcBef>
              <a:spcAft>
                <a:spcPct val="0"/>
              </a:spcAft>
              <a:defRPr>
                <a:solidFill>
                  <a:schemeClr val="tx1"/>
                </a:solidFill>
                <a:latin typeface="Arial" panose="020B0604020202020204" pitchFamily="34" charset="0"/>
              </a:defRPr>
            </a:lvl7pPr>
            <a:lvl8pPr marL="3429000" indent="-228600" defTabSz="995363" eaLnBrk="0" fontAlgn="base" hangingPunct="0">
              <a:spcBef>
                <a:spcPct val="0"/>
              </a:spcBef>
              <a:spcAft>
                <a:spcPct val="0"/>
              </a:spcAft>
              <a:defRPr>
                <a:solidFill>
                  <a:schemeClr val="tx1"/>
                </a:solidFill>
                <a:latin typeface="Arial" panose="020B0604020202020204" pitchFamily="34" charset="0"/>
              </a:defRPr>
            </a:lvl8pPr>
            <a:lvl9pPr marL="3886200" indent="-228600" defTabSz="995363"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95363" rtl="0" eaLnBrk="1" fontAlgn="base" latinLnBrk="0" hangingPunct="1">
              <a:lnSpc>
                <a:spcPct val="100000"/>
              </a:lnSpc>
              <a:spcBef>
                <a:spcPct val="0"/>
              </a:spcBef>
              <a:spcAft>
                <a:spcPct val="0"/>
              </a:spcAft>
              <a:buClrTx/>
              <a:buSzPct val="100000"/>
              <a:buFontTx/>
              <a:buNone/>
              <a:tabLst/>
              <a:defRPr/>
            </a:pPr>
            <a:r>
              <a:rPr kumimoji="0" lang="fr-FR" altLang="en-US" sz="1200" b="1" i="0" u="none" strike="noStrike" kern="1200" cap="none" spc="0" normalizeH="0" baseline="0" noProof="0">
                <a:ln>
                  <a:noFill/>
                </a:ln>
                <a:solidFill>
                  <a:srgbClr val="000000"/>
                </a:solidFill>
                <a:effectLst/>
                <a:uLnTx/>
                <a:uFillTx/>
                <a:latin typeface="Arial" panose="020B0604020202020204" pitchFamily="34" charset="0"/>
                <a:ea typeface="+mn-ea"/>
                <a:cs typeface="+mn-cs"/>
                <a:sym typeface="Arial" panose="020B0604020202020204" pitchFamily="34" charset="0"/>
              </a:rPr>
              <a:t>Vantaggi</a:t>
            </a:r>
          </a:p>
        </p:txBody>
      </p:sp>
    </p:spTree>
    <p:extLst>
      <p:ext uri="{BB962C8B-B14F-4D97-AF65-F5344CB8AC3E}">
        <p14:creationId xmlns:p14="http://schemas.microsoft.com/office/powerpoint/2010/main" val="39532443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10.xml.rels><?xml version="1.0" encoding="UTF-8" standalone="yes"?>
<Relationships xmlns="http://schemas.openxmlformats.org/package/2006/relationships"><Relationship Id="rId1" Type="http://schemas.openxmlformats.org/officeDocument/2006/relationships/image" Target="../media/image1.jpeg"/></Relationships>
</file>

<file path=ppt/theme/_rels/theme11.xml.rels><?xml version="1.0" encoding="UTF-8" standalone="yes"?>
<Relationships xmlns="http://schemas.openxmlformats.org/package/2006/relationships"><Relationship Id="rId1" Type="http://schemas.openxmlformats.org/officeDocument/2006/relationships/image" Target="../media/image1.jpeg"/></Relationships>
</file>

<file path=ppt/theme/_rels/theme12.xml.rels><?xml version="1.0" encoding="UTF-8" standalone="yes"?>
<Relationships xmlns="http://schemas.openxmlformats.org/package/2006/relationships"><Relationship Id="rId1" Type="http://schemas.openxmlformats.org/officeDocument/2006/relationships/image" Target="../media/image1.jpeg"/></Relationships>
</file>

<file path=ppt/theme/_rels/theme13.xml.rels><?xml version="1.0" encoding="UTF-8" standalone="yes"?>
<Relationships xmlns="http://schemas.openxmlformats.org/package/2006/relationships"><Relationship Id="rId1" Type="http://schemas.openxmlformats.org/officeDocument/2006/relationships/image" Target="../media/image1.jpeg"/></Relationships>
</file>

<file path=ppt/theme/_rels/theme14.xml.rels><?xml version="1.0" encoding="UTF-8" standalone="yes"?>
<Relationships xmlns="http://schemas.openxmlformats.org/package/2006/relationships"><Relationship Id="rId1" Type="http://schemas.openxmlformats.org/officeDocument/2006/relationships/image" Target="../media/image1.jpeg"/></Relationships>
</file>

<file path=ppt/theme/_rels/theme15.xml.rels><?xml version="1.0" encoding="UTF-8" standalone="yes"?>
<Relationships xmlns="http://schemas.openxmlformats.org/package/2006/relationships"><Relationship Id="rId1" Type="http://schemas.openxmlformats.org/officeDocument/2006/relationships/image" Target="../media/image1.jpeg"/></Relationships>
</file>

<file path=ppt/theme/_rels/theme16.xml.rels><?xml version="1.0" encoding="UTF-8" standalone="yes"?>
<Relationships xmlns="http://schemas.openxmlformats.org/package/2006/relationships"><Relationship Id="rId1" Type="http://schemas.openxmlformats.org/officeDocument/2006/relationships/image" Target="../media/image1.jpeg"/></Relationships>
</file>

<file path=ppt/theme/_rels/theme17.xml.rels><?xml version="1.0" encoding="UTF-8" standalone="yes"?>
<Relationships xmlns="http://schemas.openxmlformats.org/package/2006/relationships"><Relationship Id="rId1" Type="http://schemas.openxmlformats.org/officeDocument/2006/relationships/image" Target="../media/image1.jpeg"/></Relationships>
</file>

<file path=ppt/theme/_rels/theme18.xml.rels><?xml version="1.0" encoding="UTF-8" standalone="yes"?>
<Relationships xmlns="http://schemas.openxmlformats.org/package/2006/relationships"><Relationship Id="rId1" Type="http://schemas.openxmlformats.org/officeDocument/2006/relationships/image" Target="../media/image1.jpeg"/></Relationships>
</file>

<file path=ppt/theme/_rels/theme19.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20.xml.rels><?xml version="1.0" encoding="UTF-8" standalone="yes"?>
<Relationships xmlns="http://schemas.openxmlformats.org/package/2006/relationships"><Relationship Id="rId1" Type="http://schemas.openxmlformats.org/officeDocument/2006/relationships/image" Target="../media/image1.jpeg"/></Relationships>
</file>

<file path=ppt/theme/_rels/theme21.xml.rels><?xml version="1.0" encoding="UTF-8" standalone="yes"?>
<Relationships xmlns="http://schemas.openxmlformats.org/package/2006/relationships"><Relationship Id="rId1" Type="http://schemas.openxmlformats.org/officeDocument/2006/relationships/image" Target="../media/image1.jpeg"/></Relationships>
</file>

<file path=ppt/theme/_rels/theme22.xml.rels><?xml version="1.0" encoding="UTF-8" standalone="yes"?>
<Relationships xmlns="http://schemas.openxmlformats.org/package/2006/relationships"><Relationship Id="rId1" Type="http://schemas.openxmlformats.org/officeDocument/2006/relationships/image" Target="../media/image1.jpeg"/></Relationships>
</file>

<file path=ppt/theme/_rels/theme23.xml.rels><?xml version="1.0" encoding="UTF-8" standalone="yes"?>
<Relationships xmlns="http://schemas.openxmlformats.org/package/2006/relationships"><Relationship Id="rId1" Type="http://schemas.openxmlformats.org/officeDocument/2006/relationships/image" Target="../media/image1.jpeg"/></Relationships>
</file>

<file path=ppt/theme/_rels/theme24.xml.rels><?xml version="1.0" encoding="UTF-8" standalone="yes"?>
<Relationships xmlns="http://schemas.openxmlformats.org/package/2006/relationships"><Relationship Id="rId1" Type="http://schemas.openxmlformats.org/officeDocument/2006/relationships/image" Target="../media/image1.jpeg"/></Relationships>
</file>

<file path=ppt/theme/_rels/theme25.xml.rels><?xml version="1.0" encoding="UTF-8" standalone="yes"?>
<Relationships xmlns="http://schemas.openxmlformats.org/package/2006/relationships"><Relationship Id="rId1" Type="http://schemas.openxmlformats.org/officeDocument/2006/relationships/image" Target="../media/image1.jpeg"/></Relationships>
</file>

<file path=ppt/theme/_rels/theme26.xml.rels><?xml version="1.0" encoding="UTF-8" standalone="yes"?>
<Relationships xmlns="http://schemas.openxmlformats.org/package/2006/relationships"><Relationship Id="rId1" Type="http://schemas.openxmlformats.org/officeDocument/2006/relationships/image" Target="../media/image1.jpeg"/></Relationships>
</file>

<file path=ppt/theme/_rels/theme27.xml.rels><?xml version="1.0" encoding="UTF-8" standalone="yes"?>
<Relationships xmlns="http://schemas.openxmlformats.org/package/2006/relationships"><Relationship Id="rId1" Type="http://schemas.openxmlformats.org/officeDocument/2006/relationships/image" Target="../media/image1.jpeg"/></Relationships>
</file>

<file path=ppt/theme/_rels/theme28.xml.rels><?xml version="1.0" encoding="UTF-8" standalone="yes"?>
<Relationships xmlns="http://schemas.openxmlformats.org/package/2006/relationships"><Relationship Id="rId1" Type="http://schemas.openxmlformats.org/officeDocument/2006/relationships/image" Target="../media/image1.jpeg"/></Relationships>
</file>

<file path=ppt/theme/_rels/theme29.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30.xml.rels><?xml version="1.0" encoding="UTF-8" standalone="yes"?>
<Relationships xmlns="http://schemas.openxmlformats.org/package/2006/relationships"><Relationship Id="rId1" Type="http://schemas.openxmlformats.org/officeDocument/2006/relationships/image" Target="../media/image1.jpeg"/></Relationships>
</file>

<file path=ppt/theme/_rels/theme31.xml.rels><?xml version="1.0" encoding="UTF-8" standalone="yes"?>
<Relationships xmlns="http://schemas.openxmlformats.org/package/2006/relationships"><Relationship Id="rId1" Type="http://schemas.openxmlformats.org/officeDocument/2006/relationships/image" Target="../media/image1.jpeg"/></Relationships>
</file>

<file path=ppt/theme/_rels/theme32.xml.rels><?xml version="1.0" encoding="UTF-8" standalone="yes"?>
<Relationships xmlns="http://schemas.openxmlformats.org/package/2006/relationships"><Relationship Id="rId1" Type="http://schemas.openxmlformats.org/officeDocument/2006/relationships/image" Target="../media/image1.jpeg"/></Relationships>
</file>

<file path=ppt/theme/_rels/theme33.xml.rels><?xml version="1.0" encoding="UTF-8" standalone="yes"?>
<Relationships xmlns="http://schemas.openxmlformats.org/package/2006/relationships"><Relationship Id="rId1" Type="http://schemas.openxmlformats.org/officeDocument/2006/relationships/image" Target="../media/image1.jpeg"/></Relationships>
</file>

<file path=ppt/theme/_rels/theme34.xml.rels><?xml version="1.0" encoding="UTF-8" standalone="yes"?>
<Relationships xmlns="http://schemas.openxmlformats.org/package/2006/relationships"><Relationship Id="rId1" Type="http://schemas.openxmlformats.org/officeDocument/2006/relationships/image" Target="../media/image1.jpeg"/></Relationships>
</file>

<file path=ppt/theme/_rels/theme35.xml.rels><?xml version="1.0" encoding="UTF-8" standalone="yes"?>
<Relationships xmlns="http://schemas.openxmlformats.org/package/2006/relationships"><Relationship Id="rId1" Type="http://schemas.openxmlformats.org/officeDocument/2006/relationships/image" Target="../media/image1.jpeg"/></Relationships>
</file>

<file path=ppt/theme/_rels/theme36.xml.rels><?xml version="1.0" encoding="UTF-8" standalone="yes"?>
<Relationships xmlns="http://schemas.openxmlformats.org/package/2006/relationships"><Relationship Id="rId1" Type="http://schemas.openxmlformats.org/officeDocument/2006/relationships/image" Target="../media/image1.jpeg"/></Relationships>
</file>

<file path=ppt/theme/_rels/theme37.xml.rels><?xml version="1.0" encoding="UTF-8" standalone="yes"?>
<Relationships xmlns="http://schemas.openxmlformats.org/package/2006/relationships"><Relationship Id="rId1" Type="http://schemas.openxmlformats.org/officeDocument/2006/relationships/image" Target="../media/image1.jpeg"/></Relationships>
</file>

<file path=ppt/theme/_rels/theme38.xml.rels><?xml version="1.0" encoding="UTF-8" standalone="yes"?>
<Relationships xmlns="http://schemas.openxmlformats.org/package/2006/relationships"><Relationship Id="rId1" Type="http://schemas.openxmlformats.org/officeDocument/2006/relationships/image" Target="../media/image1.jpeg"/></Relationships>
</file>

<file path=ppt/theme/_rels/theme39.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40.xml.rels><?xml version="1.0" encoding="UTF-8" standalone="yes"?>
<Relationships xmlns="http://schemas.openxmlformats.org/package/2006/relationships"><Relationship Id="rId1" Type="http://schemas.openxmlformats.org/officeDocument/2006/relationships/image" Target="../media/image1.jpeg"/></Relationships>
</file>

<file path=ppt/theme/_rels/theme42.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_rels/theme6.xml.rels><?xml version="1.0" encoding="UTF-8" standalone="yes"?>
<Relationships xmlns="http://schemas.openxmlformats.org/package/2006/relationships"><Relationship Id="rId1" Type="http://schemas.openxmlformats.org/officeDocument/2006/relationships/image" Target="../media/image1.jpeg"/></Relationships>
</file>

<file path=ppt/theme/_rels/theme7.xml.rels><?xml version="1.0" encoding="UTF-8" standalone="yes"?>
<Relationships xmlns="http://schemas.openxmlformats.org/package/2006/relationships"><Relationship Id="rId1" Type="http://schemas.openxmlformats.org/officeDocument/2006/relationships/image" Target="../media/image1.jpeg"/></Relationships>
</file>

<file path=ppt/theme/_rels/theme8.xml.rels><?xml version="1.0" encoding="UTF-8" standalone="yes"?>
<Relationships xmlns="http://schemas.openxmlformats.org/package/2006/relationships"><Relationship Id="rId1" Type="http://schemas.openxmlformats.org/officeDocument/2006/relationships/image" Target="../media/image1.jpeg"/></Relationships>
</file>

<file path=ppt/theme/_rels/theme9.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0.xml><?xml version="1.0" encoding="utf-8"?>
<a:theme xmlns:a="http://schemas.openxmlformats.org/drawingml/2006/main" name="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1.xml><?xml version="1.0" encoding="utf-8"?>
<a:theme xmlns:a="http://schemas.openxmlformats.org/drawingml/2006/main" name="1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2.xml><?xml version="1.0" encoding="utf-8"?>
<a:theme xmlns:a="http://schemas.openxmlformats.org/drawingml/2006/main" name="1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3.xml><?xml version="1.0" encoding="utf-8"?>
<a:theme xmlns:a="http://schemas.openxmlformats.org/drawingml/2006/main" name="1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4.xml><?xml version="1.0" encoding="utf-8"?>
<a:theme xmlns:a="http://schemas.openxmlformats.org/drawingml/2006/main" name="1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5.xml><?xml version="1.0" encoding="utf-8"?>
<a:theme xmlns:a="http://schemas.openxmlformats.org/drawingml/2006/main" name="1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6.xml><?xml version="1.0" encoding="utf-8"?>
<a:theme xmlns:a="http://schemas.openxmlformats.org/drawingml/2006/main" name="1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7.xml><?xml version="1.0" encoding="utf-8"?>
<a:theme xmlns:a="http://schemas.openxmlformats.org/drawingml/2006/main" name="1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8.xml><?xml version="1.0" encoding="utf-8"?>
<a:theme xmlns:a="http://schemas.openxmlformats.org/drawingml/2006/main" name="1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19.xml><?xml version="1.0" encoding="utf-8"?>
<a:theme xmlns:a="http://schemas.openxmlformats.org/drawingml/2006/main" name="1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xml><?xml version="1.0" encoding="utf-8"?>
<a:theme xmlns:a="http://schemas.openxmlformats.org/drawingml/2006/main" name="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0.xml><?xml version="1.0" encoding="utf-8"?>
<a:theme xmlns:a="http://schemas.openxmlformats.org/drawingml/2006/main" name="1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1.xml><?xml version="1.0" encoding="utf-8"?>
<a:theme xmlns:a="http://schemas.openxmlformats.org/drawingml/2006/main" name="2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2.xml><?xml version="1.0" encoding="utf-8"?>
<a:theme xmlns:a="http://schemas.openxmlformats.org/drawingml/2006/main" name="2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3.xml><?xml version="1.0" encoding="utf-8"?>
<a:theme xmlns:a="http://schemas.openxmlformats.org/drawingml/2006/main" name="2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4.xml><?xml version="1.0" encoding="utf-8"?>
<a:theme xmlns:a="http://schemas.openxmlformats.org/drawingml/2006/main" name="2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5.xml><?xml version="1.0" encoding="utf-8"?>
<a:theme xmlns:a="http://schemas.openxmlformats.org/drawingml/2006/main" name="2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6.xml><?xml version="1.0" encoding="utf-8"?>
<a:theme xmlns:a="http://schemas.openxmlformats.org/drawingml/2006/main" name="2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7.xml><?xml version="1.0" encoding="utf-8"?>
<a:theme xmlns:a="http://schemas.openxmlformats.org/drawingml/2006/main" name="2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8.xml><?xml version="1.0" encoding="utf-8"?>
<a:theme xmlns:a="http://schemas.openxmlformats.org/drawingml/2006/main" name="2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29.xml><?xml version="1.0" encoding="utf-8"?>
<a:theme xmlns:a="http://schemas.openxmlformats.org/drawingml/2006/main" name="2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xml><?xml version="1.0" encoding="utf-8"?>
<a:theme xmlns:a="http://schemas.openxmlformats.org/drawingml/2006/main" name="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0.xml><?xml version="1.0" encoding="utf-8"?>
<a:theme xmlns:a="http://schemas.openxmlformats.org/drawingml/2006/main" name="2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1.xml><?xml version="1.0" encoding="utf-8"?>
<a:theme xmlns:a="http://schemas.openxmlformats.org/drawingml/2006/main" name="30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2.xml><?xml version="1.0" encoding="utf-8"?>
<a:theme xmlns:a="http://schemas.openxmlformats.org/drawingml/2006/main" name="31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3.xml><?xml version="1.0" encoding="utf-8"?>
<a:theme xmlns:a="http://schemas.openxmlformats.org/drawingml/2006/main" name="32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4.xml><?xml version="1.0" encoding="utf-8"?>
<a:theme xmlns:a="http://schemas.openxmlformats.org/drawingml/2006/main" name="3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5.xml><?xml version="1.0" encoding="utf-8"?>
<a:theme xmlns:a="http://schemas.openxmlformats.org/drawingml/2006/main" name="3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6.xml><?xml version="1.0" encoding="utf-8"?>
<a:theme xmlns:a="http://schemas.openxmlformats.org/drawingml/2006/main" name="3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7.xml><?xml version="1.0" encoding="utf-8"?>
<a:theme xmlns:a="http://schemas.openxmlformats.org/drawingml/2006/main" name="3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8.xml><?xml version="1.0" encoding="utf-8"?>
<a:theme xmlns:a="http://schemas.openxmlformats.org/drawingml/2006/main" name="3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39.xml><?xml version="1.0" encoding="utf-8"?>
<a:theme xmlns:a="http://schemas.openxmlformats.org/drawingml/2006/main" name="3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xml><?xml version="1.0" encoding="utf-8"?>
<a:theme xmlns:a="http://schemas.openxmlformats.org/drawingml/2006/main" name="3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0.xml><?xml version="1.0" encoding="utf-8"?>
<a:theme xmlns:a="http://schemas.openxmlformats.org/drawingml/2006/main" name="39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1.xml><?xml version="1.0" encoding="utf-8"?>
<a:theme xmlns:a="http://schemas.openxmlformats.org/drawingml/2006/main" name="New_PowerPoint Template_V1_0">
  <a:themeElements>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fontScheme name="New_PowerPoint Template_V1_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New_PowerPoint Template_V1_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ew_PowerPoint Template_V1_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ew_PowerPoint Template_V1_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ew_PowerPoint Template_V1_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ew_PowerPoint Template_V1_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ew_PowerPoint Template_V1_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ew_PowerPoint Template_V1_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ew_PowerPoint Template_V1_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ew_PowerPoint Template_V1_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ew_PowerPoint Template_V1_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ew_PowerPoint Template_V1_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ew_PowerPoint Template_V1_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New_PowerPoint Template_V1_0 13">
        <a:dk1>
          <a:srgbClr val="000000"/>
        </a:dk1>
        <a:lt1>
          <a:srgbClr val="FFFFFF"/>
        </a:lt1>
        <a:dk2>
          <a:srgbClr val="337D7D"/>
        </a:dk2>
        <a:lt2>
          <a:srgbClr val="3399FF"/>
        </a:lt2>
        <a:accent1>
          <a:srgbClr val="99B9CC"/>
        </a:accent1>
        <a:accent2>
          <a:srgbClr val="FFCC00"/>
        </a:accent2>
        <a:accent3>
          <a:srgbClr val="FFFFFF"/>
        </a:accent3>
        <a:accent4>
          <a:srgbClr val="000000"/>
        </a:accent4>
        <a:accent5>
          <a:srgbClr val="CAD9E2"/>
        </a:accent5>
        <a:accent6>
          <a:srgbClr val="E7B900"/>
        </a:accent6>
        <a:hlink>
          <a:srgbClr val="66CCFF"/>
        </a:hlink>
        <a:folHlink>
          <a:srgbClr val="E64B00"/>
        </a:folHlink>
      </a:clrScheme>
      <a:clrMap bg1="lt1" tx1="dk1" bg2="lt2" tx2="dk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Sidel-PPT-Template2014">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lgn="ct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43.xml><?xml version="1.0" encoding="utf-8"?>
<a:theme xmlns:a="http://schemas.openxmlformats.org/drawingml/2006/main" name="LIOMT">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AD3800"/>
      </a:accent6>
      <a:hlink>
        <a:srgbClr val="669900"/>
      </a:hlink>
      <a:folHlink>
        <a:srgbClr val="E64B00"/>
      </a:folHlink>
    </a:clrScheme>
    <a:fontScheme name="Sidel_font">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spPr>
      <a:bodyPr rot="0" spcFirstLastPara="0" vertOverflow="overflow" horzOverflow="overflow" vert="horz" wrap="square" lIns="108000" tIns="72000" rIns="108000" bIns="72000" numCol="1" spcCol="0" rtlCol="0" fromWordArt="0" anchor="ctr" anchorCtr="0" forceAA="0" compatLnSpc="1">
        <a:prstTxWarp prst="textNoShape">
          <a:avLst/>
        </a:prstTxWarp>
        <a:noAutofit/>
      </a:bodyPr>
      <a:lstStyle>
        <a:defPP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2000" dirty="0" err="1" smtClean="0"/>
        </a:defPPr>
      </a:lstStyle>
    </a:txDef>
  </a:objectDefaults>
  <a:extraClrSchemeLst/>
  <a:extLst>
    <a:ext uri="{05A4C25C-085E-4340-85A3-A5531E510DB2}">
      <thm15:themeFamily xmlns:thm15="http://schemas.microsoft.com/office/thememl/2012/main" name="EN-modele-new.potx" id="{63F86F24-1EED-41D3-90E6-59487835C019}" vid="{E4DD9F58-C7BE-4ED2-AAEB-88540AD62E8F}"/>
    </a:ext>
  </a:extLst>
</a:theme>
</file>

<file path=ppt/theme/theme5.xml><?xml version="1.0" encoding="utf-8"?>
<a:theme xmlns:a="http://schemas.openxmlformats.org/drawingml/2006/main" name="4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6.xml><?xml version="1.0" encoding="utf-8"?>
<a:theme xmlns:a="http://schemas.openxmlformats.org/drawingml/2006/main" name="5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7.xml><?xml version="1.0" encoding="utf-8"?>
<a:theme xmlns:a="http://schemas.openxmlformats.org/drawingml/2006/main" name="6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8.xml><?xml version="1.0" encoding="utf-8"?>
<a:theme xmlns:a="http://schemas.openxmlformats.org/drawingml/2006/main" name="7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ppt/theme/theme9.xml><?xml version="1.0" encoding="utf-8"?>
<a:theme xmlns:a="http://schemas.openxmlformats.org/drawingml/2006/main" name="8_Sidel Template 2013">
  <a:themeElements>
    <a:clrScheme name="Sidel">
      <a:dk1>
        <a:srgbClr val="FFFFFF"/>
      </a:dk1>
      <a:lt1>
        <a:srgbClr val="000000"/>
      </a:lt1>
      <a:dk2>
        <a:srgbClr val="7F7F7F"/>
      </a:dk2>
      <a:lt2>
        <a:srgbClr val="003382"/>
      </a:lt2>
      <a:accent1>
        <a:srgbClr val="3399FF"/>
      </a:accent1>
      <a:accent2>
        <a:srgbClr val="FF9900"/>
      </a:accent2>
      <a:accent3>
        <a:srgbClr val="669900"/>
      </a:accent3>
      <a:accent4>
        <a:srgbClr val="E64B00"/>
      </a:accent4>
      <a:accent5>
        <a:srgbClr val="7F7F7F"/>
      </a:accent5>
      <a:accent6>
        <a:srgbClr val="FF0000"/>
      </a:accent6>
      <a:hlink>
        <a:srgbClr val="669900"/>
      </a:hlink>
      <a:folHlink>
        <a:srgbClr val="E64B00"/>
      </a:folHlink>
    </a:clrScheme>
    <a:fontScheme name="Sidel">
      <a:majorFont>
        <a:latin typeface="Arial"/>
        <a:ea typeface=""/>
        <a:cs typeface=""/>
      </a:majorFont>
      <a:minorFont>
        <a:latin typeface="Arial"/>
        <a:ea typeface=""/>
        <a:cs typeface=""/>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70000"/>
                <a:satMod val="350000"/>
              </a:schemeClr>
            </a:gs>
          </a:gsLst>
          <a:path path="circle">
            <a:fillToRect l="51000" t="-20000" r="200000" b="100000"/>
          </a:path>
        </a:gradFill>
        <a:blipFill>
          <a:blip xmlns:r="http://schemas.openxmlformats.org/officeDocument/2006/relationships" r:embed="rId1">
            <a:duotone>
              <a:schemeClr val="phClr">
                <a:shade val="25000"/>
                <a:satMod val="350000"/>
              </a:schemeClr>
              <a:schemeClr val="phClr">
                <a:tint val="83000"/>
                <a:satMod val="115000"/>
              </a:schemeClr>
            </a:duotone>
          </a:blip>
          <a:tile tx="0" ty="0" sx="120000" sy="120000" flip="xy" algn="t"/>
        </a:blipFill>
      </a:bgFillStyleLst>
    </a:fmtScheme>
  </a:themeElements>
  <a:objectDefaults>
    <a:spDef>
      <a:spPr>
        <a:solidFill>
          <a:schemeClr val="bg2"/>
        </a:solidFill>
        <a:ln>
          <a:noFill/>
        </a:ln>
      </a:spPr>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buClr>
            <a:schemeClr val="accent4"/>
          </a:buClr>
          <a:defRPr sz="14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214</Words>
  <Application>Microsoft Office PowerPoint</Application>
  <PresentationFormat>On-screen Show (4:3)</PresentationFormat>
  <Paragraphs>26</Paragraphs>
  <Slides>1</Slides>
  <Notes>0</Notes>
  <HiddenSlides>0</HiddenSlides>
  <MMClips>0</MMClips>
  <ScaleCrop>false</ScaleCrop>
  <HeadingPairs>
    <vt:vector size="8" baseType="variant">
      <vt:variant>
        <vt:lpstr>Fonts Used</vt:lpstr>
      </vt:variant>
      <vt:variant>
        <vt:i4>3</vt:i4>
      </vt:variant>
      <vt:variant>
        <vt:lpstr>Theme</vt:lpstr>
      </vt:variant>
      <vt:variant>
        <vt:i4>43</vt:i4>
      </vt:variant>
      <vt:variant>
        <vt:lpstr>Embedded OLE Servers</vt:lpstr>
      </vt:variant>
      <vt:variant>
        <vt:i4>1</vt:i4>
      </vt:variant>
      <vt:variant>
        <vt:lpstr>Slide Titles</vt:lpstr>
      </vt:variant>
      <vt:variant>
        <vt:i4>1</vt:i4>
      </vt:variant>
    </vt:vector>
  </HeadingPairs>
  <TitlesOfParts>
    <vt:vector size="48" baseType="lpstr">
      <vt:lpstr>FZZhunYuan-M02S</vt:lpstr>
      <vt:lpstr>Arial</vt:lpstr>
      <vt:lpstr>Wingdings</vt:lpstr>
      <vt:lpstr>Sidel Template 2013</vt:lpstr>
      <vt:lpstr>1_Sidel Template 2013</vt:lpstr>
      <vt:lpstr>2_Sidel Template 2013</vt:lpstr>
      <vt:lpstr>3_Sidel Template 2013</vt:lpstr>
      <vt:lpstr>4_Sidel Template 2013</vt:lpstr>
      <vt:lpstr>5_Sidel Template 2013</vt:lpstr>
      <vt:lpstr>6_Sidel Template 2013</vt:lpstr>
      <vt:lpstr>7_Sidel Template 2013</vt:lpstr>
      <vt:lpstr>8_Sidel Template 2013</vt:lpstr>
      <vt:lpstr>9_Sidel Template 2013</vt:lpstr>
      <vt:lpstr>10_Sidel Template 2013</vt:lpstr>
      <vt:lpstr>11_Sidel Template 2013</vt:lpstr>
      <vt:lpstr>12_Sidel Template 2013</vt:lpstr>
      <vt:lpstr>13_Sidel Template 2013</vt:lpstr>
      <vt:lpstr>14_Sidel Template 2013</vt:lpstr>
      <vt:lpstr>15_Sidel Template 2013</vt:lpstr>
      <vt:lpstr>16_Sidel Template 2013</vt:lpstr>
      <vt:lpstr>17_Sidel Template 2013</vt:lpstr>
      <vt:lpstr>18_Sidel Template 2013</vt:lpstr>
      <vt:lpstr>19_Sidel Template 2013</vt:lpstr>
      <vt:lpstr>20_Sidel Template 2013</vt:lpstr>
      <vt:lpstr>21_Sidel Template 2013</vt:lpstr>
      <vt:lpstr>22_Sidel Template 2013</vt:lpstr>
      <vt:lpstr>23_Sidel Template 2013</vt:lpstr>
      <vt:lpstr>24_Sidel Template 2013</vt:lpstr>
      <vt:lpstr>25_Sidel Template 2013</vt:lpstr>
      <vt:lpstr>26_Sidel Template 2013</vt:lpstr>
      <vt:lpstr>27_Sidel Template 2013</vt:lpstr>
      <vt:lpstr>28_Sidel Template 2013</vt:lpstr>
      <vt:lpstr>29_Sidel Template 2013</vt:lpstr>
      <vt:lpstr>30_Sidel Template 2013</vt:lpstr>
      <vt:lpstr>31_Sidel Template 2013</vt:lpstr>
      <vt:lpstr>32_Sidel Template 2013</vt:lpstr>
      <vt:lpstr>33_Sidel Template 2013</vt:lpstr>
      <vt:lpstr>34_Sidel Template 2013</vt:lpstr>
      <vt:lpstr>35_Sidel Template 2013</vt:lpstr>
      <vt:lpstr>36_Sidel Template 2013</vt:lpstr>
      <vt:lpstr>37_Sidel Template 2013</vt:lpstr>
      <vt:lpstr>38_Sidel Template 2013</vt:lpstr>
      <vt:lpstr>39_Sidel Template 2013</vt:lpstr>
      <vt:lpstr>New_PowerPoint Template_V1_0</vt:lpstr>
      <vt:lpstr>Sidel-PPT-Template2014</vt:lpstr>
      <vt:lpstr>LIOMT</vt:lpstr>
      <vt:lpstr>think-cell Folie</vt:lpstr>
      <vt:lpstr>898 – Cilindri dell'ugello Serie 2 sulla Serie 1</vt:lpstr>
    </vt:vector>
  </TitlesOfParts>
  <Company>Sidel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production performance</dc:title>
  <dc:creator>Gouriou, Lydie</dc:creator>
  <cp:lastModifiedBy>Sorega, Dan</cp:lastModifiedBy>
  <cp:revision>45</cp:revision>
  <dcterms:created xsi:type="dcterms:W3CDTF">2014-05-22T13:23:46Z</dcterms:created>
  <dcterms:modified xsi:type="dcterms:W3CDTF">2019-03-14T10:11:24Z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35bb0a3-90cf-41a8-939e-500b35438edf_Enabled">
    <vt:lpwstr>True</vt:lpwstr>
  </property>
  <property fmtid="{D5CDD505-2E9C-101B-9397-08002B2CF9AE}" pid="3" name="MSIP_Label_e35bb0a3-90cf-41a8-939e-500b35438edf_SiteId">
    <vt:lpwstr>2390cbd1-e663-4321-bc93-ba298637ce52</vt:lpwstr>
  </property>
  <property fmtid="{D5CDD505-2E9C-101B-9397-08002B2CF9AE}" pid="4" name="MSIP_Label_e35bb0a3-90cf-41a8-939e-500b35438edf_Ref">
    <vt:lpwstr>https://api.informationprotection.azure.com/api/2390cbd1-e663-4321-bc93-ba298637ce52</vt:lpwstr>
  </property>
  <property fmtid="{D5CDD505-2E9C-101B-9397-08002B2CF9AE}" pid="5" name="MSIP_Label_e35bb0a3-90cf-41a8-939e-500b35438edf_Owner">
    <vt:lpwstr>107200@sidel.com</vt:lpwstr>
  </property>
  <property fmtid="{D5CDD505-2E9C-101B-9397-08002B2CF9AE}" pid="6" name="MSIP_Label_e35bb0a3-90cf-41a8-939e-500b35438edf_SetDate">
    <vt:lpwstr>2018-08-02T11:08:29.9724089+02:00</vt:lpwstr>
  </property>
  <property fmtid="{D5CDD505-2E9C-101B-9397-08002B2CF9AE}" pid="7" name="MSIP_Label_e35bb0a3-90cf-41a8-939e-500b35438edf_Name">
    <vt:lpwstr>Sidel-Confidential</vt:lpwstr>
  </property>
  <property fmtid="{D5CDD505-2E9C-101B-9397-08002B2CF9AE}" pid="8" name="MSIP_Label_e35bb0a3-90cf-41a8-939e-500b35438edf_Application">
    <vt:lpwstr>Microsoft Azure Information Protection</vt:lpwstr>
  </property>
  <property fmtid="{D5CDD505-2E9C-101B-9397-08002B2CF9AE}" pid="9" name="MSIP_Label_e35bb0a3-90cf-41a8-939e-500b35438edf_Extended_MSFT_Method">
    <vt:lpwstr>Automatic</vt:lpwstr>
  </property>
  <property fmtid="{D5CDD505-2E9C-101B-9397-08002B2CF9AE}" pid="10" name="MSIP_Label_06263584-a2fa-494a-b6ac-a3eeadb86bd0_Enabled">
    <vt:lpwstr>True</vt:lpwstr>
  </property>
  <property fmtid="{D5CDD505-2E9C-101B-9397-08002B2CF9AE}" pid="11" name="MSIP_Label_06263584-a2fa-494a-b6ac-a3eeadb86bd0_SiteId">
    <vt:lpwstr>2390cbd1-e663-4321-bc93-ba298637ce52</vt:lpwstr>
  </property>
  <property fmtid="{D5CDD505-2E9C-101B-9397-08002B2CF9AE}" pid="12" name="MSIP_Label_06263584-a2fa-494a-b6ac-a3eeadb86bd0_Ref">
    <vt:lpwstr>https://api.informationprotection.azure.com/api/2390cbd1-e663-4321-bc93-ba298637ce52</vt:lpwstr>
  </property>
  <property fmtid="{D5CDD505-2E9C-101B-9397-08002B2CF9AE}" pid="13" name="MSIP_Label_06263584-a2fa-494a-b6ac-a3eeadb86bd0_Owner">
    <vt:lpwstr>107200@sidel.com</vt:lpwstr>
  </property>
  <property fmtid="{D5CDD505-2E9C-101B-9397-08002B2CF9AE}" pid="14" name="MSIP_Label_06263584-a2fa-494a-b6ac-a3eeadb86bd0_SetDate">
    <vt:lpwstr>2018-08-02T11:08:29.9724089+02:00</vt:lpwstr>
  </property>
  <property fmtid="{D5CDD505-2E9C-101B-9397-08002B2CF9AE}" pid="15" name="MSIP_Label_06263584-a2fa-494a-b6ac-a3eeadb86bd0_Name">
    <vt:lpwstr>Internal</vt:lpwstr>
  </property>
  <property fmtid="{D5CDD505-2E9C-101B-9397-08002B2CF9AE}" pid="16" name="MSIP_Label_06263584-a2fa-494a-b6ac-a3eeadb86bd0_Application">
    <vt:lpwstr>Microsoft Azure Information Protection</vt:lpwstr>
  </property>
  <property fmtid="{D5CDD505-2E9C-101B-9397-08002B2CF9AE}" pid="17" name="MSIP_Label_06263584-a2fa-494a-b6ac-a3eeadb86bd0_Extended_MSFT_Method">
    <vt:lpwstr>Automatic</vt:lpwstr>
  </property>
  <property fmtid="{D5CDD505-2E9C-101B-9397-08002B2CF9AE}" pid="18" name="MSIP_Label_06263584-a2fa-494a-b6ac-a3eeadb86bd0_Parent">
    <vt:lpwstr>e35bb0a3-90cf-41a8-939e-500b35438edf</vt:lpwstr>
  </property>
  <property fmtid="{D5CDD505-2E9C-101B-9397-08002B2CF9AE}" pid="19" name="Sensitivity">
    <vt:lpwstr>Sidel-Confidential Internal</vt:lpwstr>
  </property>
</Properties>
</file>