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Masters/slideMaster38.xml" ContentType="application/vnd.openxmlformats-officedocument.presentationml.slideMaster+xml"/>
  <Override PartName="/ppt/slideMasters/slideMaster39.xml" ContentType="application/vnd.openxmlformats-officedocument.presentationml.slideMaster+xml"/>
  <Override PartName="/ppt/slideMasters/slideMaster40.xml" ContentType="application/vnd.openxmlformats-officedocument.presentationml.slideMaster+xml"/>
  <Override PartName="/ppt/slideMasters/slideMaster41.xml" ContentType="application/vnd.openxmlformats-officedocument.presentationml.slideMaster+xml"/>
  <Override PartName="/ppt/slideMasters/slideMaster42.xml" ContentType="application/vnd.openxmlformats-officedocument.presentationml.slideMaster+xml"/>
  <Override PartName="/ppt/slideMasters/slideMaster43.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5.xml" ContentType="application/vnd.openxmlformats-officedocument.them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6.xml" ContentType="application/vnd.openxmlformats-officedocument.them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7.xml" ContentType="application/vnd.openxmlformats-officedocument.theme+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8.xml" ContentType="application/vnd.openxmlformats-officedocument.theme+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9.xml" ContentType="application/vnd.openxmlformats-officedocument.theme+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10.xml" ContentType="application/vnd.openxmlformats-officedocument.theme+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11.xml" ContentType="application/vnd.openxmlformats-officedocument.theme+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12.xml" ContentType="application/vnd.openxmlformats-officedocument.theme+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13.xml" ContentType="application/vnd.openxmlformats-officedocument.theme+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14.xml" ContentType="application/vnd.openxmlformats-officedocument.theme+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theme/theme15.xml" ContentType="application/vnd.openxmlformats-officedocument.theme+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theme/theme16.xml" ContentType="application/vnd.openxmlformats-officedocument.theme+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theme/theme17.xml" ContentType="application/vnd.openxmlformats-officedocument.theme+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18.xml" ContentType="application/vnd.openxmlformats-officedocument.theme+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theme/theme19.xml" ContentType="application/vnd.openxmlformats-officedocument.theme+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theme/theme20.xml" ContentType="application/vnd.openxmlformats-officedocument.theme+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theme/theme21.xml" ContentType="application/vnd.openxmlformats-officedocument.theme+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22.xml" ContentType="application/vnd.openxmlformats-officedocument.theme+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theme/theme23.xml" ContentType="application/vnd.openxmlformats-officedocument.theme+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theme/theme24.xml" ContentType="application/vnd.openxmlformats-officedocument.theme+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theme/theme25.xml" ContentType="application/vnd.openxmlformats-officedocument.theme+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theme/theme26.xml" ContentType="application/vnd.openxmlformats-officedocument.theme+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theme/theme27.xml" ContentType="application/vnd.openxmlformats-officedocument.theme+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theme/theme28.xml" ContentType="application/vnd.openxmlformats-officedocument.theme+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theme/theme29.xml" ContentType="application/vnd.openxmlformats-officedocument.theme+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theme/theme30.xml" ContentType="application/vnd.openxmlformats-officedocument.theme+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theme/theme31.xml" ContentType="application/vnd.openxmlformats-officedocument.theme+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theme/theme32.xml" ContentType="application/vnd.openxmlformats-officedocument.theme+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theme/theme33.xml" ContentType="application/vnd.openxmlformats-officedocument.theme+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theme/theme34.xml" ContentType="application/vnd.openxmlformats-officedocument.theme+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theme/theme35.xml" ContentType="application/vnd.openxmlformats-officedocument.theme+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theme/theme36.xml" ContentType="application/vnd.openxmlformats-officedocument.theme+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theme/theme37.xml" ContentType="application/vnd.openxmlformats-officedocument.theme+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theme/theme38.xml" ContentType="application/vnd.openxmlformats-officedocument.theme+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theme/theme39.xml" ContentType="application/vnd.openxmlformats-officedocument.theme+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theme/theme40.xml" ContentType="application/vnd.openxmlformats-officedocument.theme+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theme/theme41.xml" ContentType="application/vnd.openxmlformats-officedocument.theme+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theme/theme42.xml" ContentType="application/vnd.openxmlformats-officedocument.theme+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theme/theme43.xml" ContentType="application/vnd.openxmlformats-officedocument.theme+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9" r:id="rId2"/>
    <p:sldMasterId id="2147483678" r:id="rId3"/>
    <p:sldMasterId id="2147483687" r:id="rId4"/>
    <p:sldMasterId id="2147483696" r:id="rId5"/>
    <p:sldMasterId id="2147483705" r:id="rId6"/>
    <p:sldMasterId id="2147483714" r:id="rId7"/>
    <p:sldMasterId id="2147483723" r:id="rId8"/>
    <p:sldMasterId id="2147483732" r:id="rId9"/>
    <p:sldMasterId id="2147483741" r:id="rId10"/>
    <p:sldMasterId id="2147483750" r:id="rId11"/>
    <p:sldMasterId id="2147483759" r:id="rId12"/>
    <p:sldMasterId id="2147483768" r:id="rId13"/>
    <p:sldMasterId id="2147483777" r:id="rId14"/>
    <p:sldMasterId id="2147483786" r:id="rId15"/>
    <p:sldMasterId id="2147483795" r:id="rId16"/>
    <p:sldMasterId id="2147483804" r:id="rId17"/>
    <p:sldMasterId id="2147483813" r:id="rId18"/>
    <p:sldMasterId id="2147483822" r:id="rId19"/>
    <p:sldMasterId id="2147483831" r:id="rId20"/>
    <p:sldMasterId id="2147483840" r:id="rId21"/>
    <p:sldMasterId id="2147483849" r:id="rId22"/>
    <p:sldMasterId id="2147483858" r:id="rId23"/>
    <p:sldMasterId id="2147483867" r:id="rId24"/>
    <p:sldMasterId id="2147483876" r:id="rId25"/>
    <p:sldMasterId id="2147483885" r:id="rId26"/>
    <p:sldMasterId id="2147483894" r:id="rId27"/>
    <p:sldMasterId id="2147483903" r:id="rId28"/>
    <p:sldMasterId id="2147483912" r:id="rId29"/>
    <p:sldMasterId id="2147483921" r:id="rId30"/>
    <p:sldMasterId id="2147483930" r:id="rId31"/>
    <p:sldMasterId id="2147483939" r:id="rId32"/>
    <p:sldMasterId id="2147483948" r:id="rId33"/>
    <p:sldMasterId id="2147483957" r:id="rId34"/>
    <p:sldMasterId id="2147483966" r:id="rId35"/>
    <p:sldMasterId id="2147483975" r:id="rId36"/>
    <p:sldMasterId id="2147483984" r:id="rId37"/>
    <p:sldMasterId id="2147483993" r:id="rId38"/>
    <p:sldMasterId id="2147484002" r:id="rId39"/>
    <p:sldMasterId id="2147484011" r:id="rId40"/>
    <p:sldMasterId id="2147484020" r:id="rId41"/>
    <p:sldMasterId id="2147484032" r:id="rId42"/>
    <p:sldMasterId id="2147484041" r:id="rId43"/>
  </p:sldMasterIdLst>
  <p:sldIdLst>
    <p:sldId id="301" r:id="rId44"/>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66" d="100"/>
          <a:sy n="66" d="100"/>
        </p:scale>
        <p:origin x="72" y="29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Master" Target="slideMasters/slideMaster26.xml"/><Relationship Id="rId39" Type="http://schemas.openxmlformats.org/officeDocument/2006/relationships/slideMaster" Target="slideMasters/slideMaster39.xml"/><Relationship Id="rId3" Type="http://schemas.openxmlformats.org/officeDocument/2006/relationships/slideMaster" Target="slideMasters/slideMaster3.xml"/><Relationship Id="rId21" Type="http://schemas.openxmlformats.org/officeDocument/2006/relationships/slideMaster" Target="slideMasters/slideMaster21.xml"/><Relationship Id="rId34" Type="http://schemas.openxmlformats.org/officeDocument/2006/relationships/slideMaster" Target="slideMasters/slideMaster34.xml"/><Relationship Id="rId42" Type="http://schemas.openxmlformats.org/officeDocument/2006/relationships/slideMaster" Target="slideMasters/slideMaster42.xml"/><Relationship Id="rId47"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Master" Target="slideMasters/slideMaster33.xml"/><Relationship Id="rId38" Type="http://schemas.openxmlformats.org/officeDocument/2006/relationships/slideMaster" Target="slideMasters/slideMaster38.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Master" Target="slideMasters/slideMaster20.xml"/><Relationship Id="rId29" Type="http://schemas.openxmlformats.org/officeDocument/2006/relationships/slideMaster" Target="slideMasters/slideMaster29.xml"/><Relationship Id="rId41" Type="http://schemas.openxmlformats.org/officeDocument/2006/relationships/slideMaster" Target="slideMasters/slideMaster4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Master" Target="slideMasters/slideMaster32.xml"/><Relationship Id="rId37" Type="http://schemas.openxmlformats.org/officeDocument/2006/relationships/slideMaster" Target="slideMasters/slideMaster37.xml"/><Relationship Id="rId40" Type="http://schemas.openxmlformats.org/officeDocument/2006/relationships/slideMaster" Target="slideMasters/slideMaster40.xml"/><Relationship Id="rId45"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Master" Target="slideMasters/slideMaster36.xml"/><Relationship Id="rId49" Type="http://schemas.microsoft.com/office/2015/10/relationships/revisionInfo" Target="revisionInfo.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Master" Target="slideMasters/slideMaster31.xml"/><Relationship Id="rId44" Type="http://schemas.openxmlformats.org/officeDocument/2006/relationships/slide" Target="slides/slid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Master" Target="slideMasters/slideMaster30.xml"/><Relationship Id="rId35" Type="http://schemas.openxmlformats.org/officeDocument/2006/relationships/slideMaster" Target="slideMasters/slideMaster35.xml"/><Relationship Id="rId43" Type="http://schemas.openxmlformats.org/officeDocument/2006/relationships/slideMaster" Target="slideMasters/slideMaster43.xml"/><Relationship Id="rId48" Type="http://schemas.openxmlformats.org/officeDocument/2006/relationships/tableStyles" Target="tableStyles.xml"/><Relationship Id="rId8" Type="http://schemas.openxmlformats.org/officeDocument/2006/relationships/slideMaster" Target="slideMasters/slideMaster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1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1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1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1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1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1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1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1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1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1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2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2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2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2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2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2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2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2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2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2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3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3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3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3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3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3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3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3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3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3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4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4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4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4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4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4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4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4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4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4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5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5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5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5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5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5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5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5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5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5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6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6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6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6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6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6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6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6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6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6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7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7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7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7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7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7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7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7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7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7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8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8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8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8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8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8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8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8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8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8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9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9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9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9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9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9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9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9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9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9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0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0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02.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03.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04.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05.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06.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0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08.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09.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10.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11.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12.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9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9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9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9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9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9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9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9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9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99.vml.rels><?xml version="1.0" encoding="UTF-8" standalone="yes"?>
<Relationships xmlns="http://schemas.openxmlformats.org/package/2006/relationships"><Relationship Id="rId1" Type="http://schemas.openxmlformats.org/officeDocument/2006/relationships/image" Target="../media/image2.emf"/></Relationship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xml"/><Relationship Id="rId1" Type="http://schemas.openxmlformats.org/officeDocument/2006/relationships/vmlDrawing" Target="../drawings/vmlDrawing2.vml"/><Relationship Id="rId6" Type="http://schemas.openxmlformats.org/officeDocument/2006/relationships/image" Target="../media/image2.emf"/><Relationship Id="rId5" Type="http://schemas.openxmlformats.org/officeDocument/2006/relationships/oleObject" Target="../embeddings/oleObject2.bin"/><Relationship Id="rId4" Type="http://schemas.openxmlformats.org/officeDocument/2006/relationships/image" Target="../media/image5.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1.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63.xml"/><Relationship Id="rId1" Type="http://schemas.openxmlformats.org/officeDocument/2006/relationships/vmlDrawing" Target="../drawings/vmlDrawing63.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63.bin"/></Relationships>
</file>

<file path=ppt/slideLayouts/_rels/slideLayout102.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64.xml"/><Relationship Id="rId1" Type="http://schemas.openxmlformats.org/officeDocument/2006/relationships/vmlDrawing" Target="../drawings/vmlDrawing64.vml"/><Relationship Id="rId6" Type="http://schemas.openxmlformats.org/officeDocument/2006/relationships/image" Target="../media/image2.emf"/><Relationship Id="rId5" Type="http://schemas.openxmlformats.org/officeDocument/2006/relationships/oleObject" Target="../embeddings/oleObject64.bin"/><Relationship Id="rId4" Type="http://schemas.openxmlformats.org/officeDocument/2006/relationships/image" Target="../media/image5.jpeg"/></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4.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65.xml"/><Relationship Id="rId1" Type="http://schemas.openxmlformats.org/officeDocument/2006/relationships/vmlDrawing" Target="../drawings/vmlDrawing65.vml"/><Relationship Id="rId6" Type="http://schemas.openxmlformats.org/officeDocument/2006/relationships/image" Target="../media/image2.emf"/><Relationship Id="rId5" Type="http://schemas.openxmlformats.org/officeDocument/2006/relationships/oleObject" Target="../embeddings/oleObject65.bin"/><Relationship Id="rId4" Type="http://schemas.openxmlformats.org/officeDocument/2006/relationships/image" Target="../media/image5.jpeg"/></Relationships>
</file>

<file path=ppt/slideLayouts/_rels/slideLayout105.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67.xml"/><Relationship Id="rId1" Type="http://schemas.openxmlformats.org/officeDocument/2006/relationships/vmlDrawing" Target="../drawings/vmlDrawing67.vml"/><Relationship Id="rId6" Type="http://schemas.openxmlformats.org/officeDocument/2006/relationships/image" Target="../media/image2.emf"/><Relationship Id="rId5" Type="http://schemas.openxmlformats.org/officeDocument/2006/relationships/oleObject" Target="../embeddings/oleObject67.bin"/><Relationship Id="rId4" Type="http://schemas.openxmlformats.org/officeDocument/2006/relationships/image" Target="../media/image5.jpeg"/></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9.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68.xml"/><Relationship Id="rId1" Type="http://schemas.openxmlformats.org/officeDocument/2006/relationships/vmlDrawing" Target="../drawings/vmlDrawing68.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68.bin"/></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69.xml"/><Relationship Id="rId1" Type="http://schemas.openxmlformats.org/officeDocument/2006/relationships/vmlDrawing" Target="../drawings/vmlDrawing69.vml"/><Relationship Id="rId6" Type="http://schemas.openxmlformats.org/officeDocument/2006/relationships/image" Target="../media/image2.emf"/><Relationship Id="rId5" Type="http://schemas.openxmlformats.org/officeDocument/2006/relationships/oleObject" Target="../embeddings/oleObject69.bin"/><Relationship Id="rId4" Type="http://schemas.openxmlformats.org/officeDocument/2006/relationships/image" Target="../media/image5.jpeg"/></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2.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70.xml"/><Relationship Id="rId1" Type="http://schemas.openxmlformats.org/officeDocument/2006/relationships/vmlDrawing" Target="../drawings/vmlDrawing70.vml"/><Relationship Id="rId6" Type="http://schemas.openxmlformats.org/officeDocument/2006/relationships/image" Target="../media/image2.emf"/><Relationship Id="rId5" Type="http://schemas.openxmlformats.org/officeDocument/2006/relationships/oleObject" Target="../embeddings/oleObject70.bin"/><Relationship Id="rId4" Type="http://schemas.openxmlformats.org/officeDocument/2006/relationships/image" Target="../media/image5.jpeg"/></Relationships>
</file>

<file path=ppt/slideLayouts/_rels/slideLayout113.xml.rels><?xml version="1.0" encoding="UTF-8" standalone="yes"?>
<Relationships xmlns="http://schemas.openxmlformats.org/package/2006/relationships"><Relationship Id="rId3" Type="http://schemas.openxmlformats.org/officeDocument/2006/relationships/slideMaster" Target="../slideMasters/slideMaster15.xml"/><Relationship Id="rId2" Type="http://schemas.openxmlformats.org/officeDocument/2006/relationships/tags" Target="../tags/tag72.xml"/><Relationship Id="rId1" Type="http://schemas.openxmlformats.org/officeDocument/2006/relationships/vmlDrawing" Target="../drawings/vmlDrawing72.vml"/><Relationship Id="rId6" Type="http://schemas.openxmlformats.org/officeDocument/2006/relationships/image" Target="../media/image2.emf"/><Relationship Id="rId5" Type="http://schemas.openxmlformats.org/officeDocument/2006/relationships/oleObject" Target="../embeddings/oleObject72.bin"/><Relationship Id="rId4" Type="http://schemas.openxmlformats.org/officeDocument/2006/relationships/image" Target="../media/image5.jpeg"/></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7.xml.rels><?xml version="1.0" encoding="UTF-8" standalone="yes"?>
<Relationships xmlns="http://schemas.openxmlformats.org/package/2006/relationships"><Relationship Id="rId3" Type="http://schemas.openxmlformats.org/officeDocument/2006/relationships/slideMaster" Target="../slideMasters/slideMaster15.xml"/><Relationship Id="rId2" Type="http://schemas.openxmlformats.org/officeDocument/2006/relationships/tags" Target="../tags/tag73.xml"/><Relationship Id="rId1" Type="http://schemas.openxmlformats.org/officeDocument/2006/relationships/vmlDrawing" Target="../drawings/vmlDrawing73.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73.bin"/></Relationships>
</file>

<file path=ppt/slideLayouts/_rels/slideLayout118.xml.rels><?xml version="1.0" encoding="UTF-8" standalone="yes"?>
<Relationships xmlns="http://schemas.openxmlformats.org/package/2006/relationships"><Relationship Id="rId3" Type="http://schemas.openxmlformats.org/officeDocument/2006/relationships/slideMaster" Target="../slideMasters/slideMaster15.xml"/><Relationship Id="rId2" Type="http://schemas.openxmlformats.org/officeDocument/2006/relationships/tags" Target="../tags/tag74.xml"/><Relationship Id="rId1" Type="http://schemas.openxmlformats.org/officeDocument/2006/relationships/vmlDrawing" Target="../drawings/vmlDrawing74.vml"/><Relationship Id="rId6" Type="http://schemas.openxmlformats.org/officeDocument/2006/relationships/image" Target="../media/image2.emf"/><Relationship Id="rId5" Type="http://schemas.openxmlformats.org/officeDocument/2006/relationships/oleObject" Target="../embeddings/oleObject74.bin"/><Relationship Id="rId4" Type="http://schemas.openxmlformats.org/officeDocument/2006/relationships/image" Target="../media/image5.jpeg"/></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3" Type="http://schemas.openxmlformats.org/officeDocument/2006/relationships/slideMaster" Target="../slideMasters/slideMaster15.xml"/><Relationship Id="rId2" Type="http://schemas.openxmlformats.org/officeDocument/2006/relationships/tags" Target="../tags/tag75.xml"/><Relationship Id="rId1" Type="http://schemas.openxmlformats.org/officeDocument/2006/relationships/vmlDrawing" Target="../drawings/vmlDrawing75.vml"/><Relationship Id="rId6" Type="http://schemas.openxmlformats.org/officeDocument/2006/relationships/image" Target="../media/image2.emf"/><Relationship Id="rId5" Type="http://schemas.openxmlformats.org/officeDocument/2006/relationships/oleObject" Target="../embeddings/oleObject75.bin"/><Relationship Id="rId4" Type="http://schemas.openxmlformats.org/officeDocument/2006/relationships/image" Target="../media/image5.jpeg"/></Relationships>
</file>

<file path=ppt/slideLayouts/_rels/slideLayout121.xml.rels><?xml version="1.0" encoding="UTF-8" standalone="yes"?>
<Relationships xmlns="http://schemas.openxmlformats.org/package/2006/relationships"><Relationship Id="rId3" Type="http://schemas.openxmlformats.org/officeDocument/2006/relationships/slideMaster" Target="../slideMasters/slideMaster16.xml"/><Relationship Id="rId2" Type="http://schemas.openxmlformats.org/officeDocument/2006/relationships/tags" Target="../tags/tag77.xml"/><Relationship Id="rId1" Type="http://schemas.openxmlformats.org/officeDocument/2006/relationships/vmlDrawing" Target="../drawings/vmlDrawing77.vml"/><Relationship Id="rId6" Type="http://schemas.openxmlformats.org/officeDocument/2006/relationships/image" Target="../media/image2.emf"/><Relationship Id="rId5" Type="http://schemas.openxmlformats.org/officeDocument/2006/relationships/oleObject" Target="../embeddings/oleObject77.bin"/><Relationship Id="rId4" Type="http://schemas.openxmlformats.org/officeDocument/2006/relationships/image" Target="../media/image5.jpeg"/></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5.xml.rels><?xml version="1.0" encoding="UTF-8" standalone="yes"?>
<Relationships xmlns="http://schemas.openxmlformats.org/package/2006/relationships"><Relationship Id="rId3" Type="http://schemas.openxmlformats.org/officeDocument/2006/relationships/slideMaster" Target="../slideMasters/slideMaster16.xml"/><Relationship Id="rId2" Type="http://schemas.openxmlformats.org/officeDocument/2006/relationships/tags" Target="../tags/tag78.xml"/><Relationship Id="rId1" Type="http://schemas.openxmlformats.org/officeDocument/2006/relationships/vmlDrawing" Target="../drawings/vmlDrawing78.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78.bin"/></Relationships>
</file>

<file path=ppt/slideLayouts/_rels/slideLayout126.xml.rels><?xml version="1.0" encoding="UTF-8" standalone="yes"?>
<Relationships xmlns="http://schemas.openxmlformats.org/package/2006/relationships"><Relationship Id="rId3" Type="http://schemas.openxmlformats.org/officeDocument/2006/relationships/slideMaster" Target="../slideMasters/slideMaster16.xml"/><Relationship Id="rId2" Type="http://schemas.openxmlformats.org/officeDocument/2006/relationships/tags" Target="../tags/tag79.xml"/><Relationship Id="rId1" Type="http://schemas.openxmlformats.org/officeDocument/2006/relationships/vmlDrawing" Target="../drawings/vmlDrawing79.vml"/><Relationship Id="rId6" Type="http://schemas.openxmlformats.org/officeDocument/2006/relationships/image" Target="../media/image2.emf"/><Relationship Id="rId5" Type="http://schemas.openxmlformats.org/officeDocument/2006/relationships/oleObject" Target="../embeddings/oleObject79.bin"/><Relationship Id="rId4" Type="http://schemas.openxmlformats.org/officeDocument/2006/relationships/image" Target="../media/image5.jpeg"/></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8.xml.rels><?xml version="1.0" encoding="UTF-8" standalone="yes"?>
<Relationships xmlns="http://schemas.openxmlformats.org/package/2006/relationships"><Relationship Id="rId3" Type="http://schemas.openxmlformats.org/officeDocument/2006/relationships/slideMaster" Target="../slideMasters/slideMaster16.xml"/><Relationship Id="rId2" Type="http://schemas.openxmlformats.org/officeDocument/2006/relationships/tags" Target="../tags/tag80.xml"/><Relationship Id="rId1" Type="http://schemas.openxmlformats.org/officeDocument/2006/relationships/vmlDrawing" Target="../drawings/vmlDrawing80.vml"/><Relationship Id="rId6" Type="http://schemas.openxmlformats.org/officeDocument/2006/relationships/image" Target="../media/image2.emf"/><Relationship Id="rId5" Type="http://schemas.openxmlformats.org/officeDocument/2006/relationships/oleObject" Target="../embeddings/oleObject80.bin"/><Relationship Id="rId4" Type="http://schemas.openxmlformats.org/officeDocument/2006/relationships/image" Target="../media/image5.jpeg"/></Relationships>
</file>

<file path=ppt/slideLayouts/_rels/slideLayout129.xml.rels><?xml version="1.0" encoding="UTF-8" standalone="yes"?>
<Relationships xmlns="http://schemas.openxmlformats.org/package/2006/relationships"><Relationship Id="rId3" Type="http://schemas.openxmlformats.org/officeDocument/2006/relationships/slideMaster" Target="../slideMasters/slideMaster17.xml"/><Relationship Id="rId2" Type="http://schemas.openxmlformats.org/officeDocument/2006/relationships/tags" Target="../tags/tag82.xml"/><Relationship Id="rId1" Type="http://schemas.openxmlformats.org/officeDocument/2006/relationships/vmlDrawing" Target="../drawings/vmlDrawing82.vml"/><Relationship Id="rId6" Type="http://schemas.openxmlformats.org/officeDocument/2006/relationships/image" Target="../media/image2.emf"/><Relationship Id="rId5" Type="http://schemas.openxmlformats.org/officeDocument/2006/relationships/oleObject" Target="../embeddings/oleObject82.bin"/><Relationship Id="rId4" Type="http://schemas.openxmlformats.org/officeDocument/2006/relationships/image" Target="../media/image5.jpeg"/></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xml"/><Relationship Id="rId1" Type="http://schemas.openxmlformats.org/officeDocument/2006/relationships/vmlDrawing" Target="../drawings/vmlDrawing8.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8.bin"/></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33.xml.rels><?xml version="1.0" encoding="UTF-8" standalone="yes"?>
<Relationships xmlns="http://schemas.openxmlformats.org/package/2006/relationships"><Relationship Id="rId3" Type="http://schemas.openxmlformats.org/officeDocument/2006/relationships/slideMaster" Target="../slideMasters/slideMaster17.xml"/><Relationship Id="rId2" Type="http://schemas.openxmlformats.org/officeDocument/2006/relationships/tags" Target="../tags/tag83.xml"/><Relationship Id="rId1" Type="http://schemas.openxmlformats.org/officeDocument/2006/relationships/vmlDrawing" Target="../drawings/vmlDrawing83.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83.bin"/></Relationships>
</file>

<file path=ppt/slideLayouts/_rels/slideLayout134.xml.rels><?xml version="1.0" encoding="UTF-8" standalone="yes"?>
<Relationships xmlns="http://schemas.openxmlformats.org/package/2006/relationships"><Relationship Id="rId3" Type="http://schemas.openxmlformats.org/officeDocument/2006/relationships/slideMaster" Target="../slideMasters/slideMaster17.xml"/><Relationship Id="rId2" Type="http://schemas.openxmlformats.org/officeDocument/2006/relationships/tags" Target="../tags/tag84.xml"/><Relationship Id="rId1" Type="http://schemas.openxmlformats.org/officeDocument/2006/relationships/vmlDrawing" Target="../drawings/vmlDrawing84.vml"/><Relationship Id="rId6" Type="http://schemas.openxmlformats.org/officeDocument/2006/relationships/image" Target="../media/image2.emf"/><Relationship Id="rId5" Type="http://schemas.openxmlformats.org/officeDocument/2006/relationships/oleObject" Target="../embeddings/oleObject84.bin"/><Relationship Id="rId4" Type="http://schemas.openxmlformats.org/officeDocument/2006/relationships/image" Target="../media/image5.jpeg"/></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36.xml.rels><?xml version="1.0" encoding="UTF-8" standalone="yes"?>
<Relationships xmlns="http://schemas.openxmlformats.org/package/2006/relationships"><Relationship Id="rId3" Type="http://schemas.openxmlformats.org/officeDocument/2006/relationships/slideMaster" Target="../slideMasters/slideMaster17.xml"/><Relationship Id="rId2" Type="http://schemas.openxmlformats.org/officeDocument/2006/relationships/tags" Target="../tags/tag85.xml"/><Relationship Id="rId1" Type="http://schemas.openxmlformats.org/officeDocument/2006/relationships/vmlDrawing" Target="../drawings/vmlDrawing85.vml"/><Relationship Id="rId6" Type="http://schemas.openxmlformats.org/officeDocument/2006/relationships/image" Target="../media/image2.emf"/><Relationship Id="rId5" Type="http://schemas.openxmlformats.org/officeDocument/2006/relationships/oleObject" Target="../embeddings/oleObject85.bin"/><Relationship Id="rId4" Type="http://schemas.openxmlformats.org/officeDocument/2006/relationships/image" Target="../media/image5.jpeg"/></Relationships>
</file>

<file path=ppt/slideLayouts/_rels/slideLayout137.xml.rels><?xml version="1.0" encoding="UTF-8" standalone="yes"?>
<Relationships xmlns="http://schemas.openxmlformats.org/package/2006/relationships"><Relationship Id="rId3" Type="http://schemas.openxmlformats.org/officeDocument/2006/relationships/slideMaster" Target="../slideMasters/slideMaster18.xml"/><Relationship Id="rId2" Type="http://schemas.openxmlformats.org/officeDocument/2006/relationships/tags" Target="../tags/tag87.xml"/><Relationship Id="rId1" Type="http://schemas.openxmlformats.org/officeDocument/2006/relationships/vmlDrawing" Target="../drawings/vmlDrawing87.vml"/><Relationship Id="rId6" Type="http://schemas.openxmlformats.org/officeDocument/2006/relationships/image" Target="../media/image2.emf"/><Relationship Id="rId5" Type="http://schemas.openxmlformats.org/officeDocument/2006/relationships/oleObject" Target="../embeddings/oleObject87.bin"/><Relationship Id="rId4" Type="http://schemas.openxmlformats.org/officeDocument/2006/relationships/image" Target="../media/image5.jpeg"/></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9.xml"/><Relationship Id="rId1" Type="http://schemas.openxmlformats.org/officeDocument/2006/relationships/vmlDrawing" Target="../drawings/vmlDrawing9.vml"/><Relationship Id="rId6" Type="http://schemas.openxmlformats.org/officeDocument/2006/relationships/image" Target="../media/image2.emf"/><Relationship Id="rId5" Type="http://schemas.openxmlformats.org/officeDocument/2006/relationships/oleObject" Target="../embeddings/oleObject9.bin"/><Relationship Id="rId4" Type="http://schemas.openxmlformats.org/officeDocument/2006/relationships/image" Target="../media/image5.jpeg"/></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41.xml.rels><?xml version="1.0" encoding="UTF-8" standalone="yes"?>
<Relationships xmlns="http://schemas.openxmlformats.org/package/2006/relationships"><Relationship Id="rId3" Type="http://schemas.openxmlformats.org/officeDocument/2006/relationships/slideMaster" Target="../slideMasters/slideMaster18.xml"/><Relationship Id="rId2" Type="http://schemas.openxmlformats.org/officeDocument/2006/relationships/tags" Target="../tags/tag88.xml"/><Relationship Id="rId1" Type="http://schemas.openxmlformats.org/officeDocument/2006/relationships/vmlDrawing" Target="../drawings/vmlDrawing88.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88.bin"/></Relationships>
</file>

<file path=ppt/slideLayouts/_rels/slideLayout142.xml.rels><?xml version="1.0" encoding="UTF-8" standalone="yes"?>
<Relationships xmlns="http://schemas.openxmlformats.org/package/2006/relationships"><Relationship Id="rId3" Type="http://schemas.openxmlformats.org/officeDocument/2006/relationships/slideMaster" Target="../slideMasters/slideMaster18.xml"/><Relationship Id="rId2" Type="http://schemas.openxmlformats.org/officeDocument/2006/relationships/tags" Target="../tags/tag89.xml"/><Relationship Id="rId1" Type="http://schemas.openxmlformats.org/officeDocument/2006/relationships/vmlDrawing" Target="../drawings/vmlDrawing89.vml"/><Relationship Id="rId6" Type="http://schemas.openxmlformats.org/officeDocument/2006/relationships/image" Target="../media/image2.emf"/><Relationship Id="rId5" Type="http://schemas.openxmlformats.org/officeDocument/2006/relationships/oleObject" Target="../embeddings/oleObject89.bin"/><Relationship Id="rId4" Type="http://schemas.openxmlformats.org/officeDocument/2006/relationships/image" Target="../media/image5.jpeg"/></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44.xml.rels><?xml version="1.0" encoding="UTF-8" standalone="yes"?>
<Relationships xmlns="http://schemas.openxmlformats.org/package/2006/relationships"><Relationship Id="rId3" Type="http://schemas.openxmlformats.org/officeDocument/2006/relationships/slideMaster" Target="../slideMasters/slideMaster18.xml"/><Relationship Id="rId2" Type="http://schemas.openxmlformats.org/officeDocument/2006/relationships/tags" Target="../tags/tag90.xml"/><Relationship Id="rId1" Type="http://schemas.openxmlformats.org/officeDocument/2006/relationships/vmlDrawing" Target="../drawings/vmlDrawing90.vml"/><Relationship Id="rId6" Type="http://schemas.openxmlformats.org/officeDocument/2006/relationships/image" Target="../media/image2.emf"/><Relationship Id="rId5" Type="http://schemas.openxmlformats.org/officeDocument/2006/relationships/oleObject" Target="../embeddings/oleObject90.bin"/><Relationship Id="rId4" Type="http://schemas.openxmlformats.org/officeDocument/2006/relationships/image" Target="../media/image5.jpeg"/></Relationships>
</file>

<file path=ppt/slideLayouts/_rels/slideLayout145.xml.rels><?xml version="1.0" encoding="UTF-8" standalone="yes"?>
<Relationships xmlns="http://schemas.openxmlformats.org/package/2006/relationships"><Relationship Id="rId3" Type="http://schemas.openxmlformats.org/officeDocument/2006/relationships/slideMaster" Target="../slideMasters/slideMaster19.xml"/><Relationship Id="rId2" Type="http://schemas.openxmlformats.org/officeDocument/2006/relationships/tags" Target="../tags/tag92.xml"/><Relationship Id="rId1" Type="http://schemas.openxmlformats.org/officeDocument/2006/relationships/vmlDrawing" Target="../drawings/vmlDrawing92.vml"/><Relationship Id="rId6" Type="http://schemas.openxmlformats.org/officeDocument/2006/relationships/image" Target="../media/image2.emf"/><Relationship Id="rId5" Type="http://schemas.openxmlformats.org/officeDocument/2006/relationships/oleObject" Target="../embeddings/oleObject92.bin"/><Relationship Id="rId4" Type="http://schemas.openxmlformats.org/officeDocument/2006/relationships/image" Target="../media/image5.jpeg"/></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49.xml.rels><?xml version="1.0" encoding="UTF-8" standalone="yes"?>
<Relationships xmlns="http://schemas.openxmlformats.org/package/2006/relationships"><Relationship Id="rId3" Type="http://schemas.openxmlformats.org/officeDocument/2006/relationships/slideMaster" Target="../slideMasters/slideMaster19.xml"/><Relationship Id="rId2" Type="http://schemas.openxmlformats.org/officeDocument/2006/relationships/tags" Target="../tags/tag93.xml"/><Relationship Id="rId1" Type="http://schemas.openxmlformats.org/officeDocument/2006/relationships/vmlDrawing" Target="../drawings/vmlDrawing93.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93.bin"/></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3" Type="http://schemas.openxmlformats.org/officeDocument/2006/relationships/slideMaster" Target="../slideMasters/slideMaster19.xml"/><Relationship Id="rId2" Type="http://schemas.openxmlformats.org/officeDocument/2006/relationships/tags" Target="../tags/tag94.xml"/><Relationship Id="rId1" Type="http://schemas.openxmlformats.org/officeDocument/2006/relationships/vmlDrawing" Target="../drawings/vmlDrawing94.vml"/><Relationship Id="rId6" Type="http://schemas.openxmlformats.org/officeDocument/2006/relationships/image" Target="../media/image2.emf"/><Relationship Id="rId5" Type="http://schemas.openxmlformats.org/officeDocument/2006/relationships/oleObject" Target="../embeddings/oleObject94.bin"/><Relationship Id="rId4" Type="http://schemas.openxmlformats.org/officeDocument/2006/relationships/image" Target="../media/image5.jpeg"/></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52.xml.rels><?xml version="1.0" encoding="UTF-8" standalone="yes"?>
<Relationships xmlns="http://schemas.openxmlformats.org/package/2006/relationships"><Relationship Id="rId3" Type="http://schemas.openxmlformats.org/officeDocument/2006/relationships/slideMaster" Target="../slideMasters/slideMaster19.xml"/><Relationship Id="rId2" Type="http://schemas.openxmlformats.org/officeDocument/2006/relationships/tags" Target="../tags/tag95.xml"/><Relationship Id="rId1" Type="http://schemas.openxmlformats.org/officeDocument/2006/relationships/vmlDrawing" Target="../drawings/vmlDrawing95.vml"/><Relationship Id="rId6" Type="http://schemas.openxmlformats.org/officeDocument/2006/relationships/image" Target="../media/image2.emf"/><Relationship Id="rId5" Type="http://schemas.openxmlformats.org/officeDocument/2006/relationships/oleObject" Target="../embeddings/oleObject95.bin"/><Relationship Id="rId4" Type="http://schemas.openxmlformats.org/officeDocument/2006/relationships/image" Target="../media/image5.jpeg"/></Relationships>
</file>

<file path=ppt/slideLayouts/_rels/slideLayout153.xml.rels><?xml version="1.0" encoding="UTF-8" standalone="yes"?>
<Relationships xmlns="http://schemas.openxmlformats.org/package/2006/relationships"><Relationship Id="rId3" Type="http://schemas.openxmlformats.org/officeDocument/2006/relationships/slideMaster" Target="../slideMasters/slideMaster20.xml"/><Relationship Id="rId2" Type="http://schemas.openxmlformats.org/officeDocument/2006/relationships/tags" Target="../tags/tag97.xml"/><Relationship Id="rId1" Type="http://schemas.openxmlformats.org/officeDocument/2006/relationships/vmlDrawing" Target="../drawings/vmlDrawing97.vml"/><Relationship Id="rId6" Type="http://schemas.openxmlformats.org/officeDocument/2006/relationships/image" Target="../media/image2.emf"/><Relationship Id="rId5" Type="http://schemas.openxmlformats.org/officeDocument/2006/relationships/oleObject" Target="../embeddings/oleObject97.bin"/><Relationship Id="rId4" Type="http://schemas.openxmlformats.org/officeDocument/2006/relationships/image" Target="../media/image5.jpeg"/></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57.xml.rels><?xml version="1.0" encoding="UTF-8" standalone="yes"?>
<Relationships xmlns="http://schemas.openxmlformats.org/package/2006/relationships"><Relationship Id="rId3" Type="http://schemas.openxmlformats.org/officeDocument/2006/relationships/slideMaster" Target="../slideMasters/slideMaster20.xml"/><Relationship Id="rId2" Type="http://schemas.openxmlformats.org/officeDocument/2006/relationships/tags" Target="../tags/tag98.xml"/><Relationship Id="rId1" Type="http://schemas.openxmlformats.org/officeDocument/2006/relationships/vmlDrawing" Target="../drawings/vmlDrawing98.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98.bin"/></Relationships>
</file>

<file path=ppt/slideLayouts/_rels/slideLayout158.xml.rels><?xml version="1.0" encoding="UTF-8" standalone="yes"?>
<Relationships xmlns="http://schemas.openxmlformats.org/package/2006/relationships"><Relationship Id="rId3" Type="http://schemas.openxmlformats.org/officeDocument/2006/relationships/slideMaster" Target="../slideMasters/slideMaster20.xml"/><Relationship Id="rId2" Type="http://schemas.openxmlformats.org/officeDocument/2006/relationships/tags" Target="../tags/tag99.xml"/><Relationship Id="rId1" Type="http://schemas.openxmlformats.org/officeDocument/2006/relationships/vmlDrawing" Target="../drawings/vmlDrawing99.vml"/><Relationship Id="rId6" Type="http://schemas.openxmlformats.org/officeDocument/2006/relationships/image" Target="../media/image2.emf"/><Relationship Id="rId5" Type="http://schemas.openxmlformats.org/officeDocument/2006/relationships/oleObject" Target="../embeddings/oleObject99.bin"/><Relationship Id="rId4" Type="http://schemas.openxmlformats.org/officeDocument/2006/relationships/image" Target="../media/image5.jpeg"/></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0.xml"/><Relationship Id="rId1" Type="http://schemas.openxmlformats.org/officeDocument/2006/relationships/vmlDrawing" Target="../drawings/vmlDrawing10.vml"/><Relationship Id="rId6" Type="http://schemas.openxmlformats.org/officeDocument/2006/relationships/image" Target="../media/image2.emf"/><Relationship Id="rId5" Type="http://schemas.openxmlformats.org/officeDocument/2006/relationships/oleObject" Target="../embeddings/oleObject10.bin"/><Relationship Id="rId4" Type="http://schemas.openxmlformats.org/officeDocument/2006/relationships/image" Target="../media/image5.jpeg"/></Relationships>
</file>

<file path=ppt/slideLayouts/_rels/slideLayout160.xml.rels><?xml version="1.0" encoding="UTF-8" standalone="yes"?>
<Relationships xmlns="http://schemas.openxmlformats.org/package/2006/relationships"><Relationship Id="rId3" Type="http://schemas.openxmlformats.org/officeDocument/2006/relationships/slideMaster" Target="../slideMasters/slideMaster20.xml"/><Relationship Id="rId2" Type="http://schemas.openxmlformats.org/officeDocument/2006/relationships/tags" Target="../tags/tag100.xml"/><Relationship Id="rId1" Type="http://schemas.openxmlformats.org/officeDocument/2006/relationships/vmlDrawing" Target="../drawings/vmlDrawing100.vml"/><Relationship Id="rId6" Type="http://schemas.openxmlformats.org/officeDocument/2006/relationships/image" Target="../media/image2.emf"/><Relationship Id="rId5" Type="http://schemas.openxmlformats.org/officeDocument/2006/relationships/oleObject" Target="../embeddings/oleObject100.bin"/><Relationship Id="rId4" Type="http://schemas.openxmlformats.org/officeDocument/2006/relationships/image" Target="../media/image5.jpeg"/></Relationships>
</file>

<file path=ppt/slideLayouts/_rels/slideLayout161.xml.rels><?xml version="1.0" encoding="UTF-8" standalone="yes"?>
<Relationships xmlns="http://schemas.openxmlformats.org/package/2006/relationships"><Relationship Id="rId3" Type="http://schemas.openxmlformats.org/officeDocument/2006/relationships/slideMaster" Target="../slideMasters/slideMaster21.xml"/><Relationship Id="rId2" Type="http://schemas.openxmlformats.org/officeDocument/2006/relationships/tags" Target="../tags/tag102.xml"/><Relationship Id="rId1" Type="http://schemas.openxmlformats.org/officeDocument/2006/relationships/vmlDrawing" Target="../drawings/vmlDrawing102.vml"/><Relationship Id="rId6" Type="http://schemas.openxmlformats.org/officeDocument/2006/relationships/image" Target="../media/image2.emf"/><Relationship Id="rId5" Type="http://schemas.openxmlformats.org/officeDocument/2006/relationships/oleObject" Target="../embeddings/oleObject102.bin"/><Relationship Id="rId4" Type="http://schemas.openxmlformats.org/officeDocument/2006/relationships/image" Target="../media/image5.jpeg"/></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65.xml.rels><?xml version="1.0" encoding="UTF-8" standalone="yes"?>
<Relationships xmlns="http://schemas.openxmlformats.org/package/2006/relationships"><Relationship Id="rId3" Type="http://schemas.openxmlformats.org/officeDocument/2006/relationships/slideMaster" Target="../slideMasters/slideMaster21.xml"/><Relationship Id="rId2" Type="http://schemas.openxmlformats.org/officeDocument/2006/relationships/tags" Target="../tags/tag103.xml"/><Relationship Id="rId1" Type="http://schemas.openxmlformats.org/officeDocument/2006/relationships/vmlDrawing" Target="../drawings/vmlDrawing103.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03.bin"/></Relationships>
</file>

<file path=ppt/slideLayouts/_rels/slideLayout166.xml.rels><?xml version="1.0" encoding="UTF-8" standalone="yes"?>
<Relationships xmlns="http://schemas.openxmlformats.org/package/2006/relationships"><Relationship Id="rId3" Type="http://schemas.openxmlformats.org/officeDocument/2006/relationships/slideMaster" Target="../slideMasters/slideMaster21.xml"/><Relationship Id="rId2" Type="http://schemas.openxmlformats.org/officeDocument/2006/relationships/tags" Target="../tags/tag104.xml"/><Relationship Id="rId1" Type="http://schemas.openxmlformats.org/officeDocument/2006/relationships/vmlDrawing" Target="../drawings/vmlDrawing104.vml"/><Relationship Id="rId6" Type="http://schemas.openxmlformats.org/officeDocument/2006/relationships/image" Target="../media/image2.emf"/><Relationship Id="rId5" Type="http://schemas.openxmlformats.org/officeDocument/2006/relationships/oleObject" Target="../embeddings/oleObject104.bin"/><Relationship Id="rId4" Type="http://schemas.openxmlformats.org/officeDocument/2006/relationships/image" Target="../media/image5.jpeg"/></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68.xml.rels><?xml version="1.0" encoding="UTF-8" standalone="yes"?>
<Relationships xmlns="http://schemas.openxmlformats.org/package/2006/relationships"><Relationship Id="rId3" Type="http://schemas.openxmlformats.org/officeDocument/2006/relationships/slideMaster" Target="../slideMasters/slideMaster21.xml"/><Relationship Id="rId2" Type="http://schemas.openxmlformats.org/officeDocument/2006/relationships/tags" Target="../tags/tag105.xml"/><Relationship Id="rId1" Type="http://schemas.openxmlformats.org/officeDocument/2006/relationships/vmlDrawing" Target="../drawings/vmlDrawing105.vml"/><Relationship Id="rId6" Type="http://schemas.openxmlformats.org/officeDocument/2006/relationships/image" Target="../media/image2.emf"/><Relationship Id="rId5" Type="http://schemas.openxmlformats.org/officeDocument/2006/relationships/oleObject" Target="../embeddings/oleObject105.bin"/><Relationship Id="rId4" Type="http://schemas.openxmlformats.org/officeDocument/2006/relationships/image" Target="../media/image5.jpeg"/></Relationships>
</file>

<file path=ppt/slideLayouts/_rels/slideLayout169.xml.rels><?xml version="1.0" encoding="UTF-8" standalone="yes"?>
<Relationships xmlns="http://schemas.openxmlformats.org/package/2006/relationships"><Relationship Id="rId3" Type="http://schemas.openxmlformats.org/officeDocument/2006/relationships/slideMaster" Target="../slideMasters/slideMaster22.xml"/><Relationship Id="rId2" Type="http://schemas.openxmlformats.org/officeDocument/2006/relationships/tags" Target="../tags/tag107.xml"/><Relationship Id="rId1" Type="http://schemas.openxmlformats.org/officeDocument/2006/relationships/vmlDrawing" Target="../drawings/vmlDrawing107.vml"/><Relationship Id="rId6" Type="http://schemas.openxmlformats.org/officeDocument/2006/relationships/image" Target="../media/image2.emf"/><Relationship Id="rId5" Type="http://schemas.openxmlformats.org/officeDocument/2006/relationships/oleObject" Target="../embeddings/oleObject107.bin"/><Relationship Id="rId4" Type="http://schemas.openxmlformats.org/officeDocument/2006/relationships/image" Target="../media/image5.jpeg"/></Relationships>
</file>

<file path=ppt/slideLayouts/_rels/slideLayout17.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2.xml"/><Relationship Id="rId1" Type="http://schemas.openxmlformats.org/officeDocument/2006/relationships/vmlDrawing" Target="../drawings/vmlDrawing12.vml"/><Relationship Id="rId6" Type="http://schemas.openxmlformats.org/officeDocument/2006/relationships/image" Target="../media/image2.emf"/><Relationship Id="rId5" Type="http://schemas.openxmlformats.org/officeDocument/2006/relationships/oleObject" Target="../embeddings/oleObject12.bin"/><Relationship Id="rId4" Type="http://schemas.openxmlformats.org/officeDocument/2006/relationships/image" Target="../media/image5.jpeg"/></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73.xml.rels><?xml version="1.0" encoding="UTF-8" standalone="yes"?>
<Relationships xmlns="http://schemas.openxmlformats.org/package/2006/relationships"><Relationship Id="rId3" Type="http://schemas.openxmlformats.org/officeDocument/2006/relationships/slideMaster" Target="../slideMasters/slideMaster22.xml"/><Relationship Id="rId2" Type="http://schemas.openxmlformats.org/officeDocument/2006/relationships/tags" Target="../tags/tag108.xml"/><Relationship Id="rId1" Type="http://schemas.openxmlformats.org/officeDocument/2006/relationships/vmlDrawing" Target="../drawings/vmlDrawing108.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08.bin"/></Relationships>
</file>

<file path=ppt/slideLayouts/_rels/slideLayout174.xml.rels><?xml version="1.0" encoding="UTF-8" standalone="yes"?>
<Relationships xmlns="http://schemas.openxmlformats.org/package/2006/relationships"><Relationship Id="rId3" Type="http://schemas.openxmlformats.org/officeDocument/2006/relationships/slideMaster" Target="../slideMasters/slideMaster22.xml"/><Relationship Id="rId2" Type="http://schemas.openxmlformats.org/officeDocument/2006/relationships/tags" Target="../tags/tag109.xml"/><Relationship Id="rId1" Type="http://schemas.openxmlformats.org/officeDocument/2006/relationships/vmlDrawing" Target="../drawings/vmlDrawing109.vml"/><Relationship Id="rId6" Type="http://schemas.openxmlformats.org/officeDocument/2006/relationships/image" Target="../media/image2.emf"/><Relationship Id="rId5" Type="http://schemas.openxmlformats.org/officeDocument/2006/relationships/oleObject" Target="../embeddings/oleObject109.bin"/><Relationship Id="rId4" Type="http://schemas.openxmlformats.org/officeDocument/2006/relationships/image" Target="../media/image5.jpeg"/></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76.xml.rels><?xml version="1.0" encoding="UTF-8" standalone="yes"?>
<Relationships xmlns="http://schemas.openxmlformats.org/package/2006/relationships"><Relationship Id="rId3" Type="http://schemas.openxmlformats.org/officeDocument/2006/relationships/slideMaster" Target="../slideMasters/slideMaster22.xml"/><Relationship Id="rId2" Type="http://schemas.openxmlformats.org/officeDocument/2006/relationships/tags" Target="../tags/tag110.xml"/><Relationship Id="rId1" Type="http://schemas.openxmlformats.org/officeDocument/2006/relationships/vmlDrawing" Target="../drawings/vmlDrawing110.vml"/><Relationship Id="rId6" Type="http://schemas.openxmlformats.org/officeDocument/2006/relationships/image" Target="../media/image2.emf"/><Relationship Id="rId5" Type="http://schemas.openxmlformats.org/officeDocument/2006/relationships/oleObject" Target="../embeddings/oleObject110.bin"/><Relationship Id="rId4" Type="http://schemas.openxmlformats.org/officeDocument/2006/relationships/image" Target="../media/image5.jpeg"/></Relationships>
</file>

<file path=ppt/slideLayouts/_rels/slideLayout177.xml.rels><?xml version="1.0" encoding="UTF-8" standalone="yes"?>
<Relationships xmlns="http://schemas.openxmlformats.org/package/2006/relationships"><Relationship Id="rId3" Type="http://schemas.openxmlformats.org/officeDocument/2006/relationships/slideMaster" Target="../slideMasters/slideMaster23.xml"/><Relationship Id="rId2" Type="http://schemas.openxmlformats.org/officeDocument/2006/relationships/tags" Target="../tags/tag112.xml"/><Relationship Id="rId1" Type="http://schemas.openxmlformats.org/officeDocument/2006/relationships/vmlDrawing" Target="../drawings/vmlDrawing112.vml"/><Relationship Id="rId6" Type="http://schemas.openxmlformats.org/officeDocument/2006/relationships/image" Target="../media/image2.emf"/><Relationship Id="rId5" Type="http://schemas.openxmlformats.org/officeDocument/2006/relationships/oleObject" Target="../embeddings/oleObject112.bin"/><Relationship Id="rId4" Type="http://schemas.openxmlformats.org/officeDocument/2006/relationships/image" Target="../media/image5.jpeg"/></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81.xml.rels><?xml version="1.0" encoding="UTF-8" standalone="yes"?>
<Relationships xmlns="http://schemas.openxmlformats.org/package/2006/relationships"><Relationship Id="rId3" Type="http://schemas.openxmlformats.org/officeDocument/2006/relationships/slideMaster" Target="../slideMasters/slideMaster23.xml"/><Relationship Id="rId2" Type="http://schemas.openxmlformats.org/officeDocument/2006/relationships/tags" Target="../tags/tag113.xml"/><Relationship Id="rId1" Type="http://schemas.openxmlformats.org/officeDocument/2006/relationships/vmlDrawing" Target="../drawings/vmlDrawing113.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13.bin"/></Relationships>
</file>

<file path=ppt/slideLayouts/_rels/slideLayout182.xml.rels><?xml version="1.0" encoding="UTF-8" standalone="yes"?>
<Relationships xmlns="http://schemas.openxmlformats.org/package/2006/relationships"><Relationship Id="rId3" Type="http://schemas.openxmlformats.org/officeDocument/2006/relationships/slideMaster" Target="../slideMasters/slideMaster23.xml"/><Relationship Id="rId2" Type="http://schemas.openxmlformats.org/officeDocument/2006/relationships/tags" Target="../tags/tag114.xml"/><Relationship Id="rId1" Type="http://schemas.openxmlformats.org/officeDocument/2006/relationships/vmlDrawing" Target="../drawings/vmlDrawing114.vml"/><Relationship Id="rId6" Type="http://schemas.openxmlformats.org/officeDocument/2006/relationships/image" Target="../media/image2.emf"/><Relationship Id="rId5" Type="http://schemas.openxmlformats.org/officeDocument/2006/relationships/oleObject" Target="../embeddings/oleObject114.bin"/><Relationship Id="rId4" Type="http://schemas.openxmlformats.org/officeDocument/2006/relationships/image" Target="../media/image5.jpeg"/></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84.xml.rels><?xml version="1.0" encoding="UTF-8" standalone="yes"?>
<Relationships xmlns="http://schemas.openxmlformats.org/package/2006/relationships"><Relationship Id="rId3" Type="http://schemas.openxmlformats.org/officeDocument/2006/relationships/slideMaster" Target="../slideMasters/slideMaster23.xml"/><Relationship Id="rId2" Type="http://schemas.openxmlformats.org/officeDocument/2006/relationships/tags" Target="../tags/tag115.xml"/><Relationship Id="rId1" Type="http://schemas.openxmlformats.org/officeDocument/2006/relationships/vmlDrawing" Target="../drawings/vmlDrawing115.vml"/><Relationship Id="rId6" Type="http://schemas.openxmlformats.org/officeDocument/2006/relationships/image" Target="../media/image2.emf"/><Relationship Id="rId5" Type="http://schemas.openxmlformats.org/officeDocument/2006/relationships/oleObject" Target="../embeddings/oleObject115.bin"/><Relationship Id="rId4" Type="http://schemas.openxmlformats.org/officeDocument/2006/relationships/image" Target="../media/image5.jpeg"/></Relationships>
</file>

<file path=ppt/slideLayouts/_rels/slideLayout185.xml.rels><?xml version="1.0" encoding="UTF-8" standalone="yes"?>
<Relationships xmlns="http://schemas.openxmlformats.org/package/2006/relationships"><Relationship Id="rId3" Type="http://schemas.openxmlformats.org/officeDocument/2006/relationships/slideMaster" Target="../slideMasters/slideMaster24.xml"/><Relationship Id="rId2" Type="http://schemas.openxmlformats.org/officeDocument/2006/relationships/tags" Target="../tags/tag117.xml"/><Relationship Id="rId1" Type="http://schemas.openxmlformats.org/officeDocument/2006/relationships/vmlDrawing" Target="../drawings/vmlDrawing117.vml"/><Relationship Id="rId6" Type="http://schemas.openxmlformats.org/officeDocument/2006/relationships/image" Target="../media/image2.emf"/><Relationship Id="rId5" Type="http://schemas.openxmlformats.org/officeDocument/2006/relationships/oleObject" Target="../embeddings/oleObject117.bin"/><Relationship Id="rId4" Type="http://schemas.openxmlformats.org/officeDocument/2006/relationships/image" Target="../media/image5.jpeg"/></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89.xml.rels><?xml version="1.0" encoding="UTF-8" standalone="yes"?>
<Relationships xmlns="http://schemas.openxmlformats.org/package/2006/relationships"><Relationship Id="rId3" Type="http://schemas.openxmlformats.org/officeDocument/2006/relationships/slideMaster" Target="../slideMasters/slideMaster24.xml"/><Relationship Id="rId2" Type="http://schemas.openxmlformats.org/officeDocument/2006/relationships/tags" Target="../tags/tag118.xml"/><Relationship Id="rId1" Type="http://schemas.openxmlformats.org/officeDocument/2006/relationships/vmlDrawing" Target="../drawings/vmlDrawing118.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18.bin"/></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0.xml.rels><?xml version="1.0" encoding="UTF-8" standalone="yes"?>
<Relationships xmlns="http://schemas.openxmlformats.org/package/2006/relationships"><Relationship Id="rId3" Type="http://schemas.openxmlformats.org/officeDocument/2006/relationships/slideMaster" Target="../slideMasters/slideMaster24.xml"/><Relationship Id="rId2" Type="http://schemas.openxmlformats.org/officeDocument/2006/relationships/tags" Target="../tags/tag119.xml"/><Relationship Id="rId1" Type="http://schemas.openxmlformats.org/officeDocument/2006/relationships/vmlDrawing" Target="../drawings/vmlDrawing119.vml"/><Relationship Id="rId6" Type="http://schemas.openxmlformats.org/officeDocument/2006/relationships/image" Target="../media/image2.emf"/><Relationship Id="rId5" Type="http://schemas.openxmlformats.org/officeDocument/2006/relationships/oleObject" Target="../embeddings/oleObject119.bin"/><Relationship Id="rId4" Type="http://schemas.openxmlformats.org/officeDocument/2006/relationships/image" Target="../media/image5.jpeg"/></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92.xml.rels><?xml version="1.0" encoding="UTF-8" standalone="yes"?>
<Relationships xmlns="http://schemas.openxmlformats.org/package/2006/relationships"><Relationship Id="rId3" Type="http://schemas.openxmlformats.org/officeDocument/2006/relationships/slideMaster" Target="../slideMasters/slideMaster24.xml"/><Relationship Id="rId2" Type="http://schemas.openxmlformats.org/officeDocument/2006/relationships/tags" Target="../tags/tag120.xml"/><Relationship Id="rId1" Type="http://schemas.openxmlformats.org/officeDocument/2006/relationships/vmlDrawing" Target="../drawings/vmlDrawing120.vml"/><Relationship Id="rId6" Type="http://schemas.openxmlformats.org/officeDocument/2006/relationships/image" Target="../media/image2.emf"/><Relationship Id="rId5" Type="http://schemas.openxmlformats.org/officeDocument/2006/relationships/oleObject" Target="../embeddings/oleObject120.bin"/><Relationship Id="rId4" Type="http://schemas.openxmlformats.org/officeDocument/2006/relationships/image" Target="../media/image5.jpeg"/></Relationships>
</file>

<file path=ppt/slideLayouts/_rels/slideLayout193.xml.rels><?xml version="1.0" encoding="UTF-8" standalone="yes"?>
<Relationships xmlns="http://schemas.openxmlformats.org/package/2006/relationships"><Relationship Id="rId3" Type="http://schemas.openxmlformats.org/officeDocument/2006/relationships/slideMaster" Target="../slideMasters/slideMaster25.xml"/><Relationship Id="rId2" Type="http://schemas.openxmlformats.org/officeDocument/2006/relationships/tags" Target="../tags/tag122.xml"/><Relationship Id="rId1" Type="http://schemas.openxmlformats.org/officeDocument/2006/relationships/vmlDrawing" Target="../drawings/vmlDrawing122.vml"/><Relationship Id="rId6" Type="http://schemas.openxmlformats.org/officeDocument/2006/relationships/image" Target="../media/image2.emf"/><Relationship Id="rId5" Type="http://schemas.openxmlformats.org/officeDocument/2006/relationships/oleObject" Target="../embeddings/oleObject122.bin"/><Relationship Id="rId4" Type="http://schemas.openxmlformats.org/officeDocument/2006/relationships/image" Target="../media/image5.jpeg"/></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97.xml.rels><?xml version="1.0" encoding="UTF-8" standalone="yes"?>
<Relationships xmlns="http://schemas.openxmlformats.org/package/2006/relationships"><Relationship Id="rId3" Type="http://schemas.openxmlformats.org/officeDocument/2006/relationships/slideMaster" Target="../slideMasters/slideMaster25.xml"/><Relationship Id="rId2" Type="http://schemas.openxmlformats.org/officeDocument/2006/relationships/tags" Target="../tags/tag123.xml"/><Relationship Id="rId1" Type="http://schemas.openxmlformats.org/officeDocument/2006/relationships/vmlDrawing" Target="../drawings/vmlDrawing123.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23.bin"/></Relationships>
</file>

<file path=ppt/slideLayouts/_rels/slideLayout198.xml.rels><?xml version="1.0" encoding="UTF-8" standalone="yes"?>
<Relationships xmlns="http://schemas.openxmlformats.org/package/2006/relationships"><Relationship Id="rId3" Type="http://schemas.openxmlformats.org/officeDocument/2006/relationships/slideMaster" Target="../slideMasters/slideMaster25.xml"/><Relationship Id="rId2" Type="http://schemas.openxmlformats.org/officeDocument/2006/relationships/tags" Target="../tags/tag124.xml"/><Relationship Id="rId1" Type="http://schemas.openxmlformats.org/officeDocument/2006/relationships/vmlDrawing" Target="../drawings/vmlDrawing124.vml"/><Relationship Id="rId6" Type="http://schemas.openxmlformats.org/officeDocument/2006/relationships/image" Target="../media/image2.emf"/><Relationship Id="rId5" Type="http://schemas.openxmlformats.org/officeDocument/2006/relationships/oleObject" Target="../embeddings/oleObject124.bin"/><Relationship Id="rId4" Type="http://schemas.openxmlformats.org/officeDocument/2006/relationships/image" Target="../media/image5.jpeg"/></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0.xml.rels><?xml version="1.0" encoding="UTF-8" standalone="yes"?>
<Relationships xmlns="http://schemas.openxmlformats.org/package/2006/relationships"><Relationship Id="rId3" Type="http://schemas.openxmlformats.org/officeDocument/2006/relationships/slideMaster" Target="../slideMasters/slideMaster25.xml"/><Relationship Id="rId2" Type="http://schemas.openxmlformats.org/officeDocument/2006/relationships/tags" Target="../tags/tag125.xml"/><Relationship Id="rId1" Type="http://schemas.openxmlformats.org/officeDocument/2006/relationships/vmlDrawing" Target="../drawings/vmlDrawing125.vml"/><Relationship Id="rId6" Type="http://schemas.openxmlformats.org/officeDocument/2006/relationships/image" Target="../media/image2.emf"/><Relationship Id="rId5" Type="http://schemas.openxmlformats.org/officeDocument/2006/relationships/oleObject" Target="../embeddings/oleObject125.bin"/><Relationship Id="rId4" Type="http://schemas.openxmlformats.org/officeDocument/2006/relationships/image" Target="../media/image5.jpeg"/></Relationships>
</file>

<file path=ppt/slideLayouts/_rels/slideLayout201.xml.rels><?xml version="1.0" encoding="UTF-8" standalone="yes"?>
<Relationships xmlns="http://schemas.openxmlformats.org/package/2006/relationships"><Relationship Id="rId3" Type="http://schemas.openxmlformats.org/officeDocument/2006/relationships/slideMaster" Target="../slideMasters/slideMaster26.xml"/><Relationship Id="rId2" Type="http://schemas.openxmlformats.org/officeDocument/2006/relationships/tags" Target="../tags/tag127.xml"/><Relationship Id="rId1" Type="http://schemas.openxmlformats.org/officeDocument/2006/relationships/vmlDrawing" Target="../drawings/vmlDrawing127.vml"/><Relationship Id="rId6" Type="http://schemas.openxmlformats.org/officeDocument/2006/relationships/image" Target="../media/image2.emf"/><Relationship Id="rId5" Type="http://schemas.openxmlformats.org/officeDocument/2006/relationships/oleObject" Target="../embeddings/oleObject127.bin"/><Relationship Id="rId4" Type="http://schemas.openxmlformats.org/officeDocument/2006/relationships/image" Target="../media/image5.jpeg"/></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05.xml.rels><?xml version="1.0" encoding="UTF-8" standalone="yes"?>
<Relationships xmlns="http://schemas.openxmlformats.org/package/2006/relationships"><Relationship Id="rId3" Type="http://schemas.openxmlformats.org/officeDocument/2006/relationships/slideMaster" Target="../slideMasters/slideMaster26.xml"/><Relationship Id="rId2" Type="http://schemas.openxmlformats.org/officeDocument/2006/relationships/tags" Target="../tags/tag128.xml"/><Relationship Id="rId1" Type="http://schemas.openxmlformats.org/officeDocument/2006/relationships/vmlDrawing" Target="../drawings/vmlDrawing128.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28.bin"/></Relationships>
</file>

<file path=ppt/slideLayouts/_rels/slideLayout206.xml.rels><?xml version="1.0" encoding="UTF-8" standalone="yes"?>
<Relationships xmlns="http://schemas.openxmlformats.org/package/2006/relationships"><Relationship Id="rId3" Type="http://schemas.openxmlformats.org/officeDocument/2006/relationships/slideMaster" Target="../slideMasters/slideMaster26.xml"/><Relationship Id="rId2" Type="http://schemas.openxmlformats.org/officeDocument/2006/relationships/tags" Target="../tags/tag129.xml"/><Relationship Id="rId1" Type="http://schemas.openxmlformats.org/officeDocument/2006/relationships/vmlDrawing" Target="../drawings/vmlDrawing129.vml"/><Relationship Id="rId6" Type="http://schemas.openxmlformats.org/officeDocument/2006/relationships/image" Target="../media/image2.emf"/><Relationship Id="rId5" Type="http://schemas.openxmlformats.org/officeDocument/2006/relationships/oleObject" Target="../embeddings/oleObject129.bin"/><Relationship Id="rId4" Type="http://schemas.openxmlformats.org/officeDocument/2006/relationships/image" Target="../media/image5.jpeg"/></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08.xml.rels><?xml version="1.0" encoding="UTF-8" standalone="yes"?>
<Relationships xmlns="http://schemas.openxmlformats.org/package/2006/relationships"><Relationship Id="rId3" Type="http://schemas.openxmlformats.org/officeDocument/2006/relationships/slideMaster" Target="../slideMasters/slideMaster26.xml"/><Relationship Id="rId2" Type="http://schemas.openxmlformats.org/officeDocument/2006/relationships/tags" Target="../tags/tag130.xml"/><Relationship Id="rId1" Type="http://schemas.openxmlformats.org/officeDocument/2006/relationships/vmlDrawing" Target="../drawings/vmlDrawing130.vml"/><Relationship Id="rId6" Type="http://schemas.openxmlformats.org/officeDocument/2006/relationships/image" Target="../media/image2.emf"/><Relationship Id="rId5" Type="http://schemas.openxmlformats.org/officeDocument/2006/relationships/oleObject" Target="../embeddings/oleObject130.bin"/><Relationship Id="rId4" Type="http://schemas.openxmlformats.org/officeDocument/2006/relationships/image" Target="../media/image5.jpeg"/></Relationships>
</file>

<file path=ppt/slideLayouts/_rels/slideLayout209.xml.rels><?xml version="1.0" encoding="UTF-8" standalone="yes"?>
<Relationships xmlns="http://schemas.openxmlformats.org/package/2006/relationships"><Relationship Id="rId3" Type="http://schemas.openxmlformats.org/officeDocument/2006/relationships/slideMaster" Target="../slideMasters/slideMaster27.xml"/><Relationship Id="rId2" Type="http://schemas.openxmlformats.org/officeDocument/2006/relationships/tags" Target="../tags/tag132.xml"/><Relationship Id="rId1" Type="http://schemas.openxmlformats.org/officeDocument/2006/relationships/vmlDrawing" Target="../drawings/vmlDrawing132.vml"/><Relationship Id="rId6" Type="http://schemas.openxmlformats.org/officeDocument/2006/relationships/image" Target="../media/image2.emf"/><Relationship Id="rId5" Type="http://schemas.openxmlformats.org/officeDocument/2006/relationships/oleObject" Target="../embeddings/oleObject132.bin"/><Relationship Id="rId4" Type="http://schemas.openxmlformats.org/officeDocument/2006/relationships/image" Target="../media/image5.jpeg"/></Relationships>
</file>

<file path=ppt/slideLayouts/_rels/slideLayout2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3.xml"/><Relationship Id="rId1" Type="http://schemas.openxmlformats.org/officeDocument/2006/relationships/vmlDrawing" Target="../drawings/vmlDrawing13.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3.bin"/></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13.xml.rels><?xml version="1.0" encoding="UTF-8" standalone="yes"?>
<Relationships xmlns="http://schemas.openxmlformats.org/package/2006/relationships"><Relationship Id="rId3" Type="http://schemas.openxmlformats.org/officeDocument/2006/relationships/slideMaster" Target="../slideMasters/slideMaster27.xml"/><Relationship Id="rId2" Type="http://schemas.openxmlformats.org/officeDocument/2006/relationships/tags" Target="../tags/tag133.xml"/><Relationship Id="rId1" Type="http://schemas.openxmlformats.org/officeDocument/2006/relationships/vmlDrawing" Target="../drawings/vmlDrawing133.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33.bin"/></Relationships>
</file>

<file path=ppt/slideLayouts/_rels/slideLayout214.xml.rels><?xml version="1.0" encoding="UTF-8" standalone="yes"?>
<Relationships xmlns="http://schemas.openxmlformats.org/package/2006/relationships"><Relationship Id="rId3" Type="http://schemas.openxmlformats.org/officeDocument/2006/relationships/slideMaster" Target="../slideMasters/slideMaster27.xml"/><Relationship Id="rId2" Type="http://schemas.openxmlformats.org/officeDocument/2006/relationships/tags" Target="../tags/tag134.xml"/><Relationship Id="rId1" Type="http://schemas.openxmlformats.org/officeDocument/2006/relationships/vmlDrawing" Target="../drawings/vmlDrawing134.vml"/><Relationship Id="rId6" Type="http://schemas.openxmlformats.org/officeDocument/2006/relationships/image" Target="../media/image2.emf"/><Relationship Id="rId5" Type="http://schemas.openxmlformats.org/officeDocument/2006/relationships/oleObject" Target="../embeddings/oleObject134.bin"/><Relationship Id="rId4" Type="http://schemas.openxmlformats.org/officeDocument/2006/relationships/image" Target="../media/image5.jpeg"/></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16.xml.rels><?xml version="1.0" encoding="UTF-8" standalone="yes"?>
<Relationships xmlns="http://schemas.openxmlformats.org/package/2006/relationships"><Relationship Id="rId3" Type="http://schemas.openxmlformats.org/officeDocument/2006/relationships/slideMaster" Target="../slideMasters/slideMaster27.xml"/><Relationship Id="rId2" Type="http://schemas.openxmlformats.org/officeDocument/2006/relationships/tags" Target="../tags/tag135.xml"/><Relationship Id="rId1" Type="http://schemas.openxmlformats.org/officeDocument/2006/relationships/vmlDrawing" Target="../drawings/vmlDrawing135.vml"/><Relationship Id="rId6" Type="http://schemas.openxmlformats.org/officeDocument/2006/relationships/image" Target="../media/image2.emf"/><Relationship Id="rId5" Type="http://schemas.openxmlformats.org/officeDocument/2006/relationships/oleObject" Target="../embeddings/oleObject135.bin"/><Relationship Id="rId4" Type="http://schemas.openxmlformats.org/officeDocument/2006/relationships/image" Target="../media/image5.jpeg"/></Relationships>
</file>

<file path=ppt/slideLayouts/_rels/slideLayout217.xml.rels><?xml version="1.0" encoding="UTF-8" standalone="yes"?>
<Relationships xmlns="http://schemas.openxmlformats.org/package/2006/relationships"><Relationship Id="rId3" Type="http://schemas.openxmlformats.org/officeDocument/2006/relationships/slideMaster" Target="../slideMasters/slideMaster28.xml"/><Relationship Id="rId2" Type="http://schemas.openxmlformats.org/officeDocument/2006/relationships/tags" Target="../tags/tag137.xml"/><Relationship Id="rId1" Type="http://schemas.openxmlformats.org/officeDocument/2006/relationships/vmlDrawing" Target="../drawings/vmlDrawing137.vml"/><Relationship Id="rId6" Type="http://schemas.openxmlformats.org/officeDocument/2006/relationships/image" Target="../media/image2.emf"/><Relationship Id="rId5" Type="http://schemas.openxmlformats.org/officeDocument/2006/relationships/oleObject" Target="../embeddings/oleObject137.bin"/><Relationship Id="rId4" Type="http://schemas.openxmlformats.org/officeDocument/2006/relationships/image" Target="../media/image5.jpeg"/></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2.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4.xml"/><Relationship Id="rId1" Type="http://schemas.openxmlformats.org/officeDocument/2006/relationships/vmlDrawing" Target="../drawings/vmlDrawing14.vml"/><Relationship Id="rId6" Type="http://schemas.openxmlformats.org/officeDocument/2006/relationships/image" Target="../media/image2.emf"/><Relationship Id="rId5" Type="http://schemas.openxmlformats.org/officeDocument/2006/relationships/oleObject" Target="../embeddings/oleObject14.bin"/><Relationship Id="rId4" Type="http://schemas.openxmlformats.org/officeDocument/2006/relationships/image" Target="../media/image5.jpeg"/></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21.xml.rels><?xml version="1.0" encoding="UTF-8" standalone="yes"?>
<Relationships xmlns="http://schemas.openxmlformats.org/package/2006/relationships"><Relationship Id="rId3" Type="http://schemas.openxmlformats.org/officeDocument/2006/relationships/slideMaster" Target="../slideMasters/slideMaster28.xml"/><Relationship Id="rId2" Type="http://schemas.openxmlformats.org/officeDocument/2006/relationships/tags" Target="../tags/tag138.xml"/><Relationship Id="rId1" Type="http://schemas.openxmlformats.org/officeDocument/2006/relationships/vmlDrawing" Target="../drawings/vmlDrawing138.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38.bin"/></Relationships>
</file>

<file path=ppt/slideLayouts/_rels/slideLayout222.xml.rels><?xml version="1.0" encoding="UTF-8" standalone="yes"?>
<Relationships xmlns="http://schemas.openxmlformats.org/package/2006/relationships"><Relationship Id="rId3" Type="http://schemas.openxmlformats.org/officeDocument/2006/relationships/slideMaster" Target="../slideMasters/slideMaster28.xml"/><Relationship Id="rId2" Type="http://schemas.openxmlformats.org/officeDocument/2006/relationships/tags" Target="../tags/tag139.xml"/><Relationship Id="rId1" Type="http://schemas.openxmlformats.org/officeDocument/2006/relationships/vmlDrawing" Target="../drawings/vmlDrawing139.vml"/><Relationship Id="rId6" Type="http://schemas.openxmlformats.org/officeDocument/2006/relationships/image" Target="../media/image2.emf"/><Relationship Id="rId5" Type="http://schemas.openxmlformats.org/officeDocument/2006/relationships/oleObject" Target="../embeddings/oleObject139.bin"/><Relationship Id="rId4" Type="http://schemas.openxmlformats.org/officeDocument/2006/relationships/image" Target="../media/image5.jpeg"/></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24.xml.rels><?xml version="1.0" encoding="UTF-8" standalone="yes"?>
<Relationships xmlns="http://schemas.openxmlformats.org/package/2006/relationships"><Relationship Id="rId3" Type="http://schemas.openxmlformats.org/officeDocument/2006/relationships/slideMaster" Target="../slideMasters/slideMaster28.xml"/><Relationship Id="rId2" Type="http://schemas.openxmlformats.org/officeDocument/2006/relationships/tags" Target="../tags/tag140.xml"/><Relationship Id="rId1" Type="http://schemas.openxmlformats.org/officeDocument/2006/relationships/vmlDrawing" Target="../drawings/vmlDrawing140.vml"/><Relationship Id="rId6" Type="http://schemas.openxmlformats.org/officeDocument/2006/relationships/image" Target="../media/image2.emf"/><Relationship Id="rId5" Type="http://schemas.openxmlformats.org/officeDocument/2006/relationships/oleObject" Target="../embeddings/oleObject140.bin"/><Relationship Id="rId4" Type="http://schemas.openxmlformats.org/officeDocument/2006/relationships/image" Target="../media/image5.jpeg"/></Relationships>
</file>

<file path=ppt/slideLayouts/_rels/slideLayout225.xml.rels><?xml version="1.0" encoding="UTF-8" standalone="yes"?>
<Relationships xmlns="http://schemas.openxmlformats.org/package/2006/relationships"><Relationship Id="rId3" Type="http://schemas.openxmlformats.org/officeDocument/2006/relationships/slideMaster" Target="../slideMasters/slideMaster29.xml"/><Relationship Id="rId2" Type="http://schemas.openxmlformats.org/officeDocument/2006/relationships/tags" Target="../tags/tag142.xml"/><Relationship Id="rId1" Type="http://schemas.openxmlformats.org/officeDocument/2006/relationships/vmlDrawing" Target="../drawings/vmlDrawing142.vml"/><Relationship Id="rId6" Type="http://schemas.openxmlformats.org/officeDocument/2006/relationships/image" Target="../media/image2.emf"/><Relationship Id="rId5" Type="http://schemas.openxmlformats.org/officeDocument/2006/relationships/oleObject" Target="../embeddings/oleObject142.bin"/><Relationship Id="rId4" Type="http://schemas.openxmlformats.org/officeDocument/2006/relationships/image" Target="../media/image5.jpeg"/></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29.xml.rels><?xml version="1.0" encoding="UTF-8" standalone="yes"?>
<Relationships xmlns="http://schemas.openxmlformats.org/package/2006/relationships"><Relationship Id="rId3" Type="http://schemas.openxmlformats.org/officeDocument/2006/relationships/slideMaster" Target="../slideMasters/slideMaster29.xml"/><Relationship Id="rId2" Type="http://schemas.openxmlformats.org/officeDocument/2006/relationships/tags" Target="../tags/tag143.xml"/><Relationship Id="rId1" Type="http://schemas.openxmlformats.org/officeDocument/2006/relationships/vmlDrawing" Target="../drawings/vmlDrawing143.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43.bin"/></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3" Type="http://schemas.openxmlformats.org/officeDocument/2006/relationships/slideMaster" Target="../slideMasters/slideMaster29.xml"/><Relationship Id="rId2" Type="http://schemas.openxmlformats.org/officeDocument/2006/relationships/tags" Target="../tags/tag144.xml"/><Relationship Id="rId1" Type="http://schemas.openxmlformats.org/officeDocument/2006/relationships/vmlDrawing" Target="../drawings/vmlDrawing144.vml"/><Relationship Id="rId6" Type="http://schemas.openxmlformats.org/officeDocument/2006/relationships/image" Target="../media/image2.emf"/><Relationship Id="rId5" Type="http://schemas.openxmlformats.org/officeDocument/2006/relationships/oleObject" Target="../embeddings/oleObject144.bin"/><Relationship Id="rId4" Type="http://schemas.openxmlformats.org/officeDocument/2006/relationships/image" Target="../media/image5.jpeg"/></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32.xml.rels><?xml version="1.0" encoding="UTF-8" standalone="yes"?>
<Relationships xmlns="http://schemas.openxmlformats.org/package/2006/relationships"><Relationship Id="rId3" Type="http://schemas.openxmlformats.org/officeDocument/2006/relationships/slideMaster" Target="../slideMasters/slideMaster29.xml"/><Relationship Id="rId2" Type="http://schemas.openxmlformats.org/officeDocument/2006/relationships/tags" Target="../tags/tag145.xml"/><Relationship Id="rId1" Type="http://schemas.openxmlformats.org/officeDocument/2006/relationships/vmlDrawing" Target="../drawings/vmlDrawing145.vml"/><Relationship Id="rId6" Type="http://schemas.openxmlformats.org/officeDocument/2006/relationships/image" Target="../media/image2.emf"/><Relationship Id="rId5" Type="http://schemas.openxmlformats.org/officeDocument/2006/relationships/oleObject" Target="../embeddings/oleObject145.bin"/><Relationship Id="rId4" Type="http://schemas.openxmlformats.org/officeDocument/2006/relationships/image" Target="../media/image5.jpeg"/></Relationships>
</file>

<file path=ppt/slideLayouts/_rels/slideLayout233.xml.rels><?xml version="1.0" encoding="UTF-8" standalone="yes"?>
<Relationships xmlns="http://schemas.openxmlformats.org/package/2006/relationships"><Relationship Id="rId3" Type="http://schemas.openxmlformats.org/officeDocument/2006/relationships/slideMaster" Target="../slideMasters/slideMaster30.xml"/><Relationship Id="rId2" Type="http://schemas.openxmlformats.org/officeDocument/2006/relationships/tags" Target="../tags/tag147.xml"/><Relationship Id="rId1" Type="http://schemas.openxmlformats.org/officeDocument/2006/relationships/vmlDrawing" Target="../drawings/vmlDrawing147.vml"/><Relationship Id="rId6" Type="http://schemas.openxmlformats.org/officeDocument/2006/relationships/image" Target="../media/image2.emf"/><Relationship Id="rId5" Type="http://schemas.openxmlformats.org/officeDocument/2006/relationships/oleObject" Target="../embeddings/oleObject147.bin"/><Relationship Id="rId4" Type="http://schemas.openxmlformats.org/officeDocument/2006/relationships/image" Target="../media/image5.jpeg"/></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237.xml.rels><?xml version="1.0" encoding="UTF-8" standalone="yes"?>
<Relationships xmlns="http://schemas.openxmlformats.org/package/2006/relationships"><Relationship Id="rId3" Type="http://schemas.openxmlformats.org/officeDocument/2006/relationships/slideMaster" Target="../slideMasters/slideMaster30.xml"/><Relationship Id="rId2" Type="http://schemas.openxmlformats.org/officeDocument/2006/relationships/tags" Target="../tags/tag148.xml"/><Relationship Id="rId1" Type="http://schemas.openxmlformats.org/officeDocument/2006/relationships/vmlDrawing" Target="../drawings/vmlDrawing148.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48.bin"/></Relationships>
</file>

<file path=ppt/slideLayouts/_rels/slideLayout238.xml.rels><?xml version="1.0" encoding="UTF-8" standalone="yes"?>
<Relationships xmlns="http://schemas.openxmlformats.org/package/2006/relationships"><Relationship Id="rId3" Type="http://schemas.openxmlformats.org/officeDocument/2006/relationships/slideMaster" Target="../slideMasters/slideMaster30.xml"/><Relationship Id="rId2" Type="http://schemas.openxmlformats.org/officeDocument/2006/relationships/tags" Target="../tags/tag149.xml"/><Relationship Id="rId1" Type="http://schemas.openxmlformats.org/officeDocument/2006/relationships/vmlDrawing" Target="../drawings/vmlDrawing149.vml"/><Relationship Id="rId6" Type="http://schemas.openxmlformats.org/officeDocument/2006/relationships/image" Target="../media/image2.emf"/><Relationship Id="rId5" Type="http://schemas.openxmlformats.org/officeDocument/2006/relationships/oleObject" Target="../embeddings/oleObject149.bin"/><Relationship Id="rId4" Type="http://schemas.openxmlformats.org/officeDocument/2006/relationships/image" Target="../media/image5.jpeg"/></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24.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5.xml"/><Relationship Id="rId1" Type="http://schemas.openxmlformats.org/officeDocument/2006/relationships/vmlDrawing" Target="../drawings/vmlDrawing15.vml"/><Relationship Id="rId6" Type="http://schemas.openxmlformats.org/officeDocument/2006/relationships/image" Target="../media/image2.emf"/><Relationship Id="rId5" Type="http://schemas.openxmlformats.org/officeDocument/2006/relationships/oleObject" Target="../embeddings/oleObject15.bin"/><Relationship Id="rId4" Type="http://schemas.openxmlformats.org/officeDocument/2006/relationships/image" Target="../media/image5.jpeg"/></Relationships>
</file>

<file path=ppt/slideLayouts/_rels/slideLayout240.xml.rels><?xml version="1.0" encoding="UTF-8" standalone="yes"?>
<Relationships xmlns="http://schemas.openxmlformats.org/package/2006/relationships"><Relationship Id="rId3" Type="http://schemas.openxmlformats.org/officeDocument/2006/relationships/slideMaster" Target="../slideMasters/slideMaster30.xml"/><Relationship Id="rId2" Type="http://schemas.openxmlformats.org/officeDocument/2006/relationships/tags" Target="../tags/tag150.xml"/><Relationship Id="rId1" Type="http://schemas.openxmlformats.org/officeDocument/2006/relationships/vmlDrawing" Target="../drawings/vmlDrawing150.vml"/><Relationship Id="rId6" Type="http://schemas.openxmlformats.org/officeDocument/2006/relationships/image" Target="../media/image2.emf"/><Relationship Id="rId5" Type="http://schemas.openxmlformats.org/officeDocument/2006/relationships/oleObject" Target="../embeddings/oleObject150.bin"/><Relationship Id="rId4" Type="http://schemas.openxmlformats.org/officeDocument/2006/relationships/image" Target="../media/image5.jpeg"/></Relationships>
</file>

<file path=ppt/slideLayouts/_rels/slideLayout241.xml.rels><?xml version="1.0" encoding="UTF-8" standalone="yes"?>
<Relationships xmlns="http://schemas.openxmlformats.org/package/2006/relationships"><Relationship Id="rId3" Type="http://schemas.openxmlformats.org/officeDocument/2006/relationships/slideMaster" Target="../slideMasters/slideMaster31.xml"/><Relationship Id="rId2" Type="http://schemas.openxmlformats.org/officeDocument/2006/relationships/tags" Target="../tags/tag152.xml"/><Relationship Id="rId1" Type="http://schemas.openxmlformats.org/officeDocument/2006/relationships/vmlDrawing" Target="../drawings/vmlDrawing152.vml"/><Relationship Id="rId6" Type="http://schemas.openxmlformats.org/officeDocument/2006/relationships/image" Target="../media/image2.emf"/><Relationship Id="rId5" Type="http://schemas.openxmlformats.org/officeDocument/2006/relationships/oleObject" Target="../embeddings/oleObject152.bin"/><Relationship Id="rId4" Type="http://schemas.openxmlformats.org/officeDocument/2006/relationships/image" Target="../media/image5.jpeg"/></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245.xml.rels><?xml version="1.0" encoding="UTF-8" standalone="yes"?>
<Relationships xmlns="http://schemas.openxmlformats.org/package/2006/relationships"><Relationship Id="rId3" Type="http://schemas.openxmlformats.org/officeDocument/2006/relationships/slideMaster" Target="../slideMasters/slideMaster31.xml"/><Relationship Id="rId2" Type="http://schemas.openxmlformats.org/officeDocument/2006/relationships/tags" Target="../tags/tag153.xml"/><Relationship Id="rId1" Type="http://schemas.openxmlformats.org/officeDocument/2006/relationships/vmlDrawing" Target="../drawings/vmlDrawing153.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53.bin"/></Relationships>
</file>

<file path=ppt/slideLayouts/_rels/slideLayout246.xml.rels><?xml version="1.0" encoding="UTF-8" standalone="yes"?>
<Relationships xmlns="http://schemas.openxmlformats.org/package/2006/relationships"><Relationship Id="rId3" Type="http://schemas.openxmlformats.org/officeDocument/2006/relationships/slideMaster" Target="../slideMasters/slideMaster31.xml"/><Relationship Id="rId2" Type="http://schemas.openxmlformats.org/officeDocument/2006/relationships/tags" Target="../tags/tag154.xml"/><Relationship Id="rId1" Type="http://schemas.openxmlformats.org/officeDocument/2006/relationships/vmlDrawing" Target="../drawings/vmlDrawing154.vml"/><Relationship Id="rId6" Type="http://schemas.openxmlformats.org/officeDocument/2006/relationships/image" Target="../media/image2.emf"/><Relationship Id="rId5" Type="http://schemas.openxmlformats.org/officeDocument/2006/relationships/oleObject" Target="../embeddings/oleObject154.bin"/><Relationship Id="rId4" Type="http://schemas.openxmlformats.org/officeDocument/2006/relationships/image" Target="../media/image5.jpeg"/></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248.xml.rels><?xml version="1.0" encoding="UTF-8" standalone="yes"?>
<Relationships xmlns="http://schemas.openxmlformats.org/package/2006/relationships"><Relationship Id="rId3" Type="http://schemas.openxmlformats.org/officeDocument/2006/relationships/slideMaster" Target="../slideMasters/slideMaster31.xml"/><Relationship Id="rId2" Type="http://schemas.openxmlformats.org/officeDocument/2006/relationships/tags" Target="../tags/tag155.xml"/><Relationship Id="rId1" Type="http://schemas.openxmlformats.org/officeDocument/2006/relationships/vmlDrawing" Target="../drawings/vmlDrawing155.vml"/><Relationship Id="rId6" Type="http://schemas.openxmlformats.org/officeDocument/2006/relationships/image" Target="../media/image2.emf"/><Relationship Id="rId5" Type="http://schemas.openxmlformats.org/officeDocument/2006/relationships/oleObject" Target="../embeddings/oleObject155.bin"/><Relationship Id="rId4" Type="http://schemas.openxmlformats.org/officeDocument/2006/relationships/image" Target="../media/image5.jpeg"/></Relationships>
</file>

<file path=ppt/slideLayouts/_rels/slideLayout249.xml.rels><?xml version="1.0" encoding="UTF-8" standalone="yes"?>
<Relationships xmlns="http://schemas.openxmlformats.org/package/2006/relationships"><Relationship Id="rId3" Type="http://schemas.openxmlformats.org/officeDocument/2006/relationships/slideMaster" Target="../slideMasters/slideMaster32.xml"/><Relationship Id="rId2" Type="http://schemas.openxmlformats.org/officeDocument/2006/relationships/tags" Target="../tags/tag157.xml"/><Relationship Id="rId1" Type="http://schemas.openxmlformats.org/officeDocument/2006/relationships/vmlDrawing" Target="../drawings/vmlDrawing157.vml"/><Relationship Id="rId6" Type="http://schemas.openxmlformats.org/officeDocument/2006/relationships/image" Target="../media/image2.emf"/><Relationship Id="rId5" Type="http://schemas.openxmlformats.org/officeDocument/2006/relationships/oleObject" Target="../embeddings/oleObject157.bin"/><Relationship Id="rId4" Type="http://schemas.openxmlformats.org/officeDocument/2006/relationships/image" Target="../media/image5.jpeg"/></Relationships>
</file>

<file path=ppt/slideLayouts/_rels/slideLayout25.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7.xml"/><Relationship Id="rId1" Type="http://schemas.openxmlformats.org/officeDocument/2006/relationships/vmlDrawing" Target="../drawings/vmlDrawing17.vml"/><Relationship Id="rId6" Type="http://schemas.openxmlformats.org/officeDocument/2006/relationships/image" Target="../media/image2.emf"/><Relationship Id="rId5" Type="http://schemas.openxmlformats.org/officeDocument/2006/relationships/oleObject" Target="../embeddings/oleObject17.bin"/><Relationship Id="rId4" Type="http://schemas.openxmlformats.org/officeDocument/2006/relationships/image" Target="../media/image5.jpeg"/></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253.xml.rels><?xml version="1.0" encoding="UTF-8" standalone="yes"?>
<Relationships xmlns="http://schemas.openxmlformats.org/package/2006/relationships"><Relationship Id="rId3" Type="http://schemas.openxmlformats.org/officeDocument/2006/relationships/slideMaster" Target="../slideMasters/slideMaster32.xml"/><Relationship Id="rId2" Type="http://schemas.openxmlformats.org/officeDocument/2006/relationships/tags" Target="../tags/tag158.xml"/><Relationship Id="rId1" Type="http://schemas.openxmlformats.org/officeDocument/2006/relationships/vmlDrawing" Target="../drawings/vmlDrawing158.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58.bin"/></Relationships>
</file>

<file path=ppt/slideLayouts/_rels/slideLayout254.xml.rels><?xml version="1.0" encoding="UTF-8" standalone="yes"?>
<Relationships xmlns="http://schemas.openxmlformats.org/package/2006/relationships"><Relationship Id="rId3" Type="http://schemas.openxmlformats.org/officeDocument/2006/relationships/slideMaster" Target="../slideMasters/slideMaster32.xml"/><Relationship Id="rId2" Type="http://schemas.openxmlformats.org/officeDocument/2006/relationships/tags" Target="../tags/tag159.xml"/><Relationship Id="rId1" Type="http://schemas.openxmlformats.org/officeDocument/2006/relationships/vmlDrawing" Target="../drawings/vmlDrawing159.vml"/><Relationship Id="rId6" Type="http://schemas.openxmlformats.org/officeDocument/2006/relationships/image" Target="../media/image2.emf"/><Relationship Id="rId5" Type="http://schemas.openxmlformats.org/officeDocument/2006/relationships/oleObject" Target="../embeddings/oleObject159.bin"/><Relationship Id="rId4" Type="http://schemas.openxmlformats.org/officeDocument/2006/relationships/image" Target="../media/image5.jpeg"/></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256.xml.rels><?xml version="1.0" encoding="UTF-8" standalone="yes"?>
<Relationships xmlns="http://schemas.openxmlformats.org/package/2006/relationships"><Relationship Id="rId3" Type="http://schemas.openxmlformats.org/officeDocument/2006/relationships/slideMaster" Target="../slideMasters/slideMaster32.xml"/><Relationship Id="rId2" Type="http://schemas.openxmlformats.org/officeDocument/2006/relationships/tags" Target="../tags/tag160.xml"/><Relationship Id="rId1" Type="http://schemas.openxmlformats.org/officeDocument/2006/relationships/vmlDrawing" Target="../drawings/vmlDrawing160.vml"/><Relationship Id="rId6" Type="http://schemas.openxmlformats.org/officeDocument/2006/relationships/image" Target="../media/image2.emf"/><Relationship Id="rId5" Type="http://schemas.openxmlformats.org/officeDocument/2006/relationships/oleObject" Target="../embeddings/oleObject160.bin"/><Relationship Id="rId4" Type="http://schemas.openxmlformats.org/officeDocument/2006/relationships/image" Target="../media/image5.jpeg"/></Relationships>
</file>

<file path=ppt/slideLayouts/_rels/slideLayout257.xml.rels><?xml version="1.0" encoding="UTF-8" standalone="yes"?>
<Relationships xmlns="http://schemas.openxmlformats.org/package/2006/relationships"><Relationship Id="rId3" Type="http://schemas.openxmlformats.org/officeDocument/2006/relationships/slideMaster" Target="../slideMasters/slideMaster33.xml"/><Relationship Id="rId2" Type="http://schemas.openxmlformats.org/officeDocument/2006/relationships/tags" Target="../tags/tag162.xml"/><Relationship Id="rId1" Type="http://schemas.openxmlformats.org/officeDocument/2006/relationships/vmlDrawing" Target="../drawings/vmlDrawing162.vml"/><Relationship Id="rId6" Type="http://schemas.openxmlformats.org/officeDocument/2006/relationships/image" Target="../media/image2.emf"/><Relationship Id="rId5" Type="http://schemas.openxmlformats.org/officeDocument/2006/relationships/oleObject" Target="../embeddings/oleObject162.bin"/><Relationship Id="rId4" Type="http://schemas.openxmlformats.org/officeDocument/2006/relationships/image" Target="../media/image5.jpeg"/></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261.xml.rels><?xml version="1.0" encoding="UTF-8" standalone="yes"?>
<Relationships xmlns="http://schemas.openxmlformats.org/package/2006/relationships"><Relationship Id="rId3" Type="http://schemas.openxmlformats.org/officeDocument/2006/relationships/slideMaster" Target="../slideMasters/slideMaster33.xml"/><Relationship Id="rId2" Type="http://schemas.openxmlformats.org/officeDocument/2006/relationships/tags" Target="../tags/tag163.xml"/><Relationship Id="rId1" Type="http://schemas.openxmlformats.org/officeDocument/2006/relationships/vmlDrawing" Target="../drawings/vmlDrawing163.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63.bin"/></Relationships>
</file>

<file path=ppt/slideLayouts/_rels/slideLayout262.xml.rels><?xml version="1.0" encoding="UTF-8" standalone="yes"?>
<Relationships xmlns="http://schemas.openxmlformats.org/package/2006/relationships"><Relationship Id="rId3" Type="http://schemas.openxmlformats.org/officeDocument/2006/relationships/slideMaster" Target="../slideMasters/slideMaster33.xml"/><Relationship Id="rId2" Type="http://schemas.openxmlformats.org/officeDocument/2006/relationships/tags" Target="../tags/tag164.xml"/><Relationship Id="rId1" Type="http://schemas.openxmlformats.org/officeDocument/2006/relationships/vmlDrawing" Target="../drawings/vmlDrawing164.vml"/><Relationship Id="rId6" Type="http://schemas.openxmlformats.org/officeDocument/2006/relationships/image" Target="../media/image2.emf"/><Relationship Id="rId5" Type="http://schemas.openxmlformats.org/officeDocument/2006/relationships/oleObject" Target="../embeddings/oleObject164.bin"/><Relationship Id="rId4" Type="http://schemas.openxmlformats.org/officeDocument/2006/relationships/image" Target="../media/image5.jpeg"/></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264.xml.rels><?xml version="1.0" encoding="UTF-8" standalone="yes"?>
<Relationships xmlns="http://schemas.openxmlformats.org/package/2006/relationships"><Relationship Id="rId3" Type="http://schemas.openxmlformats.org/officeDocument/2006/relationships/slideMaster" Target="../slideMasters/slideMaster33.xml"/><Relationship Id="rId2" Type="http://schemas.openxmlformats.org/officeDocument/2006/relationships/tags" Target="../tags/tag165.xml"/><Relationship Id="rId1" Type="http://schemas.openxmlformats.org/officeDocument/2006/relationships/vmlDrawing" Target="../drawings/vmlDrawing165.vml"/><Relationship Id="rId6" Type="http://schemas.openxmlformats.org/officeDocument/2006/relationships/image" Target="../media/image2.emf"/><Relationship Id="rId5" Type="http://schemas.openxmlformats.org/officeDocument/2006/relationships/oleObject" Target="../embeddings/oleObject165.bin"/><Relationship Id="rId4" Type="http://schemas.openxmlformats.org/officeDocument/2006/relationships/image" Target="../media/image5.jpeg"/></Relationships>
</file>

<file path=ppt/slideLayouts/_rels/slideLayout265.xml.rels><?xml version="1.0" encoding="UTF-8" standalone="yes"?>
<Relationships xmlns="http://schemas.openxmlformats.org/package/2006/relationships"><Relationship Id="rId3" Type="http://schemas.openxmlformats.org/officeDocument/2006/relationships/slideMaster" Target="../slideMasters/slideMaster34.xml"/><Relationship Id="rId2" Type="http://schemas.openxmlformats.org/officeDocument/2006/relationships/tags" Target="../tags/tag167.xml"/><Relationship Id="rId1" Type="http://schemas.openxmlformats.org/officeDocument/2006/relationships/vmlDrawing" Target="../drawings/vmlDrawing167.vml"/><Relationship Id="rId6" Type="http://schemas.openxmlformats.org/officeDocument/2006/relationships/image" Target="../media/image2.emf"/><Relationship Id="rId5" Type="http://schemas.openxmlformats.org/officeDocument/2006/relationships/oleObject" Target="../embeddings/oleObject167.bin"/><Relationship Id="rId4" Type="http://schemas.openxmlformats.org/officeDocument/2006/relationships/image" Target="../media/image5.jpeg"/></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269.xml.rels><?xml version="1.0" encoding="UTF-8" standalone="yes"?>
<Relationships xmlns="http://schemas.openxmlformats.org/package/2006/relationships"><Relationship Id="rId3" Type="http://schemas.openxmlformats.org/officeDocument/2006/relationships/slideMaster" Target="../slideMasters/slideMaster34.xml"/><Relationship Id="rId2" Type="http://schemas.openxmlformats.org/officeDocument/2006/relationships/tags" Target="../tags/tag168.xml"/><Relationship Id="rId1" Type="http://schemas.openxmlformats.org/officeDocument/2006/relationships/vmlDrawing" Target="../drawings/vmlDrawing168.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68.bin"/></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0.xml.rels><?xml version="1.0" encoding="UTF-8" standalone="yes"?>
<Relationships xmlns="http://schemas.openxmlformats.org/package/2006/relationships"><Relationship Id="rId3" Type="http://schemas.openxmlformats.org/officeDocument/2006/relationships/slideMaster" Target="../slideMasters/slideMaster34.xml"/><Relationship Id="rId2" Type="http://schemas.openxmlformats.org/officeDocument/2006/relationships/tags" Target="../tags/tag169.xml"/><Relationship Id="rId1" Type="http://schemas.openxmlformats.org/officeDocument/2006/relationships/vmlDrawing" Target="../drawings/vmlDrawing169.vml"/><Relationship Id="rId6" Type="http://schemas.openxmlformats.org/officeDocument/2006/relationships/image" Target="../media/image2.emf"/><Relationship Id="rId5" Type="http://schemas.openxmlformats.org/officeDocument/2006/relationships/oleObject" Target="../embeddings/oleObject169.bin"/><Relationship Id="rId4" Type="http://schemas.openxmlformats.org/officeDocument/2006/relationships/image" Target="../media/image5.jpeg"/></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272.xml.rels><?xml version="1.0" encoding="UTF-8" standalone="yes"?>
<Relationships xmlns="http://schemas.openxmlformats.org/package/2006/relationships"><Relationship Id="rId3" Type="http://schemas.openxmlformats.org/officeDocument/2006/relationships/slideMaster" Target="../slideMasters/slideMaster34.xml"/><Relationship Id="rId2" Type="http://schemas.openxmlformats.org/officeDocument/2006/relationships/tags" Target="../tags/tag170.xml"/><Relationship Id="rId1" Type="http://schemas.openxmlformats.org/officeDocument/2006/relationships/vmlDrawing" Target="../drawings/vmlDrawing170.vml"/><Relationship Id="rId6" Type="http://schemas.openxmlformats.org/officeDocument/2006/relationships/image" Target="../media/image2.emf"/><Relationship Id="rId5" Type="http://schemas.openxmlformats.org/officeDocument/2006/relationships/oleObject" Target="../embeddings/oleObject170.bin"/><Relationship Id="rId4" Type="http://schemas.openxmlformats.org/officeDocument/2006/relationships/image" Target="../media/image5.jpeg"/></Relationships>
</file>

<file path=ppt/slideLayouts/_rels/slideLayout273.xml.rels><?xml version="1.0" encoding="UTF-8" standalone="yes"?>
<Relationships xmlns="http://schemas.openxmlformats.org/package/2006/relationships"><Relationship Id="rId3" Type="http://schemas.openxmlformats.org/officeDocument/2006/relationships/slideMaster" Target="../slideMasters/slideMaster35.xml"/><Relationship Id="rId2" Type="http://schemas.openxmlformats.org/officeDocument/2006/relationships/tags" Target="../tags/tag172.xml"/><Relationship Id="rId1" Type="http://schemas.openxmlformats.org/officeDocument/2006/relationships/vmlDrawing" Target="../drawings/vmlDrawing172.vml"/><Relationship Id="rId6" Type="http://schemas.openxmlformats.org/officeDocument/2006/relationships/image" Target="../media/image2.emf"/><Relationship Id="rId5" Type="http://schemas.openxmlformats.org/officeDocument/2006/relationships/oleObject" Target="../embeddings/oleObject172.bin"/><Relationship Id="rId4" Type="http://schemas.openxmlformats.org/officeDocument/2006/relationships/image" Target="../media/image5.jpeg"/></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277.xml.rels><?xml version="1.0" encoding="UTF-8" standalone="yes"?>
<Relationships xmlns="http://schemas.openxmlformats.org/package/2006/relationships"><Relationship Id="rId3" Type="http://schemas.openxmlformats.org/officeDocument/2006/relationships/slideMaster" Target="../slideMasters/slideMaster35.xml"/><Relationship Id="rId2" Type="http://schemas.openxmlformats.org/officeDocument/2006/relationships/tags" Target="../tags/tag173.xml"/><Relationship Id="rId1" Type="http://schemas.openxmlformats.org/officeDocument/2006/relationships/vmlDrawing" Target="../drawings/vmlDrawing173.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73.bin"/></Relationships>
</file>

<file path=ppt/slideLayouts/_rels/slideLayout278.xml.rels><?xml version="1.0" encoding="UTF-8" standalone="yes"?>
<Relationships xmlns="http://schemas.openxmlformats.org/package/2006/relationships"><Relationship Id="rId3" Type="http://schemas.openxmlformats.org/officeDocument/2006/relationships/slideMaster" Target="../slideMasters/slideMaster35.xml"/><Relationship Id="rId2" Type="http://schemas.openxmlformats.org/officeDocument/2006/relationships/tags" Target="../tags/tag174.xml"/><Relationship Id="rId1" Type="http://schemas.openxmlformats.org/officeDocument/2006/relationships/vmlDrawing" Target="../drawings/vmlDrawing174.vml"/><Relationship Id="rId6" Type="http://schemas.openxmlformats.org/officeDocument/2006/relationships/image" Target="../media/image2.emf"/><Relationship Id="rId5" Type="http://schemas.openxmlformats.org/officeDocument/2006/relationships/oleObject" Target="../embeddings/oleObject174.bin"/><Relationship Id="rId4" Type="http://schemas.openxmlformats.org/officeDocument/2006/relationships/image" Target="../media/image5.jpeg"/></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0.xml.rels><?xml version="1.0" encoding="UTF-8" standalone="yes"?>
<Relationships xmlns="http://schemas.openxmlformats.org/package/2006/relationships"><Relationship Id="rId3" Type="http://schemas.openxmlformats.org/officeDocument/2006/relationships/slideMaster" Target="../slideMasters/slideMaster35.xml"/><Relationship Id="rId2" Type="http://schemas.openxmlformats.org/officeDocument/2006/relationships/tags" Target="../tags/tag175.xml"/><Relationship Id="rId1" Type="http://schemas.openxmlformats.org/officeDocument/2006/relationships/vmlDrawing" Target="../drawings/vmlDrawing175.vml"/><Relationship Id="rId6" Type="http://schemas.openxmlformats.org/officeDocument/2006/relationships/image" Target="../media/image2.emf"/><Relationship Id="rId5" Type="http://schemas.openxmlformats.org/officeDocument/2006/relationships/oleObject" Target="../embeddings/oleObject175.bin"/><Relationship Id="rId4" Type="http://schemas.openxmlformats.org/officeDocument/2006/relationships/image" Target="../media/image5.jpeg"/></Relationships>
</file>

<file path=ppt/slideLayouts/_rels/slideLayout281.xml.rels><?xml version="1.0" encoding="UTF-8" standalone="yes"?>
<Relationships xmlns="http://schemas.openxmlformats.org/package/2006/relationships"><Relationship Id="rId3" Type="http://schemas.openxmlformats.org/officeDocument/2006/relationships/slideMaster" Target="../slideMasters/slideMaster36.xml"/><Relationship Id="rId2" Type="http://schemas.openxmlformats.org/officeDocument/2006/relationships/tags" Target="../tags/tag177.xml"/><Relationship Id="rId1" Type="http://schemas.openxmlformats.org/officeDocument/2006/relationships/vmlDrawing" Target="../drawings/vmlDrawing177.vml"/><Relationship Id="rId6" Type="http://schemas.openxmlformats.org/officeDocument/2006/relationships/image" Target="../media/image2.emf"/><Relationship Id="rId5" Type="http://schemas.openxmlformats.org/officeDocument/2006/relationships/oleObject" Target="../embeddings/oleObject177.bin"/><Relationship Id="rId4" Type="http://schemas.openxmlformats.org/officeDocument/2006/relationships/image" Target="../media/image5.jpeg"/></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285.xml.rels><?xml version="1.0" encoding="UTF-8" standalone="yes"?>
<Relationships xmlns="http://schemas.openxmlformats.org/package/2006/relationships"><Relationship Id="rId3" Type="http://schemas.openxmlformats.org/officeDocument/2006/relationships/slideMaster" Target="../slideMasters/slideMaster36.xml"/><Relationship Id="rId2" Type="http://schemas.openxmlformats.org/officeDocument/2006/relationships/tags" Target="../tags/tag178.xml"/><Relationship Id="rId1" Type="http://schemas.openxmlformats.org/officeDocument/2006/relationships/vmlDrawing" Target="../drawings/vmlDrawing178.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78.bin"/></Relationships>
</file>

<file path=ppt/slideLayouts/_rels/slideLayout286.xml.rels><?xml version="1.0" encoding="UTF-8" standalone="yes"?>
<Relationships xmlns="http://schemas.openxmlformats.org/package/2006/relationships"><Relationship Id="rId3" Type="http://schemas.openxmlformats.org/officeDocument/2006/relationships/slideMaster" Target="../slideMasters/slideMaster36.xml"/><Relationship Id="rId2" Type="http://schemas.openxmlformats.org/officeDocument/2006/relationships/tags" Target="../tags/tag179.xml"/><Relationship Id="rId1" Type="http://schemas.openxmlformats.org/officeDocument/2006/relationships/vmlDrawing" Target="../drawings/vmlDrawing179.vml"/><Relationship Id="rId6" Type="http://schemas.openxmlformats.org/officeDocument/2006/relationships/image" Target="../media/image2.emf"/><Relationship Id="rId5" Type="http://schemas.openxmlformats.org/officeDocument/2006/relationships/oleObject" Target="../embeddings/oleObject179.bin"/><Relationship Id="rId4" Type="http://schemas.openxmlformats.org/officeDocument/2006/relationships/image" Target="../media/image5.jpeg"/></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288.xml.rels><?xml version="1.0" encoding="UTF-8" standalone="yes"?>
<Relationships xmlns="http://schemas.openxmlformats.org/package/2006/relationships"><Relationship Id="rId3" Type="http://schemas.openxmlformats.org/officeDocument/2006/relationships/slideMaster" Target="../slideMasters/slideMaster36.xml"/><Relationship Id="rId2" Type="http://schemas.openxmlformats.org/officeDocument/2006/relationships/tags" Target="../tags/tag180.xml"/><Relationship Id="rId1" Type="http://schemas.openxmlformats.org/officeDocument/2006/relationships/vmlDrawing" Target="../drawings/vmlDrawing180.vml"/><Relationship Id="rId6" Type="http://schemas.openxmlformats.org/officeDocument/2006/relationships/image" Target="../media/image2.emf"/><Relationship Id="rId5" Type="http://schemas.openxmlformats.org/officeDocument/2006/relationships/oleObject" Target="../embeddings/oleObject180.bin"/><Relationship Id="rId4" Type="http://schemas.openxmlformats.org/officeDocument/2006/relationships/image" Target="../media/image5.jpeg"/></Relationships>
</file>

<file path=ppt/slideLayouts/_rels/slideLayout289.xml.rels><?xml version="1.0" encoding="UTF-8" standalone="yes"?>
<Relationships xmlns="http://schemas.openxmlformats.org/package/2006/relationships"><Relationship Id="rId3" Type="http://schemas.openxmlformats.org/officeDocument/2006/relationships/slideMaster" Target="../slideMasters/slideMaster37.xml"/><Relationship Id="rId2" Type="http://schemas.openxmlformats.org/officeDocument/2006/relationships/tags" Target="../tags/tag182.xml"/><Relationship Id="rId1" Type="http://schemas.openxmlformats.org/officeDocument/2006/relationships/vmlDrawing" Target="../drawings/vmlDrawing182.vml"/><Relationship Id="rId6" Type="http://schemas.openxmlformats.org/officeDocument/2006/relationships/image" Target="../media/image2.emf"/><Relationship Id="rId5" Type="http://schemas.openxmlformats.org/officeDocument/2006/relationships/oleObject" Target="../embeddings/oleObject182.bin"/><Relationship Id="rId4" Type="http://schemas.openxmlformats.org/officeDocument/2006/relationships/image" Target="../media/image5.jpeg"/></Relationships>
</file>

<file path=ppt/slideLayouts/_rels/slideLayout29.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8.xml"/><Relationship Id="rId1" Type="http://schemas.openxmlformats.org/officeDocument/2006/relationships/vmlDrawing" Target="../drawings/vmlDrawing18.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8.bin"/></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293.xml.rels><?xml version="1.0" encoding="UTF-8" standalone="yes"?>
<Relationships xmlns="http://schemas.openxmlformats.org/package/2006/relationships"><Relationship Id="rId3" Type="http://schemas.openxmlformats.org/officeDocument/2006/relationships/slideMaster" Target="../slideMasters/slideMaster37.xml"/><Relationship Id="rId2" Type="http://schemas.openxmlformats.org/officeDocument/2006/relationships/tags" Target="../tags/tag183.xml"/><Relationship Id="rId1" Type="http://schemas.openxmlformats.org/officeDocument/2006/relationships/vmlDrawing" Target="../drawings/vmlDrawing183.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83.bin"/></Relationships>
</file>

<file path=ppt/slideLayouts/_rels/slideLayout294.xml.rels><?xml version="1.0" encoding="UTF-8" standalone="yes"?>
<Relationships xmlns="http://schemas.openxmlformats.org/package/2006/relationships"><Relationship Id="rId3" Type="http://schemas.openxmlformats.org/officeDocument/2006/relationships/slideMaster" Target="../slideMasters/slideMaster37.xml"/><Relationship Id="rId2" Type="http://schemas.openxmlformats.org/officeDocument/2006/relationships/tags" Target="../tags/tag184.xml"/><Relationship Id="rId1" Type="http://schemas.openxmlformats.org/officeDocument/2006/relationships/vmlDrawing" Target="../drawings/vmlDrawing184.vml"/><Relationship Id="rId6" Type="http://schemas.openxmlformats.org/officeDocument/2006/relationships/image" Target="../media/image2.emf"/><Relationship Id="rId5" Type="http://schemas.openxmlformats.org/officeDocument/2006/relationships/oleObject" Target="../embeddings/oleObject184.bin"/><Relationship Id="rId4" Type="http://schemas.openxmlformats.org/officeDocument/2006/relationships/image" Target="../media/image5.jpeg"/></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296.xml.rels><?xml version="1.0" encoding="UTF-8" standalone="yes"?>
<Relationships xmlns="http://schemas.openxmlformats.org/package/2006/relationships"><Relationship Id="rId3" Type="http://schemas.openxmlformats.org/officeDocument/2006/relationships/slideMaster" Target="../slideMasters/slideMaster38.xml"/><Relationship Id="rId2" Type="http://schemas.openxmlformats.org/officeDocument/2006/relationships/tags" Target="../tags/tag186.xml"/><Relationship Id="rId1" Type="http://schemas.openxmlformats.org/officeDocument/2006/relationships/vmlDrawing" Target="../drawings/vmlDrawing186.vml"/><Relationship Id="rId6" Type="http://schemas.openxmlformats.org/officeDocument/2006/relationships/image" Target="../media/image2.emf"/><Relationship Id="rId5" Type="http://schemas.openxmlformats.org/officeDocument/2006/relationships/oleObject" Target="../embeddings/oleObject186.bin"/><Relationship Id="rId4" Type="http://schemas.openxmlformats.org/officeDocument/2006/relationships/image" Target="../media/image5.jpeg"/></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9.xml"/><Relationship Id="rId1" Type="http://schemas.openxmlformats.org/officeDocument/2006/relationships/vmlDrawing" Target="../drawings/vmlDrawing19.vml"/><Relationship Id="rId6" Type="http://schemas.openxmlformats.org/officeDocument/2006/relationships/image" Target="../media/image2.emf"/><Relationship Id="rId5" Type="http://schemas.openxmlformats.org/officeDocument/2006/relationships/oleObject" Target="../embeddings/oleObject19.bin"/><Relationship Id="rId4" Type="http://schemas.openxmlformats.org/officeDocument/2006/relationships/image" Target="../media/image5.jpeg"/></Relationships>
</file>

<file path=ppt/slideLayouts/_rels/slideLayout300.xml.rels><?xml version="1.0" encoding="UTF-8" standalone="yes"?>
<Relationships xmlns="http://schemas.openxmlformats.org/package/2006/relationships"><Relationship Id="rId3" Type="http://schemas.openxmlformats.org/officeDocument/2006/relationships/slideMaster" Target="../slideMasters/slideMaster38.xml"/><Relationship Id="rId2" Type="http://schemas.openxmlformats.org/officeDocument/2006/relationships/tags" Target="../tags/tag187.xml"/><Relationship Id="rId1" Type="http://schemas.openxmlformats.org/officeDocument/2006/relationships/vmlDrawing" Target="../drawings/vmlDrawing187.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87.bin"/></Relationships>
</file>

<file path=ppt/slideLayouts/_rels/slideLayout301.xml.rels><?xml version="1.0" encoding="UTF-8" standalone="yes"?>
<Relationships xmlns="http://schemas.openxmlformats.org/package/2006/relationships"><Relationship Id="rId3" Type="http://schemas.openxmlformats.org/officeDocument/2006/relationships/slideMaster" Target="../slideMasters/slideMaster38.xml"/><Relationship Id="rId2" Type="http://schemas.openxmlformats.org/officeDocument/2006/relationships/tags" Target="../tags/tag188.xml"/><Relationship Id="rId1" Type="http://schemas.openxmlformats.org/officeDocument/2006/relationships/vmlDrawing" Target="../drawings/vmlDrawing188.vml"/><Relationship Id="rId6" Type="http://schemas.openxmlformats.org/officeDocument/2006/relationships/image" Target="../media/image2.emf"/><Relationship Id="rId5" Type="http://schemas.openxmlformats.org/officeDocument/2006/relationships/oleObject" Target="../embeddings/oleObject188.bin"/><Relationship Id="rId4" Type="http://schemas.openxmlformats.org/officeDocument/2006/relationships/image" Target="../media/image5.jpeg"/></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303.xml.rels><?xml version="1.0" encoding="UTF-8" standalone="yes"?>
<Relationships xmlns="http://schemas.openxmlformats.org/package/2006/relationships"><Relationship Id="rId3" Type="http://schemas.openxmlformats.org/officeDocument/2006/relationships/slideMaster" Target="../slideMasters/slideMaster39.xml"/><Relationship Id="rId2" Type="http://schemas.openxmlformats.org/officeDocument/2006/relationships/tags" Target="../tags/tag190.xml"/><Relationship Id="rId1" Type="http://schemas.openxmlformats.org/officeDocument/2006/relationships/vmlDrawing" Target="../drawings/vmlDrawing190.vml"/><Relationship Id="rId6" Type="http://schemas.openxmlformats.org/officeDocument/2006/relationships/image" Target="../media/image2.emf"/><Relationship Id="rId5" Type="http://schemas.openxmlformats.org/officeDocument/2006/relationships/oleObject" Target="../embeddings/oleObject190.bin"/><Relationship Id="rId4" Type="http://schemas.openxmlformats.org/officeDocument/2006/relationships/image" Target="../media/image5.jpeg"/></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307.xml.rels><?xml version="1.0" encoding="UTF-8" standalone="yes"?>
<Relationships xmlns="http://schemas.openxmlformats.org/package/2006/relationships"><Relationship Id="rId3" Type="http://schemas.openxmlformats.org/officeDocument/2006/relationships/slideMaster" Target="../slideMasters/slideMaster39.xml"/><Relationship Id="rId2" Type="http://schemas.openxmlformats.org/officeDocument/2006/relationships/tags" Target="../tags/tag191.xml"/><Relationship Id="rId1" Type="http://schemas.openxmlformats.org/officeDocument/2006/relationships/vmlDrawing" Target="../drawings/vmlDrawing191.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91.bin"/></Relationships>
</file>

<file path=ppt/slideLayouts/_rels/slideLayout308.xml.rels><?xml version="1.0" encoding="UTF-8" standalone="yes"?>
<Relationships xmlns="http://schemas.openxmlformats.org/package/2006/relationships"><Relationship Id="rId3" Type="http://schemas.openxmlformats.org/officeDocument/2006/relationships/slideMaster" Target="../slideMasters/slideMaster39.xml"/><Relationship Id="rId2" Type="http://schemas.openxmlformats.org/officeDocument/2006/relationships/tags" Target="../tags/tag192.xml"/><Relationship Id="rId1" Type="http://schemas.openxmlformats.org/officeDocument/2006/relationships/vmlDrawing" Target="../drawings/vmlDrawing192.vml"/><Relationship Id="rId6" Type="http://schemas.openxmlformats.org/officeDocument/2006/relationships/image" Target="../media/image2.emf"/><Relationship Id="rId5" Type="http://schemas.openxmlformats.org/officeDocument/2006/relationships/oleObject" Target="../embeddings/oleObject192.bin"/><Relationship Id="rId4" Type="http://schemas.openxmlformats.org/officeDocument/2006/relationships/image" Target="../media/image5.jpeg"/></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0.xml.rels><?xml version="1.0" encoding="UTF-8" standalone="yes"?>
<Relationships xmlns="http://schemas.openxmlformats.org/package/2006/relationships"><Relationship Id="rId3" Type="http://schemas.openxmlformats.org/officeDocument/2006/relationships/slideMaster" Target="../slideMasters/slideMaster40.xml"/><Relationship Id="rId2" Type="http://schemas.openxmlformats.org/officeDocument/2006/relationships/tags" Target="../tags/tag194.xml"/><Relationship Id="rId1" Type="http://schemas.openxmlformats.org/officeDocument/2006/relationships/vmlDrawing" Target="../drawings/vmlDrawing194.vml"/><Relationship Id="rId6" Type="http://schemas.openxmlformats.org/officeDocument/2006/relationships/image" Target="../media/image2.emf"/><Relationship Id="rId5" Type="http://schemas.openxmlformats.org/officeDocument/2006/relationships/oleObject" Target="../embeddings/oleObject194.bin"/><Relationship Id="rId4" Type="http://schemas.openxmlformats.org/officeDocument/2006/relationships/image" Target="../media/image5.jpeg"/></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314.xml.rels><?xml version="1.0" encoding="UTF-8" standalone="yes"?>
<Relationships xmlns="http://schemas.openxmlformats.org/package/2006/relationships"><Relationship Id="rId3" Type="http://schemas.openxmlformats.org/officeDocument/2006/relationships/slideMaster" Target="../slideMasters/slideMaster40.xml"/><Relationship Id="rId2" Type="http://schemas.openxmlformats.org/officeDocument/2006/relationships/tags" Target="../tags/tag195.xml"/><Relationship Id="rId1" Type="http://schemas.openxmlformats.org/officeDocument/2006/relationships/vmlDrawing" Target="../drawings/vmlDrawing195.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95.bin"/></Relationships>
</file>

<file path=ppt/slideLayouts/_rels/slideLayout315.xml.rels><?xml version="1.0" encoding="UTF-8" standalone="yes"?>
<Relationships xmlns="http://schemas.openxmlformats.org/package/2006/relationships"><Relationship Id="rId3" Type="http://schemas.openxmlformats.org/officeDocument/2006/relationships/slideMaster" Target="../slideMasters/slideMaster40.xml"/><Relationship Id="rId2" Type="http://schemas.openxmlformats.org/officeDocument/2006/relationships/tags" Target="../tags/tag196.xml"/><Relationship Id="rId1" Type="http://schemas.openxmlformats.org/officeDocument/2006/relationships/vmlDrawing" Target="../drawings/vmlDrawing196.vml"/><Relationship Id="rId6" Type="http://schemas.openxmlformats.org/officeDocument/2006/relationships/image" Target="../media/image2.emf"/><Relationship Id="rId5" Type="http://schemas.openxmlformats.org/officeDocument/2006/relationships/oleObject" Target="../embeddings/oleObject196.bin"/><Relationship Id="rId4" Type="http://schemas.openxmlformats.org/officeDocument/2006/relationships/image" Target="../media/image5.jpeg"/></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3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1.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32.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20.xml"/><Relationship Id="rId1" Type="http://schemas.openxmlformats.org/officeDocument/2006/relationships/vmlDrawing" Target="../drawings/vmlDrawing20.vml"/><Relationship Id="rId6" Type="http://schemas.openxmlformats.org/officeDocument/2006/relationships/image" Target="../media/image2.emf"/><Relationship Id="rId5" Type="http://schemas.openxmlformats.org/officeDocument/2006/relationships/oleObject" Target="../embeddings/oleObject20.bin"/><Relationship Id="rId4" Type="http://schemas.openxmlformats.org/officeDocument/2006/relationships/image" Target="../media/image5.jpeg"/></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328.xml.rels><?xml version="1.0" encoding="UTF-8" standalone="yes"?>
<Relationships xmlns="http://schemas.openxmlformats.org/package/2006/relationships"><Relationship Id="rId3" Type="http://schemas.openxmlformats.org/officeDocument/2006/relationships/slideMaster" Target="../slideMasters/slideMaster42.xml"/><Relationship Id="rId2" Type="http://schemas.openxmlformats.org/officeDocument/2006/relationships/tags" Target="../tags/tag198.xml"/><Relationship Id="rId1" Type="http://schemas.openxmlformats.org/officeDocument/2006/relationships/vmlDrawing" Target="../drawings/vmlDrawing198.vml"/><Relationship Id="rId6" Type="http://schemas.openxmlformats.org/officeDocument/2006/relationships/image" Target="../media/image5.jpeg"/><Relationship Id="rId5" Type="http://schemas.openxmlformats.org/officeDocument/2006/relationships/image" Target="../media/image2.emf"/><Relationship Id="rId4" Type="http://schemas.openxmlformats.org/officeDocument/2006/relationships/oleObject" Target="../embeddings/oleObject198.bin"/></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33.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2.xml"/><Relationship Id="rId1" Type="http://schemas.openxmlformats.org/officeDocument/2006/relationships/vmlDrawing" Target="../drawings/vmlDrawing22.vml"/><Relationship Id="rId6" Type="http://schemas.openxmlformats.org/officeDocument/2006/relationships/image" Target="../media/image2.emf"/><Relationship Id="rId5" Type="http://schemas.openxmlformats.org/officeDocument/2006/relationships/oleObject" Target="../embeddings/oleObject22.bin"/><Relationship Id="rId4" Type="http://schemas.openxmlformats.org/officeDocument/2006/relationships/image" Target="../media/image5.jpeg"/></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332.xml.rels><?xml version="1.0" encoding="UTF-8" standalone="yes"?>
<Relationships xmlns="http://schemas.openxmlformats.org/package/2006/relationships"><Relationship Id="rId3" Type="http://schemas.openxmlformats.org/officeDocument/2006/relationships/slideMaster" Target="../slideMasters/slideMaster42.xml"/><Relationship Id="rId2" Type="http://schemas.openxmlformats.org/officeDocument/2006/relationships/tags" Target="../tags/tag199.xml"/><Relationship Id="rId1" Type="http://schemas.openxmlformats.org/officeDocument/2006/relationships/vmlDrawing" Target="../drawings/vmlDrawing199.vml"/><Relationship Id="rId5" Type="http://schemas.openxmlformats.org/officeDocument/2006/relationships/image" Target="../media/image2.emf"/><Relationship Id="rId4" Type="http://schemas.openxmlformats.org/officeDocument/2006/relationships/oleObject" Target="../embeddings/oleObject199.bin"/></Relationships>
</file>

<file path=ppt/slideLayouts/_rels/slideLayout333.xml.rels><?xml version="1.0" encoding="UTF-8" standalone="yes"?>
<Relationships xmlns="http://schemas.openxmlformats.org/package/2006/relationships"><Relationship Id="rId3" Type="http://schemas.openxmlformats.org/officeDocument/2006/relationships/slideMaster" Target="../slideMasters/slideMaster42.xml"/><Relationship Id="rId2" Type="http://schemas.openxmlformats.org/officeDocument/2006/relationships/tags" Target="../tags/tag200.xml"/><Relationship Id="rId1" Type="http://schemas.openxmlformats.org/officeDocument/2006/relationships/vmlDrawing" Target="../drawings/vmlDrawing200.vml"/><Relationship Id="rId6" Type="http://schemas.openxmlformats.org/officeDocument/2006/relationships/image" Target="../media/image2.emf"/><Relationship Id="rId5" Type="http://schemas.openxmlformats.org/officeDocument/2006/relationships/oleObject" Target="../embeddings/oleObject200.bin"/><Relationship Id="rId4" Type="http://schemas.openxmlformats.org/officeDocument/2006/relationships/image" Target="../media/image10.jpeg"/></Relationships>
</file>

<file path=ppt/slideLayouts/_rels/slideLayout334.xml.rels><?xml version="1.0" encoding="UTF-8" standalone="yes"?>
<Relationships xmlns="http://schemas.openxmlformats.org/package/2006/relationships"><Relationship Id="rId3" Type="http://schemas.openxmlformats.org/officeDocument/2006/relationships/slideMaster" Target="../slideMasters/slideMaster42.xml"/><Relationship Id="rId2" Type="http://schemas.openxmlformats.org/officeDocument/2006/relationships/tags" Target="../tags/tag201.xml"/><Relationship Id="rId1" Type="http://schemas.openxmlformats.org/officeDocument/2006/relationships/vmlDrawing" Target="../drawings/vmlDrawing201.vml"/><Relationship Id="rId6" Type="http://schemas.openxmlformats.org/officeDocument/2006/relationships/image" Target="../media/image2.emf"/><Relationship Id="rId5" Type="http://schemas.openxmlformats.org/officeDocument/2006/relationships/oleObject" Target="../embeddings/oleObject201.bin"/><Relationship Id="rId4" Type="http://schemas.openxmlformats.org/officeDocument/2006/relationships/image" Target="../media/image5.jpeg"/></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336.xml.rels><?xml version="1.0" encoding="UTF-8" standalone="yes"?>
<Relationships xmlns="http://schemas.openxmlformats.org/package/2006/relationships"><Relationship Id="rId3" Type="http://schemas.openxmlformats.org/officeDocument/2006/relationships/tags" Target="../tags/tag205.xml"/><Relationship Id="rId7" Type="http://schemas.openxmlformats.org/officeDocument/2006/relationships/image" Target="../media/image11.emf"/><Relationship Id="rId2" Type="http://schemas.openxmlformats.org/officeDocument/2006/relationships/tags" Target="../tags/tag204.xml"/><Relationship Id="rId1" Type="http://schemas.openxmlformats.org/officeDocument/2006/relationships/vmlDrawing" Target="../drawings/vmlDrawing203.vml"/><Relationship Id="rId6" Type="http://schemas.openxmlformats.org/officeDocument/2006/relationships/oleObject" Target="../embeddings/oleObject203.bin"/><Relationship Id="rId5" Type="http://schemas.openxmlformats.org/officeDocument/2006/relationships/image" Target="../media/image13.png"/><Relationship Id="rId4" Type="http://schemas.openxmlformats.org/officeDocument/2006/relationships/slideMaster" Target="../slideMasters/slideMaster43.xml"/></Relationships>
</file>

<file path=ppt/slideLayouts/_rels/slideLayout337.xml.rels><?xml version="1.0" encoding="UTF-8" standalone="yes"?>
<Relationships xmlns="http://schemas.openxmlformats.org/package/2006/relationships"><Relationship Id="rId3" Type="http://schemas.openxmlformats.org/officeDocument/2006/relationships/tags" Target="../tags/tag207.xml"/><Relationship Id="rId7" Type="http://schemas.openxmlformats.org/officeDocument/2006/relationships/image" Target="../media/image14.png"/><Relationship Id="rId2" Type="http://schemas.openxmlformats.org/officeDocument/2006/relationships/tags" Target="../tags/tag206.xml"/><Relationship Id="rId1" Type="http://schemas.openxmlformats.org/officeDocument/2006/relationships/vmlDrawing" Target="../drawings/vmlDrawing204.vml"/><Relationship Id="rId6" Type="http://schemas.openxmlformats.org/officeDocument/2006/relationships/image" Target="../media/image11.emf"/><Relationship Id="rId5" Type="http://schemas.openxmlformats.org/officeDocument/2006/relationships/oleObject" Target="../embeddings/oleObject204.bin"/><Relationship Id="rId4" Type="http://schemas.openxmlformats.org/officeDocument/2006/relationships/slideMaster" Target="../slideMasters/slideMaster43.xml"/></Relationships>
</file>

<file path=ppt/slideLayouts/_rels/slideLayout338.xml.rels><?xml version="1.0" encoding="UTF-8" standalone="yes"?>
<Relationships xmlns="http://schemas.openxmlformats.org/package/2006/relationships"><Relationship Id="rId3" Type="http://schemas.openxmlformats.org/officeDocument/2006/relationships/tags" Target="../tags/tag209.xml"/><Relationship Id="rId7" Type="http://schemas.openxmlformats.org/officeDocument/2006/relationships/image" Target="../media/image15.png"/><Relationship Id="rId2" Type="http://schemas.openxmlformats.org/officeDocument/2006/relationships/tags" Target="../tags/tag208.xml"/><Relationship Id="rId1" Type="http://schemas.openxmlformats.org/officeDocument/2006/relationships/vmlDrawing" Target="../drawings/vmlDrawing205.vml"/><Relationship Id="rId6" Type="http://schemas.openxmlformats.org/officeDocument/2006/relationships/image" Target="../media/image11.emf"/><Relationship Id="rId5" Type="http://schemas.openxmlformats.org/officeDocument/2006/relationships/oleObject" Target="../embeddings/oleObject205.bin"/><Relationship Id="rId4" Type="http://schemas.openxmlformats.org/officeDocument/2006/relationships/slideMaster" Target="../slideMasters/slideMaster43.xml"/></Relationships>
</file>

<file path=ppt/slideLayouts/_rels/slideLayout339.xml.rels><?xml version="1.0" encoding="UTF-8" standalone="yes"?>
<Relationships xmlns="http://schemas.openxmlformats.org/package/2006/relationships"><Relationship Id="rId3" Type="http://schemas.openxmlformats.org/officeDocument/2006/relationships/tags" Target="../tags/tag211.xml"/><Relationship Id="rId2" Type="http://schemas.openxmlformats.org/officeDocument/2006/relationships/tags" Target="../tags/tag210.xml"/><Relationship Id="rId1" Type="http://schemas.openxmlformats.org/officeDocument/2006/relationships/vmlDrawing" Target="../drawings/vmlDrawing206.vml"/><Relationship Id="rId6" Type="http://schemas.openxmlformats.org/officeDocument/2006/relationships/image" Target="../media/image11.emf"/><Relationship Id="rId5" Type="http://schemas.openxmlformats.org/officeDocument/2006/relationships/oleObject" Target="../embeddings/oleObject206.bin"/><Relationship Id="rId4" Type="http://schemas.openxmlformats.org/officeDocument/2006/relationships/slideMaster" Target="../slideMasters/slideMaster4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0.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tags" Target="../tags/tag213.xml"/><Relationship Id="rId7" Type="http://schemas.openxmlformats.org/officeDocument/2006/relationships/image" Target="../media/image16.png"/><Relationship Id="rId2" Type="http://schemas.openxmlformats.org/officeDocument/2006/relationships/tags" Target="../tags/tag212.xml"/><Relationship Id="rId1" Type="http://schemas.openxmlformats.org/officeDocument/2006/relationships/vmlDrawing" Target="../drawings/vmlDrawing207.vml"/><Relationship Id="rId6" Type="http://schemas.openxmlformats.org/officeDocument/2006/relationships/image" Target="../media/image2.emf"/><Relationship Id="rId5" Type="http://schemas.openxmlformats.org/officeDocument/2006/relationships/oleObject" Target="../embeddings/oleObject207.bin"/><Relationship Id="rId4" Type="http://schemas.openxmlformats.org/officeDocument/2006/relationships/slideMaster" Target="../slideMasters/slideMaster43.xml"/></Relationships>
</file>

<file path=ppt/slideLayouts/_rels/slideLayout341.xml.rels><?xml version="1.0" encoding="UTF-8" standalone="yes"?>
<Relationships xmlns="http://schemas.openxmlformats.org/package/2006/relationships"><Relationship Id="rId3" Type="http://schemas.openxmlformats.org/officeDocument/2006/relationships/tags" Target="../tags/tag215.xml"/><Relationship Id="rId7" Type="http://schemas.openxmlformats.org/officeDocument/2006/relationships/image" Target="../media/image11.emf"/><Relationship Id="rId2" Type="http://schemas.openxmlformats.org/officeDocument/2006/relationships/tags" Target="../tags/tag214.xml"/><Relationship Id="rId1" Type="http://schemas.openxmlformats.org/officeDocument/2006/relationships/vmlDrawing" Target="../drawings/vmlDrawing208.vml"/><Relationship Id="rId6" Type="http://schemas.openxmlformats.org/officeDocument/2006/relationships/oleObject" Target="../embeddings/oleObject208.bin"/><Relationship Id="rId5" Type="http://schemas.openxmlformats.org/officeDocument/2006/relationships/image" Target="../media/image18.jpg"/><Relationship Id="rId4" Type="http://schemas.openxmlformats.org/officeDocument/2006/relationships/slideMaster" Target="../slideMasters/slideMaster43.xml"/></Relationships>
</file>

<file path=ppt/slideLayouts/_rels/slideLayout342.xml.rels><?xml version="1.0" encoding="UTF-8" standalone="yes"?>
<Relationships xmlns="http://schemas.openxmlformats.org/package/2006/relationships"><Relationship Id="rId3" Type="http://schemas.openxmlformats.org/officeDocument/2006/relationships/tags" Target="../tags/tag217.xml"/><Relationship Id="rId7" Type="http://schemas.openxmlformats.org/officeDocument/2006/relationships/image" Target="../media/image11.emf"/><Relationship Id="rId2" Type="http://schemas.openxmlformats.org/officeDocument/2006/relationships/tags" Target="../tags/tag216.xml"/><Relationship Id="rId1" Type="http://schemas.openxmlformats.org/officeDocument/2006/relationships/vmlDrawing" Target="../drawings/vmlDrawing209.vml"/><Relationship Id="rId6" Type="http://schemas.openxmlformats.org/officeDocument/2006/relationships/oleObject" Target="../embeddings/oleObject209.bin"/><Relationship Id="rId5" Type="http://schemas.openxmlformats.org/officeDocument/2006/relationships/image" Target="../media/image19.png"/><Relationship Id="rId4" Type="http://schemas.openxmlformats.org/officeDocument/2006/relationships/slideMaster" Target="../slideMasters/slideMaster43.xml"/></Relationships>
</file>

<file path=ppt/slideLayouts/_rels/slideLayout343.xml.rels><?xml version="1.0" encoding="UTF-8" standalone="yes"?>
<Relationships xmlns="http://schemas.openxmlformats.org/package/2006/relationships"><Relationship Id="rId3" Type="http://schemas.openxmlformats.org/officeDocument/2006/relationships/tags" Target="../tags/tag219.xml"/><Relationship Id="rId7" Type="http://schemas.openxmlformats.org/officeDocument/2006/relationships/image" Target="../media/image20.png"/><Relationship Id="rId2" Type="http://schemas.openxmlformats.org/officeDocument/2006/relationships/tags" Target="../tags/tag218.xml"/><Relationship Id="rId1" Type="http://schemas.openxmlformats.org/officeDocument/2006/relationships/vmlDrawing" Target="../drawings/vmlDrawing210.vml"/><Relationship Id="rId6" Type="http://schemas.openxmlformats.org/officeDocument/2006/relationships/image" Target="../media/image11.emf"/><Relationship Id="rId5" Type="http://schemas.openxmlformats.org/officeDocument/2006/relationships/oleObject" Target="../embeddings/oleObject210.bin"/><Relationship Id="rId4" Type="http://schemas.openxmlformats.org/officeDocument/2006/relationships/slideMaster" Target="../slideMasters/slideMaster43.xml"/></Relationships>
</file>

<file path=ppt/slideLayouts/_rels/slideLayout344.xml.rels><?xml version="1.0" encoding="UTF-8" standalone="yes"?>
<Relationships xmlns="http://schemas.openxmlformats.org/package/2006/relationships"><Relationship Id="rId3" Type="http://schemas.openxmlformats.org/officeDocument/2006/relationships/tags" Target="../tags/tag221.xml"/><Relationship Id="rId2" Type="http://schemas.openxmlformats.org/officeDocument/2006/relationships/tags" Target="../tags/tag220.xml"/><Relationship Id="rId1" Type="http://schemas.openxmlformats.org/officeDocument/2006/relationships/vmlDrawing" Target="../drawings/vmlDrawing211.vml"/><Relationship Id="rId6" Type="http://schemas.openxmlformats.org/officeDocument/2006/relationships/image" Target="../media/image11.emf"/><Relationship Id="rId5" Type="http://schemas.openxmlformats.org/officeDocument/2006/relationships/oleObject" Target="../embeddings/oleObject211.bin"/><Relationship Id="rId4" Type="http://schemas.openxmlformats.org/officeDocument/2006/relationships/slideMaster" Target="../slideMasters/slideMaster4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3.xml"/><Relationship Id="rId1" Type="http://schemas.openxmlformats.org/officeDocument/2006/relationships/vmlDrawing" Target="../drawings/vmlDrawing23.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23.bin"/></Relationships>
</file>

<file path=ppt/slideLayouts/_rels/slideLayout38.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4.xml"/><Relationship Id="rId1" Type="http://schemas.openxmlformats.org/officeDocument/2006/relationships/vmlDrawing" Target="../drawings/vmlDrawing24.vml"/><Relationship Id="rId6" Type="http://schemas.openxmlformats.org/officeDocument/2006/relationships/image" Target="../media/image2.emf"/><Relationship Id="rId5" Type="http://schemas.openxmlformats.org/officeDocument/2006/relationships/oleObject" Target="../embeddings/oleObject24.bin"/><Relationship Id="rId4" Type="http://schemas.openxmlformats.org/officeDocument/2006/relationships/image" Target="../media/image5.jpe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5.xml"/><Relationship Id="rId1" Type="http://schemas.openxmlformats.org/officeDocument/2006/relationships/vmlDrawing" Target="../drawings/vmlDrawing25.vml"/><Relationship Id="rId6" Type="http://schemas.openxmlformats.org/officeDocument/2006/relationships/image" Target="../media/image2.emf"/><Relationship Id="rId5" Type="http://schemas.openxmlformats.org/officeDocument/2006/relationships/oleObject" Target="../embeddings/oleObject25.bin"/><Relationship Id="rId4" Type="http://schemas.openxmlformats.org/officeDocument/2006/relationships/image" Target="../media/image5.jpeg"/></Relationships>
</file>

<file path=ppt/slideLayouts/_rels/slideLayout41.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7.xml"/><Relationship Id="rId1" Type="http://schemas.openxmlformats.org/officeDocument/2006/relationships/vmlDrawing" Target="../drawings/vmlDrawing27.vml"/><Relationship Id="rId6" Type="http://schemas.openxmlformats.org/officeDocument/2006/relationships/image" Target="../media/image2.emf"/><Relationship Id="rId5" Type="http://schemas.openxmlformats.org/officeDocument/2006/relationships/oleObject" Target="../embeddings/oleObject27.bin"/><Relationship Id="rId4" Type="http://schemas.openxmlformats.org/officeDocument/2006/relationships/image" Target="../media/image5.jpe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8.xml"/><Relationship Id="rId1" Type="http://schemas.openxmlformats.org/officeDocument/2006/relationships/vmlDrawing" Target="../drawings/vmlDrawing28.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28.bin"/></Relationships>
</file>

<file path=ppt/slideLayouts/_rels/slideLayout46.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9.xml"/><Relationship Id="rId1" Type="http://schemas.openxmlformats.org/officeDocument/2006/relationships/vmlDrawing" Target="../drawings/vmlDrawing29.vml"/><Relationship Id="rId6" Type="http://schemas.openxmlformats.org/officeDocument/2006/relationships/image" Target="../media/image2.emf"/><Relationship Id="rId5" Type="http://schemas.openxmlformats.org/officeDocument/2006/relationships/oleObject" Target="../embeddings/oleObject29.bin"/><Relationship Id="rId4" Type="http://schemas.openxmlformats.org/officeDocument/2006/relationships/image" Target="../media/image5.jpe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30.xml"/><Relationship Id="rId1" Type="http://schemas.openxmlformats.org/officeDocument/2006/relationships/vmlDrawing" Target="../drawings/vmlDrawing30.vml"/><Relationship Id="rId6" Type="http://schemas.openxmlformats.org/officeDocument/2006/relationships/image" Target="../media/image2.emf"/><Relationship Id="rId5" Type="http://schemas.openxmlformats.org/officeDocument/2006/relationships/oleObject" Target="../embeddings/oleObject30.bin"/><Relationship Id="rId4" Type="http://schemas.openxmlformats.org/officeDocument/2006/relationships/image" Target="../media/image5.jpeg"/></Relationships>
</file>

<file path=ppt/slideLayouts/_rels/slideLayout49.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32.xml"/><Relationship Id="rId1" Type="http://schemas.openxmlformats.org/officeDocument/2006/relationships/vmlDrawing" Target="../drawings/vmlDrawing32.vml"/><Relationship Id="rId6" Type="http://schemas.openxmlformats.org/officeDocument/2006/relationships/image" Target="../media/image2.emf"/><Relationship Id="rId5" Type="http://schemas.openxmlformats.org/officeDocument/2006/relationships/oleObject" Target="../embeddings/oleObject32.bin"/><Relationship Id="rId4" Type="http://schemas.openxmlformats.org/officeDocument/2006/relationships/image" Target="../media/image5.jpeg"/></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vmlDrawing" Target="../drawings/vmlDrawing3.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3.bin"/></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33.xml"/><Relationship Id="rId1" Type="http://schemas.openxmlformats.org/officeDocument/2006/relationships/vmlDrawing" Target="../drawings/vmlDrawing33.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33.bin"/></Relationships>
</file>

<file path=ppt/slideLayouts/_rels/slideLayout54.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34.xml"/><Relationship Id="rId1" Type="http://schemas.openxmlformats.org/officeDocument/2006/relationships/vmlDrawing" Target="../drawings/vmlDrawing34.vml"/><Relationship Id="rId6" Type="http://schemas.openxmlformats.org/officeDocument/2006/relationships/image" Target="../media/image2.emf"/><Relationship Id="rId5" Type="http://schemas.openxmlformats.org/officeDocument/2006/relationships/oleObject" Target="../embeddings/oleObject34.bin"/><Relationship Id="rId4" Type="http://schemas.openxmlformats.org/officeDocument/2006/relationships/image" Target="../media/image5.jpe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35.xml"/><Relationship Id="rId1" Type="http://schemas.openxmlformats.org/officeDocument/2006/relationships/vmlDrawing" Target="../drawings/vmlDrawing35.vml"/><Relationship Id="rId6" Type="http://schemas.openxmlformats.org/officeDocument/2006/relationships/image" Target="../media/image2.emf"/><Relationship Id="rId5" Type="http://schemas.openxmlformats.org/officeDocument/2006/relationships/oleObject" Target="../embeddings/oleObject35.bin"/><Relationship Id="rId4" Type="http://schemas.openxmlformats.org/officeDocument/2006/relationships/image" Target="../media/image5.jpeg"/></Relationships>
</file>

<file path=ppt/slideLayouts/_rels/slideLayout57.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37.xml"/><Relationship Id="rId1" Type="http://schemas.openxmlformats.org/officeDocument/2006/relationships/vmlDrawing" Target="../drawings/vmlDrawing37.vml"/><Relationship Id="rId6" Type="http://schemas.openxmlformats.org/officeDocument/2006/relationships/image" Target="../media/image2.emf"/><Relationship Id="rId5" Type="http://schemas.openxmlformats.org/officeDocument/2006/relationships/oleObject" Target="../embeddings/oleObject37.bin"/><Relationship Id="rId4" Type="http://schemas.openxmlformats.org/officeDocument/2006/relationships/image" Target="../media/image5.jpe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vmlDrawing" Target="../drawings/vmlDrawing4.vml"/><Relationship Id="rId6" Type="http://schemas.openxmlformats.org/officeDocument/2006/relationships/image" Target="../media/image2.emf"/><Relationship Id="rId5" Type="http://schemas.openxmlformats.org/officeDocument/2006/relationships/oleObject" Target="../embeddings/oleObject4.bin"/><Relationship Id="rId4" Type="http://schemas.openxmlformats.org/officeDocument/2006/relationships/image" Target="../media/image5.jpe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38.xml"/><Relationship Id="rId1" Type="http://schemas.openxmlformats.org/officeDocument/2006/relationships/vmlDrawing" Target="../drawings/vmlDrawing38.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38.bin"/></Relationships>
</file>

<file path=ppt/slideLayouts/_rels/slideLayout62.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39.xml"/><Relationship Id="rId1" Type="http://schemas.openxmlformats.org/officeDocument/2006/relationships/vmlDrawing" Target="../drawings/vmlDrawing39.vml"/><Relationship Id="rId6" Type="http://schemas.openxmlformats.org/officeDocument/2006/relationships/image" Target="../media/image2.emf"/><Relationship Id="rId5" Type="http://schemas.openxmlformats.org/officeDocument/2006/relationships/oleObject" Target="../embeddings/oleObject39.bin"/><Relationship Id="rId4" Type="http://schemas.openxmlformats.org/officeDocument/2006/relationships/image" Target="../media/image5.jpeg"/></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40.xml"/><Relationship Id="rId1" Type="http://schemas.openxmlformats.org/officeDocument/2006/relationships/vmlDrawing" Target="../drawings/vmlDrawing40.vml"/><Relationship Id="rId6" Type="http://schemas.openxmlformats.org/officeDocument/2006/relationships/image" Target="../media/image2.emf"/><Relationship Id="rId5" Type="http://schemas.openxmlformats.org/officeDocument/2006/relationships/oleObject" Target="../embeddings/oleObject40.bin"/><Relationship Id="rId4" Type="http://schemas.openxmlformats.org/officeDocument/2006/relationships/image" Target="../media/image5.jpeg"/></Relationships>
</file>

<file path=ppt/slideLayouts/_rels/slideLayout65.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42.xml"/><Relationship Id="rId1" Type="http://schemas.openxmlformats.org/officeDocument/2006/relationships/vmlDrawing" Target="../drawings/vmlDrawing42.vml"/><Relationship Id="rId6" Type="http://schemas.openxmlformats.org/officeDocument/2006/relationships/image" Target="../media/image2.emf"/><Relationship Id="rId5" Type="http://schemas.openxmlformats.org/officeDocument/2006/relationships/oleObject" Target="../embeddings/oleObject42.bin"/><Relationship Id="rId4" Type="http://schemas.openxmlformats.org/officeDocument/2006/relationships/image" Target="../media/image5.jpeg"/></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9.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43.xml"/><Relationship Id="rId1" Type="http://schemas.openxmlformats.org/officeDocument/2006/relationships/vmlDrawing" Target="../drawings/vmlDrawing43.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43.bin"/></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44.xml"/><Relationship Id="rId1" Type="http://schemas.openxmlformats.org/officeDocument/2006/relationships/vmlDrawing" Target="../drawings/vmlDrawing44.vml"/><Relationship Id="rId6" Type="http://schemas.openxmlformats.org/officeDocument/2006/relationships/image" Target="../media/image2.emf"/><Relationship Id="rId5" Type="http://schemas.openxmlformats.org/officeDocument/2006/relationships/oleObject" Target="../embeddings/oleObject44.bin"/><Relationship Id="rId4" Type="http://schemas.openxmlformats.org/officeDocument/2006/relationships/image" Target="../media/image5.jpeg"/></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2.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45.xml"/><Relationship Id="rId1" Type="http://schemas.openxmlformats.org/officeDocument/2006/relationships/vmlDrawing" Target="../drawings/vmlDrawing45.vml"/><Relationship Id="rId6" Type="http://schemas.openxmlformats.org/officeDocument/2006/relationships/image" Target="../media/image2.emf"/><Relationship Id="rId5" Type="http://schemas.openxmlformats.org/officeDocument/2006/relationships/oleObject" Target="../embeddings/oleObject45.bin"/><Relationship Id="rId4" Type="http://schemas.openxmlformats.org/officeDocument/2006/relationships/image" Target="../media/image5.jpeg"/></Relationships>
</file>

<file path=ppt/slideLayouts/_rels/slideLayout73.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47.xml"/><Relationship Id="rId1" Type="http://schemas.openxmlformats.org/officeDocument/2006/relationships/vmlDrawing" Target="../drawings/vmlDrawing47.vml"/><Relationship Id="rId6" Type="http://schemas.openxmlformats.org/officeDocument/2006/relationships/image" Target="../media/image2.emf"/><Relationship Id="rId5" Type="http://schemas.openxmlformats.org/officeDocument/2006/relationships/oleObject" Target="../embeddings/oleObject47.bin"/><Relationship Id="rId4" Type="http://schemas.openxmlformats.org/officeDocument/2006/relationships/image" Target="../media/image5.jpeg"/></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7.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48.xml"/><Relationship Id="rId1" Type="http://schemas.openxmlformats.org/officeDocument/2006/relationships/vmlDrawing" Target="../drawings/vmlDrawing48.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48.bin"/></Relationships>
</file>

<file path=ppt/slideLayouts/_rels/slideLayout78.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49.xml"/><Relationship Id="rId1" Type="http://schemas.openxmlformats.org/officeDocument/2006/relationships/vmlDrawing" Target="../drawings/vmlDrawing49.vml"/><Relationship Id="rId6" Type="http://schemas.openxmlformats.org/officeDocument/2006/relationships/image" Target="../media/image2.emf"/><Relationship Id="rId5" Type="http://schemas.openxmlformats.org/officeDocument/2006/relationships/oleObject" Target="../embeddings/oleObject49.bin"/><Relationship Id="rId4" Type="http://schemas.openxmlformats.org/officeDocument/2006/relationships/image" Target="../media/image5.jpeg"/></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vmlDrawing" Target="../drawings/vmlDrawing5.vml"/><Relationship Id="rId6" Type="http://schemas.openxmlformats.org/officeDocument/2006/relationships/image" Target="../media/image2.emf"/><Relationship Id="rId5" Type="http://schemas.openxmlformats.org/officeDocument/2006/relationships/oleObject" Target="../embeddings/oleObject5.bin"/><Relationship Id="rId4" Type="http://schemas.openxmlformats.org/officeDocument/2006/relationships/image" Target="../media/image5.jpeg"/></Relationships>
</file>

<file path=ppt/slideLayouts/_rels/slideLayout80.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50.xml"/><Relationship Id="rId1" Type="http://schemas.openxmlformats.org/officeDocument/2006/relationships/vmlDrawing" Target="../drawings/vmlDrawing50.vml"/><Relationship Id="rId6" Type="http://schemas.openxmlformats.org/officeDocument/2006/relationships/image" Target="../media/image2.emf"/><Relationship Id="rId5" Type="http://schemas.openxmlformats.org/officeDocument/2006/relationships/oleObject" Target="../embeddings/oleObject50.bin"/><Relationship Id="rId4" Type="http://schemas.openxmlformats.org/officeDocument/2006/relationships/image" Target="../media/image5.jpeg"/></Relationships>
</file>

<file path=ppt/slideLayouts/_rels/slideLayout81.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52.xml"/><Relationship Id="rId1" Type="http://schemas.openxmlformats.org/officeDocument/2006/relationships/vmlDrawing" Target="../drawings/vmlDrawing52.vml"/><Relationship Id="rId6" Type="http://schemas.openxmlformats.org/officeDocument/2006/relationships/image" Target="../media/image2.emf"/><Relationship Id="rId5" Type="http://schemas.openxmlformats.org/officeDocument/2006/relationships/oleObject" Target="../embeddings/oleObject52.bin"/><Relationship Id="rId4" Type="http://schemas.openxmlformats.org/officeDocument/2006/relationships/image" Target="../media/image5.jpeg"/></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5.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53.xml"/><Relationship Id="rId1" Type="http://schemas.openxmlformats.org/officeDocument/2006/relationships/vmlDrawing" Target="../drawings/vmlDrawing53.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53.bin"/></Relationships>
</file>

<file path=ppt/slideLayouts/_rels/slideLayout86.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54.xml"/><Relationship Id="rId1" Type="http://schemas.openxmlformats.org/officeDocument/2006/relationships/vmlDrawing" Target="../drawings/vmlDrawing54.vml"/><Relationship Id="rId6" Type="http://schemas.openxmlformats.org/officeDocument/2006/relationships/image" Target="../media/image2.emf"/><Relationship Id="rId5" Type="http://schemas.openxmlformats.org/officeDocument/2006/relationships/oleObject" Target="../embeddings/oleObject54.bin"/><Relationship Id="rId4" Type="http://schemas.openxmlformats.org/officeDocument/2006/relationships/image" Target="../media/image5.jpeg"/></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8.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55.xml"/><Relationship Id="rId1" Type="http://schemas.openxmlformats.org/officeDocument/2006/relationships/vmlDrawing" Target="../drawings/vmlDrawing55.vml"/><Relationship Id="rId6" Type="http://schemas.openxmlformats.org/officeDocument/2006/relationships/image" Target="../media/image2.emf"/><Relationship Id="rId5" Type="http://schemas.openxmlformats.org/officeDocument/2006/relationships/oleObject" Target="../embeddings/oleObject55.bin"/><Relationship Id="rId4" Type="http://schemas.openxmlformats.org/officeDocument/2006/relationships/image" Target="../media/image5.jpeg"/></Relationships>
</file>

<file path=ppt/slideLayouts/_rels/slideLayout89.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57.xml"/><Relationship Id="rId1" Type="http://schemas.openxmlformats.org/officeDocument/2006/relationships/vmlDrawing" Target="../drawings/vmlDrawing57.vml"/><Relationship Id="rId6" Type="http://schemas.openxmlformats.org/officeDocument/2006/relationships/image" Target="../media/image2.emf"/><Relationship Id="rId5" Type="http://schemas.openxmlformats.org/officeDocument/2006/relationships/oleObject" Target="../embeddings/oleObject57.bin"/><Relationship Id="rId4" Type="http://schemas.openxmlformats.org/officeDocument/2006/relationships/image" Target="../media/image5.jpeg"/></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xml"/><Relationship Id="rId1" Type="http://schemas.openxmlformats.org/officeDocument/2006/relationships/vmlDrawing" Target="../drawings/vmlDrawing7.vml"/><Relationship Id="rId6" Type="http://schemas.openxmlformats.org/officeDocument/2006/relationships/image" Target="../media/image2.emf"/><Relationship Id="rId5" Type="http://schemas.openxmlformats.org/officeDocument/2006/relationships/oleObject" Target="../embeddings/oleObject7.bin"/><Relationship Id="rId4" Type="http://schemas.openxmlformats.org/officeDocument/2006/relationships/image" Target="../media/image5.jpeg"/></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3.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58.xml"/><Relationship Id="rId1" Type="http://schemas.openxmlformats.org/officeDocument/2006/relationships/vmlDrawing" Target="../drawings/vmlDrawing58.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58.bin"/></Relationships>
</file>

<file path=ppt/slideLayouts/_rels/slideLayout94.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59.xml"/><Relationship Id="rId1" Type="http://schemas.openxmlformats.org/officeDocument/2006/relationships/vmlDrawing" Target="../drawings/vmlDrawing59.vml"/><Relationship Id="rId6" Type="http://schemas.openxmlformats.org/officeDocument/2006/relationships/image" Target="../media/image2.emf"/><Relationship Id="rId5" Type="http://schemas.openxmlformats.org/officeDocument/2006/relationships/oleObject" Target="../embeddings/oleObject59.bin"/><Relationship Id="rId4" Type="http://schemas.openxmlformats.org/officeDocument/2006/relationships/image" Target="../media/image5.jpeg"/></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6.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60.xml"/><Relationship Id="rId1" Type="http://schemas.openxmlformats.org/officeDocument/2006/relationships/vmlDrawing" Target="../drawings/vmlDrawing60.vml"/><Relationship Id="rId6" Type="http://schemas.openxmlformats.org/officeDocument/2006/relationships/image" Target="../media/image2.emf"/><Relationship Id="rId5" Type="http://schemas.openxmlformats.org/officeDocument/2006/relationships/oleObject" Target="../embeddings/oleObject60.bin"/><Relationship Id="rId4" Type="http://schemas.openxmlformats.org/officeDocument/2006/relationships/image" Target="../media/image5.jpeg"/></Relationships>
</file>

<file path=ppt/slideLayouts/_rels/slideLayout97.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62.xml"/><Relationship Id="rId1" Type="http://schemas.openxmlformats.org/officeDocument/2006/relationships/vmlDrawing" Target="../drawings/vmlDrawing62.vml"/><Relationship Id="rId6" Type="http://schemas.openxmlformats.org/officeDocument/2006/relationships/image" Target="../media/image2.emf"/><Relationship Id="rId5" Type="http://schemas.openxmlformats.org/officeDocument/2006/relationships/oleObject" Target="../embeddings/oleObject62.bin"/><Relationship Id="rId4" Type="http://schemas.openxmlformats.org/officeDocument/2006/relationships/image" Target="../media/image5.jpeg"/></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90178206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95"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436326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364082766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34925654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30647162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7857"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189474231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06510317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8881"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25155102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93709224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18015658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9905"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316852820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5642505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2976"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264410591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31996969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76547909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60605115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19678645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4000"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7442069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3686048513"/>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99902320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5024"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163058875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28481487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88614892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6048"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80414354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6082126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9119"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3235736475"/>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92402514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1008307353"/>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287465181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31278600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0143"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1419718036"/>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01466052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1167"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407045872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8664593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2491920508"/>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5263052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2191"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1134640910"/>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3344657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5262"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1661709550"/>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753538828"/>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164927732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3551976459"/>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9840468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6286"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319026928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52015840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7310"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1287593200"/>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633465926"/>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61490539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8334"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38918547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57717319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1405"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26779895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53496608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262"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3189902386"/>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3156359047"/>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137308205"/>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749337637"/>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70716425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2429"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802304973"/>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60815273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3453"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394017915"/>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973859062"/>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26890283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4477"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675465759"/>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73998159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6524"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330682661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485312771"/>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41075338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66924108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286"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381136459"/>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3473359327"/>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38880154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7548"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4093744844"/>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9437727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8572"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334731167"/>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128076904"/>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18502906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9596"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434409852"/>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2953894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1643"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3804689689"/>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3976043310"/>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3773840311"/>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2891190086"/>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60593430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2667"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16379290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145507915"/>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51874558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3691"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602508035"/>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461761175"/>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35127586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4715"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896602342"/>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34143071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6762"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1274848812"/>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340056426"/>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2773986880"/>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593865762"/>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46306742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7786"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3785076024"/>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86226983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8810"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4216099090"/>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41660538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6726334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310"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4225542938"/>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26656194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9834"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215418037"/>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34929380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2905"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2803161034"/>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629560274"/>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798127553"/>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1023363659"/>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23431966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3929"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3212231311"/>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14700362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4953"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3918220046"/>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528161056"/>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7750689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5977"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658208134"/>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65235252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9048"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1994363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53263955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381"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4220465423"/>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2921509830"/>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838485666"/>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3150124566"/>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4391780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0072"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3624565225"/>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77367098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1096"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3184208244"/>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509488105"/>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06490866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2120"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576859934"/>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5300293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5191"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1202363725"/>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3587312888"/>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38874449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3671885342"/>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3832821956"/>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67987317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6215"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3480269606"/>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23158421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7239"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3424094023"/>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461767764"/>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14946769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8263"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412932031"/>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85202046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1334"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3148918321"/>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1293540172"/>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3339295562"/>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201566748"/>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16321862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2358"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12055095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111785031"/>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67729928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3382"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378417311"/>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420622234"/>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72790452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4406"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708639546"/>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63988624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7477"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517782843"/>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441768512"/>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2753738469"/>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1415194985"/>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12568233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8501"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2705493234"/>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55388837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9525"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3074839239"/>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40795526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42731504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850623889"/>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87294668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50549"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1030493224"/>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92178127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53620"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961388934"/>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1799837607"/>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3497593360"/>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2052696146"/>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19978943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54644"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1335398173"/>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77033649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55668"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499240253"/>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373308014"/>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23961053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56692"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3317036706"/>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46012268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59763"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1290223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02688871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5405"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3252360673"/>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3740647218"/>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312378876"/>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2835887233"/>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07789033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60787"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863790430"/>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94594768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61811"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1137640146"/>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123036578"/>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23281238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62835"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3635387403"/>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84143664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65906"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3873699031"/>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3607140535"/>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13811084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11428182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6429"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4141214380"/>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1383001102"/>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02574681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66930"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3524426266"/>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31966208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67954"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918584662"/>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074244632"/>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10733976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68978"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3744522536"/>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05683789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2049"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2241313218"/>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2470857241"/>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1098535423"/>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2856910237"/>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27410699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3073"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775139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8624213"/>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32232509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4097"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3570028453"/>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137660646"/>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59898212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5121"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146540610"/>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45960841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8192"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748443883"/>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2108134487"/>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281206362"/>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1925574977"/>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1302533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9216"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3149062613"/>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8229842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80240"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1189961678"/>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4413389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8542425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453"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1008611569"/>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28592200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81264"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3258045107"/>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98006725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84335"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2888579633"/>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781590812"/>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4196769232"/>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569174599"/>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62193227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85359"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348597697"/>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0641105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86383"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1328564350"/>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06406675"/>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59800192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87407"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1913540461"/>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78108031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90478"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13932152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90701429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9499"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1355024099"/>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3219235570"/>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486595214"/>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2517777535"/>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14422930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91502"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3270791299"/>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66681818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92526"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1310911486"/>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225132610"/>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64126556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93550"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3372758209"/>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41956982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96621"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3743701475"/>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1770599073"/>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6184228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791076370"/>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3582855211"/>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8064306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97645"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4149366815"/>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4996697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98669"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281800447"/>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20363114"/>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21892261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99693"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150287585"/>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12660569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2764"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2857391912"/>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2669949929"/>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1818325036"/>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4203381880"/>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89784669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3788"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24475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1602000255"/>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14624925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4812"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914446694"/>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884417776"/>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82538474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5836"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669559670"/>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32673810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8907"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1694622403"/>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1462855446"/>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2379767820"/>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22330185"/>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61286523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9931"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2534483283"/>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34800751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10955"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1329869155"/>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968696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2819610209"/>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95929639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11979"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4035553164"/>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48055864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15050"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3377035884"/>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60821173"/>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301710698"/>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1686957845"/>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50324585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16074"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2211858944"/>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5949038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17098"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502662953"/>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076083212"/>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76490302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18122"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90801091"/>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1190" name="think-cell Folie" r:id="rId5" imgW="270" imgH="270" progId="TCLayout.ActiveDocument.1">
                  <p:embed/>
                </p:oleObj>
              </mc:Choice>
              <mc:Fallback>
                <p:oleObj name="think-cell Folie" r:id="rId5" imgW="270" imgH="270" progId="TCLayout.ActiveDocument.1">
                  <p:embed/>
                  <p:pic>
                    <p:nvPicPr>
                      <p:cNvPr id="2" name="Object 1"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382095857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78388238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523"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1589496815"/>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1764894986"/>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734188006"/>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729411595"/>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2214" name="think-cell Folie" r:id="rId4" imgW="270" imgH="270" progId="TCLayout.ActiveDocument.1">
                  <p:embed/>
                </p:oleObj>
              </mc:Choice>
              <mc:Fallback>
                <p:oleObj name="think-cell Foli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3072862073"/>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3238" name="think-cell Folie" r:id="rId5" imgW="270" imgH="270" progId="TCLayout.ActiveDocument.1">
                  <p:embed/>
                </p:oleObj>
              </mc:Choice>
              <mc:Fallback>
                <p:oleObj name="think-cell Folie" r:id="rId5" imgW="270" imgH="270" progId="TCLayout.ActiveDocument.1">
                  <p:embed/>
                  <p:pic>
                    <p:nvPicPr>
                      <p:cNvPr id="2" name="Object 1"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580449962"/>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936796144"/>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latin typeface="FZZhunYuan-M02S"/>
                <a:cs typeface="FZZhunYuan-M02S"/>
              </a:rPr>
              <a:t>版权所有。未经出版商事先许可，严禁部分或全文复制本出版物，或以电子版形式分发。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5286" name="think-cell Folie" r:id="rId5" imgW="360" imgH="360" progId="">
                  <p:embed/>
                </p:oleObj>
              </mc:Choice>
              <mc:Fallback>
                <p:oleObj name="think-cell Folie" r:id="rId5" imgW="360" imgH="360" progId="">
                  <p:embed/>
                  <p:pic>
                    <p:nvPicPr>
                      <p:cNvPr id="2" name="Object 1"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2989404817"/>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3334045716"/>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4098509053"/>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42875672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276853884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45013782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1547"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640111403"/>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6310" name="think-cell Folie" r:id="rId4" imgW="360" imgH="360" progId="">
                  <p:embed/>
                </p:oleObj>
              </mc:Choice>
              <mc:Fallback>
                <p:oleObj name="think-cell Folie" r:id="rId4" imgW="360" imgH="360" progId="">
                  <p:embed/>
                  <p:pic>
                    <p:nvPicPr>
                      <p:cNvPr id="2" name="Object 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cstate="print">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299745870"/>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7334" name="think-cell Folie" r:id="rId5" imgW="360" imgH="360" progId="">
                  <p:embed/>
                </p:oleObj>
              </mc:Choice>
              <mc:Fallback>
                <p:oleObj name="think-cell Folie" r:id="rId5" imgW="360" imgH="360" progId="">
                  <p:embed/>
                  <p:pic>
                    <p:nvPicPr>
                      <p:cNvPr id="2" name="Object 1"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latin typeface="FZZhunYuan-M02S"/>
                <a:cs typeface="FZZhunYuan-M02S"/>
              </a:rPr>
              <a:t>www.sidel.com</a:t>
            </a:r>
            <a:endParaRPr lang="zh-CN" altLang="fr-FR" sz="1000" b="1" dirty="0">
              <a:solidFill>
                <a:srgbClr val="FFFFFF"/>
              </a:solidFill>
            </a:endParaRP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latin typeface="FZZhunYuan-M02S"/>
                <a:cs typeface="FZZhunYuan-M02S"/>
              </a:rPr>
              <a:t>版权所有。未经出版商事先许可，严禁部分或全文复制本出版物，或以电子版形式分发。 </a:t>
            </a:r>
          </a:p>
        </p:txBody>
      </p:sp>
    </p:spTree>
    <p:extLst>
      <p:ext uri="{BB962C8B-B14F-4D97-AF65-F5344CB8AC3E}">
        <p14:creationId xmlns:p14="http://schemas.microsoft.com/office/powerpoint/2010/main" val="3672904210"/>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564139191"/>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Tous droits réservés. Aucune partie de la présente publication ne peut être reproduite ou diffusée électroniquement sans autorisation préalable de l’éditeur.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9382" name="think-cell Folie" r:id="rId5" imgW="360" imgH="360" progId="">
                  <p:embed/>
                </p:oleObj>
              </mc:Choice>
              <mc:Fallback>
                <p:oleObj name="think-cell Folie" r:id="rId5" imgW="360" imgH="360" progId="">
                  <p:embed/>
                  <p:pic>
                    <p:nvPicPr>
                      <p:cNvPr id="2" name="Object 1"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332096944"/>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586978593"/>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427760045"/>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4225553284"/>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30406" name="think-cell Folie" r:id="rId4" imgW="360" imgH="360" progId="">
                  <p:embed/>
                </p:oleObj>
              </mc:Choice>
              <mc:Fallback>
                <p:oleObj name="think-cell Folie" r:id="rId4" imgW="360" imgH="360" progId="">
                  <p:embed/>
                  <p:pic>
                    <p:nvPicPr>
                      <p:cNvPr id="2" name="Object 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cstate="print">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3140573861"/>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31430" name="think-cell Folie" r:id="rId5" imgW="360" imgH="360" progId="">
                  <p:embed/>
                </p:oleObj>
              </mc:Choice>
              <mc:Fallback>
                <p:oleObj name="think-cell Folie" r:id="rId5" imgW="360" imgH="360" progId="">
                  <p:embed/>
                  <p:pic>
                    <p:nvPicPr>
                      <p:cNvPr id="2" name="Object 1"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endParaRPr lang="fr-FR" sz="1000" b="1" dirty="0">
              <a:solidFill>
                <a:srgbClr val="FFFFFF"/>
              </a:solidFill>
            </a:endParaRP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Tous droits réservés. Aucune partie de la présente publication ne peut être reproduite ou diffusée électroniquement sans autorisation préalable de l’éditeur. </a:t>
            </a:r>
          </a:p>
        </p:txBody>
      </p:sp>
    </p:spTree>
    <p:extLst>
      <p:ext uri="{BB962C8B-B14F-4D97-AF65-F5344CB8AC3E}">
        <p14:creationId xmlns:p14="http://schemas.microsoft.com/office/powerpoint/2010/main" val="594151042"/>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92934826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834255090"/>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Todos los derechos reservados Ninguna parte de esta publicación puede ser reproducida </a:t>
            </a:r>
            <a:br>
              <a:rPr>
                <a:solidFill>
                  <a:srgbClr val="000000"/>
                </a:solidFill>
              </a:rPr>
            </a:br>
            <a:r>
              <a:rPr lang="en-GB" sz="800" dirty="0">
                <a:solidFill>
                  <a:srgbClr val="FFFFFF"/>
                </a:solidFill>
              </a:rPr>
              <a:t>o distribuida electrónicamente sin la previa autorización del editor.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33478" name="think-cell Folie" r:id="rId5" imgW="360" imgH="360" progId="">
                  <p:embed/>
                </p:oleObj>
              </mc:Choice>
              <mc:Fallback>
                <p:oleObj name="think-cell Folie" r:id="rId5" imgW="360" imgH="360" progId="">
                  <p:embed/>
                  <p:pic>
                    <p:nvPicPr>
                      <p:cNvPr id="2" name="Object 1"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1017789094"/>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1591069353"/>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3306310647"/>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2098689222"/>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34502" name="think-cell Folie" r:id="rId4" imgW="360" imgH="360" progId="">
                  <p:embed/>
                </p:oleObj>
              </mc:Choice>
              <mc:Fallback>
                <p:oleObj name="think-cell Folie" r:id="rId4" imgW="360" imgH="360" progId="">
                  <p:embed/>
                  <p:pic>
                    <p:nvPicPr>
                      <p:cNvPr id="2" name="Object 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cstate="print">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3947358930"/>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35526" name="think-cell Folie" r:id="rId5" imgW="360" imgH="360" progId="">
                  <p:embed/>
                </p:oleObj>
              </mc:Choice>
              <mc:Fallback>
                <p:oleObj name="think-cell Folie" r:id="rId5" imgW="360" imgH="360" progId="">
                  <p:embed/>
                  <p:pic>
                    <p:nvPicPr>
                      <p:cNvPr id="2" name="Object 1"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www.sidel.es</a:t>
            </a:r>
            <a:endParaRPr lang="es-ES" sz="1000" b="1" dirty="0">
              <a:solidFill>
                <a:srgbClr val="FFFFFF"/>
              </a:solidFill>
            </a:endParaRP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Todos los derechos reservados Ninguna parte de esta publicación puede ser reproducida </a:t>
            </a:r>
            <a:br>
              <a:rPr>
                <a:solidFill>
                  <a:srgbClr val="000000"/>
                </a:solidFill>
              </a:rPr>
            </a:br>
            <a:r>
              <a:rPr lang="en-GB" sz="800" dirty="0">
                <a:solidFill>
                  <a:srgbClr val="FFFFFF"/>
                </a:solidFill>
              </a:rPr>
              <a:t>o distribuida electrónicamente sin la previa autorización del editor. </a:t>
            </a:r>
          </a:p>
        </p:txBody>
      </p:sp>
    </p:spTree>
    <p:extLst>
      <p:ext uri="{BB962C8B-B14F-4D97-AF65-F5344CB8AC3E}">
        <p14:creationId xmlns:p14="http://schemas.microsoft.com/office/powerpoint/2010/main" val="3104572198"/>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296888165"/>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pic>
        <p:nvPicPr>
          <p:cNvPr id="4" name="Picture 2" descr="title_01">
            <a:extLst>
              <a:ext uri="{FF2B5EF4-FFF2-40B4-BE49-F238E27FC236}">
                <a16:creationId xmlns:a16="http://schemas.microsoft.com/office/drawing/2014/main" id="{7D1B305A-C54D-4703-B53A-7864837F4E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38" y="-11113"/>
            <a:ext cx="9185276" cy="688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3"/>
          <p:cNvSpPr>
            <a:spLocks noGrp="1" noChangeArrowheads="1"/>
          </p:cNvSpPr>
          <p:nvPr>
            <p:ph type="ctrTitle"/>
          </p:nvPr>
        </p:nvSpPr>
        <p:spPr>
          <a:xfrm>
            <a:off x="1008063" y="323850"/>
            <a:ext cx="7704137" cy="1917700"/>
          </a:xfrm>
        </p:spPr>
        <p:txBody>
          <a:bodyPr anchor="t"/>
          <a:lstStyle>
            <a:lvl1pPr>
              <a:defRPr sz="3600">
                <a:solidFill>
                  <a:srgbClr val="000099"/>
                </a:solidFill>
              </a:defRPr>
            </a:lvl1pPr>
          </a:lstStyle>
          <a:p>
            <a:r>
              <a:rPr lang="en-US"/>
              <a:t>Title Master</a:t>
            </a:r>
          </a:p>
        </p:txBody>
      </p:sp>
      <p:sp>
        <p:nvSpPr>
          <p:cNvPr id="5124" name="Rectangle 4"/>
          <p:cNvSpPr>
            <a:spLocks noGrp="1" noChangeArrowheads="1"/>
          </p:cNvSpPr>
          <p:nvPr>
            <p:ph type="subTitle" idx="1"/>
          </p:nvPr>
        </p:nvSpPr>
        <p:spPr>
          <a:xfrm>
            <a:off x="1008063" y="2338388"/>
            <a:ext cx="7704137" cy="3395662"/>
          </a:xfrm>
        </p:spPr>
        <p:txBody>
          <a:bodyPr/>
          <a:lstStyle>
            <a:lvl1pPr marL="0" indent="0">
              <a:buFontTx/>
              <a:buNone/>
              <a:defRPr sz="2400">
                <a:solidFill>
                  <a:schemeClr val="folHlink"/>
                </a:solidFill>
              </a:defRPr>
            </a:lvl1pPr>
          </a:lstStyle>
          <a:p>
            <a:r>
              <a:rPr lang="en-US"/>
              <a:t>Subtitle Master</a:t>
            </a:r>
          </a:p>
        </p:txBody>
      </p:sp>
    </p:spTree>
    <p:extLst>
      <p:ext uri="{BB962C8B-B14F-4D97-AF65-F5344CB8AC3E}">
        <p14:creationId xmlns:p14="http://schemas.microsoft.com/office/powerpoint/2010/main" val="2917777098"/>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numero diapositiva 3">
            <a:extLst>
              <a:ext uri="{FF2B5EF4-FFF2-40B4-BE49-F238E27FC236}">
                <a16:creationId xmlns:a16="http://schemas.microsoft.com/office/drawing/2014/main" id="{F7A507EA-8091-47B8-A910-010209118781}"/>
              </a:ext>
            </a:extLst>
          </p:cNvPr>
          <p:cNvSpPr>
            <a:spLocks noGrp="1"/>
          </p:cNvSpPr>
          <p:nvPr>
            <p:ph type="sldNum" sz="quarter" idx="10"/>
          </p:nvPr>
        </p:nvSpPr>
        <p:spPr/>
        <p:txBody>
          <a:bodyPr/>
          <a:lstStyle>
            <a:lvl1pPr>
              <a:defRPr/>
            </a:lvl1pPr>
          </a:lstStyle>
          <a:p>
            <a:r>
              <a:rPr lang="de-CH" altLang="en-US"/>
              <a:t>Page </a:t>
            </a:r>
            <a:fld id="{81A57CD9-F4FD-4AA0-AC77-897FAFDE5F25}" type="slidenum">
              <a:rPr lang="de-CH" altLang="en-US"/>
              <a:pPr/>
              <a:t>‹#›</a:t>
            </a:fld>
            <a:endParaRPr lang="de-CH" altLang="en-US" b="0">
              <a:solidFill>
                <a:srgbClr val="231F20"/>
              </a:solidFill>
            </a:endParaRPr>
          </a:p>
        </p:txBody>
      </p:sp>
    </p:spTree>
    <p:extLst>
      <p:ext uri="{BB962C8B-B14F-4D97-AF65-F5344CB8AC3E}">
        <p14:creationId xmlns:p14="http://schemas.microsoft.com/office/powerpoint/2010/main" val="2161587395"/>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a:t>Fare clic per modificare stili del testo dello schema</a:t>
            </a:r>
          </a:p>
        </p:txBody>
      </p:sp>
      <p:sp>
        <p:nvSpPr>
          <p:cNvPr id="4" name="Segnaposto numero diapositiva 3">
            <a:extLst>
              <a:ext uri="{FF2B5EF4-FFF2-40B4-BE49-F238E27FC236}">
                <a16:creationId xmlns:a16="http://schemas.microsoft.com/office/drawing/2014/main" id="{FAEAE4A8-28BA-4CF8-9CAD-F25C7B31AE32}"/>
              </a:ext>
            </a:extLst>
          </p:cNvPr>
          <p:cNvSpPr>
            <a:spLocks noGrp="1"/>
          </p:cNvSpPr>
          <p:nvPr>
            <p:ph type="sldNum" sz="quarter" idx="10"/>
          </p:nvPr>
        </p:nvSpPr>
        <p:spPr/>
        <p:txBody>
          <a:bodyPr/>
          <a:lstStyle>
            <a:lvl1pPr>
              <a:defRPr/>
            </a:lvl1pPr>
          </a:lstStyle>
          <a:p>
            <a:r>
              <a:rPr lang="de-CH" altLang="en-US"/>
              <a:t>Page </a:t>
            </a:r>
            <a:fld id="{322BF480-6DA9-479F-84F8-B32C3E4BC901}" type="slidenum">
              <a:rPr lang="de-CH" altLang="en-US"/>
              <a:pPr/>
              <a:t>‹#›</a:t>
            </a:fld>
            <a:endParaRPr lang="de-CH" altLang="en-US" b="0">
              <a:solidFill>
                <a:srgbClr val="231F20"/>
              </a:solidFill>
            </a:endParaRPr>
          </a:p>
        </p:txBody>
      </p:sp>
    </p:spTree>
    <p:extLst>
      <p:ext uri="{BB962C8B-B14F-4D97-AF65-F5344CB8AC3E}">
        <p14:creationId xmlns:p14="http://schemas.microsoft.com/office/powerpoint/2010/main" val="36406036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1122888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571"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727863378"/>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647700" y="1484313"/>
            <a:ext cx="3919538" cy="45005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719638" y="1484313"/>
            <a:ext cx="3921125" cy="45005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numero diapositiva 4">
            <a:extLst>
              <a:ext uri="{FF2B5EF4-FFF2-40B4-BE49-F238E27FC236}">
                <a16:creationId xmlns:a16="http://schemas.microsoft.com/office/drawing/2014/main" id="{8417EA59-6C0F-4BC1-A494-E1F7B1C7A9D7}"/>
              </a:ext>
            </a:extLst>
          </p:cNvPr>
          <p:cNvSpPr>
            <a:spLocks noGrp="1"/>
          </p:cNvSpPr>
          <p:nvPr>
            <p:ph type="sldNum" sz="quarter" idx="10"/>
          </p:nvPr>
        </p:nvSpPr>
        <p:spPr/>
        <p:txBody>
          <a:bodyPr/>
          <a:lstStyle>
            <a:lvl1pPr>
              <a:defRPr/>
            </a:lvl1pPr>
          </a:lstStyle>
          <a:p>
            <a:r>
              <a:rPr lang="de-CH" altLang="en-US"/>
              <a:t>Page </a:t>
            </a:r>
            <a:fld id="{5881DB66-7960-45AC-BAB5-19AFAD992D5A}" type="slidenum">
              <a:rPr lang="de-CH" altLang="en-US"/>
              <a:pPr/>
              <a:t>‹#›</a:t>
            </a:fld>
            <a:endParaRPr lang="de-CH" altLang="en-US" b="0">
              <a:solidFill>
                <a:srgbClr val="231F20"/>
              </a:solidFill>
            </a:endParaRPr>
          </a:p>
        </p:txBody>
      </p:sp>
    </p:spTree>
    <p:extLst>
      <p:ext uri="{BB962C8B-B14F-4D97-AF65-F5344CB8AC3E}">
        <p14:creationId xmlns:p14="http://schemas.microsoft.com/office/powerpoint/2010/main" val="3459233157"/>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numero diapositiva 6">
            <a:extLst>
              <a:ext uri="{FF2B5EF4-FFF2-40B4-BE49-F238E27FC236}">
                <a16:creationId xmlns:a16="http://schemas.microsoft.com/office/drawing/2014/main" id="{976BFB7D-038A-48AF-87CB-8AA33E8B5231}"/>
              </a:ext>
            </a:extLst>
          </p:cNvPr>
          <p:cNvSpPr>
            <a:spLocks noGrp="1"/>
          </p:cNvSpPr>
          <p:nvPr>
            <p:ph type="sldNum" sz="quarter" idx="10"/>
          </p:nvPr>
        </p:nvSpPr>
        <p:spPr/>
        <p:txBody>
          <a:bodyPr/>
          <a:lstStyle>
            <a:lvl1pPr>
              <a:defRPr/>
            </a:lvl1pPr>
          </a:lstStyle>
          <a:p>
            <a:r>
              <a:rPr lang="de-CH" altLang="en-US"/>
              <a:t>Page </a:t>
            </a:r>
            <a:fld id="{E9C06D52-FA8A-4FF2-8414-788421EFAB79}" type="slidenum">
              <a:rPr lang="de-CH" altLang="en-US"/>
              <a:pPr/>
              <a:t>‹#›</a:t>
            </a:fld>
            <a:endParaRPr lang="de-CH" altLang="en-US" b="0">
              <a:solidFill>
                <a:srgbClr val="231F20"/>
              </a:solidFill>
            </a:endParaRPr>
          </a:p>
        </p:txBody>
      </p:sp>
    </p:spTree>
    <p:extLst>
      <p:ext uri="{BB962C8B-B14F-4D97-AF65-F5344CB8AC3E}">
        <p14:creationId xmlns:p14="http://schemas.microsoft.com/office/powerpoint/2010/main" val="929621082"/>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numero diapositiva 2">
            <a:extLst>
              <a:ext uri="{FF2B5EF4-FFF2-40B4-BE49-F238E27FC236}">
                <a16:creationId xmlns:a16="http://schemas.microsoft.com/office/drawing/2014/main" id="{19C5B11E-5D05-4BBE-A851-3F909E591CE0}"/>
              </a:ext>
            </a:extLst>
          </p:cNvPr>
          <p:cNvSpPr>
            <a:spLocks noGrp="1"/>
          </p:cNvSpPr>
          <p:nvPr>
            <p:ph type="sldNum" sz="quarter" idx="10"/>
          </p:nvPr>
        </p:nvSpPr>
        <p:spPr/>
        <p:txBody>
          <a:bodyPr/>
          <a:lstStyle>
            <a:lvl1pPr>
              <a:defRPr/>
            </a:lvl1pPr>
          </a:lstStyle>
          <a:p>
            <a:r>
              <a:rPr lang="de-CH" altLang="en-US"/>
              <a:t>Page </a:t>
            </a:r>
            <a:fld id="{C6A17AD7-48FE-4E8F-9B22-BC9D40AA1503}" type="slidenum">
              <a:rPr lang="de-CH" altLang="en-US"/>
              <a:pPr/>
              <a:t>‹#›</a:t>
            </a:fld>
            <a:endParaRPr lang="de-CH" altLang="en-US" b="0">
              <a:solidFill>
                <a:srgbClr val="231F20"/>
              </a:solidFill>
            </a:endParaRPr>
          </a:p>
        </p:txBody>
      </p:sp>
    </p:spTree>
    <p:extLst>
      <p:ext uri="{BB962C8B-B14F-4D97-AF65-F5344CB8AC3E}">
        <p14:creationId xmlns:p14="http://schemas.microsoft.com/office/powerpoint/2010/main" val="104011298"/>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5719395A-83F9-4D56-823C-76EFF408BFD8}"/>
              </a:ext>
            </a:extLst>
          </p:cNvPr>
          <p:cNvSpPr>
            <a:spLocks noGrp="1"/>
          </p:cNvSpPr>
          <p:nvPr>
            <p:ph type="sldNum" sz="quarter" idx="10"/>
          </p:nvPr>
        </p:nvSpPr>
        <p:spPr/>
        <p:txBody>
          <a:bodyPr/>
          <a:lstStyle>
            <a:lvl1pPr>
              <a:defRPr/>
            </a:lvl1pPr>
          </a:lstStyle>
          <a:p>
            <a:r>
              <a:rPr lang="de-CH" altLang="en-US"/>
              <a:t>Page </a:t>
            </a:r>
            <a:fld id="{6C9C946E-1AAB-4B5F-9553-20DB1E45676D}" type="slidenum">
              <a:rPr lang="de-CH" altLang="en-US"/>
              <a:pPr/>
              <a:t>‹#›</a:t>
            </a:fld>
            <a:endParaRPr lang="de-CH" altLang="en-US" b="0">
              <a:solidFill>
                <a:srgbClr val="231F20"/>
              </a:solidFill>
            </a:endParaRPr>
          </a:p>
        </p:txBody>
      </p:sp>
    </p:spTree>
    <p:extLst>
      <p:ext uri="{BB962C8B-B14F-4D97-AF65-F5344CB8AC3E}">
        <p14:creationId xmlns:p14="http://schemas.microsoft.com/office/powerpoint/2010/main" val="1689033284"/>
      </p:ext>
    </p:extLst>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numero diapositiva 4">
            <a:extLst>
              <a:ext uri="{FF2B5EF4-FFF2-40B4-BE49-F238E27FC236}">
                <a16:creationId xmlns:a16="http://schemas.microsoft.com/office/drawing/2014/main" id="{F91C78D6-7B7A-4E8D-8E26-09049E7BC378}"/>
              </a:ext>
            </a:extLst>
          </p:cNvPr>
          <p:cNvSpPr>
            <a:spLocks noGrp="1"/>
          </p:cNvSpPr>
          <p:nvPr>
            <p:ph type="sldNum" sz="quarter" idx="10"/>
          </p:nvPr>
        </p:nvSpPr>
        <p:spPr/>
        <p:txBody>
          <a:bodyPr/>
          <a:lstStyle>
            <a:lvl1pPr>
              <a:defRPr/>
            </a:lvl1pPr>
          </a:lstStyle>
          <a:p>
            <a:r>
              <a:rPr lang="de-CH" altLang="en-US"/>
              <a:t>Page </a:t>
            </a:r>
            <a:fld id="{E5E57124-774E-4368-A025-E68701BDDD82}" type="slidenum">
              <a:rPr lang="de-CH" altLang="en-US"/>
              <a:pPr/>
              <a:t>‹#›</a:t>
            </a:fld>
            <a:endParaRPr lang="de-CH" altLang="en-US" b="0">
              <a:solidFill>
                <a:srgbClr val="231F20"/>
              </a:solidFill>
            </a:endParaRPr>
          </a:p>
        </p:txBody>
      </p:sp>
    </p:spTree>
    <p:extLst>
      <p:ext uri="{BB962C8B-B14F-4D97-AF65-F5344CB8AC3E}">
        <p14:creationId xmlns:p14="http://schemas.microsoft.com/office/powerpoint/2010/main" val="497714973"/>
      </p:ext>
    </p:extLst>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numero diapositiva 4">
            <a:extLst>
              <a:ext uri="{FF2B5EF4-FFF2-40B4-BE49-F238E27FC236}">
                <a16:creationId xmlns:a16="http://schemas.microsoft.com/office/drawing/2014/main" id="{A8B7B15F-99DF-4DEC-B12B-C80773F292ED}"/>
              </a:ext>
            </a:extLst>
          </p:cNvPr>
          <p:cNvSpPr>
            <a:spLocks noGrp="1"/>
          </p:cNvSpPr>
          <p:nvPr>
            <p:ph type="sldNum" sz="quarter" idx="10"/>
          </p:nvPr>
        </p:nvSpPr>
        <p:spPr/>
        <p:txBody>
          <a:bodyPr/>
          <a:lstStyle>
            <a:lvl1pPr>
              <a:defRPr/>
            </a:lvl1pPr>
          </a:lstStyle>
          <a:p>
            <a:r>
              <a:rPr lang="de-CH" altLang="en-US"/>
              <a:t>Page </a:t>
            </a:r>
            <a:fld id="{410C3B33-ADD1-47BB-AB88-B8C39AF5E7FC}" type="slidenum">
              <a:rPr lang="de-CH" altLang="en-US"/>
              <a:pPr/>
              <a:t>‹#›</a:t>
            </a:fld>
            <a:endParaRPr lang="de-CH" altLang="en-US" b="0">
              <a:solidFill>
                <a:srgbClr val="231F20"/>
              </a:solidFill>
            </a:endParaRPr>
          </a:p>
        </p:txBody>
      </p:sp>
    </p:spTree>
    <p:extLst>
      <p:ext uri="{BB962C8B-B14F-4D97-AF65-F5344CB8AC3E}">
        <p14:creationId xmlns:p14="http://schemas.microsoft.com/office/powerpoint/2010/main" val="2323070425"/>
      </p:ext>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numero diapositiva 3">
            <a:extLst>
              <a:ext uri="{FF2B5EF4-FFF2-40B4-BE49-F238E27FC236}">
                <a16:creationId xmlns:a16="http://schemas.microsoft.com/office/drawing/2014/main" id="{E66A4A39-8BE1-4527-8165-13F5E1575B31}"/>
              </a:ext>
            </a:extLst>
          </p:cNvPr>
          <p:cNvSpPr>
            <a:spLocks noGrp="1"/>
          </p:cNvSpPr>
          <p:nvPr>
            <p:ph type="sldNum" sz="quarter" idx="10"/>
          </p:nvPr>
        </p:nvSpPr>
        <p:spPr/>
        <p:txBody>
          <a:bodyPr/>
          <a:lstStyle>
            <a:lvl1pPr>
              <a:defRPr/>
            </a:lvl1pPr>
          </a:lstStyle>
          <a:p>
            <a:r>
              <a:rPr lang="de-CH" altLang="en-US"/>
              <a:t>Page </a:t>
            </a:r>
            <a:fld id="{93ED80FF-DEF7-48B9-AA56-A15710C209D1}" type="slidenum">
              <a:rPr lang="de-CH" altLang="en-US"/>
              <a:pPr/>
              <a:t>‹#›</a:t>
            </a:fld>
            <a:endParaRPr lang="de-CH" altLang="en-US" b="0">
              <a:solidFill>
                <a:srgbClr val="231F20"/>
              </a:solidFill>
            </a:endParaRPr>
          </a:p>
        </p:txBody>
      </p:sp>
    </p:spTree>
    <p:extLst>
      <p:ext uri="{BB962C8B-B14F-4D97-AF65-F5344CB8AC3E}">
        <p14:creationId xmlns:p14="http://schemas.microsoft.com/office/powerpoint/2010/main" val="4070078786"/>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43688" y="333375"/>
            <a:ext cx="1997075" cy="5651500"/>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647700" y="333375"/>
            <a:ext cx="5843588" cy="5651500"/>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numero diapositiva 3">
            <a:extLst>
              <a:ext uri="{FF2B5EF4-FFF2-40B4-BE49-F238E27FC236}">
                <a16:creationId xmlns:a16="http://schemas.microsoft.com/office/drawing/2014/main" id="{88817CAB-0805-4D6A-91BC-E089A1DF8A30}"/>
              </a:ext>
            </a:extLst>
          </p:cNvPr>
          <p:cNvSpPr>
            <a:spLocks noGrp="1"/>
          </p:cNvSpPr>
          <p:nvPr>
            <p:ph type="sldNum" sz="quarter" idx="10"/>
          </p:nvPr>
        </p:nvSpPr>
        <p:spPr/>
        <p:txBody>
          <a:bodyPr/>
          <a:lstStyle>
            <a:lvl1pPr>
              <a:defRPr/>
            </a:lvl1pPr>
          </a:lstStyle>
          <a:p>
            <a:r>
              <a:rPr lang="de-CH" altLang="en-US"/>
              <a:t>Page </a:t>
            </a:r>
            <a:fld id="{D6B51C14-B36B-41C8-ADE3-3B22BEDA9ADB}" type="slidenum">
              <a:rPr lang="de-CH" altLang="en-US"/>
              <a:pPr/>
              <a:t>‹#›</a:t>
            </a:fld>
            <a:endParaRPr lang="de-CH" altLang="en-US" b="0">
              <a:solidFill>
                <a:srgbClr val="231F20"/>
              </a:solidFill>
            </a:endParaRPr>
          </a:p>
        </p:txBody>
      </p:sp>
    </p:spTree>
    <p:extLst>
      <p:ext uri="{BB962C8B-B14F-4D97-AF65-F5344CB8AC3E}">
        <p14:creationId xmlns:p14="http://schemas.microsoft.com/office/powerpoint/2010/main" val="2734068833"/>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showMasterSp="0" preserve="1" userDrawn="1">
  <p:cSld name="Cover slide">
    <p:bg>
      <p:bgPr>
        <a:solidFill>
          <a:schemeClr val="bg1"/>
        </a:solidFill>
        <a:effectLst/>
      </p:bgPr>
    </p:bg>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8965"/>
            <a:ext cx="9144000" cy="6858000"/>
            <a:chOff x="1723" y="0"/>
            <a:chExt cx="683" cy="4179"/>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cs typeface="+mn-cs"/>
              </a:endParaRPr>
            </a:p>
          </p:txBody>
        </p:sp>
        <p:sp>
          <p:nvSpPr>
            <p:cNvPr id="21" name="Rectangle 12"/>
            <p:cNvSpPr>
              <a:spLocks noChangeArrowheads="1"/>
            </p:cNvSpPr>
            <p:nvPr/>
          </p:nvSpPr>
          <p:spPr bwMode="auto">
            <a:xfrm rot="10800000">
              <a:off x="1723" y="2235"/>
              <a:ext cx="683" cy="1944"/>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cs typeface="+mn-cs"/>
              </a:endParaRPr>
            </a:p>
          </p:txBody>
        </p:sp>
      </p:grpSp>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37573" name="think-cell Folie" r:id="rId4" imgW="270" imgH="270" progId="TCLayout.ActiveDocument.1">
                  <p:embed/>
                </p:oleObj>
              </mc:Choice>
              <mc:Fallback>
                <p:oleObj name="think-cell Foli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54050" y="599645"/>
            <a:ext cx="7965324" cy="1557337"/>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hasCustomPrompt="1"/>
          </p:nvPr>
        </p:nvSpPr>
        <p:spPr bwMode="gray">
          <a:xfrm>
            <a:off x="650875" y="2156101"/>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dirty="0"/>
              <a:t>Click to edit Master text styles</a:t>
            </a:r>
          </a:p>
        </p:txBody>
      </p:sp>
      <p:pic>
        <p:nvPicPr>
          <p:cNvPr id="13" name="Picture 19"/>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sp>
        <p:nvSpPr>
          <p:cNvPr id="17" name="Title 1"/>
          <p:cNvSpPr>
            <a:spLocks/>
          </p:cNvSpPr>
          <p:nvPr userDrawn="1"/>
        </p:nvSpPr>
        <p:spPr bwMode="gray">
          <a:xfrm>
            <a:off x="631074" y="6476331"/>
            <a:ext cx="59154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buFontTx/>
              <a:buNone/>
            </a:pPr>
            <a:r>
              <a:rPr lang="en-GB" sz="1000" b="1" noProof="0" dirty="0" err="1">
                <a:solidFill>
                  <a:srgbClr val="FFFFFF"/>
                </a:solidFill>
              </a:rPr>
              <a:t>sidel.com</a:t>
            </a:r>
            <a:endParaRPr lang="en-GB" sz="1000" b="1" noProof="0" dirty="0">
              <a:solidFill>
                <a:srgbClr val="FFFFFF"/>
              </a:solidFill>
            </a:endParaRPr>
          </a:p>
        </p:txBody>
      </p:sp>
    </p:spTree>
    <p:extLst>
      <p:ext uri="{BB962C8B-B14F-4D97-AF65-F5344CB8AC3E}">
        <p14:creationId xmlns:p14="http://schemas.microsoft.com/office/powerpoint/2010/main" val="38390454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2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a:prstGeom prst="rect">
            <a:avLst/>
          </a:prstGeom>
        </p:spPr>
        <p:txBody>
          <a:bodyPr/>
          <a:lstStyle>
            <a:lvl1pPr>
              <a:defRPr/>
            </a:lvl1pPr>
          </a:lstStyle>
          <a:p>
            <a:r>
              <a:rPr lang="en-GB" dirty="0"/>
              <a:t>Click to edit master title style</a:t>
            </a:r>
          </a:p>
        </p:txBody>
      </p:sp>
    </p:spTree>
    <p:extLst>
      <p:ext uri="{BB962C8B-B14F-4D97-AF65-F5344CB8AC3E}">
        <p14:creationId xmlns:p14="http://schemas.microsoft.com/office/powerpoint/2010/main" val="14769847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84933591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5642"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2578863956"/>
      </p:ext>
    </p:extLst>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a:prstGeom prst="rect">
            <a:avLst/>
          </a:prstGeom>
        </p:spPr>
        <p:txBody>
          <a:bodyPr/>
          <a:lstStyle>
            <a:lvl1pPr>
              <a:defRPr/>
            </a:lvl1pPr>
          </a:lstStyle>
          <a:p>
            <a:r>
              <a:rPr lang="en-GB" dirty="0"/>
              <a:t>Click to edit master title style</a:t>
            </a:r>
          </a:p>
        </p:txBody>
      </p:sp>
      <p:sp>
        <p:nvSpPr>
          <p:cNvPr id="4" name="Inhaltsplatzhalter 3"/>
          <p:cNvSpPr>
            <a:spLocks noGrp="1"/>
          </p:cNvSpPr>
          <p:nvPr>
            <p:ph sz="quarter" idx="10" hasCustomPrompt="1"/>
          </p:nvPr>
        </p:nvSpPr>
        <p:spPr/>
        <p:txBody>
          <a:bodyPr/>
          <a:lstStyle/>
          <a:p>
            <a:pPr lvl="0"/>
            <a:r>
              <a:rPr lang="en-US" dirty="0"/>
              <a:t>Click to edit text style</a:t>
            </a:r>
            <a:endParaRPr lang="de-DE" dirty="0"/>
          </a:p>
          <a:p>
            <a:pPr lvl="1"/>
            <a:r>
              <a:rPr lang="de-DE" dirty="0"/>
              <a:t>Second </a:t>
            </a:r>
            <a:r>
              <a:rPr lang="de-DE" dirty="0" err="1"/>
              <a:t>level</a:t>
            </a:r>
            <a:endParaRPr lang="de-DE" dirty="0"/>
          </a:p>
          <a:p>
            <a:pPr lvl="2"/>
            <a:r>
              <a:rPr lang="de-DE" dirty="0"/>
              <a:t>Third </a:t>
            </a:r>
            <a:r>
              <a:rPr lang="de-DE" dirty="0" err="1"/>
              <a:t>level</a:t>
            </a:r>
            <a:endParaRPr lang="de-DE" dirty="0"/>
          </a:p>
          <a:p>
            <a:pPr lvl="3"/>
            <a:r>
              <a:rPr lang="de-DE" dirty="0" err="1"/>
              <a:t>Fourth</a:t>
            </a:r>
            <a:r>
              <a:rPr lang="de-DE" dirty="0"/>
              <a:t> </a:t>
            </a:r>
            <a:r>
              <a:rPr lang="de-DE" dirty="0" err="1"/>
              <a:t>level</a:t>
            </a:r>
            <a:endParaRPr lang="de-DE" dirty="0"/>
          </a:p>
          <a:p>
            <a:pPr lvl="4"/>
            <a:r>
              <a:rPr lang="de-DE" dirty="0" err="1"/>
              <a:t>Fifth</a:t>
            </a:r>
            <a:r>
              <a:rPr lang="de-DE" dirty="0"/>
              <a:t> </a:t>
            </a:r>
            <a:r>
              <a:rPr lang="de-DE" dirty="0" err="1"/>
              <a:t>level</a:t>
            </a:r>
            <a:endParaRPr lang="en-US" dirty="0"/>
          </a:p>
        </p:txBody>
      </p:sp>
    </p:spTree>
    <p:extLst>
      <p:ext uri="{BB962C8B-B14F-4D97-AF65-F5344CB8AC3E}">
        <p14:creationId xmlns:p14="http://schemas.microsoft.com/office/powerpoint/2010/main" val="18213942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31.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516847"/>
          </a:xfrm>
          <a:prstGeom prst="rect">
            <a:avLst/>
          </a:prstGeom>
        </p:spPr>
        <p:txBody>
          <a:bodyPr/>
          <a:lstStyle>
            <a:lvl1pPr>
              <a:defRPr/>
            </a:lvl1pPr>
          </a:lstStyle>
          <a:p>
            <a:r>
              <a:rPr lang="en-GB" dirty="0"/>
              <a:t>Click to edit master title style</a:t>
            </a:r>
          </a:p>
        </p:txBody>
      </p:sp>
      <p:sp>
        <p:nvSpPr>
          <p:cNvPr id="9" name="Text Placeholder 8"/>
          <p:cNvSpPr>
            <a:spLocks noGrp="1"/>
          </p:cNvSpPr>
          <p:nvPr>
            <p:ph type="body" sz="quarter" idx="10" hasCustomPrompt="1"/>
          </p:nvPr>
        </p:nvSpPr>
        <p:spPr>
          <a:xfrm>
            <a:off x="648000" y="864160"/>
            <a:ext cx="7997825" cy="353943"/>
          </a:xfrm>
          <a:prstGeom prst="rect">
            <a:avLst/>
          </a:prstGeom>
        </p:spPr>
        <p:txBody>
          <a:bodyPr>
            <a:spAutoFit/>
          </a:bodyPr>
          <a:lstStyle>
            <a:lvl1pPr>
              <a:defRPr lang="fr-FR" sz="2300" b="1" cap="none" baseline="0" noProof="1" dirty="0" smtClean="0">
                <a:solidFill>
                  <a:srgbClr val="003382"/>
                </a:solidFill>
                <a:effectLst/>
                <a:latin typeface="+mj-lt"/>
                <a:ea typeface="+mj-ea"/>
                <a:cs typeface="+mj-cs"/>
              </a:defRPr>
            </a:lvl1pPr>
          </a:lstStyle>
          <a:p>
            <a:pPr lvl="0"/>
            <a:r>
              <a:rPr lang="en-US" dirty="0"/>
              <a:t>Click to edit Master text styles</a:t>
            </a:r>
          </a:p>
        </p:txBody>
      </p:sp>
      <p:sp>
        <p:nvSpPr>
          <p:cNvPr id="5" name="Inhaltsplatzhalter 3"/>
          <p:cNvSpPr>
            <a:spLocks noGrp="1"/>
          </p:cNvSpPr>
          <p:nvPr>
            <p:ph sz="quarter" idx="11" hasCustomPrompt="1"/>
          </p:nvPr>
        </p:nvSpPr>
        <p:spPr>
          <a:xfrm>
            <a:off x="648000" y="1485900"/>
            <a:ext cx="8065788" cy="4408488"/>
          </a:xfrm>
        </p:spPr>
        <p:txBody>
          <a:bodyPr/>
          <a:lstStyle/>
          <a:p>
            <a:pPr lvl="0"/>
            <a:r>
              <a:rPr lang="en-US" dirty="0"/>
              <a:t>Click to edit text style</a:t>
            </a:r>
            <a:endParaRPr lang="de-DE" dirty="0"/>
          </a:p>
          <a:p>
            <a:pPr lvl="1"/>
            <a:r>
              <a:rPr lang="de-DE" dirty="0"/>
              <a:t>Second </a:t>
            </a:r>
            <a:r>
              <a:rPr lang="de-DE" dirty="0" err="1"/>
              <a:t>level</a:t>
            </a:r>
            <a:endParaRPr lang="de-DE" dirty="0"/>
          </a:p>
          <a:p>
            <a:pPr lvl="2"/>
            <a:r>
              <a:rPr lang="de-DE" dirty="0"/>
              <a:t>Third </a:t>
            </a:r>
            <a:r>
              <a:rPr lang="de-DE" dirty="0" err="1"/>
              <a:t>level</a:t>
            </a:r>
            <a:endParaRPr lang="de-DE" dirty="0"/>
          </a:p>
          <a:p>
            <a:pPr lvl="3"/>
            <a:r>
              <a:rPr lang="de-DE" dirty="0" err="1"/>
              <a:t>Fourth</a:t>
            </a:r>
            <a:r>
              <a:rPr lang="de-DE" dirty="0"/>
              <a:t> </a:t>
            </a:r>
            <a:r>
              <a:rPr lang="de-DE" dirty="0" err="1"/>
              <a:t>level</a:t>
            </a:r>
            <a:endParaRPr lang="de-DE" dirty="0"/>
          </a:p>
          <a:p>
            <a:pPr lvl="4"/>
            <a:r>
              <a:rPr lang="de-DE" dirty="0" err="1"/>
              <a:t>Fifth</a:t>
            </a:r>
            <a:r>
              <a:rPr lang="de-DE" dirty="0"/>
              <a:t> </a:t>
            </a:r>
            <a:r>
              <a:rPr lang="de-DE" dirty="0" err="1"/>
              <a:t>level</a:t>
            </a:r>
            <a:endParaRPr lang="en-US" dirty="0"/>
          </a:p>
        </p:txBody>
      </p:sp>
    </p:spTree>
    <p:extLst>
      <p:ext uri="{BB962C8B-B14F-4D97-AF65-F5344CB8AC3E}">
        <p14:creationId xmlns:p14="http://schemas.microsoft.com/office/powerpoint/2010/main" val="18137584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32.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38597" name="think-cell Folie" r:id="rId4" imgW="270" imgH="270" progId="TCLayout.ActiveDocument.1">
                  <p:embed/>
                </p:oleObj>
              </mc:Choice>
              <mc:Fallback>
                <p:oleObj name="think-cell Foli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599603"/>
            <a:ext cx="7988300" cy="1557337"/>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hasCustomPrompt="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dirty="0"/>
              <a:t>Click to edit Master text styles</a:t>
            </a:r>
          </a:p>
        </p:txBody>
      </p:sp>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spTree>
    <p:extLst>
      <p:ext uri="{BB962C8B-B14F-4D97-AF65-F5344CB8AC3E}">
        <p14:creationId xmlns:p14="http://schemas.microsoft.com/office/powerpoint/2010/main" val="21044947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33.xml><?xml version="1.0" encoding="utf-8"?>
<p:sldLayout xmlns:a="http://schemas.openxmlformats.org/drawingml/2006/main" xmlns:r="http://schemas.openxmlformats.org/officeDocument/2006/relationships" xmlns:p="http://schemas.openxmlformats.org/presentationml/2006/main" showMasterSp="0" preserve="1" userDrawn="1">
  <p:cSld name="1_Breaker slide">
    <p:bg>
      <p:bgPr>
        <a:solidFill>
          <a:schemeClr val="bg1"/>
        </a:solidFill>
        <a:effectLst/>
      </p:bgPr>
    </p:bg>
    <p:spTree>
      <p:nvGrpSpPr>
        <p:cNvPr id="1" name=""/>
        <p:cNvGrpSpPr/>
        <p:nvPr/>
      </p:nvGrpSpPr>
      <p:grpSpPr>
        <a:xfrm>
          <a:off x="0" y="0"/>
          <a:ext cx="0" cy="0"/>
          <a:chOff x="0" y="0"/>
          <a:chExt cx="0" cy="0"/>
        </a:xfrm>
      </p:grpSpPr>
      <p:pic>
        <p:nvPicPr>
          <p:cNvPr id="9" name="Picture 3"/>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39621" name="think-cell Folie" r:id="rId5" imgW="270" imgH="270" progId="TCLayout.ActiveDocument.1">
                  <p:embed/>
                </p:oleObj>
              </mc:Choice>
              <mc:Fallback>
                <p:oleObj name="think-cell Folie" r:id="rId5" imgW="270" imgH="270" progId="TCLayout.ActiveDocument.1">
                  <p:embed/>
                  <p:pic>
                    <p:nvPicPr>
                      <p:cNvPr id="2" name="Object 1"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590638"/>
            <a:ext cx="7988300" cy="1557337"/>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rgbClr val="00338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hasCustomPrompt="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rgbClr val="003382"/>
                </a:solidFill>
              </a:defRPr>
            </a:lvl1pPr>
          </a:lstStyle>
          <a:p>
            <a:pPr lvl="0"/>
            <a:r>
              <a:rPr lang="en-GB" dirty="0"/>
              <a:t>Click to edit Master text styles</a:t>
            </a:r>
          </a:p>
        </p:txBody>
      </p:sp>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grpSp>
        <p:nvGrpSpPr>
          <p:cNvPr id="18" name="Group 7"/>
          <p:cNvGrpSpPr>
            <a:grpSpLocks/>
          </p:cNvGrpSpPr>
          <p:nvPr userDrawn="1"/>
        </p:nvGrpSpPr>
        <p:grpSpPr bwMode="auto">
          <a:xfrm>
            <a:off x="7777158" y="6526208"/>
            <a:ext cx="863600" cy="236537"/>
            <a:chOff x="1005" y="1644"/>
            <a:chExt cx="3749" cy="1030"/>
          </a:xfrm>
        </p:grpSpPr>
        <p:sp>
          <p:nvSpPr>
            <p:cNvPr id="19"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spTree>
    <p:extLst>
      <p:ext uri="{BB962C8B-B14F-4D97-AF65-F5344CB8AC3E}">
        <p14:creationId xmlns:p14="http://schemas.microsoft.com/office/powerpoint/2010/main" val="28922334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34.xml><?xml version="1.0" encoding="utf-8"?>
<p:sldLayout xmlns:a="http://schemas.openxmlformats.org/drawingml/2006/main" xmlns:r="http://schemas.openxmlformats.org/officeDocument/2006/relationships" xmlns:p="http://schemas.openxmlformats.org/presentationml/2006/main" showMasterSp="0" preserve="1" userDrawn="1">
  <p:cSld name="Last slide">
    <p:bg>
      <p:bgPr>
        <a:solidFill>
          <a:schemeClr val="bg1"/>
        </a:solidFill>
        <a:effectLst/>
      </p:bgPr>
    </p:bg>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cs typeface="+mn-cs"/>
              </a:endParaRPr>
            </a:p>
          </p:txBody>
        </p:sp>
        <p:sp>
          <p:nvSpPr>
            <p:cNvPr id="17" name="Rectangle 12"/>
            <p:cNvSpPr>
              <a:spLocks noChangeArrowheads="1"/>
            </p:cNvSpPr>
            <p:nvPr/>
          </p:nvSpPr>
          <p:spPr bwMode="auto">
            <a:xfrm rot="10800000">
              <a:off x="1723" y="2235"/>
              <a:ext cx="683" cy="2085"/>
            </a:xfrm>
            <a:prstGeom prst="rect">
              <a:avLst/>
            </a:prstGeom>
            <a:grpFill/>
            <a:ln w="12700">
              <a:no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cs typeface="+mn-cs"/>
              </a:endParaRPr>
            </a:p>
          </p:txBody>
        </p:sp>
      </p:grpSp>
      <p:pic>
        <p:nvPicPr>
          <p:cNvPr id="19" name="Picture 19"/>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40645" name="think-cell Folie" r:id="rId5" imgW="270" imgH="270" progId="TCLayout.ActiveDocument.1">
                  <p:embed/>
                </p:oleObj>
              </mc:Choice>
              <mc:Fallback>
                <p:oleObj name="think-cell Folie" r:id="rId5" imgW="270" imgH="270" progId="TCLayout.ActiveDocument.1">
                  <p:embed/>
                  <p:pic>
                    <p:nvPicPr>
                      <p:cNvPr id="2" name="Object 1"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7" name="Title 1"/>
          <p:cNvSpPr>
            <a:spLocks/>
          </p:cNvSpPr>
          <p:nvPr userDrawn="1"/>
        </p:nvSpPr>
        <p:spPr bwMode="gray">
          <a:xfrm>
            <a:off x="641567" y="6484352"/>
            <a:ext cx="59154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l" eaLnBrk="0" hangingPunct="0">
              <a:buFontTx/>
              <a:buNone/>
            </a:pPr>
            <a:r>
              <a:rPr lang="en-GB" sz="1000" b="1" dirty="0" err="1">
                <a:solidFill>
                  <a:srgbClr val="FFFFFF"/>
                </a:solidFill>
              </a:rPr>
              <a:t>sidel.com</a:t>
            </a:r>
            <a:endParaRPr lang="en-GB" sz="1000" b="1" dirty="0">
              <a:solidFill>
                <a:srgbClr val="FFFFFF"/>
              </a:solidFill>
            </a:endParaRPr>
          </a:p>
        </p:txBody>
      </p:sp>
      <p:sp>
        <p:nvSpPr>
          <p:cNvPr id="20" name="Title 1"/>
          <p:cNvSpPr>
            <a:spLocks/>
          </p:cNvSpPr>
          <p:nvPr userDrawn="1"/>
        </p:nvSpPr>
        <p:spPr bwMode="gray">
          <a:xfrm>
            <a:off x="650875" y="6204036"/>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l" eaLnBrk="0" hangingPunct="0">
              <a:buFontTx/>
              <a:buNone/>
            </a:pPr>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
        <p:nvSpPr>
          <p:cNvPr id="11" name="Rectangle 2"/>
          <p:cNvSpPr txBox="1">
            <a:spLocks noChangeArrowheads="1"/>
          </p:cNvSpPr>
          <p:nvPr userDrawn="1"/>
        </p:nvSpPr>
        <p:spPr>
          <a:xfrm>
            <a:off x="647700" y="1510225"/>
            <a:ext cx="7988300" cy="155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a:lstStyle>
          <a:p>
            <a:r>
              <a:rPr lang="en-GB" sz="4000" dirty="0">
                <a:solidFill>
                  <a:srgbClr val="003382"/>
                </a:solidFill>
              </a:rPr>
              <a:t>Thank you!</a:t>
            </a:r>
          </a:p>
        </p:txBody>
      </p:sp>
      <p:sp>
        <p:nvSpPr>
          <p:cNvPr id="3" name="ZoneTexte 2"/>
          <p:cNvSpPr txBox="1"/>
          <p:nvPr userDrawn="1"/>
        </p:nvSpPr>
        <p:spPr>
          <a:xfrm>
            <a:off x="7605713" y="760503"/>
            <a:ext cx="1108075" cy="5062922"/>
          </a:xfrm>
          <a:prstGeom prst="rect">
            <a:avLst/>
          </a:prstGeom>
          <a:noFill/>
        </p:spPr>
        <p:txBody>
          <a:bodyPr wrap="square" lIns="0" tIns="0" rIns="0" bIns="0" rtlCol="0">
            <a:spAutoFit/>
          </a:bodyPr>
          <a:lstStyle/>
          <a:p>
            <a:endParaRPr lang="en-GB" sz="700" dirty="0"/>
          </a:p>
          <a:p>
            <a:r>
              <a:rPr lang="en-GB" sz="700" dirty="0"/>
              <a:t>Our purpose is to help brands protect the product inside, preserve the planet outside and touch the lives of  millions of people every day.</a:t>
            </a:r>
            <a:br>
              <a:rPr lang="en-GB" sz="700" dirty="0"/>
            </a:br>
            <a:br>
              <a:rPr lang="en-GB" sz="700" dirty="0"/>
            </a:br>
            <a:r>
              <a:rPr lang="en-GB" sz="700" dirty="0"/>
              <a:t>We do so by offering complete and modular PET packaging solutions, including people, services and equipment.</a:t>
            </a:r>
            <a:br>
              <a:rPr lang="en-GB" sz="700" dirty="0"/>
            </a:br>
            <a:br>
              <a:rPr lang="en-GB" sz="700" dirty="0"/>
            </a:br>
            <a:r>
              <a:rPr lang="en-GB" sz="700" dirty="0" err="1"/>
              <a:t>Sidel</a:t>
            </a:r>
            <a:r>
              <a:rPr lang="en-GB" sz="700" dirty="0"/>
              <a:t> has over 160 years of industrial experience. With 30,000 machines installed in more than 190 nations, we have been helping producers fill beverage bottles for over 80 years, blow them for more than 50 and label them for more than 35. We have 40 years of aseptic packaging expertise, and were one of the first companies to introduce PET bottles to the beverage industry over </a:t>
            </a:r>
            <a:br>
              <a:rPr lang="en-GB" sz="700" dirty="0"/>
            </a:br>
            <a:r>
              <a:rPr lang="en-GB" sz="700" dirty="0"/>
              <a:t>30 years ago.</a:t>
            </a:r>
          </a:p>
          <a:p>
            <a:endParaRPr lang="en-GB" sz="700" dirty="0"/>
          </a:p>
          <a:p>
            <a:r>
              <a:rPr lang="en-GB" sz="700" dirty="0"/>
              <a:t>Part of the Tetra Laval group and headquartered in Switzerland, </a:t>
            </a:r>
            <a:r>
              <a:rPr lang="en-GB" sz="700" dirty="0" err="1"/>
              <a:t>Sidel</a:t>
            </a:r>
            <a:r>
              <a:rPr lang="en-GB" sz="700" dirty="0"/>
              <a:t> has over 50 office locations, 13 production sites and 7 training centres worldwide. Each of our more than 3,400 employees, spread over five continents, is committed to creating the optimum liquid-packaging solution. </a:t>
            </a:r>
          </a:p>
          <a:p>
            <a:endParaRPr lang="en-GB" sz="700" dirty="0"/>
          </a:p>
          <a:p>
            <a:r>
              <a:rPr lang="en-GB" sz="700" dirty="0"/>
              <a:t>We call it </a:t>
            </a:r>
            <a:r>
              <a:rPr lang="en-GB" sz="700" b="1" dirty="0"/>
              <a:t>A Better Match</a:t>
            </a:r>
            <a:r>
              <a:rPr lang="en-GB" sz="700" dirty="0"/>
              <a:t> - for our world, our customers and ourselves. </a:t>
            </a:r>
          </a:p>
        </p:txBody>
      </p:sp>
    </p:spTree>
    <p:extLst>
      <p:ext uri="{BB962C8B-B14F-4D97-AF65-F5344CB8AC3E}">
        <p14:creationId xmlns:p14="http://schemas.microsoft.com/office/powerpoint/2010/main" val="10712472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35.xml><?xml version="1.0" encoding="utf-8"?>
<p:sldLayout xmlns:a="http://schemas.openxmlformats.org/drawingml/2006/main" xmlns:r="http://schemas.openxmlformats.org/officeDocument/2006/relationships" xmlns:p="http://schemas.openxmlformats.org/presentationml/2006/main" userDrawn="1">
  <p:cSld name="1_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33895189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36.xml><?xml version="1.0" encoding="utf-8"?>
<p:sldLayout xmlns:a="http://schemas.openxmlformats.org/drawingml/2006/main" xmlns:r="http://schemas.openxmlformats.org/officeDocument/2006/relationships" xmlns:p="http://schemas.openxmlformats.org/presentationml/2006/main" showMasterSp="0" preserve="1" userDrawn="1">
  <p:cSld name="2_Cover slide">
    <p:bg>
      <p:bgPr>
        <a:gradFill flip="none" rotWithShape="1">
          <a:gsLst>
            <a:gs pos="0">
              <a:schemeClr val="bg1"/>
            </a:gs>
            <a:gs pos="100000">
              <a:schemeClr val="bg1">
                <a:lumMod val="85000"/>
              </a:schemeClr>
            </a:gs>
          </a:gsLst>
          <a:lin ang="5400000" scaled="1"/>
          <a:tileRect/>
        </a:gradFill>
        <a:effectLst/>
      </p:bgPr>
    </p:bg>
    <p:spTree>
      <p:nvGrpSpPr>
        <p:cNvPr id="1" name=""/>
        <p:cNvGrpSpPr/>
        <p:nvPr/>
      </p:nvGrpSpPr>
      <p:grpSpPr>
        <a:xfrm>
          <a:off x="0" y="0"/>
          <a:ext cx="0" cy="0"/>
          <a:chOff x="0" y="0"/>
          <a:chExt cx="0" cy="0"/>
        </a:xfrm>
      </p:grpSpPr>
      <p:pic>
        <p:nvPicPr>
          <p:cNvPr id="5" name="Immagine 4"/>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graphicFrame>
        <p:nvGraphicFramePr>
          <p:cNvPr id="84" name="Objekt 83" hidden="1"/>
          <p:cNvGraphicFramePr>
            <a:graphicFrameLocks noChangeAspect="1"/>
          </p:cNvGraphicFramePr>
          <p:nvPr userDrawn="1">
            <p:custDataLst>
              <p:tags r:id="rId3"/>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42693" name="think-cell Folie" r:id="rId6" imgW="399" imgH="399" progId="TCLayout.ActiveDocument.1">
                  <p:embed/>
                </p:oleObj>
              </mc:Choice>
              <mc:Fallback>
                <p:oleObj name="think-cell Folie" r:id="rId6" imgW="399" imgH="399" progId="TCLayout.ActiveDocument.1">
                  <p:embed/>
                  <p:pic>
                    <p:nvPicPr>
                      <p:cNvPr id="84" name="Objekt 83" hidden="1"/>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2" name="Titel 1"/>
          <p:cNvSpPr>
            <a:spLocks noGrp="1"/>
          </p:cNvSpPr>
          <p:nvPr>
            <p:ph type="ctrTitle" hasCustomPrompt="1"/>
          </p:nvPr>
        </p:nvSpPr>
        <p:spPr>
          <a:xfrm>
            <a:off x="647700" y="599647"/>
            <a:ext cx="8058150" cy="615553"/>
          </a:xfrm>
        </p:spPr>
        <p:txBody>
          <a:bodyPr/>
          <a:lstStyle>
            <a:lvl1pPr>
              <a:defRPr sz="4000">
                <a:solidFill>
                  <a:schemeClr val="tx1"/>
                </a:solidFill>
              </a:defRPr>
            </a:lvl1pPr>
          </a:lstStyle>
          <a:p>
            <a:r>
              <a:rPr lang="en-GB" dirty="0"/>
              <a:t>Title of presentation</a:t>
            </a:r>
          </a:p>
        </p:txBody>
      </p:sp>
      <p:sp>
        <p:nvSpPr>
          <p:cNvPr id="7" name="Textplatzhalter 6"/>
          <p:cNvSpPr>
            <a:spLocks noGrp="1"/>
          </p:cNvSpPr>
          <p:nvPr userDrawn="1">
            <p:ph type="body" sz="quarter" idx="10" hasCustomPrompt="1"/>
          </p:nvPr>
        </p:nvSpPr>
        <p:spPr>
          <a:xfrm>
            <a:off x="647700" y="2156103"/>
            <a:ext cx="6408737" cy="1538883"/>
          </a:xfrm>
        </p:spPr>
        <p:txBody>
          <a:bodyPr>
            <a:spAutoFit/>
          </a:bodyPr>
          <a:lstStyle>
            <a:lvl1pPr>
              <a:spcBef>
                <a:spcPts val="0"/>
              </a:spcBef>
              <a:defRPr sz="2000" b="0" baseline="0">
                <a:solidFill>
                  <a:schemeClr val="accent4"/>
                </a:solidFill>
              </a:defRPr>
            </a:lvl1pPr>
          </a:lstStyle>
          <a:p>
            <a:pPr lvl="0"/>
            <a:r>
              <a:rPr lang="en-GB" dirty="0"/>
              <a:t>Subtitle (optional)</a:t>
            </a:r>
            <a:br>
              <a:rPr lang="en-GB" dirty="0"/>
            </a:br>
            <a:r>
              <a:rPr lang="en-GB" dirty="0"/>
              <a:t>Presenter &lt;Name&gt;</a:t>
            </a:r>
            <a:br>
              <a:rPr lang="en-GB" dirty="0"/>
            </a:br>
            <a:r>
              <a:rPr lang="en-GB" dirty="0"/>
              <a:t>Location, Date/Month/Year</a:t>
            </a:r>
          </a:p>
          <a:p>
            <a:pPr lvl="0"/>
            <a:endParaRPr lang="en-GB" dirty="0"/>
          </a:p>
          <a:p>
            <a:pPr lvl="0"/>
            <a:r>
              <a:rPr lang="en-GB" dirty="0"/>
              <a:t>[</a:t>
            </a:r>
            <a:r>
              <a:rPr lang="en-US" dirty="0"/>
              <a:t>Public / Internal / Restricted]</a:t>
            </a:r>
            <a:endParaRPr lang="en-GB" dirty="0"/>
          </a:p>
        </p:txBody>
      </p:sp>
      <p:sp>
        <p:nvSpPr>
          <p:cNvPr id="60" name="Slide Number Placeholder 4"/>
          <p:cNvSpPr txBox="1">
            <a:spLocks/>
          </p:cNvSpPr>
          <p:nvPr userDrawn="1"/>
        </p:nvSpPr>
        <p:spPr>
          <a:xfrm>
            <a:off x="657225" y="6551224"/>
            <a:ext cx="545021" cy="138499"/>
          </a:xfrm>
          <a:prstGeom prst="rect">
            <a:avLst/>
          </a:prstGeom>
        </p:spPr>
        <p:txBody>
          <a:bodyPr wrap="none" lIns="0" tIns="0" rIns="0" bIns="0" anchor="b">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sz="900" b="1" dirty="0">
                <a:solidFill>
                  <a:schemeClr val="accent4"/>
                </a:solidFill>
              </a:rPr>
              <a:t>sidel.com</a:t>
            </a:r>
          </a:p>
        </p:txBody>
      </p:sp>
    </p:spTree>
    <p:custDataLst>
      <p:tags r:id="rId2"/>
    </p:custDataLst>
    <p:extLst>
      <p:ext uri="{BB962C8B-B14F-4D97-AF65-F5344CB8AC3E}">
        <p14:creationId xmlns:p14="http://schemas.microsoft.com/office/powerpoint/2010/main" val="3301386629"/>
      </p:ext>
    </p:extLst>
  </p:cSld>
  <p:clrMapOvr>
    <a:masterClrMapping/>
  </p:clrMapOvr>
  <p:extLst mod="1">
    <p:ext uri="{DCECCB84-F9BA-43D5-87BE-67443E8EF086}">
      <p15:sldGuideLst xmlns:p15="http://schemas.microsoft.com/office/powerpoint/2012/main"/>
    </p:ext>
  </p:extLst>
</p:sldLayout>
</file>

<file path=ppt/slideLayouts/slideLayout337.xml><?xml version="1.0" encoding="utf-8"?>
<p:sldLayout xmlns:a="http://schemas.openxmlformats.org/drawingml/2006/main" xmlns:r="http://schemas.openxmlformats.org/officeDocument/2006/relationships" xmlns:p="http://schemas.openxmlformats.org/presentationml/2006/main" showMasterSp="0" preserve="1" userDrawn="1">
  <p:cSld name="1_Cover slide">
    <p:bg>
      <p:bgPr>
        <a:gradFill flip="none" rotWithShape="1">
          <a:gsLst>
            <a:gs pos="0">
              <a:schemeClr val="bg1"/>
            </a:gs>
            <a:gs pos="100000">
              <a:schemeClr val="bg1">
                <a:lumMod val="85000"/>
              </a:schemeClr>
            </a:gs>
          </a:gsLst>
          <a:lin ang="5400000" scaled="1"/>
          <a:tileRect/>
        </a:gradFill>
        <a:effectLst/>
      </p:bgPr>
    </p:bg>
    <p:spTree>
      <p:nvGrpSpPr>
        <p:cNvPr id="1" name=""/>
        <p:cNvGrpSpPr/>
        <p:nvPr/>
      </p:nvGrpSpPr>
      <p:grpSpPr>
        <a:xfrm>
          <a:off x="0" y="0"/>
          <a:ext cx="0" cy="0"/>
          <a:chOff x="0" y="0"/>
          <a:chExt cx="0" cy="0"/>
        </a:xfrm>
      </p:grpSpPr>
      <p:graphicFrame>
        <p:nvGraphicFramePr>
          <p:cNvPr id="84" name="Objekt 83" hidden="1"/>
          <p:cNvGraphicFramePr>
            <a:graphicFrameLocks noChangeAspect="1"/>
          </p:cNvGraphicFramePr>
          <p:nvPr userDrawn="1">
            <p:custDataLst>
              <p:tags r:id="rId3"/>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43717" name="think-cell Folie" r:id="rId5" imgW="399" imgH="399" progId="TCLayout.ActiveDocument.1">
                  <p:embed/>
                </p:oleObj>
              </mc:Choice>
              <mc:Fallback>
                <p:oleObj name="think-cell Folie" r:id="rId5" imgW="399" imgH="399" progId="TCLayout.ActiveDocument.1">
                  <p:embed/>
                  <p:pic>
                    <p:nvPicPr>
                      <p:cNvPr id="84" name="Objekt 83"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Titel 1"/>
          <p:cNvSpPr>
            <a:spLocks noGrp="1"/>
          </p:cNvSpPr>
          <p:nvPr>
            <p:ph type="ctrTitle" hasCustomPrompt="1"/>
          </p:nvPr>
        </p:nvSpPr>
        <p:spPr>
          <a:xfrm>
            <a:off x="647700" y="599647"/>
            <a:ext cx="8058150" cy="615553"/>
          </a:xfrm>
        </p:spPr>
        <p:txBody>
          <a:bodyPr/>
          <a:lstStyle>
            <a:lvl1pPr>
              <a:defRPr sz="4000">
                <a:solidFill>
                  <a:schemeClr val="tx1"/>
                </a:solidFill>
              </a:defRPr>
            </a:lvl1pPr>
          </a:lstStyle>
          <a:p>
            <a:r>
              <a:rPr lang="en-GB" dirty="0"/>
              <a:t>Title of presentation</a:t>
            </a:r>
          </a:p>
        </p:txBody>
      </p:sp>
      <p:sp>
        <p:nvSpPr>
          <p:cNvPr id="7" name="Textplatzhalter 6"/>
          <p:cNvSpPr>
            <a:spLocks noGrp="1"/>
          </p:cNvSpPr>
          <p:nvPr userDrawn="1">
            <p:ph type="body" sz="quarter" idx="10" hasCustomPrompt="1"/>
          </p:nvPr>
        </p:nvSpPr>
        <p:spPr>
          <a:xfrm>
            <a:off x="647700" y="2156103"/>
            <a:ext cx="6408737" cy="1538883"/>
          </a:xfrm>
        </p:spPr>
        <p:txBody>
          <a:bodyPr>
            <a:spAutoFit/>
          </a:bodyPr>
          <a:lstStyle>
            <a:lvl1pPr>
              <a:spcBef>
                <a:spcPts val="0"/>
              </a:spcBef>
              <a:defRPr sz="2000" b="0" baseline="0">
                <a:solidFill>
                  <a:schemeClr val="accent4"/>
                </a:solidFill>
              </a:defRPr>
            </a:lvl1pPr>
          </a:lstStyle>
          <a:p>
            <a:pPr lvl="0"/>
            <a:r>
              <a:rPr lang="en-GB" dirty="0"/>
              <a:t>Subtitle (optional)</a:t>
            </a:r>
            <a:br>
              <a:rPr lang="en-GB" dirty="0"/>
            </a:br>
            <a:r>
              <a:rPr lang="en-GB" dirty="0"/>
              <a:t>Presenter &lt;Name&gt;</a:t>
            </a:r>
            <a:br>
              <a:rPr lang="en-GB" dirty="0"/>
            </a:br>
            <a:r>
              <a:rPr lang="en-GB" dirty="0"/>
              <a:t>Location, Date/Month/Year</a:t>
            </a:r>
          </a:p>
          <a:p>
            <a:pPr lvl="0"/>
            <a:endParaRPr lang="en-GB" dirty="0"/>
          </a:p>
          <a:p>
            <a:pPr lvl="0"/>
            <a:r>
              <a:rPr lang="en-GB" dirty="0"/>
              <a:t>[</a:t>
            </a:r>
            <a:r>
              <a:rPr lang="en-US" dirty="0"/>
              <a:t>Public / Internal / Restricted / Highly confidential]</a:t>
            </a:r>
            <a:endParaRPr lang="en-GB" dirty="0"/>
          </a:p>
        </p:txBody>
      </p:sp>
      <p:sp>
        <p:nvSpPr>
          <p:cNvPr id="60" name="Slide Number Placeholder 4"/>
          <p:cNvSpPr txBox="1">
            <a:spLocks/>
          </p:cNvSpPr>
          <p:nvPr userDrawn="1"/>
        </p:nvSpPr>
        <p:spPr>
          <a:xfrm>
            <a:off x="657225" y="6551224"/>
            <a:ext cx="545021" cy="138499"/>
          </a:xfrm>
          <a:prstGeom prst="rect">
            <a:avLst/>
          </a:prstGeom>
        </p:spPr>
        <p:txBody>
          <a:bodyPr wrap="none" lIns="0" tIns="0" rIns="0" bIns="0" anchor="b">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sz="900" b="1" dirty="0">
                <a:solidFill>
                  <a:schemeClr val="accent4"/>
                </a:solidFill>
              </a:rPr>
              <a:t>sidel.com</a:t>
            </a:r>
          </a:p>
        </p:txBody>
      </p:sp>
      <p:pic>
        <p:nvPicPr>
          <p:cNvPr id="3" name="Picture 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ustDataLst>
      <p:tags r:id="rId2"/>
    </p:custDataLst>
    <p:extLst>
      <p:ext uri="{BB962C8B-B14F-4D97-AF65-F5344CB8AC3E}">
        <p14:creationId xmlns:p14="http://schemas.microsoft.com/office/powerpoint/2010/main" val="4046941482"/>
      </p:ext>
    </p:extLst>
  </p:cSld>
  <p:clrMapOvr>
    <a:masterClrMapping/>
  </p:clrMapOvr>
  <p:extLst mod="1">
    <p:ext uri="{DCECCB84-F9BA-43D5-87BE-67443E8EF086}">
      <p15:sldGuideLst xmlns:p15="http://schemas.microsoft.com/office/powerpoint/2012/main"/>
    </p:ext>
  </p:extLst>
</p:sldLayout>
</file>

<file path=ppt/slideLayouts/slideLayout338.xml><?xml version="1.0" encoding="utf-8"?>
<p:sldLayout xmlns:a="http://schemas.openxmlformats.org/drawingml/2006/main" xmlns:r="http://schemas.openxmlformats.org/officeDocument/2006/relationships" xmlns:p="http://schemas.openxmlformats.org/presentationml/2006/main" showMasterSp="0" preserve="1" userDrawn="1">
  <p:cSld name="3_Cover slide">
    <p:bg>
      <p:bgPr>
        <a:gradFill flip="none" rotWithShape="1">
          <a:gsLst>
            <a:gs pos="0">
              <a:schemeClr val="bg1"/>
            </a:gs>
            <a:gs pos="100000">
              <a:schemeClr val="bg1">
                <a:lumMod val="85000"/>
              </a:schemeClr>
            </a:gs>
          </a:gsLst>
          <a:lin ang="5400000" scaled="1"/>
          <a:tileRect/>
        </a:gradFill>
        <a:effectLst/>
      </p:bgPr>
    </p:bg>
    <p:spTree>
      <p:nvGrpSpPr>
        <p:cNvPr id="1" name=""/>
        <p:cNvGrpSpPr/>
        <p:nvPr/>
      </p:nvGrpSpPr>
      <p:grpSpPr>
        <a:xfrm>
          <a:off x="0" y="0"/>
          <a:ext cx="0" cy="0"/>
          <a:chOff x="0" y="0"/>
          <a:chExt cx="0" cy="0"/>
        </a:xfrm>
      </p:grpSpPr>
      <p:graphicFrame>
        <p:nvGraphicFramePr>
          <p:cNvPr id="84" name="Objekt 83" hidden="1"/>
          <p:cNvGraphicFramePr>
            <a:graphicFrameLocks noChangeAspect="1"/>
          </p:cNvGraphicFramePr>
          <p:nvPr userDrawn="1">
            <p:custDataLst>
              <p:tags r:id="rId3"/>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44741" name="think-cell Folie" r:id="rId5" imgW="399" imgH="399" progId="TCLayout.ActiveDocument.1">
                  <p:embed/>
                </p:oleObj>
              </mc:Choice>
              <mc:Fallback>
                <p:oleObj name="think-cell Folie" r:id="rId5" imgW="399" imgH="399" progId="TCLayout.ActiveDocument.1">
                  <p:embed/>
                  <p:pic>
                    <p:nvPicPr>
                      <p:cNvPr id="84" name="Objekt 83"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Titel 1"/>
          <p:cNvSpPr>
            <a:spLocks noGrp="1"/>
          </p:cNvSpPr>
          <p:nvPr>
            <p:ph type="ctrTitle" hasCustomPrompt="1"/>
          </p:nvPr>
        </p:nvSpPr>
        <p:spPr>
          <a:xfrm>
            <a:off x="647700" y="599647"/>
            <a:ext cx="8058150" cy="615553"/>
          </a:xfrm>
        </p:spPr>
        <p:txBody>
          <a:bodyPr/>
          <a:lstStyle>
            <a:lvl1pPr>
              <a:defRPr sz="4000">
                <a:solidFill>
                  <a:schemeClr val="tx1"/>
                </a:solidFill>
              </a:defRPr>
            </a:lvl1pPr>
          </a:lstStyle>
          <a:p>
            <a:r>
              <a:rPr lang="en-GB" dirty="0"/>
              <a:t>Title of presentation</a:t>
            </a:r>
          </a:p>
        </p:txBody>
      </p:sp>
      <p:sp>
        <p:nvSpPr>
          <p:cNvPr id="7" name="Textplatzhalter 6"/>
          <p:cNvSpPr>
            <a:spLocks noGrp="1"/>
          </p:cNvSpPr>
          <p:nvPr userDrawn="1">
            <p:ph type="body" sz="quarter" idx="10" hasCustomPrompt="1"/>
          </p:nvPr>
        </p:nvSpPr>
        <p:spPr>
          <a:xfrm>
            <a:off x="647700" y="2156103"/>
            <a:ext cx="6408737" cy="1538883"/>
          </a:xfrm>
        </p:spPr>
        <p:txBody>
          <a:bodyPr>
            <a:spAutoFit/>
          </a:bodyPr>
          <a:lstStyle>
            <a:lvl1pPr>
              <a:spcBef>
                <a:spcPts val="0"/>
              </a:spcBef>
              <a:defRPr sz="2000" b="0" baseline="0">
                <a:solidFill>
                  <a:schemeClr val="accent4"/>
                </a:solidFill>
              </a:defRPr>
            </a:lvl1pPr>
          </a:lstStyle>
          <a:p>
            <a:pPr lvl="0"/>
            <a:r>
              <a:rPr lang="en-GB" dirty="0"/>
              <a:t>Subtitle (optional)</a:t>
            </a:r>
            <a:br>
              <a:rPr lang="en-GB" dirty="0"/>
            </a:br>
            <a:r>
              <a:rPr lang="en-GB" dirty="0"/>
              <a:t>Presenter &lt;Name&gt;</a:t>
            </a:r>
            <a:br>
              <a:rPr lang="en-GB" dirty="0"/>
            </a:br>
            <a:r>
              <a:rPr lang="en-GB" dirty="0"/>
              <a:t>Location, Date/Month/Year</a:t>
            </a:r>
          </a:p>
          <a:p>
            <a:pPr lvl="0"/>
            <a:endParaRPr lang="en-GB" dirty="0"/>
          </a:p>
          <a:p>
            <a:pPr lvl="0"/>
            <a:r>
              <a:rPr lang="en-GB" dirty="0"/>
              <a:t>[</a:t>
            </a:r>
            <a:r>
              <a:rPr lang="en-US" dirty="0"/>
              <a:t>Public / Internal / Restricted / Highly confidential]</a:t>
            </a:r>
            <a:endParaRPr lang="en-GB" dirty="0"/>
          </a:p>
        </p:txBody>
      </p:sp>
      <p:pic>
        <p:nvPicPr>
          <p:cNvPr id="8" name="Picture 3"/>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Slide Number Placeholder 4"/>
          <p:cNvSpPr txBox="1">
            <a:spLocks/>
          </p:cNvSpPr>
          <p:nvPr userDrawn="1"/>
        </p:nvSpPr>
        <p:spPr>
          <a:xfrm>
            <a:off x="657225" y="6551224"/>
            <a:ext cx="948978" cy="138499"/>
          </a:xfrm>
          <a:prstGeom prst="rect">
            <a:avLst/>
          </a:prstGeom>
        </p:spPr>
        <p:txBody>
          <a:bodyPr wrap="none" lIns="0" tIns="0" rIns="0" bIns="0" anchor="b">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sz="900" b="1" dirty="0">
                <a:solidFill>
                  <a:schemeClr val="accent4"/>
                </a:solidFill>
              </a:rPr>
              <a:t>gebocermex.com</a:t>
            </a:r>
          </a:p>
        </p:txBody>
      </p:sp>
    </p:spTree>
    <p:custDataLst>
      <p:tags r:id="rId2"/>
    </p:custDataLst>
    <p:extLst>
      <p:ext uri="{BB962C8B-B14F-4D97-AF65-F5344CB8AC3E}">
        <p14:creationId xmlns:p14="http://schemas.microsoft.com/office/powerpoint/2010/main" val="1420234873"/>
      </p:ext>
    </p:extLst>
  </p:cSld>
  <p:clrMapOvr>
    <a:masterClrMapping/>
  </p:clrMapOvr>
  <p:extLst mod="1">
    <p:ext uri="{DCECCB84-F9BA-43D5-87BE-67443E8EF086}">
      <p15:sldGuideLst xmlns:p15="http://schemas.microsoft.com/office/powerpoint/2012/main"/>
    </p:ext>
  </p:extLst>
</p:sldLayout>
</file>

<file path=ppt/slideLayouts/slideLayout33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83" name="Objekt 82" hidden="1"/>
          <p:cNvGraphicFramePr>
            <a:graphicFrameLocks noChangeAspect="1"/>
          </p:cNvGraphicFramePr>
          <p:nvPr userDrawn="1">
            <p:custDataLst>
              <p:tags r:id="rId3"/>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45765" name="think-cell Folie" r:id="rId5" imgW="399" imgH="399" progId="TCLayout.ActiveDocument.1">
                  <p:embed/>
                </p:oleObj>
              </mc:Choice>
              <mc:Fallback>
                <p:oleObj name="think-cell Folie" r:id="rId5" imgW="399" imgH="399" progId="TCLayout.ActiveDocument.1">
                  <p:embed/>
                  <p:pic>
                    <p:nvPicPr>
                      <p:cNvPr id="83" name="Objekt 82"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84" name="Titel 83"/>
          <p:cNvSpPr>
            <a:spLocks noGrp="1"/>
          </p:cNvSpPr>
          <p:nvPr>
            <p:ph type="title" hasCustomPrompt="1"/>
          </p:nvPr>
        </p:nvSpPr>
        <p:spPr>
          <a:xfrm>
            <a:off x="647700" y="334800"/>
            <a:ext cx="7993063" cy="461665"/>
          </a:xfrm>
        </p:spPr>
        <p:txBody>
          <a:bodyPr/>
          <a:lstStyle>
            <a:lvl1pPr>
              <a:defRPr>
                <a:solidFill>
                  <a:schemeClr val="accent4"/>
                </a:solidFill>
              </a:defRPr>
            </a:lvl1pPr>
          </a:lstStyle>
          <a:p>
            <a:r>
              <a:rPr lang="en-GB" noProof="1"/>
              <a:t>Click to edit master title style</a:t>
            </a:r>
            <a:endParaRPr lang="en-GB" dirty="0"/>
          </a:p>
        </p:txBody>
      </p:sp>
    </p:spTree>
    <p:custDataLst>
      <p:tags r:id="rId2"/>
    </p:custDataLst>
    <p:extLst>
      <p:ext uri="{BB962C8B-B14F-4D97-AF65-F5344CB8AC3E}">
        <p14:creationId xmlns:p14="http://schemas.microsoft.com/office/powerpoint/2010/main" val="119664141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3832981167"/>
      </p:ext>
    </p:extLst>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showMasterSp="0" preserve="1">
  <p:cSld name="Breaker slide">
    <p:bg>
      <p:bgRef idx="1001">
        <a:schemeClr val="bg1"/>
      </p:bgRef>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3"/>
            </p:custDataLst>
            <p:extLst/>
          </p:nvPr>
        </p:nvGraphicFramePr>
        <p:xfrm>
          <a:off x="1589" y="1590"/>
          <a:ext cx="1587" cy="1587"/>
        </p:xfrm>
        <a:graphic>
          <a:graphicData uri="http://schemas.openxmlformats.org/presentationml/2006/ole">
            <mc:AlternateContent xmlns:mc="http://schemas.openxmlformats.org/markup-compatibility/2006">
              <mc:Choice xmlns:v="urn:schemas-microsoft-com:vml" Requires="v">
                <p:oleObj spid="_x0000_s246789" name="think-cell Folie" r:id="rId5" imgW="270" imgH="270" progId="TCLayout.ActiveDocument.1">
                  <p:embed/>
                </p:oleObj>
              </mc:Choice>
              <mc:Fallback>
                <p:oleObj name="think-cell Folie" r:id="rId5" imgW="270" imgH="270" progId="TCLayout.ActiveDocument.1">
                  <p:embed/>
                  <p:pic>
                    <p:nvPicPr>
                      <p:cNvPr id="2" name="Object 1" hidden="1"/>
                      <p:cNvPicPr/>
                      <p:nvPr/>
                    </p:nvPicPr>
                    <p:blipFill>
                      <a:blip r:embed="rId6"/>
                      <a:stretch>
                        <a:fillRect/>
                      </a:stretch>
                    </p:blipFill>
                    <p:spPr>
                      <a:xfrm>
                        <a:off x="1589" y="1590"/>
                        <a:ext cx="1587" cy="1587"/>
                      </a:xfrm>
                      <a:prstGeom prst="rect">
                        <a:avLst/>
                      </a:prstGeom>
                    </p:spPr>
                  </p:pic>
                </p:oleObj>
              </mc:Fallback>
            </mc:AlternateContent>
          </a:graphicData>
        </a:graphic>
      </p:graphicFrame>
      <p:pic>
        <p:nvPicPr>
          <p:cNvPr id="6" name="Picture 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Rectangle 2"/>
          <p:cNvSpPr>
            <a:spLocks noGrp="1" noChangeArrowheads="1"/>
          </p:cNvSpPr>
          <p:nvPr>
            <p:ph type="ctrTitle" hasCustomPrompt="1"/>
          </p:nvPr>
        </p:nvSpPr>
        <p:spPr bwMode="gray">
          <a:xfrm>
            <a:off x="647699" y="2507780"/>
            <a:ext cx="7993063" cy="1231106"/>
          </a:xfrm>
          <a:prstGeom prst="rect">
            <a:avLst/>
          </a:prstGeom>
          <a:extLst>
            <a:ext uri="{91240B29-F687-4f45-9708-019B960494DF}">
              <a14:hiddenLine xmlns:a14="http://schemas.microsoft.com/office/drawing/2010/main" xmlns="" w="9525"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square">
            <a:spAutoFit/>
          </a:bodyPr>
          <a:lstStyle>
            <a:lvl1pPr>
              <a:defRPr sz="4000">
                <a:solidFill>
                  <a:schemeClr val="bg1"/>
                </a:solidFill>
              </a:defRPr>
            </a:lvl1pPr>
          </a:lstStyle>
          <a:p>
            <a:pPr lvl="0"/>
            <a:r>
              <a:rPr lang="en-GB" noProof="1"/>
              <a:t>Click to edit </a:t>
            </a:r>
            <a:br>
              <a:rPr lang="en-GB" noProof="1"/>
            </a:br>
            <a:r>
              <a:rPr lang="en-GB" noProof="1"/>
              <a:t>master title style</a:t>
            </a:r>
            <a:endParaRPr lang="en-GB" noProof="0" dirty="0"/>
          </a:p>
        </p:txBody>
      </p:sp>
      <p:sp>
        <p:nvSpPr>
          <p:cNvPr id="16" name="Rectangle 3"/>
          <p:cNvSpPr>
            <a:spLocks noGrp="1" noChangeArrowheads="1"/>
          </p:cNvSpPr>
          <p:nvPr>
            <p:ph type="subTitle" idx="1" hasCustomPrompt="1"/>
          </p:nvPr>
        </p:nvSpPr>
        <p:spPr bwMode="gray">
          <a:xfrm>
            <a:off x="647699" y="3856268"/>
            <a:ext cx="7993063" cy="307777"/>
          </a:xfrm>
          <a:prstGeom prst="rect">
            <a:avLst/>
          </a:prstGeom>
          <a:extLst>
            <a:ext uri="{91240B29-F687-4f45-9708-019B960494DF}">
              <a14:hiddenLine xmlns:a14="http://schemas.microsoft.com/office/drawing/2010/main" xmlns="" w="9525" algn="ctr">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square">
            <a:spAutoFit/>
          </a:bodyPr>
          <a:lstStyle>
            <a:lvl1pPr>
              <a:spcBef>
                <a:spcPct val="0"/>
              </a:spcBef>
              <a:buSzTx/>
              <a:defRPr sz="2000">
                <a:solidFill>
                  <a:schemeClr val="bg1"/>
                </a:solidFill>
              </a:defRPr>
            </a:lvl1pPr>
          </a:lstStyle>
          <a:p>
            <a:pPr lvl="0"/>
            <a:r>
              <a:rPr lang="en-GB" dirty="0"/>
              <a:t>Click to edit Master text styles</a:t>
            </a:r>
          </a:p>
        </p:txBody>
      </p:sp>
      <p:pic>
        <p:nvPicPr>
          <p:cNvPr id="3" name="Picture 2"/>
          <p:cNvPicPr>
            <a:picLocks noChangeAspect="1"/>
          </p:cNvPicPr>
          <p:nvPr userDrawn="1"/>
        </p:nvPicPr>
        <p:blipFill>
          <a:blip r:embed="rId8"/>
          <a:stretch>
            <a:fillRect/>
          </a:stretch>
        </p:blipFill>
        <p:spPr>
          <a:xfrm>
            <a:off x="6516216" y="6331324"/>
            <a:ext cx="2311896" cy="495300"/>
          </a:xfrm>
          <a:prstGeom prst="rect">
            <a:avLst/>
          </a:prstGeom>
        </p:spPr>
      </p:pic>
    </p:spTree>
    <p:custDataLst>
      <p:tags r:id="rId2"/>
    </p:custDataLst>
    <p:extLst>
      <p:ext uri="{BB962C8B-B14F-4D97-AF65-F5344CB8AC3E}">
        <p14:creationId xmlns:p14="http://schemas.microsoft.com/office/powerpoint/2010/main" val="3596749153"/>
      </p:ext>
    </p:extLst>
  </p:cSld>
  <p:clrMapOvr>
    <a:overrideClrMapping bg1="dk1" tx1="lt1" bg2="dk2" tx2="lt2" accent1="accent1" accent2="accent2" accent3="accent3" accent4="accent4" accent5="accent5" accent6="accent6" hlink="hlink" folHlink="folHlink"/>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showMasterSp="0" preserve="1" userDrawn="1">
  <p:cSld name="3_Last Slide">
    <p:spTree>
      <p:nvGrpSpPr>
        <p:cNvPr id="1" name=""/>
        <p:cNvGrpSpPr/>
        <p:nvPr/>
      </p:nvGrpSpPr>
      <p:grpSpPr>
        <a:xfrm>
          <a:off x="0" y="0"/>
          <a:ext cx="0" cy="0"/>
          <a:chOff x="0" y="0"/>
          <a:chExt cx="0" cy="0"/>
        </a:xfrm>
      </p:grpSpPr>
      <p:pic>
        <p:nvPicPr>
          <p:cNvPr id="2" name="Immagine 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aphicFrame>
        <p:nvGraphicFramePr>
          <p:cNvPr id="96" name="Objekt 95" hidden="1"/>
          <p:cNvGraphicFramePr>
            <a:graphicFrameLocks noChangeAspect="1"/>
          </p:cNvGraphicFramePr>
          <p:nvPr userDrawn="1">
            <p:custDataLst>
              <p:tags r:id="rId3"/>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47813" name="think-cell Folie" r:id="rId6" imgW="399" imgH="399" progId="TCLayout.ActiveDocument.1">
                  <p:embed/>
                </p:oleObj>
              </mc:Choice>
              <mc:Fallback>
                <p:oleObj name="think-cell Folie" r:id="rId6" imgW="399" imgH="399" progId="TCLayout.ActiveDocument.1">
                  <p:embed/>
                  <p:pic>
                    <p:nvPicPr>
                      <p:cNvPr id="96" name="Objekt 95" hidden="1"/>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101" name="Textfeld 100"/>
          <p:cNvSpPr txBox="1"/>
          <p:nvPr userDrawn="1"/>
        </p:nvSpPr>
        <p:spPr>
          <a:xfrm>
            <a:off x="3721104" y="2106613"/>
            <a:ext cx="5186365" cy="2282676"/>
          </a:xfrm>
          <a:prstGeom prst="rect">
            <a:avLst/>
          </a:prstGeom>
          <a:noFill/>
        </p:spPr>
        <p:txBody>
          <a:bodyPr wrap="square" lIns="0" tIns="0" rIns="0" bIns="0" rtlCol="0">
            <a:spAutoFit/>
          </a:bodyPr>
          <a:lstStyle/>
          <a:p>
            <a:pPr algn="just">
              <a:spcBef>
                <a:spcPts val="800"/>
              </a:spcBef>
            </a:pPr>
            <a:r>
              <a:rPr lang="en-GB" sz="900" b="0" i="0" u="none" strike="noStrike" kern="1200" baseline="0" dirty="0">
                <a:solidFill>
                  <a:schemeClr val="bg1"/>
                </a:solidFill>
                <a:latin typeface="+mn-lt"/>
                <a:ea typeface="+mn-ea"/>
                <a:cs typeface="+mn-cs"/>
              </a:rPr>
              <a:t>                                                             The </a:t>
            </a:r>
            <a:r>
              <a:rPr lang="en-GB" sz="900" b="0" i="0" u="none" strike="noStrike" kern="1200" baseline="0" dirty="0" err="1">
                <a:solidFill>
                  <a:schemeClr val="bg1"/>
                </a:solidFill>
                <a:latin typeface="+mn-lt"/>
                <a:ea typeface="+mn-ea"/>
                <a:cs typeface="+mn-cs"/>
              </a:rPr>
              <a:t>Sidel</a:t>
            </a:r>
            <a:r>
              <a:rPr lang="en-GB" sz="900" b="0" i="0" u="none" strike="noStrike" kern="1200" baseline="0" dirty="0">
                <a:solidFill>
                  <a:schemeClr val="bg1"/>
                </a:solidFill>
                <a:latin typeface="+mn-lt"/>
                <a:ea typeface="+mn-ea"/>
                <a:cs typeface="+mn-cs"/>
              </a:rPr>
              <a:t> Group is formed by the union of two strong brands, 		 </a:t>
            </a:r>
            <a:r>
              <a:rPr lang="en-GB" sz="900" b="0" i="0" u="none" strike="noStrike" kern="1200" baseline="0" dirty="0" err="1">
                <a:solidFill>
                  <a:schemeClr val="bg1"/>
                </a:solidFill>
                <a:latin typeface="+mn-lt"/>
                <a:ea typeface="+mn-ea"/>
                <a:cs typeface="+mn-cs"/>
              </a:rPr>
              <a:t>Sidel</a:t>
            </a:r>
            <a:r>
              <a:rPr lang="en-GB" sz="900" b="0" i="0" u="none" strike="noStrike" kern="1200" baseline="0" dirty="0">
                <a:solidFill>
                  <a:schemeClr val="bg1"/>
                </a:solidFill>
                <a:latin typeface="+mn-lt"/>
                <a:ea typeface="+mn-ea"/>
                <a:cs typeface="+mn-cs"/>
              </a:rPr>
              <a:t> and </a:t>
            </a:r>
            <a:r>
              <a:rPr lang="en-GB" sz="900" b="0" i="0" u="none" strike="noStrike" kern="1200" baseline="0" dirty="0" err="1">
                <a:solidFill>
                  <a:schemeClr val="bg1"/>
                </a:solidFill>
                <a:latin typeface="+mn-lt"/>
                <a:ea typeface="+mn-ea"/>
                <a:cs typeface="+mn-cs"/>
              </a:rPr>
              <a:t>Gebo</a:t>
            </a:r>
            <a:r>
              <a:rPr lang="en-GB" sz="900" b="0" i="0" u="none" strike="noStrike" kern="1200" baseline="0" dirty="0">
                <a:solidFill>
                  <a:schemeClr val="bg1"/>
                </a:solidFill>
                <a:latin typeface="+mn-lt"/>
                <a:ea typeface="+mn-ea"/>
                <a:cs typeface="+mn-cs"/>
              </a:rPr>
              <a:t> </a:t>
            </a:r>
            <a:r>
              <a:rPr lang="en-GB" sz="900" b="0" i="0" u="none" strike="noStrike" kern="1200" baseline="0" dirty="0" err="1">
                <a:solidFill>
                  <a:schemeClr val="bg1"/>
                </a:solidFill>
                <a:latin typeface="+mn-lt"/>
                <a:ea typeface="+mn-ea"/>
                <a:cs typeface="+mn-cs"/>
              </a:rPr>
              <a:t>Cermex</a:t>
            </a:r>
            <a:r>
              <a:rPr lang="en-GB" sz="900" b="0" i="0" u="none" strike="noStrike" kern="1200" baseline="0" dirty="0">
                <a:solidFill>
                  <a:schemeClr val="bg1"/>
                </a:solidFill>
                <a:latin typeface="+mn-lt"/>
                <a:ea typeface="+mn-ea"/>
                <a:cs typeface="+mn-cs"/>
              </a:rPr>
              <a:t>. Together, we are a leading provider of 	                           equipment and services for packaging liquid, food, home and 	                         personal care products in PET, can, glass and other materials.</a:t>
            </a:r>
          </a:p>
          <a:p>
            <a:pPr algn="just">
              <a:spcBef>
                <a:spcPts val="800"/>
              </a:spcBef>
            </a:pPr>
            <a:r>
              <a:rPr lang="en-GB" sz="900" b="0" i="0" u="none" strike="noStrike" kern="1200" baseline="0" dirty="0">
                <a:solidFill>
                  <a:schemeClr val="bg1"/>
                </a:solidFill>
                <a:latin typeface="+mn-lt"/>
                <a:ea typeface="+mn-ea"/>
                <a:cs typeface="+mn-cs"/>
              </a:rPr>
              <a:t>                                                  With over 37,000 machines installed in more than 190 countries, we 	                   have nearly 170 years of experience, with a strong focus on  	                advanced systems, line engineering and innovation. Our 5,000+ 	              employees worldwide are passionate about providing complete solutions 	            that fulfil customer needs and boost the </a:t>
            </a:r>
            <a:r>
              <a:rPr lang="en-GB" sz="900" b="1" i="0" u="none" strike="noStrike" kern="1200" baseline="0" dirty="0">
                <a:solidFill>
                  <a:schemeClr val="bg1"/>
                </a:solidFill>
                <a:latin typeface="+mn-lt"/>
                <a:ea typeface="+mn-ea"/>
                <a:cs typeface="+mn-cs"/>
              </a:rPr>
              <a:t>performance</a:t>
            </a:r>
            <a:r>
              <a:rPr lang="en-GB" sz="900" b="0" i="0" u="none" strike="noStrike" kern="1200" baseline="0" dirty="0">
                <a:solidFill>
                  <a:schemeClr val="bg1"/>
                </a:solidFill>
                <a:latin typeface="+mn-lt"/>
                <a:ea typeface="+mn-ea"/>
                <a:cs typeface="+mn-cs"/>
              </a:rPr>
              <a:t> of their lines, products	          and businesses. </a:t>
            </a:r>
          </a:p>
          <a:p>
            <a:pPr algn="just">
              <a:spcBef>
                <a:spcPts val="800"/>
              </a:spcBef>
            </a:pPr>
            <a:r>
              <a:rPr lang="en-GB" sz="900" b="0" i="0" u="none" strike="noStrike" kern="1200" baseline="0" dirty="0">
                <a:solidFill>
                  <a:schemeClr val="bg1"/>
                </a:solidFill>
                <a:latin typeface="+mn-lt"/>
                <a:ea typeface="+mn-ea"/>
                <a:cs typeface="+mn-cs"/>
              </a:rPr>
              <a:t>	       Delivering this level of performance requires that we continuously </a:t>
            </a:r>
            <a:r>
              <a:rPr lang="en-GB" sz="900" b="1" i="0" u="none" strike="noStrike" kern="1200" baseline="0" dirty="0">
                <a:solidFill>
                  <a:schemeClr val="bg1"/>
                </a:solidFill>
                <a:latin typeface="+mn-lt"/>
                <a:ea typeface="+mn-ea"/>
                <a:cs typeface="+mn-cs"/>
              </a:rPr>
              <a:t>understand</a:t>
            </a:r>
            <a:r>
              <a:rPr lang="en-GB" sz="900" b="0" i="0" u="none" strike="noStrike" kern="1200" baseline="0" dirty="0">
                <a:solidFill>
                  <a:schemeClr val="bg1"/>
                </a:solidFill>
                <a:latin typeface="+mn-lt"/>
                <a:ea typeface="+mn-ea"/>
                <a:cs typeface="+mn-cs"/>
              </a:rPr>
              <a:t> 	    our customers’ challenges and commit to meeting their unique goals. We do this	 through dialogue, and by understanding the needs of their markets, production and</a:t>
            </a:r>
            <a:br>
              <a:rPr lang="en-GB" sz="900" b="0" i="0" u="none" strike="noStrike" kern="1200" baseline="0" dirty="0">
                <a:solidFill>
                  <a:schemeClr val="bg1"/>
                </a:solidFill>
                <a:latin typeface="+mn-lt"/>
                <a:ea typeface="+mn-ea"/>
                <a:cs typeface="+mn-cs"/>
              </a:rPr>
            </a:br>
            <a:r>
              <a:rPr lang="en-GB" sz="900" b="0" i="0" u="none" strike="noStrike" kern="1200" baseline="0" dirty="0">
                <a:solidFill>
                  <a:schemeClr val="bg1"/>
                </a:solidFill>
                <a:latin typeface="+mn-lt"/>
                <a:ea typeface="+mn-ea"/>
                <a:cs typeface="+mn-cs"/>
              </a:rPr>
              <a:t>                           value chains. We complement this by applying our strong technical knowledge and</a:t>
            </a:r>
            <a:br>
              <a:rPr lang="en-GB" sz="900" b="0" i="0" u="none" strike="noStrike" kern="1200" baseline="0" dirty="0">
                <a:solidFill>
                  <a:schemeClr val="bg1"/>
                </a:solidFill>
                <a:latin typeface="+mn-lt"/>
                <a:ea typeface="+mn-ea"/>
                <a:cs typeface="+mn-cs"/>
              </a:rPr>
            </a:br>
            <a:r>
              <a:rPr lang="en-GB" sz="900" b="0" i="0" u="none" strike="noStrike" kern="1200" baseline="0" dirty="0">
                <a:solidFill>
                  <a:schemeClr val="bg1"/>
                </a:solidFill>
                <a:latin typeface="+mn-lt"/>
                <a:ea typeface="+mn-ea"/>
                <a:cs typeface="+mn-cs"/>
              </a:rPr>
              <a:t>                         smart data analytics to support maximum lifetime productivity to its full potential.</a:t>
            </a:r>
          </a:p>
        </p:txBody>
      </p:sp>
      <p:sp>
        <p:nvSpPr>
          <p:cNvPr id="111" name="Textfeld 110"/>
          <p:cNvSpPr txBox="1"/>
          <p:nvPr userDrawn="1"/>
        </p:nvSpPr>
        <p:spPr>
          <a:xfrm>
            <a:off x="3721104" y="4547459"/>
            <a:ext cx="5186365" cy="153888"/>
          </a:xfrm>
          <a:prstGeom prst="rect">
            <a:avLst/>
          </a:prstGeom>
          <a:noFill/>
        </p:spPr>
        <p:txBody>
          <a:bodyPr wrap="square" lIns="0" tIns="0" rIns="0" bIns="0" rtlCol="0">
            <a:spAutoFit/>
          </a:bodyPr>
          <a:lstStyle/>
          <a:p>
            <a:pPr algn="l">
              <a:spcBef>
                <a:spcPts val="800"/>
              </a:spcBef>
            </a:pPr>
            <a:r>
              <a:rPr lang="en-GB" sz="1000" b="1" i="0" u="none" strike="noStrike" kern="1200" baseline="0" dirty="0">
                <a:solidFill>
                  <a:schemeClr val="bg1"/>
                </a:solidFill>
                <a:latin typeface="+mn-lt"/>
                <a:ea typeface="+mn-ea"/>
                <a:cs typeface="+mn-cs"/>
              </a:rPr>
              <a:t>                </a:t>
            </a:r>
            <a:r>
              <a:rPr lang="en-GB" sz="900" b="0" i="0" u="none" strike="noStrike" kern="1200" baseline="0" dirty="0">
                <a:solidFill>
                  <a:schemeClr val="bg1"/>
                </a:solidFill>
                <a:latin typeface="+mn-lt"/>
                <a:ea typeface="+mn-ea"/>
                <a:cs typeface="+mn-cs"/>
              </a:rPr>
              <a:t>We call it </a:t>
            </a:r>
            <a:r>
              <a:rPr lang="en-GB" sz="1000" b="1" i="0" u="none" strike="noStrike" kern="1200" baseline="0" dirty="0">
                <a:solidFill>
                  <a:schemeClr val="bg1"/>
                </a:solidFill>
                <a:latin typeface="+mn-lt"/>
                <a:ea typeface="+mn-ea"/>
                <a:cs typeface="+mn-cs"/>
              </a:rPr>
              <a:t>Performance through Understanding.</a:t>
            </a:r>
            <a:endParaRPr lang="en-GB" sz="1800" b="1" dirty="0">
              <a:solidFill>
                <a:schemeClr val="bg1"/>
              </a:solidFill>
              <a:latin typeface="+mn-lt"/>
            </a:endParaRPr>
          </a:p>
        </p:txBody>
      </p:sp>
      <p:sp>
        <p:nvSpPr>
          <p:cNvPr id="99" name="Slide Number Placeholder 4"/>
          <p:cNvSpPr txBox="1">
            <a:spLocks/>
          </p:cNvSpPr>
          <p:nvPr userDrawn="1"/>
        </p:nvSpPr>
        <p:spPr>
          <a:xfrm>
            <a:off x="657225" y="6551224"/>
            <a:ext cx="545021" cy="138499"/>
          </a:xfrm>
          <a:prstGeom prst="rect">
            <a:avLst/>
          </a:prstGeom>
        </p:spPr>
        <p:txBody>
          <a:bodyPr wrap="none" lIns="0" tIns="0" rIns="0" bIns="0" anchor="b">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sz="900" b="1" dirty="0">
                <a:solidFill>
                  <a:schemeClr val="accent4"/>
                </a:solidFill>
              </a:rPr>
              <a:t>sidel.com</a:t>
            </a:r>
          </a:p>
        </p:txBody>
      </p:sp>
    </p:spTree>
    <p:custDataLst>
      <p:tags r:id="rId2"/>
    </p:custDataLst>
    <p:extLst>
      <p:ext uri="{BB962C8B-B14F-4D97-AF65-F5344CB8AC3E}">
        <p14:creationId xmlns:p14="http://schemas.microsoft.com/office/powerpoint/2010/main" val="4236339452"/>
      </p:ext>
    </p:extLst>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showMasterSp="0" preserve="1" userDrawn="1">
  <p:cSld name="1_Last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aphicFrame>
        <p:nvGraphicFramePr>
          <p:cNvPr id="96" name="Objekt 95" hidden="1"/>
          <p:cNvGraphicFramePr>
            <a:graphicFrameLocks noChangeAspect="1"/>
          </p:cNvGraphicFramePr>
          <p:nvPr userDrawn="1">
            <p:custDataLst>
              <p:tags r:id="rId3"/>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48837" name="think-cell Folie" r:id="rId6" imgW="399" imgH="399" progId="TCLayout.ActiveDocument.1">
                  <p:embed/>
                </p:oleObj>
              </mc:Choice>
              <mc:Fallback>
                <p:oleObj name="think-cell Folie" r:id="rId6" imgW="399" imgH="399" progId="TCLayout.ActiveDocument.1">
                  <p:embed/>
                  <p:pic>
                    <p:nvPicPr>
                      <p:cNvPr id="96" name="Objekt 95" hidden="1"/>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101" name="Textfeld 100"/>
          <p:cNvSpPr txBox="1"/>
          <p:nvPr userDrawn="1"/>
        </p:nvSpPr>
        <p:spPr>
          <a:xfrm>
            <a:off x="3619500" y="2106613"/>
            <a:ext cx="5186365" cy="2282676"/>
          </a:xfrm>
          <a:prstGeom prst="rect">
            <a:avLst/>
          </a:prstGeom>
          <a:noFill/>
        </p:spPr>
        <p:txBody>
          <a:bodyPr wrap="square" lIns="0" tIns="0" rIns="0" bIns="0" rtlCol="0">
            <a:spAutoFit/>
          </a:bodyPr>
          <a:lstStyle/>
          <a:p>
            <a:pPr algn="just">
              <a:spcBef>
                <a:spcPts val="800"/>
              </a:spcBef>
            </a:pPr>
            <a:r>
              <a:rPr lang="en-GB" sz="900" b="0" i="0" u="none" strike="noStrike" kern="1200" baseline="0" dirty="0">
                <a:solidFill>
                  <a:schemeClr val="bg1"/>
                </a:solidFill>
                <a:latin typeface="+mn-lt"/>
                <a:ea typeface="+mn-ea"/>
                <a:cs typeface="+mn-cs"/>
              </a:rPr>
              <a:t>                                                             The </a:t>
            </a:r>
            <a:r>
              <a:rPr lang="en-GB" sz="900" b="0" i="0" u="none" strike="noStrike" kern="1200" baseline="0" dirty="0" err="1">
                <a:solidFill>
                  <a:schemeClr val="bg1"/>
                </a:solidFill>
                <a:latin typeface="+mn-lt"/>
                <a:ea typeface="+mn-ea"/>
                <a:cs typeface="+mn-cs"/>
              </a:rPr>
              <a:t>Sidel</a:t>
            </a:r>
            <a:r>
              <a:rPr lang="en-GB" sz="900" b="0" i="0" u="none" strike="noStrike" kern="1200" baseline="0" dirty="0">
                <a:solidFill>
                  <a:schemeClr val="bg1"/>
                </a:solidFill>
                <a:latin typeface="+mn-lt"/>
                <a:ea typeface="+mn-ea"/>
                <a:cs typeface="+mn-cs"/>
              </a:rPr>
              <a:t> Group is formed by the union of two strong brands, 		 </a:t>
            </a:r>
            <a:r>
              <a:rPr lang="en-GB" sz="900" b="0" i="0" u="none" strike="noStrike" kern="1200" baseline="0" dirty="0" err="1">
                <a:solidFill>
                  <a:schemeClr val="bg1"/>
                </a:solidFill>
                <a:latin typeface="+mn-lt"/>
                <a:ea typeface="+mn-ea"/>
                <a:cs typeface="+mn-cs"/>
              </a:rPr>
              <a:t>Sidel</a:t>
            </a:r>
            <a:r>
              <a:rPr lang="en-GB" sz="900" b="0" i="0" u="none" strike="noStrike" kern="1200" baseline="0" dirty="0">
                <a:solidFill>
                  <a:schemeClr val="bg1"/>
                </a:solidFill>
                <a:latin typeface="+mn-lt"/>
                <a:ea typeface="+mn-ea"/>
                <a:cs typeface="+mn-cs"/>
              </a:rPr>
              <a:t> and </a:t>
            </a:r>
            <a:r>
              <a:rPr lang="en-GB" sz="900" b="0" i="0" u="none" strike="noStrike" kern="1200" baseline="0" dirty="0" err="1">
                <a:solidFill>
                  <a:schemeClr val="bg1"/>
                </a:solidFill>
                <a:latin typeface="+mn-lt"/>
                <a:ea typeface="+mn-ea"/>
                <a:cs typeface="+mn-cs"/>
              </a:rPr>
              <a:t>Gebo</a:t>
            </a:r>
            <a:r>
              <a:rPr lang="en-GB" sz="900" b="0" i="0" u="none" strike="noStrike" kern="1200" baseline="0" dirty="0">
                <a:solidFill>
                  <a:schemeClr val="bg1"/>
                </a:solidFill>
                <a:latin typeface="+mn-lt"/>
                <a:ea typeface="+mn-ea"/>
                <a:cs typeface="+mn-cs"/>
              </a:rPr>
              <a:t> </a:t>
            </a:r>
            <a:r>
              <a:rPr lang="en-GB" sz="900" b="0" i="0" u="none" strike="noStrike" kern="1200" baseline="0" dirty="0" err="1">
                <a:solidFill>
                  <a:schemeClr val="bg1"/>
                </a:solidFill>
                <a:latin typeface="+mn-lt"/>
                <a:ea typeface="+mn-ea"/>
                <a:cs typeface="+mn-cs"/>
              </a:rPr>
              <a:t>Cermex</a:t>
            </a:r>
            <a:r>
              <a:rPr lang="en-GB" sz="900" b="0" i="0" u="none" strike="noStrike" kern="1200" baseline="0" dirty="0">
                <a:solidFill>
                  <a:schemeClr val="bg1"/>
                </a:solidFill>
                <a:latin typeface="+mn-lt"/>
                <a:ea typeface="+mn-ea"/>
                <a:cs typeface="+mn-cs"/>
              </a:rPr>
              <a:t>. Together, we are a leading provider of 	                           equipment and services for packaging liquid, food, home and 	                         personal care products in PET, can, glass and other materials.</a:t>
            </a:r>
          </a:p>
          <a:p>
            <a:pPr algn="just">
              <a:spcBef>
                <a:spcPts val="800"/>
              </a:spcBef>
            </a:pPr>
            <a:r>
              <a:rPr lang="en-GB" sz="900" b="0" i="0" u="none" strike="noStrike" kern="1200" baseline="0" dirty="0">
                <a:solidFill>
                  <a:schemeClr val="bg1"/>
                </a:solidFill>
                <a:latin typeface="+mn-lt"/>
                <a:ea typeface="+mn-ea"/>
                <a:cs typeface="+mn-cs"/>
              </a:rPr>
              <a:t>                                                  With over 37,000 machines installed in more than 190 countries, we 	                   have nearly 170 years of experience, with a strong focus on  	                advanced systems, line engineering and innovation. Our 5,000+ 	              employees worldwide are passionate about providing complete solutions 	            that fulfil customer needs and boost the </a:t>
            </a:r>
            <a:r>
              <a:rPr lang="en-GB" sz="900" b="1" i="0" u="none" strike="noStrike" kern="1200" baseline="0" dirty="0">
                <a:solidFill>
                  <a:schemeClr val="bg1"/>
                </a:solidFill>
                <a:latin typeface="+mn-lt"/>
                <a:ea typeface="+mn-ea"/>
                <a:cs typeface="+mn-cs"/>
              </a:rPr>
              <a:t>performance</a:t>
            </a:r>
            <a:r>
              <a:rPr lang="en-GB" sz="900" b="0" i="0" u="none" strike="noStrike" kern="1200" baseline="0" dirty="0">
                <a:solidFill>
                  <a:schemeClr val="bg1"/>
                </a:solidFill>
                <a:latin typeface="+mn-lt"/>
                <a:ea typeface="+mn-ea"/>
                <a:cs typeface="+mn-cs"/>
              </a:rPr>
              <a:t> of their lines, products	          and businesses. </a:t>
            </a:r>
          </a:p>
          <a:p>
            <a:pPr algn="just">
              <a:spcBef>
                <a:spcPts val="800"/>
              </a:spcBef>
            </a:pPr>
            <a:r>
              <a:rPr lang="en-GB" sz="900" b="0" i="0" u="none" strike="noStrike" kern="1200" baseline="0" dirty="0">
                <a:solidFill>
                  <a:schemeClr val="bg1"/>
                </a:solidFill>
                <a:latin typeface="+mn-lt"/>
                <a:ea typeface="+mn-ea"/>
                <a:cs typeface="+mn-cs"/>
              </a:rPr>
              <a:t>	       Delivering this level of performance requires that we continuously </a:t>
            </a:r>
            <a:r>
              <a:rPr lang="en-GB" sz="900" b="1" i="0" u="none" strike="noStrike" kern="1200" baseline="0" dirty="0">
                <a:solidFill>
                  <a:schemeClr val="bg1"/>
                </a:solidFill>
                <a:latin typeface="+mn-lt"/>
                <a:ea typeface="+mn-ea"/>
                <a:cs typeface="+mn-cs"/>
              </a:rPr>
              <a:t>understand</a:t>
            </a:r>
            <a:r>
              <a:rPr lang="en-GB" sz="900" b="0" i="0" u="none" strike="noStrike" kern="1200" baseline="0" dirty="0">
                <a:solidFill>
                  <a:schemeClr val="bg1"/>
                </a:solidFill>
                <a:latin typeface="+mn-lt"/>
                <a:ea typeface="+mn-ea"/>
                <a:cs typeface="+mn-cs"/>
              </a:rPr>
              <a:t> 	    our customers’ challenges and commit to meeting their unique goals. We do this	 through dialogue, and by understanding the needs of their markets, production and</a:t>
            </a:r>
            <a:br>
              <a:rPr lang="en-GB" sz="900" b="0" i="0" u="none" strike="noStrike" kern="1200" baseline="0" dirty="0">
                <a:solidFill>
                  <a:schemeClr val="bg1"/>
                </a:solidFill>
                <a:latin typeface="+mn-lt"/>
                <a:ea typeface="+mn-ea"/>
                <a:cs typeface="+mn-cs"/>
              </a:rPr>
            </a:br>
            <a:r>
              <a:rPr lang="en-GB" sz="900" b="0" i="0" u="none" strike="noStrike" kern="1200" baseline="0" dirty="0">
                <a:solidFill>
                  <a:schemeClr val="bg1"/>
                </a:solidFill>
                <a:latin typeface="+mn-lt"/>
                <a:ea typeface="+mn-ea"/>
                <a:cs typeface="+mn-cs"/>
              </a:rPr>
              <a:t>                           value chains. We complement this by applying our strong technical knowledge and</a:t>
            </a:r>
            <a:br>
              <a:rPr lang="en-GB" sz="900" b="0" i="0" u="none" strike="noStrike" kern="1200" baseline="0" dirty="0">
                <a:solidFill>
                  <a:schemeClr val="bg1"/>
                </a:solidFill>
                <a:latin typeface="+mn-lt"/>
                <a:ea typeface="+mn-ea"/>
                <a:cs typeface="+mn-cs"/>
              </a:rPr>
            </a:br>
            <a:r>
              <a:rPr lang="en-GB" sz="900" b="0" i="0" u="none" strike="noStrike" kern="1200" baseline="0" dirty="0">
                <a:solidFill>
                  <a:schemeClr val="bg1"/>
                </a:solidFill>
                <a:latin typeface="+mn-lt"/>
                <a:ea typeface="+mn-ea"/>
                <a:cs typeface="+mn-cs"/>
              </a:rPr>
              <a:t>                         smart data analytics to support maximum lifetime productivity to its full potential.</a:t>
            </a:r>
          </a:p>
        </p:txBody>
      </p:sp>
      <p:sp>
        <p:nvSpPr>
          <p:cNvPr id="111" name="Textfeld 110"/>
          <p:cNvSpPr txBox="1"/>
          <p:nvPr userDrawn="1"/>
        </p:nvSpPr>
        <p:spPr>
          <a:xfrm>
            <a:off x="3619500" y="4547459"/>
            <a:ext cx="5186365" cy="153888"/>
          </a:xfrm>
          <a:prstGeom prst="rect">
            <a:avLst/>
          </a:prstGeom>
          <a:noFill/>
        </p:spPr>
        <p:txBody>
          <a:bodyPr wrap="square" lIns="0" tIns="0" rIns="0" bIns="0" rtlCol="0">
            <a:spAutoFit/>
          </a:bodyPr>
          <a:lstStyle/>
          <a:p>
            <a:pPr algn="l">
              <a:spcBef>
                <a:spcPts val="800"/>
              </a:spcBef>
            </a:pPr>
            <a:r>
              <a:rPr lang="en-GB" sz="1000" b="1" i="0" u="none" strike="noStrike" kern="1200" baseline="0" dirty="0">
                <a:solidFill>
                  <a:schemeClr val="bg1"/>
                </a:solidFill>
                <a:latin typeface="+mn-lt"/>
                <a:ea typeface="+mn-ea"/>
                <a:cs typeface="+mn-cs"/>
              </a:rPr>
              <a:t>                </a:t>
            </a:r>
            <a:r>
              <a:rPr lang="en-GB" sz="900" b="0" i="0" u="none" strike="noStrike" kern="1200" baseline="0" dirty="0">
                <a:solidFill>
                  <a:schemeClr val="bg1"/>
                </a:solidFill>
                <a:latin typeface="+mn-lt"/>
                <a:ea typeface="+mn-ea"/>
                <a:cs typeface="+mn-cs"/>
              </a:rPr>
              <a:t>We call it </a:t>
            </a:r>
            <a:r>
              <a:rPr lang="en-GB" sz="1000" b="1" i="0" u="none" strike="noStrike" kern="1200" baseline="0" dirty="0">
                <a:solidFill>
                  <a:schemeClr val="bg1"/>
                </a:solidFill>
                <a:latin typeface="+mn-lt"/>
                <a:ea typeface="+mn-ea"/>
                <a:cs typeface="+mn-cs"/>
              </a:rPr>
              <a:t>Performance through Understanding.</a:t>
            </a:r>
            <a:endParaRPr lang="en-GB" sz="1800" b="1" dirty="0">
              <a:solidFill>
                <a:schemeClr val="bg1"/>
              </a:solidFill>
              <a:latin typeface="+mn-lt"/>
            </a:endParaRPr>
          </a:p>
        </p:txBody>
      </p:sp>
      <p:sp>
        <p:nvSpPr>
          <p:cNvPr id="99" name="Slide Number Placeholder 4"/>
          <p:cNvSpPr txBox="1">
            <a:spLocks/>
          </p:cNvSpPr>
          <p:nvPr userDrawn="1"/>
        </p:nvSpPr>
        <p:spPr>
          <a:xfrm>
            <a:off x="657225" y="6551224"/>
            <a:ext cx="545021" cy="138499"/>
          </a:xfrm>
          <a:prstGeom prst="rect">
            <a:avLst/>
          </a:prstGeom>
        </p:spPr>
        <p:txBody>
          <a:bodyPr wrap="none" lIns="0" tIns="0" rIns="0" bIns="0" anchor="b">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sz="900" b="1" dirty="0">
                <a:solidFill>
                  <a:schemeClr val="accent4"/>
                </a:solidFill>
              </a:rPr>
              <a:t>sidel.com</a:t>
            </a:r>
          </a:p>
        </p:txBody>
      </p:sp>
    </p:spTree>
    <p:custDataLst>
      <p:tags r:id="rId2"/>
    </p:custDataLst>
    <p:extLst>
      <p:ext uri="{BB962C8B-B14F-4D97-AF65-F5344CB8AC3E}">
        <p14:creationId xmlns:p14="http://schemas.microsoft.com/office/powerpoint/2010/main" val="2683076933"/>
      </p:ext>
    </p:extLst>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showMasterSp="0" preserve="1" userDrawn="1">
  <p:cSld name="2_Last Slide">
    <p:spTree>
      <p:nvGrpSpPr>
        <p:cNvPr id="1" name=""/>
        <p:cNvGrpSpPr/>
        <p:nvPr/>
      </p:nvGrpSpPr>
      <p:grpSpPr>
        <a:xfrm>
          <a:off x="0" y="0"/>
          <a:ext cx="0" cy="0"/>
          <a:chOff x="0" y="0"/>
          <a:chExt cx="0" cy="0"/>
        </a:xfrm>
      </p:grpSpPr>
      <p:graphicFrame>
        <p:nvGraphicFramePr>
          <p:cNvPr id="96" name="Objekt 95" hidden="1"/>
          <p:cNvGraphicFramePr>
            <a:graphicFrameLocks noChangeAspect="1"/>
          </p:cNvGraphicFramePr>
          <p:nvPr userDrawn="1">
            <p:custDataLst>
              <p:tags r:id="rId3"/>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49861" name="think-cell Folie" r:id="rId5" imgW="399" imgH="399" progId="TCLayout.ActiveDocument.1">
                  <p:embed/>
                </p:oleObj>
              </mc:Choice>
              <mc:Fallback>
                <p:oleObj name="think-cell Folie" r:id="rId5" imgW="399" imgH="399" progId="TCLayout.ActiveDocument.1">
                  <p:embed/>
                  <p:pic>
                    <p:nvPicPr>
                      <p:cNvPr id="96" name="Objekt 95" hidden="1"/>
                      <p:cNvPicPr/>
                      <p:nvPr/>
                    </p:nvPicPr>
                    <p:blipFill>
                      <a:blip r:embed="rId6"/>
                      <a:stretch>
                        <a:fillRect/>
                      </a:stretch>
                    </p:blipFill>
                    <p:spPr>
                      <a:xfrm>
                        <a:off x="1588" y="1588"/>
                        <a:ext cx="1587" cy="1587"/>
                      </a:xfrm>
                      <a:prstGeom prst="rect">
                        <a:avLst/>
                      </a:prstGeom>
                    </p:spPr>
                  </p:pic>
                </p:oleObj>
              </mc:Fallback>
            </mc:AlternateContent>
          </a:graphicData>
        </a:graphic>
      </p:graphicFrame>
      <p:pic>
        <p:nvPicPr>
          <p:cNvPr id="7" name="Picture 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Slide Number Placeholder 4"/>
          <p:cNvSpPr txBox="1">
            <a:spLocks/>
          </p:cNvSpPr>
          <p:nvPr userDrawn="1"/>
        </p:nvSpPr>
        <p:spPr>
          <a:xfrm>
            <a:off x="657225" y="6551224"/>
            <a:ext cx="948978" cy="138499"/>
          </a:xfrm>
          <a:prstGeom prst="rect">
            <a:avLst/>
          </a:prstGeom>
        </p:spPr>
        <p:txBody>
          <a:bodyPr wrap="none" lIns="0" tIns="0" rIns="0" bIns="0" anchor="b">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sz="900" b="1" dirty="0">
                <a:solidFill>
                  <a:schemeClr val="accent4"/>
                </a:solidFill>
              </a:rPr>
              <a:t>gebocermex.com</a:t>
            </a:r>
          </a:p>
        </p:txBody>
      </p:sp>
      <p:sp>
        <p:nvSpPr>
          <p:cNvPr id="9" name="Textfeld 100"/>
          <p:cNvSpPr txBox="1"/>
          <p:nvPr userDrawn="1"/>
        </p:nvSpPr>
        <p:spPr>
          <a:xfrm>
            <a:off x="3619500" y="2106613"/>
            <a:ext cx="5186365" cy="2282676"/>
          </a:xfrm>
          <a:prstGeom prst="rect">
            <a:avLst/>
          </a:prstGeom>
          <a:noFill/>
        </p:spPr>
        <p:txBody>
          <a:bodyPr wrap="square" lIns="0" tIns="0" rIns="0" bIns="0" rtlCol="0">
            <a:spAutoFit/>
          </a:bodyPr>
          <a:lstStyle/>
          <a:p>
            <a:pPr algn="just">
              <a:spcBef>
                <a:spcPts val="800"/>
              </a:spcBef>
            </a:pPr>
            <a:r>
              <a:rPr lang="en-GB" sz="900" b="0" i="0" u="none" strike="noStrike" kern="1200" baseline="0" dirty="0">
                <a:solidFill>
                  <a:schemeClr val="bg1"/>
                </a:solidFill>
                <a:latin typeface="+mn-lt"/>
                <a:ea typeface="+mn-ea"/>
                <a:cs typeface="+mn-cs"/>
              </a:rPr>
              <a:t>                                                            </a:t>
            </a:r>
            <a:r>
              <a:rPr lang="en-GB" sz="900" b="0" i="0" u="none" strike="noStrike" kern="1200" baseline="0" dirty="0" err="1">
                <a:solidFill>
                  <a:schemeClr val="bg1"/>
                </a:solidFill>
                <a:latin typeface="+mn-lt"/>
                <a:ea typeface="+mn-ea"/>
                <a:cs typeface="+mn-cs"/>
              </a:rPr>
              <a:t>Gebo</a:t>
            </a:r>
            <a:r>
              <a:rPr lang="en-GB" sz="900" b="0" i="0" u="none" strike="noStrike" kern="1200" baseline="0" dirty="0">
                <a:solidFill>
                  <a:schemeClr val="bg1"/>
                </a:solidFill>
                <a:latin typeface="+mn-lt"/>
                <a:ea typeface="+mn-ea"/>
                <a:cs typeface="+mn-cs"/>
              </a:rPr>
              <a:t> </a:t>
            </a:r>
            <a:r>
              <a:rPr lang="en-GB" sz="900" b="0" i="0" u="none" strike="noStrike" kern="1200" baseline="0" dirty="0" err="1">
                <a:solidFill>
                  <a:schemeClr val="bg1"/>
                </a:solidFill>
                <a:latin typeface="+mn-lt"/>
                <a:ea typeface="+mn-ea"/>
                <a:cs typeface="+mn-cs"/>
              </a:rPr>
              <a:t>Cermex</a:t>
            </a:r>
            <a:r>
              <a:rPr lang="en-GB" sz="900" b="0" i="0" u="none" strike="noStrike" kern="1200" baseline="0" dirty="0">
                <a:solidFill>
                  <a:schemeClr val="bg1"/>
                </a:solidFill>
                <a:latin typeface="+mn-lt"/>
                <a:ea typeface="+mn-ea"/>
                <a:cs typeface="+mn-cs"/>
              </a:rPr>
              <a:t> works in partnership with </a:t>
            </a:r>
            <a:r>
              <a:rPr lang="en-GB" sz="900" b="0" i="0" u="none" strike="noStrike" kern="1200" baseline="0" dirty="0" err="1">
                <a:solidFill>
                  <a:schemeClr val="bg1"/>
                </a:solidFill>
                <a:latin typeface="+mn-lt"/>
                <a:ea typeface="+mn-ea"/>
                <a:cs typeface="+mn-cs"/>
              </a:rPr>
              <a:t>Sidel</a:t>
            </a:r>
            <a:r>
              <a:rPr lang="en-GB" sz="900" b="0" i="0" u="none" strike="noStrike" kern="1200" baseline="0" dirty="0">
                <a:solidFill>
                  <a:schemeClr val="bg1"/>
                </a:solidFill>
                <a:latin typeface="+mn-lt"/>
                <a:ea typeface="+mn-ea"/>
                <a:cs typeface="+mn-cs"/>
              </a:rPr>
              <a:t> as part of The 	                             </a:t>
            </a:r>
            <a:r>
              <a:rPr lang="en-GB" sz="900" b="0" i="0" u="none" strike="noStrike" kern="1200" baseline="0" dirty="0" err="1">
                <a:solidFill>
                  <a:schemeClr val="bg1"/>
                </a:solidFill>
                <a:latin typeface="+mn-lt"/>
                <a:ea typeface="+mn-ea"/>
                <a:cs typeface="+mn-cs"/>
              </a:rPr>
              <a:t>Sidel</a:t>
            </a:r>
            <a:r>
              <a:rPr lang="en-GB" sz="900" b="0" i="0" u="none" strike="noStrike" kern="1200" baseline="0" dirty="0">
                <a:solidFill>
                  <a:schemeClr val="bg1"/>
                </a:solidFill>
                <a:latin typeface="+mn-lt"/>
                <a:ea typeface="+mn-ea"/>
                <a:cs typeface="+mn-cs"/>
              </a:rPr>
              <a:t> Group. Together, we are a leading provider of equipment 	                           and services for packaging liquid, food, home and personal care 	                        products in PET, can, glass and other materials.</a:t>
            </a:r>
          </a:p>
          <a:p>
            <a:pPr algn="just">
              <a:spcBef>
                <a:spcPts val="800"/>
              </a:spcBef>
            </a:pPr>
            <a:r>
              <a:rPr lang="en-GB" sz="900" b="0" i="0" u="none" strike="noStrike" kern="1200" baseline="0" dirty="0">
                <a:solidFill>
                  <a:schemeClr val="bg1"/>
                </a:solidFill>
                <a:latin typeface="+mn-lt"/>
                <a:ea typeface="+mn-ea"/>
                <a:cs typeface="+mn-cs"/>
              </a:rPr>
              <a:t>                                                  With over 37,000 machines installed in more than 190 countries, we 	                   have nearly 170 years of experience, with a strong focus on  	                advanced systems, line engineering and innovation. Our 5,000+ 	              employees worldwide are passionate about providing complete solutions         </a:t>
            </a:r>
            <a:br>
              <a:rPr lang="en-GB" sz="900" b="0" i="0" u="none" strike="noStrike" kern="1200" baseline="0" dirty="0">
                <a:solidFill>
                  <a:schemeClr val="bg1"/>
                </a:solidFill>
                <a:latin typeface="+mn-lt"/>
                <a:ea typeface="+mn-ea"/>
                <a:cs typeface="+mn-cs"/>
              </a:rPr>
            </a:br>
            <a:r>
              <a:rPr lang="en-GB" sz="900" b="0" i="0" u="none" strike="noStrike" kern="1200" baseline="0" dirty="0">
                <a:solidFill>
                  <a:schemeClr val="bg1"/>
                </a:solidFill>
                <a:latin typeface="+mn-lt"/>
                <a:ea typeface="+mn-ea"/>
                <a:cs typeface="+mn-cs"/>
              </a:rPr>
              <a:t>	            that fulfil customer needs and boost the </a:t>
            </a:r>
            <a:r>
              <a:rPr lang="en-GB" sz="900" b="1" i="0" u="none" strike="noStrike" kern="1200" baseline="0" dirty="0">
                <a:solidFill>
                  <a:schemeClr val="bg1"/>
                </a:solidFill>
                <a:latin typeface="+mn-lt"/>
                <a:ea typeface="+mn-ea"/>
                <a:cs typeface="+mn-cs"/>
              </a:rPr>
              <a:t>performance</a:t>
            </a:r>
            <a:r>
              <a:rPr lang="en-GB" sz="900" b="0" i="0" u="none" strike="noStrike" kern="1200" baseline="0" dirty="0">
                <a:solidFill>
                  <a:schemeClr val="bg1"/>
                </a:solidFill>
                <a:latin typeface="+mn-lt"/>
                <a:ea typeface="+mn-ea"/>
                <a:cs typeface="+mn-cs"/>
              </a:rPr>
              <a:t> of their lines, 	          products and businesses. </a:t>
            </a:r>
          </a:p>
          <a:p>
            <a:pPr algn="just">
              <a:spcBef>
                <a:spcPts val="800"/>
              </a:spcBef>
            </a:pPr>
            <a:r>
              <a:rPr lang="en-GB" sz="900" b="0" i="0" u="none" strike="noStrike" kern="1200" baseline="0" dirty="0">
                <a:solidFill>
                  <a:schemeClr val="bg1"/>
                </a:solidFill>
                <a:latin typeface="+mn-lt"/>
                <a:ea typeface="+mn-ea"/>
                <a:cs typeface="+mn-cs"/>
              </a:rPr>
              <a:t>	       Delivering this level of performance requires that we continuously </a:t>
            </a:r>
            <a:r>
              <a:rPr lang="en-GB" sz="900" b="1" i="0" u="none" strike="noStrike" kern="1200" baseline="0" dirty="0">
                <a:solidFill>
                  <a:schemeClr val="bg1"/>
                </a:solidFill>
                <a:latin typeface="+mn-lt"/>
                <a:ea typeface="+mn-ea"/>
                <a:cs typeface="+mn-cs"/>
              </a:rPr>
              <a:t>understand</a:t>
            </a:r>
            <a:r>
              <a:rPr lang="en-GB" sz="900" b="0" i="0" u="none" strike="noStrike" kern="1200" baseline="0" dirty="0">
                <a:solidFill>
                  <a:schemeClr val="bg1"/>
                </a:solidFill>
                <a:latin typeface="+mn-lt"/>
                <a:ea typeface="+mn-ea"/>
                <a:cs typeface="+mn-cs"/>
              </a:rPr>
              <a:t> 	    our customers’ challenges and commit to meeting their unique goals. We do this	 through dialogue, and by understanding the needs of their markets, production and</a:t>
            </a:r>
            <a:br>
              <a:rPr lang="en-GB" sz="900" b="0" i="0" u="none" strike="noStrike" kern="1200" baseline="0" dirty="0">
                <a:solidFill>
                  <a:schemeClr val="bg1"/>
                </a:solidFill>
                <a:latin typeface="+mn-lt"/>
                <a:ea typeface="+mn-ea"/>
                <a:cs typeface="+mn-cs"/>
              </a:rPr>
            </a:br>
            <a:r>
              <a:rPr lang="en-GB" sz="900" b="0" i="0" u="none" strike="noStrike" kern="1200" baseline="0" dirty="0">
                <a:solidFill>
                  <a:schemeClr val="bg1"/>
                </a:solidFill>
                <a:latin typeface="+mn-lt"/>
                <a:ea typeface="+mn-ea"/>
                <a:cs typeface="+mn-cs"/>
              </a:rPr>
              <a:t>                           value chains. We complement this by applying our strong technical knowledge and</a:t>
            </a:r>
            <a:br>
              <a:rPr lang="en-GB" sz="900" b="0" i="0" u="none" strike="noStrike" kern="1200" baseline="0" dirty="0">
                <a:solidFill>
                  <a:schemeClr val="bg1"/>
                </a:solidFill>
                <a:latin typeface="+mn-lt"/>
                <a:ea typeface="+mn-ea"/>
                <a:cs typeface="+mn-cs"/>
              </a:rPr>
            </a:br>
            <a:r>
              <a:rPr lang="en-GB" sz="900" b="0" i="0" u="none" strike="noStrike" kern="1200" baseline="0" dirty="0">
                <a:solidFill>
                  <a:schemeClr val="bg1"/>
                </a:solidFill>
                <a:latin typeface="+mn-lt"/>
                <a:ea typeface="+mn-ea"/>
                <a:cs typeface="+mn-cs"/>
              </a:rPr>
              <a:t>                         smart data analytics to support maximum lifetime productivity to its full potential.</a:t>
            </a:r>
          </a:p>
        </p:txBody>
      </p:sp>
      <p:sp>
        <p:nvSpPr>
          <p:cNvPr id="10" name="Textfeld 110"/>
          <p:cNvSpPr txBox="1"/>
          <p:nvPr userDrawn="1"/>
        </p:nvSpPr>
        <p:spPr>
          <a:xfrm>
            <a:off x="3619500" y="4547459"/>
            <a:ext cx="5186365" cy="153888"/>
          </a:xfrm>
          <a:prstGeom prst="rect">
            <a:avLst/>
          </a:prstGeom>
          <a:noFill/>
        </p:spPr>
        <p:txBody>
          <a:bodyPr wrap="square" lIns="0" tIns="0" rIns="0" bIns="0" rtlCol="0">
            <a:spAutoFit/>
          </a:bodyPr>
          <a:lstStyle/>
          <a:p>
            <a:pPr algn="l">
              <a:spcBef>
                <a:spcPts val="800"/>
              </a:spcBef>
            </a:pPr>
            <a:r>
              <a:rPr lang="en-GB" sz="1000" b="1" i="0" u="none" strike="noStrike" kern="1200" baseline="0" dirty="0">
                <a:solidFill>
                  <a:schemeClr val="bg1"/>
                </a:solidFill>
                <a:latin typeface="+mn-lt"/>
                <a:ea typeface="+mn-ea"/>
                <a:cs typeface="+mn-cs"/>
              </a:rPr>
              <a:t>                </a:t>
            </a:r>
            <a:r>
              <a:rPr lang="en-GB" sz="900" b="0" i="0" u="none" strike="noStrike" kern="1200" baseline="0" dirty="0">
                <a:solidFill>
                  <a:schemeClr val="bg1"/>
                </a:solidFill>
                <a:latin typeface="+mn-lt"/>
                <a:ea typeface="+mn-ea"/>
                <a:cs typeface="+mn-cs"/>
              </a:rPr>
              <a:t>We call it </a:t>
            </a:r>
            <a:r>
              <a:rPr lang="en-GB" sz="1000" b="1" i="0" u="none" strike="noStrike" kern="1200" baseline="0" dirty="0">
                <a:solidFill>
                  <a:schemeClr val="bg1"/>
                </a:solidFill>
                <a:latin typeface="+mn-lt"/>
                <a:ea typeface="+mn-ea"/>
                <a:cs typeface="+mn-cs"/>
              </a:rPr>
              <a:t>Performance through Understanding.</a:t>
            </a:r>
            <a:endParaRPr lang="en-GB" sz="1800" b="1" dirty="0">
              <a:solidFill>
                <a:schemeClr val="bg1"/>
              </a:solidFill>
              <a:latin typeface="+mn-lt"/>
            </a:endParaRPr>
          </a:p>
        </p:txBody>
      </p:sp>
    </p:spTree>
    <p:custDataLst>
      <p:tags r:id="rId2"/>
    </p:custDataLst>
    <p:extLst>
      <p:ext uri="{BB962C8B-B14F-4D97-AF65-F5344CB8AC3E}">
        <p14:creationId xmlns:p14="http://schemas.microsoft.com/office/powerpoint/2010/main" val="3119906234"/>
      </p:ext>
    </p:extLst>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userDrawn="1">
  <p:cSld name="Nur Titel">
    <p:spTree>
      <p:nvGrpSpPr>
        <p:cNvPr id="1" name=""/>
        <p:cNvGrpSpPr/>
        <p:nvPr/>
      </p:nvGrpSpPr>
      <p:grpSpPr>
        <a:xfrm>
          <a:off x="0" y="0"/>
          <a:ext cx="0" cy="0"/>
          <a:chOff x="0" y="0"/>
          <a:chExt cx="0" cy="0"/>
        </a:xfrm>
      </p:grpSpPr>
      <p:graphicFrame>
        <p:nvGraphicFramePr>
          <p:cNvPr id="83" name="Objekt 82" hidden="1"/>
          <p:cNvGraphicFramePr>
            <a:graphicFrameLocks noChangeAspect="1"/>
          </p:cNvGraphicFramePr>
          <p:nvPr userDrawn="1">
            <p:custDataLst>
              <p:tags r:id="rId3"/>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50885" name="think-cell Folie" r:id="rId5" imgW="399" imgH="399" progId="TCLayout.ActiveDocument.1">
                  <p:embed/>
                </p:oleObj>
              </mc:Choice>
              <mc:Fallback>
                <p:oleObj name="think-cell Folie" r:id="rId5" imgW="399" imgH="399" progId="TCLayout.ActiveDocument.1">
                  <p:embed/>
                  <p:pic>
                    <p:nvPicPr>
                      <p:cNvPr id="83" name="Objekt 82"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84" name="Titel 83"/>
          <p:cNvSpPr>
            <a:spLocks noGrp="1"/>
          </p:cNvSpPr>
          <p:nvPr>
            <p:ph type="title" hasCustomPrompt="1"/>
          </p:nvPr>
        </p:nvSpPr>
        <p:spPr>
          <a:xfrm>
            <a:off x="647700" y="334800"/>
            <a:ext cx="7993063" cy="461665"/>
          </a:xfrm>
        </p:spPr>
        <p:txBody>
          <a:bodyPr/>
          <a:lstStyle>
            <a:lvl1pPr>
              <a:defRPr>
                <a:solidFill>
                  <a:schemeClr val="accent4"/>
                </a:solidFill>
              </a:defRPr>
            </a:lvl1pPr>
          </a:lstStyle>
          <a:p>
            <a:r>
              <a:rPr lang="en-GB" noProof="1"/>
              <a:t>Click to edit master title style</a:t>
            </a:r>
            <a:endParaRPr lang="en-GB" dirty="0"/>
          </a:p>
        </p:txBody>
      </p:sp>
    </p:spTree>
    <p:custDataLst>
      <p:tags r:id="rId2"/>
    </p:custDataLst>
    <p:extLst>
      <p:ext uri="{BB962C8B-B14F-4D97-AF65-F5344CB8AC3E}">
        <p14:creationId xmlns:p14="http://schemas.microsoft.com/office/powerpoint/2010/main" val="134419752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221438443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404385391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0900505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6666"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79053412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39685641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7690"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177662302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2596195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46486268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97603875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8714"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59235757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45095594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3832"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57174271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193555145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266143740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147729674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5520850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4856"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400477262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27691236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5880"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159038676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404006056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63396966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6904"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77882860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03178331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9975"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12274250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24668528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119"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20149911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71223033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54201227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245057757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81158474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0999"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171829978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541366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2023"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1126031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1393948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52298104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3047"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120589935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84678450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6118"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383543339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192459604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20894723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03769343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143"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64763925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222311261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45079897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7142"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220646058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91668049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8166"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58418926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423503635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06203073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9190"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396194228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75799119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2261"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379602493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333064555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11008363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396097610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97930504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3285"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15473225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81864608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17916146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4309"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61307853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99165982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97953325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5333"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343765820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25899357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8404"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170558073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164405798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258472431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67231852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35399291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9428"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86338042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19926096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0452"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66339539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4323720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43572698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167"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104950482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61887254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1476"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43847518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12825843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4547"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127556557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237761392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391197833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304748458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76251847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5571"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258843312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53230516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6595"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6320535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0689371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15526624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7619"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6413284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95735912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0690"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26135626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62351530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238"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407086296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27434266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229917108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81863203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04603180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1714"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68031164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98397219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2738"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103753448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30327547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82692998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3762"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382538776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60506509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6833"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323732216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192019062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38777073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ags" Target="../tags/tag1.xml"/><Relationship Id="rId5" Type="http://schemas.openxmlformats.org/officeDocument/2006/relationships/slideLayout" Target="../slideLayouts/slideLayout5.xml"/><Relationship Id="rId15" Type="http://schemas.openxmlformats.org/officeDocument/2006/relationships/image" Target="../media/image4.png"/><Relationship Id="rId10" Type="http://schemas.openxmlformats.org/officeDocument/2006/relationships/vmlDrawing" Target="../drawings/vmlDrawing1.vml"/><Relationship Id="rId4" Type="http://schemas.openxmlformats.org/officeDocument/2006/relationships/slideLayout" Target="../slideLayouts/slideLayout4.xml"/><Relationship Id="rId9" Type="http://schemas.openxmlformats.org/officeDocument/2006/relationships/theme" Target="../theme/theme1.xml"/><Relationship Id="rId14" Type="http://schemas.openxmlformats.org/officeDocument/2006/relationships/image" Target="../media/image3.jpe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image" Target="../media/image2.emf"/><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oleObject" Target="../embeddings/oleObject46.bin"/><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tags" Target="../tags/tag46.xml"/><Relationship Id="rId5" Type="http://schemas.openxmlformats.org/officeDocument/2006/relationships/slideLayout" Target="../slideLayouts/slideLayout77.xml"/><Relationship Id="rId15" Type="http://schemas.openxmlformats.org/officeDocument/2006/relationships/image" Target="../media/image4.png"/><Relationship Id="rId10" Type="http://schemas.openxmlformats.org/officeDocument/2006/relationships/vmlDrawing" Target="../drawings/vmlDrawing46.vml"/><Relationship Id="rId4" Type="http://schemas.openxmlformats.org/officeDocument/2006/relationships/slideLayout" Target="../slideLayouts/slideLayout76.xml"/><Relationship Id="rId9" Type="http://schemas.openxmlformats.org/officeDocument/2006/relationships/theme" Target="../theme/theme10.xml"/><Relationship Id="rId14" Type="http://schemas.openxmlformats.org/officeDocument/2006/relationships/image" Target="../media/image3.jpe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2.emf"/><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oleObject" Target="../embeddings/oleObject51.bin"/><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tags" Target="../tags/tag51.xml"/><Relationship Id="rId5" Type="http://schemas.openxmlformats.org/officeDocument/2006/relationships/slideLayout" Target="../slideLayouts/slideLayout85.xml"/><Relationship Id="rId15" Type="http://schemas.openxmlformats.org/officeDocument/2006/relationships/image" Target="../media/image4.png"/><Relationship Id="rId10" Type="http://schemas.openxmlformats.org/officeDocument/2006/relationships/vmlDrawing" Target="../drawings/vmlDrawing51.vml"/><Relationship Id="rId4" Type="http://schemas.openxmlformats.org/officeDocument/2006/relationships/slideLayout" Target="../slideLayouts/slideLayout84.xml"/><Relationship Id="rId9" Type="http://schemas.openxmlformats.org/officeDocument/2006/relationships/theme" Target="../theme/theme11.xml"/><Relationship Id="rId14" Type="http://schemas.openxmlformats.org/officeDocument/2006/relationships/image" Target="../media/image3.jpe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2.emf"/><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oleObject" Target="../embeddings/oleObject56.bin"/><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tags" Target="../tags/tag56.xml"/><Relationship Id="rId5" Type="http://schemas.openxmlformats.org/officeDocument/2006/relationships/slideLayout" Target="../slideLayouts/slideLayout93.xml"/><Relationship Id="rId15" Type="http://schemas.openxmlformats.org/officeDocument/2006/relationships/image" Target="../media/image4.png"/><Relationship Id="rId10" Type="http://schemas.openxmlformats.org/officeDocument/2006/relationships/vmlDrawing" Target="../drawings/vmlDrawing56.vml"/><Relationship Id="rId4" Type="http://schemas.openxmlformats.org/officeDocument/2006/relationships/slideLayout" Target="../slideLayouts/slideLayout92.xml"/><Relationship Id="rId9" Type="http://schemas.openxmlformats.org/officeDocument/2006/relationships/theme" Target="../theme/theme12.xml"/><Relationship Id="rId14" Type="http://schemas.openxmlformats.org/officeDocument/2006/relationships/image" Target="../media/image3.jpeg"/></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04.xml"/><Relationship Id="rId13" Type="http://schemas.openxmlformats.org/officeDocument/2006/relationships/image" Target="../media/image2.emf"/><Relationship Id="rId3" Type="http://schemas.openxmlformats.org/officeDocument/2006/relationships/slideLayout" Target="../slideLayouts/slideLayout99.xml"/><Relationship Id="rId7" Type="http://schemas.openxmlformats.org/officeDocument/2006/relationships/slideLayout" Target="../slideLayouts/slideLayout103.xml"/><Relationship Id="rId12" Type="http://schemas.openxmlformats.org/officeDocument/2006/relationships/oleObject" Target="../embeddings/oleObject61.bin"/><Relationship Id="rId2" Type="http://schemas.openxmlformats.org/officeDocument/2006/relationships/slideLayout" Target="../slideLayouts/slideLayout98.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tags" Target="../tags/tag61.xml"/><Relationship Id="rId5" Type="http://schemas.openxmlformats.org/officeDocument/2006/relationships/slideLayout" Target="../slideLayouts/slideLayout101.xml"/><Relationship Id="rId15" Type="http://schemas.openxmlformats.org/officeDocument/2006/relationships/image" Target="../media/image4.png"/><Relationship Id="rId10" Type="http://schemas.openxmlformats.org/officeDocument/2006/relationships/vmlDrawing" Target="../drawings/vmlDrawing61.vml"/><Relationship Id="rId4" Type="http://schemas.openxmlformats.org/officeDocument/2006/relationships/slideLayout" Target="../slideLayouts/slideLayout100.xml"/><Relationship Id="rId9" Type="http://schemas.openxmlformats.org/officeDocument/2006/relationships/theme" Target="../theme/theme13.xml"/><Relationship Id="rId14" Type="http://schemas.openxmlformats.org/officeDocument/2006/relationships/image" Target="../media/image3.jpeg"/></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12.xml"/><Relationship Id="rId13" Type="http://schemas.openxmlformats.org/officeDocument/2006/relationships/image" Target="../media/image2.emf"/><Relationship Id="rId3" Type="http://schemas.openxmlformats.org/officeDocument/2006/relationships/slideLayout" Target="../slideLayouts/slideLayout107.xml"/><Relationship Id="rId7" Type="http://schemas.openxmlformats.org/officeDocument/2006/relationships/slideLayout" Target="../slideLayouts/slideLayout111.xml"/><Relationship Id="rId12" Type="http://schemas.openxmlformats.org/officeDocument/2006/relationships/oleObject" Target="../embeddings/oleObject66.bin"/><Relationship Id="rId2" Type="http://schemas.openxmlformats.org/officeDocument/2006/relationships/slideLayout" Target="../slideLayouts/slideLayout106.xml"/><Relationship Id="rId1" Type="http://schemas.openxmlformats.org/officeDocument/2006/relationships/slideLayout" Target="../slideLayouts/slideLayout105.xml"/><Relationship Id="rId6" Type="http://schemas.openxmlformats.org/officeDocument/2006/relationships/slideLayout" Target="../slideLayouts/slideLayout110.xml"/><Relationship Id="rId11" Type="http://schemas.openxmlformats.org/officeDocument/2006/relationships/tags" Target="../tags/tag66.xml"/><Relationship Id="rId5" Type="http://schemas.openxmlformats.org/officeDocument/2006/relationships/slideLayout" Target="../slideLayouts/slideLayout109.xml"/><Relationship Id="rId15" Type="http://schemas.openxmlformats.org/officeDocument/2006/relationships/image" Target="../media/image4.png"/><Relationship Id="rId10" Type="http://schemas.openxmlformats.org/officeDocument/2006/relationships/vmlDrawing" Target="../drawings/vmlDrawing66.vml"/><Relationship Id="rId4" Type="http://schemas.openxmlformats.org/officeDocument/2006/relationships/slideLayout" Target="../slideLayouts/slideLayout108.xml"/><Relationship Id="rId9" Type="http://schemas.openxmlformats.org/officeDocument/2006/relationships/theme" Target="../theme/theme14.xml"/><Relationship Id="rId14" Type="http://schemas.openxmlformats.org/officeDocument/2006/relationships/image" Target="../media/image3.jpeg"/></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20.xml"/><Relationship Id="rId13" Type="http://schemas.openxmlformats.org/officeDocument/2006/relationships/image" Target="../media/image2.emf"/><Relationship Id="rId3" Type="http://schemas.openxmlformats.org/officeDocument/2006/relationships/slideLayout" Target="../slideLayouts/slideLayout115.xml"/><Relationship Id="rId7" Type="http://schemas.openxmlformats.org/officeDocument/2006/relationships/slideLayout" Target="../slideLayouts/slideLayout119.xml"/><Relationship Id="rId12" Type="http://schemas.openxmlformats.org/officeDocument/2006/relationships/oleObject" Target="../embeddings/oleObject71.bin"/><Relationship Id="rId2" Type="http://schemas.openxmlformats.org/officeDocument/2006/relationships/slideLayout" Target="../slideLayouts/slideLayout114.xml"/><Relationship Id="rId1" Type="http://schemas.openxmlformats.org/officeDocument/2006/relationships/slideLayout" Target="../slideLayouts/slideLayout113.xml"/><Relationship Id="rId6" Type="http://schemas.openxmlformats.org/officeDocument/2006/relationships/slideLayout" Target="../slideLayouts/slideLayout118.xml"/><Relationship Id="rId11" Type="http://schemas.openxmlformats.org/officeDocument/2006/relationships/tags" Target="../tags/tag71.xml"/><Relationship Id="rId5" Type="http://schemas.openxmlformats.org/officeDocument/2006/relationships/slideLayout" Target="../slideLayouts/slideLayout117.xml"/><Relationship Id="rId15" Type="http://schemas.openxmlformats.org/officeDocument/2006/relationships/image" Target="../media/image4.png"/><Relationship Id="rId10" Type="http://schemas.openxmlformats.org/officeDocument/2006/relationships/vmlDrawing" Target="../drawings/vmlDrawing71.vml"/><Relationship Id="rId4" Type="http://schemas.openxmlformats.org/officeDocument/2006/relationships/slideLayout" Target="../slideLayouts/slideLayout116.xml"/><Relationship Id="rId9" Type="http://schemas.openxmlformats.org/officeDocument/2006/relationships/theme" Target="../theme/theme15.xml"/><Relationship Id="rId14" Type="http://schemas.openxmlformats.org/officeDocument/2006/relationships/image" Target="../media/image3.jpeg"/></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28.xml"/><Relationship Id="rId13" Type="http://schemas.openxmlformats.org/officeDocument/2006/relationships/image" Target="../media/image2.emf"/><Relationship Id="rId3" Type="http://schemas.openxmlformats.org/officeDocument/2006/relationships/slideLayout" Target="../slideLayouts/slideLayout123.xml"/><Relationship Id="rId7" Type="http://schemas.openxmlformats.org/officeDocument/2006/relationships/slideLayout" Target="../slideLayouts/slideLayout127.xml"/><Relationship Id="rId12" Type="http://schemas.openxmlformats.org/officeDocument/2006/relationships/oleObject" Target="../embeddings/oleObject76.bin"/><Relationship Id="rId2" Type="http://schemas.openxmlformats.org/officeDocument/2006/relationships/slideLayout" Target="../slideLayouts/slideLayout122.xml"/><Relationship Id="rId1" Type="http://schemas.openxmlformats.org/officeDocument/2006/relationships/slideLayout" Target="../slideLayouts/slideLayout121.xml"/><Relationship Id="rId6" Type="http://schemas.openxmlformats.org/officeDocument/2006/relationships/slideLayout" Target="../slideLayouts/slideLayout126.xml"/><Relationship Id="rId11" Type="http://schemas.openxmlformats.org/officeDocument/2006/relationships/tags" Target="../tags/tag76.xml"/><Relationship Id="rId5" Type="http://schemas.openxmlformats.org/officeDocument/2006/relationships/slideLayout" Target="../slideLayouts/slideLayout125.xml"/><Relationship Id="rId15" Type="http://schemas.openxmlformats.org/officeDocument/2006/relationships/image" Target="../media/image4.png"/><Relationship Id="rId10" Type="http://schemas.openxmlformats.org/officeDocument/2006/relationships/vmlDrawing" Target="../drawings/vmlDrawing76.vml"/><Relationship Id="rId4" Type="http://schemas.openxmlformats.org/officeDocument/2006/relationships/slideLayout" Target="../slideLayouts/slideLayout124.xml"/><Relationship Id="rId9" Type="http://schemas.openxmlformats.org/officeDocument/2006/relationships/theme" Target="../theme/theme16.xml"/><Relationship Id="rId14" Type="http://schemas.openxmlformats.org/officeDocument/2006/relationships/image" Target="../media/image3.jpeg"/></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36.xml"/><Relationship Id="rId13" Type="http://schemas.openxmlformats.org/officeDocument/2006/relationships/image" Target="../media/image2.emf"/><Relationship Id="rId3" Type="http://schemas.openxmlformats.org/officeDocument/2006/relationships/slideLayout" Target="../slideLayouts/slideLayout131.xml"/><Relationship Id="rId7" Type="http://schemas.openxmlformats.org/officeDocument/2006/relationships/slideLayout" Target="../slideLayouts/slideLayout135.xml"/><Relationship Id="rId12" Type="http://schemas.openxmlformats.org/officeDocument/2006/relationships/oleObject" Target="../embeddings/oleObject81.bin"/><Relationship Id="rId2" Type="http://schemas.openxmlformats.org/officeDocument/2006/relationships/slideLayout" Target="../slideLayouts/slideLayout130.xml"/><Relationship Id="rId1" Type="http://schemas.openxmlformats.org/officeDocument/2006/relationships/slideLayout" Target="../slideLayouts/slideLayout129.xml"/><Relationship Id="rId6" Type="http://schemas.openxmlformats.org/officeDocument/2006/relationships/slideLayout" Target="../slideLayouts/slideLayout134.xml"/><Relationship Id="rId11" Type="http://schemas.openxmlformats.org/officeDocument/2006/relationships/tags" Target="../tags/tag81.xml"/><Relationship Id="rId5" Type="http://schemas.openxmlformats.org/officeDocument/2006/relationships/slideLayout" Target="../slideLayouts/slideLayout133.xml"/><Relationship Id="rId15" Type="http://schemas.openxmlformats.org/officeDocument/2006/relationships/image" Target="../media/image4.png"/><Relationship Id="rId10" Type="http://schemas.openxmlformats.org/officeDocument/2006/relationships/vmlDrawing" Target="../drawings/vmlDrawing81.vml"/><Relationship Id="rId4" Type="http://schemas.openxmlformats.org/officeDocument/2006/relationships/slideLayout" Target="../slideLayouts/slideLayout132.xml"/><Relationship Id="rId9" Type="http://schemas.openxmlformats.org/officeDocument/2006/relationships/theme" Target="../theme/theme17.xml"/><Relationship Id="rId14" Type="http://schemas.openxmlformats.org/officeDocument/2006/relationships/image" Target="../media/image3.jpeg"/></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44.xml"/><Relationship Id="rId13" Type="http://schemas.openxmlformats.org/officeDocument/2006/relationships/image" Target="../media/image2.emf"/><Relationship Id="rId3" Type="http://schemas.openxmlformats.org/officeDocument/2006/relationships/slideLayout" Target="../slideLayouts/slideLayout139.xml"/><Relationship Id="rId7" Type="http://schemas.openxmlformats.org/officeDocument/2006/relationships/slideLayout" Target="../slideLayouts/slideLayout143.xml"/><Relationship Id="rId12" Type="http://schemas.openxmlformats.org/officeDocument/2006/relationships/oleObject" Target="../embeddings/oleObject86.bin"/><Relationship Id="rId2" Type="http://schemas.openxmlformats.org/officeDocument/2006/relationships/slideLayout" Target="../slideLayouts/slideLayout138.xml"/><Relationship Id="rId1" Type="http://schemas.openxmlformats.org/officeDocument/2006/relationships/slideLayout" Target="../slideLayouts/slideLayout137.xml"/><Relationship Id="rId6" Type="http://schemas.openxmlformats.org/officeDocument/2006/relationships/slideLayout" Target="../slideLayouts/slideLayout142.xml"/><Relationship Id="rId11" Type="http://schemas.openxmlformats.org/officeDocument/2006/relationships/tags" Target="../tags/tag86.xml"/><Relationship Id="rId5" Type="http://schemas.openxmlformats.org/officeDocument/2006/relationships/slideLayout" Target="../slideLayouts/slideLayout141.xml"/><Relationship Id="rId15" Type="http://schemas.openxmlformats.org/officeDocument/2006/relationships/image" Target="../media/image4.png"/><Relationship Id="rId10" Type="http://schemas.openxmlformats.org/officeDocument/2006/relationships/vmlDrawing" Target="../drawings/vmlDrawing86.vml"/><Relationship Id="rId4" Type="http://schemas.openxmlformats.org/officeDocument/2006/relationships/slideLayout" Target="../slideLayouts/slideLayout140.xml"/><Relationship Id="rId9" Type="http://schemas.openxmlformats.org/officeDocument/2006/relationships/theme" Target="../theme/theme18.xml"/><Relationship Id="rId14" Type="http://schemas.openxmlformats.org/officeDocument/2006/relationships/image" Target="../media/image3.jpeg"/></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152.xml"/><Relationship Id="rId13" Type="http://schemas.openxmlformats.org/officeDocument/2006/relationships/image" Target="../media/image2.emf"/><Relationship Id="rId3" Type="http://schemas.openxmlformats.org/officeDocument/2006/relationships/slideLayout" Target="../slideLayouts/slideLayout147.xml"/><Relationship Id="rId7" Type="http://schemas.openxmlformats.org/officeDocument/2006/relationships/slideLayout" Target="../slideLayouts/slideLayout151.xml"/><Relationship Id="rId12" Type="http://schemas.openxmlformats.org/officeDocument/2006/relationships/oleObject" Target="../embeddings/oleObject91.bin"/><Relationship Id="rId2" Type="http://schemas.openxmlformats.org/officeDocument/2006/relationships/slideLayout" Target="../slideLayouts/slideLayout146.xml"/><Relationship Id="rId1" Type="http://schemas.openxmlformats.org/officeDocument/2006/relationships/slideLayout" Target="../slideLayouts/slideLayout145.xml"/><Relationship Id="rId6" Type="http://schemas.openxmlformats.org/officeDocument/2006/relationships/slideLayout" Target="../slideLayouts/slideLayout150.xml"/><Relationship Id="rId11" Type="http://schemas.openxmlformats.org/officeDocument/2006/relationships/tags" Target="../tags/tag91.xml"/><Relationship Id="rId5" Type="http://schemas.openxmlformats.org/officeDocument/2006/relationships/slideLayout" Target="../slideLayouts/slideLayout149.xml"/><Relationship Id="rId15" Type="http://schemas.openxmlformats.org/officeDocument/2006/relationships/image" Target="../media/image4.png"/><Relationship Id="rId10" Type="http://schemas.openxmlformats.org/officeDocument/2006/relationships/vmlDrawing" Target="../drawings/vmlDrawing91.vml"/><Relationship Id="rId4" Type="http://schemas.openxmlformats.org/officeDocument/2006/relationships/slideLayout" Target="../slideLayouts/slideLayout148.xml"/><Relationship Id="rId9" Type="http://schemas.openxmlformats.org/officeDocument/2006/relationships/theme" Target="../theme/theme19.xml"/><Relationship Id="rId14" Type="http://schemas.openxmlformats.org/officeDocument/2006/relationships/image" Target="../media/image3.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image" Target="../media/image2.emf"/><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oleObject" Target="../embeddings/oleObject6.bin"/><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tags" Target="../tags/tag6.xml"/><Relationship Id="rId5" Type="http://schemas.openxmlformats.org/officeDocument/2006/relationships/slideLayout" Target="../slideLayouts/slideLayout13.xml"/><Relationship Id="rId15" Type="http://schemas.openxmlformats.org/officeDocument/2006/relationships/image" Target="../media/image4.png"/><Relationship Id="rId10" Type="http://schemas.openxmlformats.org/officeDocument/2006/relationships/vmlDrawing" Target="../drawings/vmlDrawing6.vml"/><Relationship Id="rId4" Type="http://schemas.openxmlformats.org/officeDocument/2006/relationships/slideLayout" Target="../slideLayouts/slideLayout12.xml"/><Relationship Id="rId9" Type="http://schemas.openxmlformats.org/officeDocument/2006/relationships/theme" Target="../theme/theme2.xml"/><Relationship Id="rId14" Type="http://schemas.openxmlformats.org/officeDocument/2006/relationships/image" Target="../media/image3.jpeg"/></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160.xml"/><Relationship Id="rId13" Type="http://schemas.openxmlformats.org/officeDocument/2006/relationships/image" Target="../media/image2.emf"/><Relationship Id="rId3" Type="http://schemas.openxmlformats.org/officeDocument/2006/relationships/slideLayout" Target="../slideLayouts/slideLayout155.xml"/><Relationship Id="rId7" Type="http://schemas.openxmlformats.org/officeDocument/2006/relationships/slideLayout" Target="../slideLayouts/slideLayout159.xml"/><Relationship Id="rId12" Type="http://schemas.openxmlformats.org/officeDocument/2006/relationships/oleObject" Target="../embeddings/oleObject96.bin"/><Relationship Id="rId2" Type="http://schemas.openxmlformats.org/officeDocument/2006/relationships/slideLayout" Target="../slideLayouts/slideLayout154.xml"/><Relationship Id="rId1" Type="http://schemas.openxmlformats.org/officeDocument/2006/relationships/slideLayout" Target="../slideLayouts/slideLayout153.xml"/><Relationship Id="rId6" Type="http://schemas.openxmlformats.org/officeDocument/2006/relationships/slideLayout" Target="../slideLayouts/slideLayout158.xml"/><Relationship Id="rId11" Type="http://schemas.openxmlformats.org/officeDocument/2006/relationships/tags" Target="../tags/tag96.xml"/><Relationship Id="rId5" Type="http://schemas.openxmlformats.org/officeDocument/2006/relationships/slideLayout" Target="../slideLayouts/slideLayout157.xml"/><Relationship Id="rId15" Type="http://schemas.openxmlformats.org/officeDocument/2006/relationships/image" Target="../media/image4.png"/><Relationship Id="rId10" Type="http://schemas.openxmlformats.org/officeDocument/2006/relationships/vmlDrawing" Target="../drawings/vmlDrawing96.vml"/><Relationship Id="rId4" Type="http://schemas.openxmlformats.org/officeDocument/2006/relationships/slideLayout" Target="../slideLayouts/slideLayout156.xml"/><Relationship Id="rId9" Type="http://schemas.openxmlformats.org/officeDocument/2006/relationships/theme" Target="../theme/theme20.xml"/><Relationship Id="rId14" Type="http://schemas.openxmlformats.org/officeDocument/2006/relationships/image" Target="../media/image3.jpeg"/></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168.xml"/><Relationship Id="rId13" Type="http://schemas.openxmlformats.org/officeDocument/2006/relationships/image" Target="../media/image2.emf"/><Relationship Id="rId3" Type="http://schemas.openxmlformats.org/officeDocument/2006/relationships/slideLayout" Target="../slideLayouts/slideLayout163.xml"/><Relationship Id="rId7" Type="http://schemas.openxmlformats.org/officeDocument/2006/relationships/slideLayout" Target="../slideLayouts/slideLayout167.xml"/><Relationship Id="rId12" Type="http://schemas.openxmlformats.org/officeDocument/2006/relationships/oleObject" Target="../embeddings/oleObject101.bin"/><Relationship Id="rId2" Type="http://schemas.openxmlformats.org/officeDocument/2006/relationships/slideLayout" Target="../slideLayouts/slideLayout162.xml"/><Relationship Id="rId1" Type="http://schemas.openxmlformats.org/officeDocument/2006/relationships/slideLayout" Target="../slideLayouts/slideLayout161.xml"/><Relationship Id="rId6" Type="http://schemas.openxmlformats.org/officeDocument/2006/relationships/slideLayout" Target="../slideLayouts/slideLayout166.xml"/><Relationship Id="rId11" Type="http://schemas.openxmlformats.org/officeDocument/2006/relationships/tags" Target="../tags/tag101.xml"/><Relationship Id="rId5" Type="http://schemas.openxmlformats.org/officeDocument/2006/relationships/slideLayout" Target="../slideLayouts/slideLayout165.xml"/><Relationship Id="rId15" Type="http://schemas.openxmlformats.org/officeDocument/2006/relationships/image" Target="../media/image4.png"/><Relationship Id="rId10" Type="http://schemas.openxmlformats.org/officeDocument/2006/relationships/vmlDrawing" Target="../drawings/vmlDrawing101.vml"/><Relationship Id="rId4" Type="http://schemas.openxmlformats.org/officeDocument/2006/relationships/slideLayout" Target="../slideLayouts/slideLayout164.xml"/><Relationship Id="rId9" Type="http://schemas.openxmlformats.org/officeDocument/2006/relationships/theme" Target="../theme/theme21.xml"/><Relationship Id="rId14" Type="http://schemas.openxmlformats.org/officeDocument/2006/relationships/image" Target="../media/image3.jpeg"/></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176.xml"/><Relationship Id="rId13" Type="http://schemas.openxmlformats.org/officeDocument/2006/relationships/image" Target="../media/image2.emf"/><Relationship Id="rId3" Type="http://schemas.openxmlformats.org/officeDocument/2006/relationships/slideLayout" Target="../slideLayouts/slideLayout171.xml"/><Relationship Id="rId7" Type="http://schemas.openxmlformats.org/officeDocument/2006/relationships/slideLayout" Target="../slideLayouts/slideLayout175.xml"/><Relationship Id="rId12" Type="http://schemas.openxmlformats.org/officeDocument/2006/relationships/oleObject" Target="../embeddings/oleObject106.bin"/><Relationship Id="rId2" Type="http://schemas.openxmlformats.org/officeDocument/2006/relationships/slideLayout" Target="../slideLayouts/slideLayout170.xml"/><Relationship Id="rId1" Type="http://schemas.openxmlformats.org/officeDocument/2006/relationships/slideLayout" Target="../slideLayouts/slideLayout169.xml"/><Relationship Id="rId6" Type="http://schemas.openxmlformats.org/officeDocument/2006/relationships/slideLayout" Target="../slideLayouts/slideLayout174.xml"/><Relationship Id="rId11" Type="http://schemas.openxmlformats.org/officeDocument/2006/relationships/tags" Target="../tags/tag106.xml"/><Relationship Id="rId5" Type="http://schemas.openxmlformats.org/officeDocument/2006/relationships/slideLayout" Target="../slideLayouts/slideLayout173.xml"/><Relationship Id="rId15" Type="http://schemas.openxmlformats.org/officeDocument/2006/relationships/image" Target="../media/image4.png"/><Relationship Id="rId10" Type="http://schemas.openxmlformats.org/officeDocument/2006/relationships/vmlDrawing" Target="../drawings/vmlDrawing106.vml"/><Relationship Id="rId4" Type="http://schemas.openxmlformats.org/officeDocument/2006/relationships/slideLayout" Target="../slideLayouts/slideLayout172.xml"/><Relationship Id="rId9" Type="http://schemas.openxmlformats.org/officeDocument/2006/relationships/theme" Target="../theme/theme22.xml"/><Relationship Id="rId14" Type="http://schemas.openxmlformats.org/officeDocument/2006/relationships/image" Target="../media/image3.jpeg"/></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184.xml"/><Relationship Id="rId13" Type="http://schemas.openxmlformats.org/officeDocument/2006/relationships/image" Target="../media/image2.emf"/><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oleObject" Target="../embeddings/oleObject111.bin"/><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tags" Target="../tags/tag111.xml"/><Relationship Id="rId5" Type="http://schemas.openxmlformats.org/officeDocument/2006/relationships/slideLayout" Target="../slideLayouts/slideLayout181.xml"/><Relationship Id="rId15" Type="http://schemas.openxmlformats.org/officeDocument/2006/relationships/image" Target="../media/image4.png"/><Relationship Id="rId10" Type="http://schemas.openxmlformats.org/officeDocument/2006/relationships/vmlDrawing" Target="../drawings/vmlDrawing111.vml"/><Relationship Id="rId4" Type="http://schemas.openxmlformats.org/officeDocument/2006/relationships/slideLayout" Target="../slideLayouts/slideLayout180.xml"/><Relationship Id="rId9" Type="http://schemas.openxmlformats.org/officeDocument/2006/relationships/theme" Target="../theme/theme23.xml"/><Relationship Id="rId14" Type="http://schemas.openxmlformats.org/officeDocument/2006/relationships/image" Target="../media/image3.jpeg"/></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192.xml"/><Relationship Id="rId13" Type="http://schemas.openxmlformats.org/officeDocument/2006/relationships/image" Target="../media/image2.emf"/><Relationship Id="rId3" Type="http://schemas.openxmlformats.org/officeDocument/2006/relationships/slideLayout" Target="../slideLayouts/slideLayout187.xml"/><Relationship Id="rId7" Type="http://schemas.openxmlformats.org/officeDocument/2006/relationships/slideLayout" Target="../slideLayouts/slideLayout191.xml"/><Relationship Id="rId12" Type="http://schemas.openxmlformats.org/officeDocument/2006/relationships/oleObject" Target="../embeddings/oleObject116.bin"/><Relationship Id="rId2" Type="http://schemas.openxmlformats.org/officeDocument/2006/relationships/slideLayout" Target="../slideLayouts/slideLayout186.xml"/><Relationship Id="rId1" Type="http://schemas.openxmlformats.org/officeDocument/2006/relationships/slideLayout" Target="../slideLayouts/slideLayout185.xml"/><Relationship Id="rId6" Type="http://schemas.openxmlformats.org/officeDocument/2006/relationships/slideLayout" Target="../slideLayouts/slideLayout190.xml"/><Relationship Id="rId11" Type="http://schemas.openxmlformats.org/officeDocument/2006/relationships/tags" Target="../tags/tag116.xml"/><Relationship Id="rId5" Type="http://schemas.openxmlformats.org/officeDocument/2006/relationships/slideLayout" Target="../slideLayouts/slideLayout189.xml"/><Relationship Id="rId15" Type="http://schemas.openxmlformats.org/officeDocument/2006/relationships/image" Target="../media/image4.png"/><Relationship Id="rId10" Type="http://schemas.openxmlformats.org/officeDocument/2006/relationships/vmlDrawing" Target="../drawings/vmlDrawing116.vml"/><Relationship Id="rId4" Type="http://schemas.openxmlformats.org/officeDocument/2006/relationships/slideLayout" Target="../slideLayouts/slideLayout188.xml"/><Relationship Id="rId9" Type="http://schemas.openxmlformats.org/officeDocument/2006/relationships/theme" Target="../theme/theme24.xml"/><Relationship Id="rId14" Type="http://schemas.openxmlformats.org/officeDocument/2006/relationships/image" Target="../media/image3.jpeg"/></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00.xml"/><Relationship Id="rId13" Type="http://schemas.openxmlformats.org/officeDocument/2006/relationships/image" Target="../media/image2.emf"/><Relationship Id="rId3" Type="http://schemas.openxmlformats.org/officeDocument/2006/relationships/slideLayout" Target="../slideLayouts/slideLayout195.xml"/><Relationship Id="rId7" Type="http://schemas.openxmlformats.org/officeDocument/2006/relationships/slideLayout" Target="../slideLayouts/slideLayout199.xml"/><Relationship Id="rId12" Type="http://schemas.openxmlformats.org/officeDocument/2006/relationships/oleObject" Target="../embeddings/oleObject121.bin"/><Relationship Id="rId2" Type="http://schemas.openxmlformats.org/officeDocument/2006/relationships/slideLayout" Target="../slideLayouts/slideLayout194.xml"/><Relationship Id="rId1" Type="http://schemas.openxmlformats.org/officeDocument/2006/relationships/slideLayout" Target="../slideLayouts/slideLayout193.xml"/><Relationship Id="rId6" Type="http://schemas.openxmlformats.org/officeDocument/2006/relationships/slideLayout" Target="../slideLayouts/slideLayout198.xml"/><Relationship Id="rId11" Type="http://schemas.openxmlformats.org/officeDocument/2006/relationships/tags" Target="../tags/tag121.xml"/><Relationship Id="rId5" Type="http://schemas.openxmlformats.org/officeDocument/2006/relationships/slideLayout" Target="../slideLayouts/slideLayout197.xml"/><Relationship Id="rId15" Type="http://schemas.openxmlformats.org/officeDocument/2006/relationships/image" Target="../media/image4.png"/><Relationship Id="rId10" Type="http://schemas.openxmlformats.org/officeDocument/2006/relationships/vmlDrawing" Target="../drawings/vmlDrawing121.vml"/><Relationship Id="rId4" Type="http://schemas.openxmlformats.org/officeDocument/2006/relationships/slideLayout" Target="../slideLayouts/slideLayout196.xml"/><Relationship Id="rId9" Type="http://schemas.openxmlformats.org/officeDocument/2006/relationships/theme" Target="../theme/theme25.xml"/><Relationship Id="rId14" Type="http://schemas.openxmlformats.org/officeDocument/2006/relationships/image" Target="../media/image3.jpeg"/></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208.xml"/><Relationship Id="rId13" Type="http://schemas.openxmlformats.org/officeDocument/2006/relationships/image" Target="../media/image2.emf"/><Relationship Id="rId3" Type="http://schemas.openxmlformats.org/officeDocument/2006/relationships/slideLayout" Target="../slideLayouts/slideLayout203.xml"/><Relationship Id="rId7" Type="http://schemas.openxmlformats.org/officeDocument/2006/relationships/slideLayout" Target="../slideLayouts/slideLayout207.xml"/><Relationship Id="rId12" Type="http://schemas.openxmlformats.org/officeDocument/2006/relationships/oleObject" Target="../embeddings/oleObject126.bin"/><Relationship Id="rId2" Type="http://schemas.openxmlformats.org/officeDocument/2006/relationships/slideLayout" Target="../slideLayouts/slideLayout202.xml"/><Relationship Id="rId1" Type="http://schemas.openxmlformats.org/officeDocument/2006/relationships/slideLayout" Target="../slideLayouts/slideLayout201.xml"/><Relationship Id="rId6" Type="http://schemas.openxmlformats.org/officeDocument/2006/relationships/slideLayout" Target="../slideLayouts/slideLayout206.xml"/><Relationship Id="rId11" Type="http://schemas.openxmlformats.org/officeDocument/2006/relationships/tags" Target="../tags/tag126.xml"/><Relationship Id="rId5" Type="http://schemas.openxmlformats.org/officeDocument/2006/relationships/slideLayout" Target="../slideLayouts/slideLayout205.xml"/><Relationship Id="rId15" Type="http://schemas.openxmlformats.org/officeDocument/2006/relationships/image" Target="../media/image4.png"/><Relationship Id="rId10" Type="http://schemas.openxmlformats.org/officeDocument/2006/relationships/vmlDrawing" Target="../drawings/vmlDrawing126.vml"/><Relationship Id="rId4" Type="http://schemas.openxmlformats.org/officeDocument/2006/relationships/slideLayout" Target="../slideLayouts/slideLayout204.xml"/><Relationship Id="rId9" Type="http://schemas.openxmlformats.org/officeDocument/2006/relationships/theme" Target="../theme/theme26.xml"/><Relationship Id="rId14" Type="http://schemas.openxmlformats.org/officeDocument/2006/relationships/image" Target="../media/image3.jpeg"/></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216.xml"/><Relationship Id="rId13" Type="http://schemas.openxmlformats.org/officeDocument/2006/relationships/image" Target="../media/image2.emf"/><Relationship Id="rId3" Type="http://schemas.openxmlformats.org/officeDocument/2006/relationships/slideLayout" Target="../slideLayouts/slideLayout211.xml"/><Relationship Id="rId7" Type="http://schemas.openxmlformats.org/officeDocument/2006/relationships/slideLayout" Target="../slideLayouts/slideLayout215.xml"/><Relationship Id="rId12" Type="http://schemas.openxmlformats.org/officeDocument/2006/relationships/oleObject" Target="../embeddings/oleObject131.bin"/><Relationship Id="rId2" Type="http://schemas.openxmlformats.org/officeDocument/2006/relationships/slideLayout" Target="../slideLayouts/slideLayout210.xml"/><Relationship Id="rId1" Type="http://schemas.openxmlformats.org/officeDocument/2006/relationships/slideLayout" Target="../slideLayouts/slideLayout209.xml"/><Relationship Id="rId6" Type="http://schemas.openxmlformats.org/officeDocument/2006/relationships/slideLayout" Target="../slideLayouts/slideLayout214.xml"/><Relationship Id="rId11" Type="http://schemas.openxmlformats.org/officeDocument/2006/relationships/tags" Target="../tags/tag131.xml"/><Relationship Id="rId5" Type="http://schemas.openxmlformats.org/officeDocument/2006/relationships/slideLayout" Target="../slideLayouts/slideLayout213.xml"/><Relationship Id="rId15" Type="http://schemas.openxmlformats.org/officeDocument/2006/relationships/image" Target="../media/image4.png"/><Relationship Id="rId10" Type="http://schemas.openxmlformats.org/officeDocument/2006/relationships/vmlDrawing" Target="../drawings/vmlDrawing131.vml"/><Relationship Id="rId4" Type="http://schemas.openxmlformats.org/officeDocument/2006/relationships/slideLayout" Target="../slideLayouts/slideLayout212.xml"/><Relationship Id="rId9" Type="http://schemas.openxmlformats.org/officeDocument/2006/relationships/theme" Target="../theme/theme27.xml"/><Relationship Id="rId14" Type="http://schemas.openxmlformats.org/officeDocument/2006/relationships/image" Target="../media/image3.jpeg"/></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224.xml"/><Relationship Id="rId13" Type="http://schemas.openxmlformats.org/officeDocument/2006/relationships/image" Target="../media/image2.emf"/><Relationship Id="rId3" Type="http://schemas.openxmlformats.org/officeDocument/2006/relationships/slideLayout" Target="../slideLayouts/slideLayout219.xml"/><Relationship Id="rId7" Type="http://schemas.openxmlformats.org/officeDocument/2006/relationships/slideLayout" Target="../slideLayouts/slideLayout223.xml"/><Relationship Id="rId12" Type="http://schemas.openxmlformats.org/officeDocument/2006/relationships/oleObject" Target="../embeddings/oleObject136.bin"/><Relationship Id="rId2" Type="http://schemas.openxmlformats.org/officeDocument/2006/relationships/slideLayout" Target="../slideLayouts/slideLayout218.xml"/><Relationship Id="rId1" Type="http://schemas.openxmlformats.org/officeDocument/2006/relationships/slideLayout" Target="../slideLayouts/slideLayout217.xml"/><Relationship Id="rId6" Type="http://schemas.openxmlformats.org/officeDocument/2006/relationships/slideLayout" Target="../slideLayouts/slideLayout222.xml"/><Relationship Id="rId11" Type="http://schemas.openxmlformats.org/officeDocument/2006/relationships/tags" Target="../tags/tag136.xml"/><Relationship Id="rId5" Type="http://schemas.openxmlformats.org/officeDocument/2006/relationships/slideLayout" Target="../slideLayouts/slideLayout221.xml"/><Relationship Id="rId15" Type="http://schemas.openxmlformats.org/officeDocument/2006/relationships/image" Target="../media/image4.png"/><Relationship Id="rId10" Type="http://schemas.openxmlformats.org/officeDocument/2006/relationships/vmlDrawing" Target="../drawings/vmlDrawing136.vml"/><Relationship Id="rId4" Type="http://schemas.openxmlformats.org/officeDocument/2006/relationships/slideLayout" Target="../slideLayouts/slideLayout220.xml"/><Relationship Id="rId9" Type="http://schemas.openxmlformats.org/officeDocument/2006/relationships/theme" Target="../theme/theme28.xml"/><Relationship Id="rId14" Type="http://schemas.openxmlformats.org/officeDocument/2006/relationships/image" Target="../media/image3.jpeg"/></Relationships>
</file>

<file path=ppt/slideMasters/_rels/slideMaster29.xml.rels><?xml version="1.0" encoding="UTF-8" standalone="yes"?>
<Relationships xmlns="http://schemas.openxmlformats.org/package/2006/relationships"><Relationship Id="rId8" Type="http://schemas.openxmlformats.org/officeDocument/2006/relationships/slideLayout" Target="../slideLayouts/slideLayout232.xml"/><Relationship Id="rId13" Type="http://schemas.openxmlformats.org/officeDocument/2006/relationships/image" Target="../media/image2.emf"/><Relationship Id="rId3" Type="http://schemas.openxmlformats.org/officeDocument/2006/relationships/slideLayout" Target="../slideLayouts/slideLayout227.xml"/><Relationship Id="rId7" Type="http://schemas.openxmlformats.org/officeDocument/2006/relationships/slideLayout" Target="../slideLayouts/slideLayout231.xml"/><Relationship Id="rId12" Type="http://schemas.openxmlformats.org/officeDocument/2006/relationships/oleObject" Target="../embeddings/oleObject141.bin"/><Relationship Id="rId2" Type="http://schemas.openxmlformats.org/officeDocument/2006/relationships/slideLayout" Target="../slideLayouts/slideLayout226.xml"/><Relationship Id="rId1" Type="http://schemas.openxmlformats.org/officeDocument/2006/relationships/slideLayout" Target="../slideLayouts/slideLayout225.xml"/><Relationship Id="rId6" Type="http://schemas.openxmlformats.org/officeDocument/2006/relationships/slideLayout" Target="../slideLayouts/slideLayout230.xml"/><Relationship Id="rId11" Type="http://schemas.openxmlformats.org/officeDocument/2006/relationships/tags" Target="../tags/tag141.xml"/><Relationship Id="rId5" Type="http://schemas.openxmlformats.org/officeDocument/2006/relationships/slideLayout" Target="../slideLayouts/slideLayout229.xml"/><Relationship Id="rId15" Type="http://schemas.openxmlformats.org/officeDocument/2006/relationships/image" Target="../media/image4.png"/><Relationship Id="rId10" Type="http://schemas.openxmlformats.org/officeDocument/2006/relationships/vmlDrawing" Target="../drawings/vmlDrawing141.vml"/><Relationship Id="rId4" Type="http://schemas.openxmlformats.org/officeDocument/2006/relationships/slideLayout" Target="../slideLayouts/slideLayout228.xml"/><Relationship Id="rId9" Type="http://schemas.openxmlformats.org/officeDocument/2006/relationships/theme" Target="../theme/theme29.xml"/><Relationship Id="rId14" Type="http://schemas.openxmlformats.org/officeDocument/2006/relationships/image" Target="../media/image3.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image" Target="../media/image2.emf"/><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oleObject" Target="../embeddings/oleObject11.bin"/><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tags" Target="../tags/tag11.xml"/><Relationship Id="rId5" Type="http://schemas.openxmlformats.org/officeDocument/2006/relationships/slideLayout" Target="../slideLayouts/slideLayout21.xml"/><Relationship Id="rId15" Type="http://schemas.openxmlformats.org/officeDocument/2006/relationships/image" Target="../media/image4.png"/><Relationship Id="rId10" Type="http://schemas.openxmlformats.org/officeDocument/2006/relationships/vmlDrawing" Target="../drawings/vmlDrawing11.vml"/><Relationship Id="rId4" Type="http://schemas.openxmlformats.org/officeDocument/2006/relationships/slideLayout" Target="../slideLayouts/slideLayout20.xml"/><Relationship Id="rId9" Type="http://schemas.openxmlformats.org/officeDocument/2006/relationships/theme" Target="../theme/theme3.xml"/><Relationship Id="rId14" Type="http://schemas.openxmlformats.org/officeDocument/2006/relationships/image" Target="../media/image3.jpeg"/></Relationships>
</file>

<file path=ppt/slideMasters/_rels/slideMaster30.xml.rels><?xml version="1.0" encoding="UTF-8" standalone="yes"?>
<Relationships xmlns="http://schemas.openxmlformats.org/package/2006/relationships"><Relationship Id="rId8" Type="http://schemas.openxmlformats.org/officeDocument/2006/relationships/slideLayout" Target="../slideLayouts/slideLayout240.xml"/><Relationship Id="rId13" Type="http://schemas.openxmlformats.org/officeDocument/2006/relationships/image" Target="../media/image2.emf"/><Relationship Id="rId3" Type="http://schemas.openxmlformats.org/officeDocument/2006/relationships/slideLayout" Target="../slideLayouts/slideLayout235.xml"/><Relationship Id="rId7" Type="http://schemas.openxmlformats.org/officeDocument/2006/relationships/slideLayout" Target="../slideLayouts/slideLayout239.xml"/><Relationship Id="rId12" Type="http://schemas.openxmlformats.org/officeDocument/2006/relationships/oleObject" Target="../embeddings/oleObject146.bin"/><Relationship Id="rId2" Type="http://schemas.openxmlformats.org/officeDocument/2006/relationships/slideLayout" Target="../slideLayouts/slideLayout234.xml"/><Relationship Id="rId1" Type="http://schemas.openxmlformats.org/officeDocument/2006/relationships/slideLayout" Target="../slideLayouts/slideLayout233.xml"/><Relationship Id="rId6" Type="http://schemas.openxmlformats.org/officeDocument/2006/relationships/slideLayout" Target="../slideLayouts/slideLayout238.xml"/><Relationship Id="rId11" Type="http://schemas.openxmlformats.org/officeDocument/2006/relationships/tags" Target="../tags/tag146.xml"/><Relationship Id="rId5" Type="http://schemas.openxmlformats.org/officeDocument/2006/relationships/slideLayout" Target="../slideLayouts/slideLayout237.xml"/><Relationship Id="rId15" Type="http://schemas.openxmlformats.org/officeDocument/2006/relationships/image" Target="../media/image4.png"/><Relationship Id="rId10" Type="http://schemas.openxmlformats.org/officeDocument/2006/relationships/vmlDrawing" Target="../drawings/vmlDrawing146.vml"/><Relationship Id="rId4" Type="http://schemas.openxmlformats.org/officeDocument/2006/relationships/slideLayout" Target="../slideLayouts/slideLayout236.xml"/><Relationship Id="rId9" Type="http://schemas.openxmlformats.org/officeDocument/2006/relationships/theme" Target="../theme/theme30.xml"/><Relationship Id="rId14" Type="http://schemas.openxmlformats.org/officeDocument/2006/relationships/image" Target="../media/image3.jpeg"/></Relationships>
</file>

<file path=ppt/slideMasters/_rels/slideMaster31.xml.rels><?xml version="1.0" encoding="UTF-8" standalone="yes"?>
<Relationships xmlns="http://schemas.openxmlformats.org/package/2006/relationships"><Relationship Id="rId8" Type="http://schemas.openxmlformats.org/officeDocument/2006/relationships/slideLayout" Target="../slideLayouts/slideLayout248.xml"/><Relationship Id="rId13" Type="http://schemas.openxmlformats.org/officeDocument/2006/relationships/image" Target="../media/image2.emf"/><Relationship Id="rId3" Type="http://schemas.openxmlformats.org/officeDocument/2006/relationships/slideLayout" Target="../slideLayouts/slideLayout243.xml"/><Relationship Id="rId7" Type="http://schemas.openxmlformats.org/officeDocument/2006/relationships/slideLayout" Target="../slideLayouts/slideLayout247.xml"/><Relationship Id="rId12" Type="http://schemas.openxmlformats.org/officeDocument/2006/relationships/oleObject" Target="../embeddings/oleObject151.bin"/><Relationship Id="rId2" Type="http://schemas.openxmlformats.org/officeDocument/2006/relationships/slideLayout" Target="../slideLayouts/slideLayout242.xml"/><Relationship Id="rId1" Type="http://schemas.openxmlformats.org/officeDocument/2006/relationships/slideLayout" Target="../slideLayouts/slideLayout241.xml"/><Relationship Id="rId6" Type="http://schemas.openxmlformats.org/officeDocument/2006/relationships/slideLayout" Target="../slideLayouts/slideLayout246.xml"/><Relationship Id="rId11" Type="http://schemas.openxmlformats.org/officeDocument/2006/relationships/tags" Target="../tags/tag151.xml"/><Relationship Id="rId5" Type="http://schemas.openxmlformats.org/officeDocument/2006/relationships/slideLayout" Target="../slideLayouts/slideLayout245.xml"/><Relationship Id="rId15" Type="http://schemas.openxmlformats.org/officeDocument/2006/relationships/image" Target="../media/image4.png"/><Relationship Id="rId10" Type="http://schemas.openxmlformats.org/officeDocument/2006/relationships/vmlDrawing" Target="../drawings/vmlDrawing151.vml"/><Relationship Id="rId4" Type="http://schemas.openxmlformats.org/officeDocument/2006/relationships/slideLayout" Target="../slideLayouts/slideLayout244.xml"/><Relationship Id="rId9" Type="http://schemas.openxmlformats.org/officeDocument/2006/relationships/theme" Target="../theme/theme31.xml"/><Relationship Id="rId14" Type="http://schemas.openxmlformats.org/officeDocument/2006/relationships/image" Target="../media/image3.jpeg"/></Relationships>
</file>

<file path=ppt/slideMasters/_rels/slideMaster32.xml.rels><?xml version="1.0" encoding="UTF-8" standalone="yes"?>
<Relationships xmlns="http://schemas.openxmlformats.org/package/2006/relationships"><Relationship Id="rId8" Type="http://schemas.openxmlformats.org/officeDocument/2006/relationships/slideLayout" Target="../slideLayouts/slideLayout256.xml"/><Relationship Id="rId13" Type="http://schemas.openxmlformats.org/officeDocument/2006/relationships/image" Target="../media/image2.emf"/><Relationship Id="rId3" Type="http://schemas.openxmlformats.org/officeDocument/2006/relationships/slideLayout" Target="../slideLayouts/slideLayout251.xml"/><Relationship Id="rId7" Type="http://schemas.openxmlformats.org/officeDocument/2006/relationships/slideLayout" Target="../slideLayouts/slideLayout255.xml"/><Relationship Id="rId12" Type="http://schemas.openxmlformats.org/officeDocument/2006/relationships/oleObject" Target="../embeddings/oleObject156.bin"/><Relationship Id="rId2" Type="http://schemas.openxmlformats.org/officeDocument/2006/relationships/slideLayout" Target="../slideLayouts/slideLayout250.xml"/><Relationship Id="rId1" Type="http://schemas.openxmlformats.org/officeDocument/2006/relationships/slideLayout" Target="../slideLayouts/slideLayout249.xml"/><Relationship Id="rId6" Type="http://schemas.openxmlformats.org/officeDocument/2006/relationships/slideLayout" Target="../slideLayouts/slideLayout254.xml"/><Relationship Id="rId11" Type="http://schemas.openxmlformats.org/officeDocument/2006/relationships/tags" Target="../tags/tag156.xml"/><Relationship Id="rId5" Type="http://schemas.openxmlformats.org/officeDocument/2006/relationships/slideLayout" Target="../slideLayouts/slideLayout253.xml"/><Relationship Id="rId15" Type="http://schemas.openxmlformats.org/officeDocument/2006/relationships/image" Target="../media/image4.png"/><Relationship Id="rId10" Type="http://schemas.openxmlformats.org/officeDocument/2006/relationships/vmlDrawing" Target="../drawings/vmlDrawing156.vml"/><Relationship Id="rId4" Type="http://schemas.openxmlformats.org/officeDocument/2006/relationships/slideLayout" Target="../slideLayouts/slideLayout252.xml"/><Relationship Id="rId9" Type="http://schemas.openxmlformats.org/officeDocument/2006/relationships/theme" Target="../theme/theme32.xml"/><Relationship Id="rId14" Type="http://schemas.openxmlformats.org/officeDocument/2006/relationships/image" Target="../media/image3.jpeg"/></Relationships>
</file>

<file path=ppt/slideMasters/_rels/slideMaster33.xml.rels><?xml version="1.0" encoding="UTF-8" standalone="yes"?>
<Relationships xmlns="http://schemas.openxmlformats.org/package/2006/relationships"><Relationship Id="rId8" Type="http://schemas.openxmlformats.org/officeDocument/2006/relationships/slideLayout" Target="../slideLayouts/slideLayout264.xml"/><Relationship Id="rId13" Type="http://schemas.openxmlformats.org/officeDocument/2006/relationships/image" Target="../media/image2.emf"/><Relationship Id="rId3" Type="http://schemas.openxmlformats.org/officeDocument/2006/relationships/slideLayout" Target="../slideLayouts/slideLayout259.xml"/><Relationship Id="rId7" Type="http://schemas.openxmlformats.org/officeDocument/2006/relationships/slideLayout" Target="../slideLayouts/slideLayout263.xml"/><Relationship Id="rId12" Type="http://schemas.openxmlformats.org/officeDocument/2006/relationships/oleObject" Target="../embeddings/oleObject161.bin"/><Relationship Id="rId2" Type="http://schemas.openxmlformats.org/officeDocument/2006/relationships/slideLayout" Target="../slideLayouts/slideLayout258.xml"/><Relationship Id="rId1" Type="http://schemas.openxmlformats.org/officeDocument/2006/relationships/slideLayout" Target="../slideLayouts/slideLayout257.xml"/><Relationship Id="rId6" Type="http://schemas.openxmlformats.org/officeDocument/2006/relationships/slideLayout" Target="../slideLayouts/slideLayout262.xml"/><Relationship Id="rId11" Type="http://schemas.openxmlformats.org/officeDocument/2006/relationships/tags" Target="../tags/tag161.xml"/><Relationship Id="rId5" Type="http://schemas.openxmlformats.org/officeDocument/2006/relationships/slideLayout" Target="../slideLayouts/slideLayout261.xml"/><Relationship Id="rId15" Type="http://schemas.openxmlformats.org/officeDocument/2006/relationships/image" Target="../media/image4.png"/><Relationship Id="rId10" Type="http://schemas.openxmlformats.org/officeDocument/2006/relationships/vmlDrawing" Target="../drawings/vmlDrawing161.vml"/><Relationship Id="rId4" Type="http://schemas.openxmlformats.org/officeDocument/2006/relationships/slideLayout" Target="../slideLayouts/slideLayout260.xml"/><Relationship Id="rId9" Type="http://schemas.openxmlformats.org/officeDocument/2006/relationships/theme" Target="../theme/theme33.xml"/><Relationship Id="rId14" Type="http://schemas.openxmlformats.org/officeDocument/2006/relationships/image" Target="../media/image3.jpeg"/></Relationships>
</file>

<file path=ppt/slideMasters/_rels/slideMaster34.xml.rels><?xml version="1.0" encoding="UTF-8" standalone="yes"?>
<Relationships xmlns="http://schemas.openxmlformats.org/package/2006/relationships"><Relationship Id="rId8" Type="http://schemas.openxmlformats.org/officeDocument/2006/relationships/slideLayout" Target="../slideLayouts/slideLayout272.xml"/><Relationship Id="rId13" Type="http://schemas.openxmlformats.org/officeDocument/2006/relationships/image" Target="../media/image2.emf"/><Relationship Id="rId3" Type="http://schemas.openxmlformats.org/officeDocument/2006/relationships/slideLayout" Target="../slideLayouts/slideLayout267.xml"/><Relationship Id="rId7" Type="http://schemas.openxmlformats.org/officeDocument/2006/relationships/slideLayout" Target="../slideLayouts/slideLayout271.xml"/><Relationship Id="rId12" Type="http://schemas.openxmlformats.org/officeDocument/2006/relationships/oleObject" Target="../embeddings/oleObject166.bin"/><Relationship Id="rId2" Type="http://schemas.openxmlformats.org/officeDocument/2006/relationships/slideLayout" Target="../slideLayouts/slideLayout266.xml"/><Relationship Id="rId1" Type="http://schemas.openxmlformats.org/officeDocument/2006/relationships/slideLayout" Target="../slideLayouts/slideLayout265.xml"/><Relationship Id="rId6" Type="http://schemas.openxmlformats.org/officeDocument/2006/relationships/slideLayout" Target="../slideLayouts/slideLayout270.xml"/><Relationship Id="rId11" Type="http://schemas.openxmlformats.org/officeDocument/2006/relationships/tags" Target="../tags/tag166.xml"/><Relationship Id="rId5" Type="http://schemas.openxmlformats.org/officeDocument/2006/relationships/slideLayout" Target="../slideLayouts/slideLayout269.xml"/><Relationship Id="rId15" Type="http://schemas.openxmlformats.org/officeDocument/2006/relationships/image" Target="../media/image4.png"/><Relationship Id="rId10" Type="http://schemas.openxmlformats.org/officeDocument/2006/relationships/vmlDrawing" Target="../drawings/vmlDrawing166.vml"/><Relationship Id="rId4" Type="http://schemas.openxmlformats.org/officeDocument/2006/relationships/slideLayout" Target="../slideLayouts/slideLayout268.xml"/><Relationship Id="rId9" Type="http://schemas.openxmlformats.org/officeDocument/2006/relationships/theme" Target="../theme/theme34.xml"/><Relationship Id="rId14" Type="http://schemas.openxmlformats.org/officeDocument/2006/relationships/image" Target="../media/image3.jpeg"/></Relationships>
</file>

<file path=ppt/slideMasters/_rels/slideMaster35.xml.rels><?xml version="1.0" encoding="UTF-8" standalone="yes"?>
<Relationships xmlns="http://schemas.openxmlformats.org/package/2006/relationships"><Relationship Id="rId8" Type="http://schemas.openxmlformats.org/officeDocument/2006/relationships/slideLayout" Target="../slideLayouts/slideLayout280.xml"/><Relationship Id="rId13" Type="http://schemas.openxmlformats.org/officeDocument/2006/relationships/image" Target="../media/image2.emf"/><Relationship Id="rId3" Type="http://schemas.openxmlformats.org/officeDocument/2006/relationships/slideLayout" Target="../slideLayouts/slideLayout275.xml"/><Relationship Id="rId7" Type="http://schemas.openxmlformats.org/officeDocument/2006/relationships/slideLayout" Target="../slideLayouts/slideLayout279.xml"/><Relationship Id="rId12" Type="http://schemas.openxmlformats.org/officeDocument/2006/relationships/oleObject" Target="../embeddings/oleObject171.bin"/><Relationship Id="rId2" Type="http://schemas.openxmlformats.org/officeDocument/2006/relationships/slideLayout" Target="../slideLayouts/slideLayout274.xml"/><Relationship Id="rId1" Type="http://schemas.openxmlformats.org/officeDocument/2006/relationships/slideLayout" Target="../slideLayouts/slideLayout273.xml"/><Relationship Id="rId6" Type="http://schemas.openxmlformats.org/officeDocument/2006/relationships/slideLayout" Target="../slideLayouts/slideLayout278.xml"/><Relationship Id="rId11" Type="http://schemas.openxmlformats.org/officeDocument/2006/relationships/tags" Target="../tags/tag171.xml"/><Relationship Id="rId5" Type="http://schemas.openxmlformats.org/officeDocument/2006/relationships/slideLayout" Target="../slideLayouts/slideLayout277.xml"/><Relationship Id="rId15" Type="http://schemas.openxmlformats.org/officeDocument/2006/relationships/image" Target="../media/image4.png"/><Relationship Id="rId10" Type="http://schemas.openxmlformats.org/officeDocument/2006/relationships/vmlDrawing" Target="../drawings/vmlDrawing171.vml"/><Relationship Id="rId4" Type="http://schemas.openxmlformats.org/officeDocument/2006/relationships/slideLayout" Target="../slideLayouts/slideLayout276.xml"/><Relationship Id="rId9" Type="http://schemas.openxmlformats.org/officeDocument/2006/relationships/theme" Target="../theme/theme35.xml"/><Relationship Id="rId14" Type="http://schemas.openxmlformats.org/officeDocument/2006/relationships/image" Target="../media/image3.jpeg"/></Relationships>
</file>

<file path=ppt/slideMasters/_rels/slideMaster36.xml.rels><?xml version="1.0" encoding="UTF-8" standalone="yes"?>
<Relationships xmlns="http://schemas.openxmlformats.org/package/2006/relationships"><Relationship Id="rId8" Type="http://schemas.openxmlformats.org/officeDocument/2006/relationships/slideLayout" Target="../slideLayouts/slideLayout288.xml"/><Relationship Id="rId13" Type="http://schemas.openxmlformats.org/officeDocument/2006/relationships/image" Target="../media/image2.emf"/><Relationship Id="rId3" Type="http://schemas.openxmlformats.org/officeDocument/2006/relationships/slideLayout" Target="../slideLayouts/slideLayout283.xml"/><Relationship Id="rId7" Type="http://schemas.openxmlformats.org/officeDocument/2006/relationships/slideLayout" Target="../slideLayouts/slideLayout287.xml"/><Relationship Id="rId12" Type="http://schemas.openxmlformats.org/officeDocument/2006/relationships/oleObject" Target="../embeddings/oleObject176.bin"/><Relationship Id="rId2" Type="http://schemas.openxmlformats.org/officeDocument/2006/relationships/slideLayout" Target="../slideLayouts/slideLayout282.xml"/><Relationship Id="rId1" Type="http://schemas.openxmlformats.org/officeDocument/2006/relationships/slideLayout" Target="../slideLayouts/slideLayout281.xml"/><Relationship Id="rId6" Type="http://schemas.openxmlformats.org/officeDocument/2006/relationships/slideLayout" Target="../slideLayouts/slideLayout286.xml"/><Relationship Id="rId11" Type="http://schemas.openxmlformats.org/officeDocument/2006/relationships/tags" Target="../tags/tag176.xml"/><Relationship Id="rId5" Type="http://schemas.openxmlformats.org/officeDocument/2006/relationships/slideLayout" Target="../slideLayouts/slideLayout285.xml"/><Relationship Id="rId15" Type="http://schemas.openxmlformats.org/officeDocument/2006/relationships/image" Target="../media/image4.png"/><Relationship Id="rId10" Type="http://schemas.openxmlformats.org/officeDocument/2006/relationships/vmlDrawing" Target="../drawings/vmlDrawing176.vml"/><Relationship Id="rId4" Type="http://schemas.openxmlformats.org/officeDocument/2006/relationships/slideLayout" Target="../slideLayouts/slideLayout284.xml"/><Relationship Id="rId9" Type="http://schemas.openxmlformats.org/officeDocument/2006/relationships/theme" Target="../theme/theme36.xml"/><Relationship Id="rId14" Type="http://schemas.openxmlformats.org/officeDocument/2006/relationships/image" Target="../media/image3.jpeg"/></Relationships>
</file>

<file path=ppt/slideMasters/_rels/slideMaster37.xml.rels><?xml version="1.0" encoding="UTF-8" standalone="yes"?>
<Relationships xmlns="http://schemas.openxmlformats.org/package/2006/relationships"><Relationship Id="rId8" Type="http://schemas.openxmlformats.org/officeDocument/2006/relationships/theme" Target="../theme/theme37.xml"/><Relationship Id="rId13" Type="http://schemas.openxmlformats.org/officeDocument/2006/relationships/image" Target="../media/image3.jpeg"/><Relationship Id="rId3" Type="http://schemas.openxmlformats.org/officeDocument/2006/relationships/slideLayout" Target="../slideLayouts/slideLayout291.xml"/><Relationship Id="rId7" Type="http://schemas.openxmlformats.org/officeDocument/2006/relationships/slideLayout" Target="../slideLayouts/slideLayout295.xml"/><Relationship Id="rId12" Type="http://schemas.openxmlformats.org/officeDocument/2006/relationships/image" Target="../media/image2.emf"/><Relationship Id="rId2" Type="http://schemas.openxmlformats.org/officeDocument/2006/relationships/slideLayout" Target="../slideLayouts/slideLayout290.xml"/><Relationship Id="rId1" Type="http://schemas.openxmlformats.org/officeDocument/2006/relationships/slideLayout" Target="../slideLayouts/slideLayout289.xml"/><Relationship Id="rId6" Type="http://schemas.openxmlformats.org/officeDocument/2006/relationships/slideLayout" Target="../slideLayouts/slideLayout294.xml"/><Relationship Id="rId11" Type="http://schemas.openxmlformats.org/officeDocument/2006/relationships/oleObject" Target="../embeddings/oleObject181.bin"/><Relationship Id="rId5" Type="http://schemas.openxmlformats.org/officeDocument/2006/relationships/slideLayout" Target="../slideLayouts/slideLayout293.xml"/><Relationship Id="rId10" Type="http://schemas.openxmlformats.org/officeDocument/2006/relationships/tags" Target="../tags/tag181.xml"/><Relationship Id="rId4" Type="http://schemas.openxmlformats.org/officeDocument/2006/relationships/slideLayout" Target="../slideLayouts/slideLayout292.xml"/><Relationship Id="rId9" Type="http://schemas.openxmlformats.org/officeDocument/2006/relationships/vmlDrawing" Target="../drawings/vmlDrawing181.vml"/><Relationship Id="rId14" Type="http://schemas.openxmlformats.org/officeDocument/2006/relationships/image" Target="../media/image4.png"/></Relationships>
</file>

<file path=ppt/slideMasters/_rels/slideMaster38.xml.rels><?xml version="1.0" encoding="UTF-8" standalone="yes"?>
<Relationships xmlns="http://schemas.openxmlformats.org/package/2006/relationships"><Relationship Id="rId8" Type="http://schemas.openxmlformats.org/officeDocument/2006/relationships/theme" Target="../theme/theme38.xml"/><Relationship Id="rId13" Type="http://schemas.openxmlformats.org/officeDocument/2006/relationships/image" Target="../media/image3.jpeg"/><Relationship Id="rId3" Type="http://schemas.openxmlformats.org/officeDocument/2006/relationships/slideLayout" Target="../slideLayouts/slideLayout298.xml"/><Relationship Id="rId7" Type="http://schemas.openxmlformats.org/officeDocument/2006/relationships/slideLayout" Target="../slideLayouts/slideLayout302.xml"/><Relationship Id="rId12" Type="http://schemas.openxmlformats.org/officeDocument/2006/relationships/image" Target="../media/image2.emf"/><Relationship Id="rId2" Type="http://schemas.openxmlformats.org/officeDocument/2006/relationships/slideLayout" Target="../slideLayouts/slideLayout297.xml"/><Relationship Id="rId1" Type="http://schemas.openxmlformats.org/officeDocument/2006/relationships/slideLayout" Target="../slideLayouts/slideLayout296.xml"/><Relationship Id="rId6" Type="http://schemas.openxmlformats.org/officeDocument/2006/relationships/slideLayout" Target="../slideLayouts/slideLayout301.xml"/><Relationship Id="rId11" Type="http://schemas.openxmlformats.org/officeDocument/2006/relationships/oleObject" Target="../embeddings/oleObject185.bin"/><Relationship Id="rId5" Type="http://schemas.openxmlformats.org/officeDocument/2006/relationships/slideLayout" Target="../slideLayouts/slideLayout300.xml"/><Relationship Id="rId10" Type="http://schemas.openxmlformats.org/officeDocument/2006/relationships/tags" Target="../tags/tag185.xml"/><Relationship Id="rId4" Type="http://schemas.openxmlformats.org/officeDocument/2006/relationships/slideLayout" Target="../slideLayouts/slideLayout299.xml"/><Relationship Id="rId9" Type="http://schemas.openxmlformats.org/officeDocument/2006/relationships/vmlDrawing" Target="../drawings/vmlDrawing185.vml"/><Relationship Id="rId14" Type="http://schemas.openxmlformats.org/officeDocument/2006/relationships/image" Target="../media/image4.png"/></Relationships>
</file>

<file path=ppt/slideMasters/_rels/slideMaster39.xml.rels><?xml version="1.0" encoding="UTF-8" standalone="yes"?>
<Relationships xmlns="http://schemas.openxmlformats.org/package/2006/relationships"><Relationship Id="rId8" Type="http://schemas.openxmlformats.org/officeDocument/2006/relationships/theme" Target="../theme/theme39.xml"/><Relationship Id="rId13" Type="http://schemas.openxmlformats.org/officeDocument/2006/relationships/image" Target="../media/image3.jpeg"/><Relationship Id="rId3" Type="http://schemas.openxmlformats.org/officeDocument/2006/relationships/slideLayout" Target="../slideLayouts/slideLayout305.xml"/><Relationship Id="rId7" Type="http://schemas.openxmlformats.org/officeDocument/2006/relationships/slideLayout" Target="../slideLayouts/slideLayout309.xml"/><Relationship Id="rId12" Type="http://schemas.openxmlformats.org/officeDocument/2006/relationships/image" Target="../media/image2.emf"/><Relationship Id="rId2" Type="http://schemas.openxmlformats.org/officeDocument/2006/relationships/slideLayout" Target="../slideLayouts/slideLayout304.xml"/><Relationship Id="rId1" Type="http://schemas.openxmlformats.org/officeDocument/2006/relationships/slideLayout" Target="../slideLayouts/slideLayout303.xml"/><Relationship Id="rId6" Type="http://schemas.openxmlformats.org/officeDocument/2006/relationships/slideLayout" Target="../slideLayouts/slideLayout308.xml"/><Relationship Id="rId11" Type="http://schemas.openxmlformats.org/officeDocument/2006/relationships/oleObject" Target="../embeddings/oleObject189.bin"/><Relationship Id="rId5" Type="http://schemas.openxmlformats.org/officeDocument/2006/relationships/slideLayout" Target="../slideLayouts/slideLayout307.xml"/><Relationship Id="rId10" Type="http://schemas.openxmlformats.org/officeDocument/2006/relationships/tags" Target="../tags/tag189.xml"/><Relationship Id="rId4" Type="http://schemas.openxmlformats.org/officeDocument/2006/relationships/slideLayout" Target="../slideLayouts/slideLayout306.xml"/><Relationship Id="rId9" Type="http://schemas.openxmlformats.org/officeDocument/2006/relationships/vmlDrawing" Target="../drawings/vmlDrawing189.vml"/><Relationship Id="rId14" Type="http://schemas.openxmlformats.org/officeDocument/2006/relationships/image" Target="../media/image4.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2.emf"/><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oleObject" Target="../embeddings/oleObject16.bin"/><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tags" Target="../tags/tag16.xml"/><Relationship Id="rId5" Type="http://schemas.openxmlformats.org/officeDocument/2006/relationships/slideLayout" Target="../slideLayouts/slideLayout29.xml"/><Relationship Id="rId15" Type="http://schemas.openxmlformats.org/officeDocument/2006/relationships/image" Target="../media/image4.png"/><Relationship Id="rId10" Type="http://schemas.openxmlformats.org/officeDocument/2006/relationships/vmlDrawing" Target="../drawings/vmlDrawing16.vml"/><Relationship Id="rId4" Type="http://schemas.openxmlformats.org/officeDocument/2006/relationships/slideLayout" Target="../slideLayouts/slideLayout28.xml"/><Relationship Id="rId9" Type="http://schemas.openxmlformats.org/officeDocument/2006/relationships/theme" Target="../theme/theme4.xml"/><Relationship Id="rId14" Type="http://schemas.openxmlformats.org/officeDocument/2006/relationships/image" Target="../media/image3.jpeg"/></Relationships>
</file>

<file path=ppt/slideMasters/_rels/slideMaster40.xml.rels><?xml version="1.0" encoding="UTF-8" standalone="yes"?>
<Relationships xmlns="http://schemas.openxmlformats.org/package/2006/relationships"><Relationship Id="rId8" Type="http://schemas.openxmlformats.org/officeDocument/2006/relationships/theme" Target="../theme/theme40.xml"/><Relationship Id="rId13" Type="http://schemas.openxmlformats.org/officeDocument/2006/relationships/image" Target="../media/image3.jpeg"/><Relationship Id="rId3" Type="http://schemas.openxmlformats.org/officeDocument/2006/relationships/slideLayout" Target="../slideLayouts/slideLayout312.xml"/><Relationship Id="rId7" Type="http://schemas.openxmlformats.org/officeDocument/2006/relationships/slideLayout" Target="../slideLayouts/slideLayout316.xml"/><Relationship Id="rId12" Type="http://schemas.openxmlformats.org/officeDocument/2006/relationships/image" Target="../media/image2.emf"/><Relationship Id="rId2" Type="http://schemas.openxmlformats.org/officeDocument/2006/relationships/slideLayout" Target="../slideLayouts/slideLayout311.xml"/><Relationship Id="rId1" Type="http://schemas.openxmlformats.org/officeDocument/2006/relationships/slideLayout" Target="../slideLayouts/slideLayout310.xml"/><Relationship Id="rId6" Type="http://schemas.openxmlformats.org/officeDocument/2006/relationships/slideLayout" Target="../slideLayouts/slideLayout315.xml"/><Relationship Id="rId11" Type="http://schemas.openxmlformats.org/officeDocument/2006/relationships/oleObject" Target="../embeddings/oleObject193.bin"/><Relationship Id="rId5" Type="http://schemas.openxmlformats.org/officeDocument/2006/relationships/slideLayout" Target="../slideLayouts/slideLayout314.xml"/><Relationship Id="rId10" Type="http://schemas.openxmlformats.org/officeDocument/2006/relationships/tags" Target="../tags/tag193.xml"/><Relationship Id="rId4" Type="http://schemas.openxmlformats.org/officeDocument/2006/relationships/slideLayout" Target="../slideLayouts/slideLayout313.xml"/><Relationship Id="rId9" Type="http://schemas.openxmlformats.org/officeDocument/2006/relationships/vmlDrawing" Target="../drawings/vmlDrawing193.vml"/><Relationship Id="rId14" Type="http://schemas.openxmlformats.org/officeDocument/2006/relationships/image" Target="../media/image4.png"/></Relationships>
</file>

<file path=ppt/slideMasters/_rels/slideMaster41.xml.rels><?xml version="1.0" encoding="UTF-8" standalone="yes"?>
<Relationships xmlns="http://schemas.openxmlformats.org/package/2006/relationships"><Relationship Id="rId8" Type="http://schemas.openxmlformats.org/officeDocument/2006/relationships/slideLayout" Target="../slideLayouts/slideLayout324.xml"/><Relationship Id="rId13" Type="http://schemas.openxmlformats.org/officeDocument/2006/relationships/image" Target="../media/image6.png"/><Relationship Id="rId3" Type="http://schemas.openxmlformats.org/officeDocument/2006/relationships/slideLayout" Target="../slideLayouts/slideLayout319.xml"/><Relationship Id="rId7" Type="http://schemas.openxmlformats.org/officeDocument/2006/relationships/slideLayout" Target="../slideLayouts/slideLayout323.xml"/><Relationship Id="rId12" Type="http://schemas.openxmlformats.org/officeDocument/2006/relationships/theme" Target="../theme/theme41.xml"/><Relationship Id="rId2" Type="http://schemas.openxmlformats.org/officeDocument/2006/relationships/slideLayout" Target="../slideLayouts/slideLayout318.xml"/><Relationship Id="rId1" Type="http://schemas.openxmlformats.org/officeDocument/2006/relationships/slideLayout" Target="../slideLayouts/slideLayout317.xml"/><Relationship Id="rId6" Type="http://schemas.openxmlformats.org/officeDocument/2006/relationships/slideLayout" Target="../slideLayouts/slideLayout322.xml"/><Relationship Id="rId11" Type="http://schemas.openxmlformats.org/officeDocument/2006/relationships/slideLayout" Target="../slideLayouts/slideLayout327.xml"/><Relationship Id="rId5" Type="http://schemas.openxmlformats.org/officeDocument/2006/relationships/slideLayout" Target="../slideLayouts/slideLayout321.xml"/><Relationship Id="rId15" Type="http://schemas.openxmlformats.org/officeDocument/2006/relationships/image" Target="../media/image8.png"/><Relationship Id="rId10" Type="http://schemas.openxmlformats.org/officeDocument/2006/relationships/slideLayout" Target="../slideLayouts/slideLayout326.xml"/><Relationship Id="rId4" Type="http://schemas.openxmlformats.org/officeDocument/2006/relationships/slideLayout" Target="../slideLayouts/slideLayout320.xml"/><Relationship Id="rId9" Type="http://schemas.openxmlformats.org/officeDocument/2006/relationships/slideLayout" Target="../slideLayouts/slideLayout325.xml"/><Relationship Id="rId14" Type="http://schemas.openxmlformats.org/officeDocument/2006/relationships/image" Target="../media/image7.png"/></Relationships>
</file>

<file path=ppt/slideMasters/_rels/slideMaster42.xml.rels><?xml version="1.0" encoding="UTF-8" standalone="yes"?>
<Relationships xmlns="http://schemas.openxmlformats.org/package/2006/relationships"><Relationship Id="rId8" Type="http://schemas.openxmlformats.org/officeDocument/2006/relationships/slideLayout" Target="../slideLayouts/slideLayout335.xml"/><Relationship Id="rId13" Type="http://schemas.openxmlformats.org/officeDocument/2006/relationships/image" Target="../media/image2.emf"/><Relationship Id="rId3" Type="http://schemas.openxmlformats.org/officeDocument/2006/relationships/slideLayout" Target="../slideLayouts/slideLayout330.xml"/><Relationship Id="rId7" Type="http://schemas.openxmlformats.org/officeDocument/2006/relationships/slideLayout" Target="../slideLayouts/slideLayout334.xml"/><Relationship Id="rId12" Type="http://schemas.openxmlformats.org/officeDocument/2006/relationships/oleObject" Target="../embeddings/oleObject197.bin"/><Relationship Id="rId2" Type="http://schemas.openxmlformats.org/officeDocument/2006/relationships/slideLayout" Target="../slideLayouts/slideLayout329.xml"/><Relationship Id="rId1" Type="http://schemas.openxmlformats.org/officeDocument/2006/relationships/slideLayout" Target="../slideLayouts/slideLayout328.xml"/><Relationship Id="rId6" Type="http://schemas.openxmlformats.org/officeDocument/2006/relationships/slideLayout" Target="../slideLayouts/slideLayout333.xml"/><Relationship Id="rId11" Type="http://schemas.openxmlformats.org/officeDocument/2006/relationships/tags" Target="../tags/tag197.xml"/><Relationship Id="rId5" Type="http://schemas.openxmlformats.org/officeDocument/2006/relationships/slideLayout" Target="../slideLayouts/slideLayout332.xml"/><Relationship Id="rId15" Type="http://schemas.openxmlformats.org/officeDocument/2006/relationships/image" Target="../media/image4.png"/><Relationship Id="rId10" Type="http://schemas.openxmlformats.org/officeDocument/2006/relationships/vmlDrawing" Target="../drawings/vmlDrawing197.vml"/><Relationship Id="rId4" Type="http://schemas.openxmlformats.org/officeDocument/2006/relationships/slideLayout" Target="../slideLayouts/slideLayout331.xml"/><Relationship Id="rId9" Type="http://schemas.openxmlformats.org/officeDocument/2006/relationships/theme" Target="../theme/theme42.xml"/><Relationship Id="rId14" Type="http://schemas.openxmlformats.org/officeDocument/2006/relationships/image" Target="../media/image10.jpeg"/></Relationships>
</file>

<file path=ppt/slideMasters/_rels/slideMaster43.xml.rels><?xml version="1.0" encoding="UTF-8" standalone="yes"?>
<Relationships xmlns="http://schemas.openxmlformats.org/package/2006/relationships"><Relationship Id="rId8" Type="http://schemas.openxmlformats.org/officeDocument/2006/relationships/slideLayout" Target="../slideLayouts/slideLayout343.xml"/><Relationship Id="rId13" Type="http://schemas.openxmlformats.org/officeDocument/2006/relationships/tags" Target="../tags/tag203.xml"/><Relationship Id="rId3" Type="http://schemas.openxmlformats.org/officeDocument/2006/relationships/slideLayout" Target="../slideLayouts/slideLayout338.xml"/><Relationship Id="rId7" Type="http://schemas.openxmlformats.org/officeDocument/2006/relationships/slideLayout" Target="../slideLayouts/slideLayout342.xml"/><Relationship Id="rId12" Type="http://schemas.openxmlformats.org/officeDocument/2006/relationships/tags" Target="../tags/tag202.xml"/><Relationship Id="rId2" Type="http://schemas.openxmlformats.org/officeDocument/2006/relationships/slideLayout" Target="../slideLayouts/slideLayout337.xml"/><Relationship Id="rId16" Type="http://schemas.openxmlformats.org/officeDocument/2006/relationships/image" Target="../media/image12.png"/><Relationship Id="rId1" Type="http://schemas.openxmlformats.org/officeDocument/2006/relationships/slideLayout" Target="../slideLayouts/slideLayout336.xml"/><Relationship Id="rId6" Type="http://schemas.openxmlformats.org/officeDocument/2006/relationships/slideLayout" Target="../slideLayouts/slideLayout341.xml"/><Relationship Id="rId11" Type="http://schemas.openxmlformats.org/officeDocument/2006/relationships/vmlDrawing" Target="../drawings/vmlDrawing202.vml"/><Relationship Id="rId5" Type="http://schemas.openxmlformats.org/officeDocument/2006/relationships/slideLayout" Target="../slideLayouts/slideLayout340.xml"/><Relationship Id="rId15" Type="http://schemas.openxmlformats.org/officeDocument/2006/relationships/image" Target="../media/image11.emf"/><Relationship Id="rId10" Type="http://schemas.openxmlformats.org/officeDocument/2006/relationships/theme" Target="../theme/theme43.xml"/><Relationship Id="rId4" Type="http://schemas.openxmlformats.org/officeDocument/2006/relationships/slideLayout" Target="../slideLayouts/slideLayout339.xml"/><Relationship Id="rId9" Type="http://schemas.openxmlformats.org/officeDocument/2006/relationships/slideLayout" Target="../slideLayouts/slideLayout344.xml"/><Relationship Id="rId14" Type="http://schemas.openxmlformats.org/officeDocument/2006/relationships/oleObject" Target="../embeddings/oleObject202.bin"/></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image" Target="../media/image2.emf"/><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oleObject" Target="../embeddings/oleObject21.bin"/><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tags" Target="../tags/tag21.xml"/><Relationship Id="rId5" Type="http://schemas.openxmlformats.org/officeDocument/2006/relationships/slideLayout" Target="../slideLayouts/slideLayout37.xml"/><Relationship Id="rId15" Type="http://schemas.openxmlformats.org/officeDocument/2006/relationships/image" Target="../media/image4.png"/><Relationship Id="rId10" Type="http://schemas.openxmlformats.org/officeDocument/2006/relationships/vmlDrawing" Target="../drawings/vmlDrawing21.vml"/><Relationship Id="rId4" Type="http://schemas.openxmlformats.org/officeDocument/2006/relationships/slideLayout" Target="../slideLayouts/slideLayout36.xml"/><Relationship Id="rId9" Type="http://schemas.openxmlformats.org/officeDocument/2006/relationships/theme" Target="../theme/theme5.xml"/><Relationship Id="rId14" Type="http://schemas.openxmlformats.org/officeDocument/2006/relationships/image" Target="../media/image3.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image" Target="../media/image2.emf"/><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oleObject" Target="../embeddings/oleObject26.bin"/><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tags" Target="../tags/tag26.xml"/><Relationship Id="rId5" Type="http://schemas.openxmlformats.org/officeDocument/2006/relationships/slideLayout" Target="../slideLayouts/slideLayout45.xml"/><Relationship Id="rId15" Type="http://schemas.openxmlformats.org/officeDocument/2006/relationships/image" Target="../media/image4.png"/><Relationship Id="rId10" Type="http://schemas.openxmlformats.org/officeDocument/2006/relationships/vmlDrawing" Target="../drawings/vmlDrawing26.vml"/><Relationship Id="rId4" Type="http://schemas.openxmlformats.org/officeDocument/2006/relationships/slideLayout" Target="../slideLayouts/slideLayout44.xml"/><Relationship Id="rId9" Type="http://schemas.openxmlformats.org/officeDocument/2006/relationships/theme" Target="../theme/theme6.xml"/><Relationship Id="rId14" Type="http://schemas.openxmlformats.org/officeDocument/2006/relationships/image" Target="../media/image3.jpe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image" Target="../media/image2.emf"/><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oleObject" Target="../embeddings/oleObject31.bin"/><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tags" Target="../tags/tag31.xml"/><Relationship Id="rId5" Type="http://schemas.openxmlformats.org/officeDocument/2006/relationships/slideLayout" Target="../slideLayouts/slideLayout53.xml"/><Relationship Id="rId15" Type="http://schemas.openxmlformats.org/officeDocument/2006/relationships/image" Target="../media/image4.png"/><Relationship Id="rId10" Type="http://schemas.openxmlformats.org/officeDocument/2006/relationships/vmlDrawing" Target="../drawings/vmlDrawing31.vml"/><Relationship Id="rId4" Type="http://schemas.openxmlformats.org/officeDocument/2006/relationships/slideLayout" Target="../slideLayouts/slideLayout52.xml"/><Relationship Id="rId9" Type="http://schemas.openxmlformats.org/officeDocument/2006/relationships/theme" Target="../theme/theme7.xml"/><Relationship Id="rId14" Type="http://schemas.openxmlformats.org/officeDocument/2006/relationships/image" Target="../media/image3.jpe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2.emf"/><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oleObject" Target="../embeddings/oleObject36.bin"/><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tags" Target="../tags/tag36.xml"/><Relationship Id="rId5" Type="http://schemas.openxmlformats.org/officeDocument/2006/relationships/slideLayout" Target="../slideLayouts/slideLayout61.xml"/><Relationship Id="rId15" Type="http://schemas.openxmlformats.org/officeDocument/2006/relationships/image" Target="../media/image4.png"/><Relationship Id="rId10" Type="http://schemas.openxmlformats.org/officeDocument/2006/relationships/vmlDrawing" Target="../drawings/vmlDrawing36.vml"/><Relationship Id="rId4" Type="http://schemas.openxmlformats.org/officeDocument/2006/relationships/slideLayout" Target="../slideLayouts/slideLayout60.xml"/><Relationship Id="rId9" Type="http://schemas.openxmlformats.org/officeDocument/2006/relationships/theme" Target="../theme/theme8.xml"/><Relationship Id="rId14" Type="http://schemas.openxmlformats.org/officeDocument/2006/relationships/image" Target="../media/image3.jpe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image" Target="../media/image2.emf"/><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oleObject" Target="../embeddings/oleObject41.bin"/><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tags" Target="../tags/tag41.xml"/><Relationship Id="rId5" Type="http://schemas.openxmlformats.org/officeDocument/2006/relationships/slideLayout" Target="../slideLayouts/slideLayout69.xml"/><Relationship Id="rId15" Type="http://schemas.openxmlformats.org/officeDocument/2006/relationships/image" Target="../media/image4.png"/><Relationship Id="rId10" Type="http://schemas.openxmlformats.org/officeDocument/2006/relationships/vmlDrawing" Target="../drawings/vmlDrawing41.vml"/><Relationship Id="rId4" Type="http://schemas.openxmlformats.org/officeDocument/2006/relationships/slideLayout" Target="../slideLayouts/slideLayout68.xml"/><Relationship Id="rId9" Type="http://schemas.openxmlformats.org/officeDocument/2006/relationships/theme" Target="../theme/theme9.xml"/><Relationship Id="rId1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418370510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71"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 name="MSIPCMe1d54e45aced869b4f2866fe" descr="{&quot;HashCode&quot;:-754384288,&quot;Placement&quot;:&quot;Footer&quot;,&quot;Top&quot;:521.6203,&quot;Left&quot;:334.9422,&quot;SlideWidth&quot;:720,&quot;SlideHeight&quot;:540}">
            <a:extLst>
              <a:ext uri="{FF2B5EF4-FFF2-40B4-BE49-F238E27FC236}">
                <a16:creationId xmlns:a16="http://schemas.microsoft.com/office/drawing/2014/main" id="{3CEF91A5-CE35-4778-80A3-B7DC8DB3C8EE}"/>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buClr>
                <a:schemeClr val="accent4"/>
              </a:buClr>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extLst>
      <p:ext uri="{BB962C8B-B14F-4D97-AF65-F5344CB8AC3E}">
        <p14:creationId xmlns:p14="http://schemas.microsoft.com/office/powerpoint/2010/main" val="161845553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227514136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7380"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 name="MSIPCM760348caba6373dc02d5eb48" descr="{&quot;HashCode&quot;:-754384288,&quot;Placement&quot;:&quot;Footer&quot;,&quot;Top&quot;:521.6203,&quot;Left&quot;:334.9422,&quot;SlideWidth&quot;:720,&quot;SlideHeight&quot;:540}">
            <a:extLst>
              <a:ext uri="{FF2B5EF4-FFF2-40B4-BE49-F238E27FC236}">
                <a16:creationId xmlns:a16="http://schemas.microsoft.com/office/drawing/2014/main" id="{9AC82A6A-EC48-4117-8781-6A1D1F6EBDE5}"/>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buClr>
                <a:schemeClr val="accent4"/>
              </a:buClr>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extLst>
      <p:ext uri="{BB962C8B-B14F-4D97-AF65-F5344CB8AC3E}">
        <p14:creationId xmlns:p14="http://schemas.microsoft.com/office/powerpoint/2010/main" val="760315911"/>
      </p:ext>
    </p:extLst>
  </p:cSld>
  <p:clrMap bg1="dk1" tx1="lt1" bg2="dk2" tx2="lt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374305358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3523"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 name="MSIPCM4cfe4a4abe3447e0e6faf912" descr="{&quot;HashCode&quot;:-754384288,&quot;Placement&quot;:&quot;Footer&quot;,&quot;Top&quot;:521.6203,&quot;Left&quot;:334.9422,&quot;SlideWidth&quot;:720,&quot;SlideHeight&quot;:540}">
            <a:extLst>
              <a:ext uri="{FF2B5EF4-FFF2-40B4-BE49-F238E27FC236}">
                <a16:creationId xmlns:a16="http://schemas.microsoft.com/office/drawing/2014/main" id="{EA8787B7-C0CD-4705-AB7D-DECE323E198C}"/>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buClr>
                <a:schemeClr val="accent4"/>
              </a:buClr>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extLst>
      <p:ext uri="{BB962C8B-B14F-4D97-AF65-F5344CB8AC3E}">
        <p14:creationId xmlns:p14="http://schemas.microsoft.com/office/powerpoint/2010/main" val="4031749473"/>
      </p:ext>
    </p:extLst>
  </p:cSld>
  <p:clrMap bg1="dk1" tx1="lt1" bg2="dk2" tx2="lt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385370836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9666"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 name="MSIPCMabe1493fab82981cbe8348ad" descr="{&quot;HashCode&quot;:-754384288,&quot;Placement&quot;:&quot;Footer&quot;,&quot;Top&quot;:521.6203,&quot;Left&quot;:334.9422,&quot;SlideWidth&quot;:720,&quot;SlideHeight&quot;:540}">
            <a:extLst>
              <a:ext uri="{FF2B5EF4-FFF2-40B4-BE49-F238E27FC236}">
                <a16:creationId xmlns:a16="http://schemas.microsoft.com/office/drawing/2014/main" id="{33E8F6EA-AA05-49C7-820A-35463F0E63DF}"/>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buClr>
                <a:schemeClr val="accent4"/>
              </a:buClr>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extLst>
      <p:ext uri="{BB962C8B-B14F-4D97-AF65-F5344CB8AC3E}">
        <p14:creationId xmlns:p14="http://schemas.microsoft.com/office/powerpoint/2010/main" val="4294108622"/>
      </p:ext>
    </p:extLst>
  </p:cSld>
  <p:clrMap bg1="dk1" tx1="lt1" bg2="dk2" tx2="lt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188651041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5809"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 name="MSIPCMa9e54b54bbc640bfbe89fc26" descr="{&quot;HashCode&quot;:-754384288,&quot;Placement&quot;:&quot;Footer&quot;,&quot;Top&quot;:521.6203,&quot;Left&quot;:334.9422,&quot;SlideWidth&quot;:720,&quot;SlideHeight&quot;:540}">
            <a:extLst>
              <a:ext uri="{FF2B5EF4-FFF2-40B4-BE49-F238E27FC236}">
                <a16:creationId xmlns:a16="http://schemas.microsoft.com/office/drawing/2014/main" id="{D39E8BC6-77B6-44E4-8FD7-D5BC17170F69}"/>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buClr>
                <a:schemeClr val="accent4"/>
              </a:buClr>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extLst>
      <p:ext uri="{BB962C8B-B14F-4D97-AF65-F5344CB8AC3E}">
        <p14:creationId xmlns:p14="http://schemas.microsoft.com/office/powerpoint/2010/main" val="2860413387"/>
      </p:ext>
    </p:extLst>
  </p:cSld>
  <p:clrMap bg1="dk1" tx1="lt1" bg2="dk2"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92991713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1952"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 name="MSIPCMc324460b968302f5f17c8eee" descr="{&quot;HashCode&quot;:-754384288,&quot;Placement&quot;:&quot;Footer&quot;,&quot;Top&quot;:521.6203,&quot;Left&quot;:334.9422,&quot;SlideWidth&quot;:720,&quot;SlideHeight&quot;:540}">
            <a:extLst>
              <a:ext uri="{FF2B5EF4-FFF2-40B4-BE49-F238E27FC236}">
                <a16:creationId xmlns:a16="http://schemas.microsoft.com/office/drawing/2014/main" id="{C738CD6D-6595-4201-AE56-34E0E94D59B8}"/>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buClr>
                <a:schemeClr val="accent4"/>
              </a:buClr>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extLst>
      <p:ext uri="{BB962C8B-B14F-4D97-AF65-F5344CB8AC3E}">
        <p14:creationId xmlns:p14="http://schemas.microsoft.com/office/powerpoint/2010/main" val="1425921490"/>
      </p:ext>
    </p:extLst>
  </p:cSld>
  <p:clrMap bg1="dk1" tx1="lt1" bg2="dk2" tx2="lt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102351452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8095"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 name="MSIPCM14584008ab9cd599937e6f5d" descr="{&quot;HashCode&quot;:-754384288,&quot;Placement&quot;:&quot;Footer&quot;,&quot;Top&quot;:521.6203,&quot;Left&quot;:334.9422,&quot;SlideWidth&quot;:720,&quot;SlideHeight&quot;:540}">
            <a:extLst>
              <a:ext uri="{FF2B5EF4-FFF2-40B4-BE49-F238E27FC236}">
                <a16:creationId xmlns:a16="http://schemas.microsoft.com/office/drawing/2014/main" id="{2EBEBDF1-6F1C-482B-A3E5-E6AB2C799983}"/>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buClr>
                <a:schemeClr val="accent4"/>
              </a:buClr>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extLst>
      <p:ext uri="{BB962C8B-B14F-4D97-AF65-F5344CB8AC3E}">
        <p14:creationId xmlns:p14="http://schemas.microsoft.com/office/powerpoint/2010/main" val="1286449755"/>
      </p:ext>
    </p:extLst>
  </p:cSld>
  <p:clrMap bg1="dk1" tx1="lt1" bg2="dk2" tx2="lt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333384450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4238"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 name="MSIPCM2e594ceaaba067794af31f9e" descr="{&quot;HashCode&quot;:-754384288,&quot;Placement&quot;:&quot;Footer&quot;,&quot;Top&quot;:521.6203,&quot;Left&quot;:334.9422,&quot;SlideWidth&quot;:720,&quot;SlideHeight&quot;:540}">
            <a:extLst>
              <a:ext uri="{FF2B5EF4-FFF2-40B4-BE49-F238E27FC236}">
                <a16:creationId xmlns:a16="http://schemas.microsoft.com/office/drawing/2014/main" id="{EDD9FAA4-7256-428C-A4E9-59DEE44F86AF}"/>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buClr>
                <a:schemeClr val="accent4"/>
              </a:buClr>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extLst>
      <p:ext uri="{BB962C8B-B14F-4D97-AF65-F5344CB8AC3E}">
        <p14:creationId xmlns:p14="http://schemas.microsoft.com/office/powerpoint/2010/main" val="1829235266"/>
      </p:ext>
    </p:extLst>
  </p:cSld>
  <p:clrMap bg1="dk1" tx1="lt1" bg2="dk2" tx2="lt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258276712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0381"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 name="MSIPCM46a3468999bf1c333f5121fe" descr="{&quot;HashCode&quot;:-754384288,&quot;Placement&quot;:&quot;Footer&quot;,&quot;Top&quot;:521.6203,&quot;Left&quot;:334.9422,&quot;SlideWidth&quot;:720,&quot;SlideHeight&quot;:540}">
            <a:extLst>
              <a:ext uri="{FF2B5EF4-FFF2-40B4-BE49-F238E27FC236}">
                <a16:creationId xmlns:a16="http://schemas.microsoft.com/office/drawing/2014/main" id="{3A05FC2B-2388-4749-B1A9-00673637757C}"/>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buClr>
                <a:schemeClr val="accent4"/>
              </a:buClr>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extLst>
      <p:ext uri="{BB962C8B-B14F-4D97-AF65-F5344CB8AC3E}">
        <p14:creationId xmlns:p14="http://schemas.microsoft.com/office/powerpoint/2010/main" val="2443530897"/>
      </p:ext>
    </p:extLst>
  </p:cSld>
  <p:clrMap bg1="dk1" tx1="lt1" bg2="dk2" tx2="lt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145321582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5500"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 name="MSIPCMc140405c979a160248fb2be0" descr="{&quot;HashCode&quot;:-754384288,&quot;Placement&quot;:&quot;Footer&quot;,&quot;Top&quot;:521.6203,&quot;Left&quot;:334.9422,&quot;SlideWidth&quot;:720,&quot;SlideHeight&quot;:540}">
            <a:extLst>
              <a:ext uri="{FF2B5EF4-FFF2-40B4-BE49-F238E27FC236}">
                <a16:creationId xmlns:a16="http://schemas.microsoft.com/office/drawing/2014/main" id="{651325FF-1D73-4DDB-A962-0EA62E2BC390}"/>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buClr>
                <a:schemeClr val="accent4"/>
              </a:buClr>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extLst>
      <p:ext uri="{BB962C8B-B14F-4D97-AF65-F5344CB8AC3E}">
        <p14:creationId xmlns:p14="http://schemas.microsoft.com/office/powerpoint/2010/main" val="2143786078"/>
      </p:ext>
    </p:extLst>
  </p:cSld>
  <p:clrMap bg1="dk1" tx1="lt1" bg2="dk2" tx2="lt2" accent1="accent1" accent2="accent2" accent3="accent3" accent4="accent4" accent5="accent5" accent6="accent6" hlink="hlink" folHlink="folHlink"/>
  <p:sldLayoutIdLst>
    <p:sldLayoutId id="2147483814" r:id="rId1"/>
    <p:sldLayoutId id="2147483815" r:id="rId2"/>
    <p:sldLayoutId id="2147483816" r:id="rId3"/>
    <p:sldLayoutId id="2147483817" r:id="rId4"/>
    <p:sldLayoutId id="2147483818" r:id="rId5"/>
    <p:sldLayoutId id="2147483819" r:id="rId6"/>
    <p:sldLayoutId id="2147483820" r:id="rId7"/>
    <p:sldLayoutId id="2147483821"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145039745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0619"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 name="MSIPCMc6eb4068b2445d28e9ba1d3d" descr="{&quot;HashCode&quot;:-754384288,&quot;Placement&quot;:&quot;Footer&quot;,&quot;Top&quot;:521.6203,&quot;Left&quot;:334.9422,&quot;SlideWidth&quot;:720,&quot;SlideHeight&quot;:540}">
            <a:extLst>
              <a:ext uri="{FF2B5EF4-FFF2-40B4-BE49-F238E27FC236}">
                <a16:creationId xmlns:a16="http://schemas.microsoft.com/office/drawing/2014/main" id="{94BF7930-7542-41F8-841A-8CC11B574BDB}"/>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buClr>
                <a:schemeClr val="accent4"/>
              </a:buClr>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extLst>
      <p:ext uri="{BB962C8B-B14F-4D97-AF65-F5344CB8AC3E}">
        <p14:creationId xmlns:p14="http://schemas.microsoft.com/office/powerpoint/2010/main" val="2257382344"/>
      </p:ext>
    </p:extLst>
  </p:cSld>
  <p:clrMap bg1="dk1" tx1="lt1" bg2="dk2" tx2="lt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267961684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214"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 name="MSIPCM6a2741d38c8a942ecb98690e" descr="{&quot;HashCode&quot;:-754384288,&quot;Placement&quot;:&quot;Footer&quot;,&quot;Top&quot;:521.6203,&quot;Left&quot;:334.9422,&quot;SlideWidth&quot;:720,&quot;SlideHeight&quot;:540}">
            <a:extLst>
              <a:ext uri="{FF2B5EF4-FFF2-40B4-BE49-F238E27FC236}">
                <a16:creationId xmlns:a16="http://schemas.microsoft.com/office/drawing/2014/main" id="{CD9044A4-A3EC-4838-B888-0E87EBBB6623}"/>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buClr>
                <a:schemeClr val="accent4"/>
              </a:buClr>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extLst>
      <p:ext uri="{BB962C8B-B14F-4D97-AF65-F5344CB8AC3E}">
        <p14:creationId xmlns:p14="http://schemas.microsoft.com/office/powerpoint/2010/main" val="2724852144"/>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354671555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5738"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 name="MSIPCM15c54ab79f5a42000814b2ca" descr="{&quot;HashCode&quot;:-754384288,&quot;Placement&quot;:&quot;Footer&quot;,&quot;Top&quot;:521.6203,&quot;Left&quot;:334.9422,&quot;SlideWidth&quot;:720,&quot;SlideHeight&quot;:540}">
            <a:extLst>
              <a:ext uri="{FF2B5EF4-FFF2-40B4-BE49-F238E27FC236}">
                <a16:creationId xmlns:a16="http://schemas.microsoft.com/office/drawing/2014/main" id="{DE9D87FE-A4B3-4F09-87AF-CCA9C18774CE}"/>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buClr>
                <a:schemeClr val="accent4"/>
              </a:buClr>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extLst>
      <p:ext uri="{BB962C8B-B14F-4D97-AF65-F5344CB8AC3E}">
        <p14:creationId xmlns:p14="http://schemas.microsoft.com/office/powerpoint/2010/main" val="1356179956"/>
      </p:ext>
    </p:extLst>
  </p:cSld>
  <p:clrMap bg1="dk1" tx1="lt1" bg2="dk2" tx2="lt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383653016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1881"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 name="MSIPCM12d94913869dc1cdf23ad57f" descr="{&quot;HashCode&quot;:-754384288,&quot;Placement&quot;:&quot;Footer&quot;,&quot;Top&quot;:521.6203,&quot;Left&quot;:334.9422,&quot;SlideWidth&quot;:720,&quot;SlideHeight&quot;:540}">
            <a:extLst>
              <a:ext uri="{FF2B5EF4-FFF2-40B4-BE49-F238E27FC236}">
                <a16:creationId xmlns:a16="http://schemas.microsoft.com/office/drawing/2014/main" id="{AF66C105-77B3-482D-AC1B-7201883DA5FE}"/>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buClr>
                <a:schemeClr val="accent4"/>
              </a:buClr>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extLst>
      <p:ext uri="{BB962C8B-B14F-4D97-AF65-F5344CB8AC3E}">
        <p14:creationId xmlns:p14="http://schemas.microsoft.com/office/powerpoint/2010/main" val="1666826512"/>
      </p:ext>
    </p:extLst>
  </p:cSld>
  <p:clrMap bg1="dk1" tx1="lt1" bg2="dk2" tx2="lt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187778453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8024"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 name="MSIPCM63b84a368752451b3ed905e1" descr="{&quot;HashCode&quot;:-754384288,&quot;Placement&quot;:&quot;Footer&quot;,&quot;Top&quot;:521.6203,&quot;Left&quot;:334.9422,&quot;SlideWidth&quot;:720,&quot;SlideHeight&quot;:540}">
            <a:extLst>
              <a:ext uri="{FF2B5EF4-FFF2-40B4-BE49-F238E27FC236}">
                <a16:creationId xmlns:a16="http://schemas.microsoft.com/office/drawing/2014/main" id="{1496E6C0-8C2C-40B7-9F4C-3F60BFA104DF}"/>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buClr>
                <a:schemeClr val="accent4"/>
              </a:buClr>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extLst>
      <p:ext uri="{BB962C8B-B14F-4D97-AF65-F5344CB8AC3E}">
        <p14:creationId xmlns:p14="http://schemas.microsoft.com/office/powerpoint/2010/main" val="2106422007"/>
      </p:ext>
    </p:extLst>
  </p:cSld>
  <p:clrMap bg1="dk1" tx1="lt1" bg2="dk2" tx2="lt2" accent1="accent1" accent2="accent2" accent3="accent3" accent4="accent4" accent5="accent5" accent6="accent6" hlink="hlink" folHlink="folHlink"/>
  <p:sldLayoutIdLst>
    <p:sldLayoutId id="2147483850" r:id="rId1"/>
    <p:sldLayoutId id="2147483851" r:id="rId2"/>
    <p:sldLayoutId id="2147483852" r:id="rId3"/>
    <p:sldLayoutId id="2147483853" r:id="rId4"/>
    <p:sldLayoutId id="2147483854" r:id="rId5"/>
    <p:sldLayoutId id="2147483855" r:id="rId6"/>
    <p:sldLayoutId id="2147483856" r:id="rId7"/>
    <p:sldLayoutId id="2147483857"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174839007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4167"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 name="MSIPCMa17e4e5bad63e50e55912909" descr="{&quot;HashCode&quot;:-754384288,&quot;Placement&quot;:&quot;Footer&quot;,&quot;Top&quot;:521.6203,&quot;Left&quot;:334.9422,&quot;SlideWidth&quot;:720,&quot;SlideHeight&quot;:540}">
            <a:extLst>
              <a:ext uri="{FF2B5EF4-FFF2-40B4-BE49-F238E27FC236}">
                <a16:creationId xmlns:a16="http://schemas.microsoft.com/office/drawing/2014/main" id="{8B3A46C8-2324-4C3A-9936-9EA18220CCBB}"/>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buClr>
                <a:schemeClr val="accent4"/>
              </a:buClr>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extLst>
      <p:ext uri="{BB962C8B-B14F-4D97-AF65-F5344CB8AC3E}">
        <p14:creationId xmlns:p14="http://schemas.microsoft.com/office/powerpoint/2010/main" val="2510932959"/>
      </p:ext>
    </p:extLst>
  </p:cSld>
  <p:clrMap bg1="dk1" tx1="lt1" bg2="dk2" tx2="lt2" accent1="accent1" accent2="accent2" accent3="accent3" accent4="accent4" accent5="accent5" accent6="accent6" hlink="hlink" folHlink="folHlink"/>
  <p:sldLayoutIdLst>
    <p:sldLayoutId id="2147483859" r:id="rId1"/>
    <p:sldLayoutId id="2147483860" r:id="rId2"/>
    <p:sldLayoutId id="2147483861" r:id="rId3"/>
    <p:sldLayoutId id="2147483862" r:id="rId4"/>
    <p:sldLayoutId id="2147483863" r:id="rId5"/>
    <p:sldLayoutId id="2147483864" r:id="rId6"/>
    <p:sldLayoutId id="2147483865" r:id="rId7"/>
    <p:sldLayoutId id="2147483866"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176758870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0310"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 name="MSIPCMee0f4b1ba419267d4f4eecf6" descr="{&quot;HashCode&quot;:-754384288,&quot;Placement&quot;:&quot;Footer&quot;,&quot;Top&quot;:521.6203,&quot;Left&quot;:334.9422,&quot;SlideWidth&quot;:720,&quot;SlideHeight&quot;:540}">
            <a:extLst>
              <a:ext uri="{FF2B5EF4-FFF2-40B4-BE49-F238E27FC236}">
                <a16:creationId xmlns:a16="http://schemas.microsoft.com/office/drawing/2014/main" id="{13A37B15-D0BE-43E9-A728-FCDC518184E2}"/>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buClr>
                <a:schemeClr val="accent4"/>
              </a:buClr>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extLst>
      <p:ext uri="{BB962C8B-B14F-4D97-AF65-F5344CB8AC3E}">
        <p14:creationId xmlns:p14="http://schemas.microsoft.com/office/powerpoint/2010/main" val="3832158159"/>
      </p:ext>
    </p:extLst>
  </p:cSld>
  <p:clrMap bg1="dk1" tx1="lt1" bg2="dk2" tx2="lt2" accent1="accent1" accent2="accent2" accent3="accent3" accent4="accent4" accent5="accent5" accent6="accent6" hlink="hlink" folHlink="folHlink"/>
  <p:sldLayoutIdLst>
    <p:sldLayoutId id="2147483868" r:id="rId1"/>
    <p:sldLayoutId id="2147483869" r:id="rId2"/>
    <p:sldLayoutId id="2147483870" r:id="rId3"/>
    <p:sldLayoutId id="2147483871" r:id="rId4"/>
    <p:sldLayoutId id="2147483872" r:id="rId5"/>
    <p:sldLayoutId id="2147483873" r:id="rId6"/>
    <p:sldLayoutId id="2147483874" r:id="rId7"/>
    <p:sldLayoutId id="2147483875"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12789462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6453"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 name="MSIPCM5d6d4d5c8b4a3814dd508f75" descr="{&quot;HashCode&quot;:-754384288,&quot;Placement&quot;:&quot;Footer&quot;,&quot;Top&quot;:521.6203,&quot;Left&quot;:334.9422,&quot;SlideWidth&quot;:720,&quot;SlideHeight&quot;:540}">
            <a:extLst>
              <a:ext uri="{FF2B5EF4-FFF2-40B4-BE49-F238E27FC236}">
                <a16:creationId xmlns:a16="http://schemas.microsoft.com/office/drawing/2014/main" id="{7F4C8ACB-D35A-48A4-9D1C-47698719067C}"/>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buClr>
                <a:schemeClr val="accent4"/>
              </a:buClr>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extLst>
      <p:ext uri="{BB962C8B-B14F-4D97-AF65-F5344CB8AC3E}">
        <p14:creationId xmlns:p14="http://schemas.microsoft.com/office/powerpoint/2010/main" val="2433697809"/>
      </p:ext>
    </p:extLst>
  </p:cSld>
  <p:clrMap bg1="dk1" tx1="lt1" bg2="dk2" tx2="lt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152706451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52596"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 name="MSIPCMd26745c29f002b26810d5114" descr="{&quot;HashCode&quot;:-754384288,&quot;Placement&quot;:&quot;Footer&quot;,&quot;Top&quot;:521.6203,&quot;Left&quot;:334.9422,&quot;SlideWidth&quot;:720,&quot;SlideHeight&quot;:540}">
            <a:extLst>
              <a:ext uri="{FF2B5EF4-FFF2-40B4-BE49-F238E27FC236}">
                <a16:creationId xmlns:a16="http://schemas.microsoft.com/office/drawing/2014/main" id="{6FA57049-3C1A-4E05-B5EE-22A0C1B85F4C}"/>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buClr>
                <a:schemeClr val="accent4"/>
              </a:buClr>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extLst>
      <p:ext uri="{BB962C8B-B14F-4D97-AF65-F5344CB8AC3E}">
        <p14:creationId xmlns:p14="http://schemas.microsoft.com/office/powerpoint/2010/main" val="582122410"/>
      </p:ext>
    </p:extLst>
  </p:cSld>
  <p:clrMap bg1="dk1" tx1="lt1" bg2="dk2" tx2="lt2" accent1="accent1" accent2="accent2" accent3="accent3" accent4="accent4" accent5="accent5" accent6="accent6" hlink="hlink" folHlink="folHlink"/>
  <p:sldLayoutIdLst>
    <p:sldLayoutId id="2147483886" r:id="rId1"/>
    <p:sldLayoutId id="2147483887" r:id="rId2"/>
    <p:sldLayoutId id="2147483888" r:id="rId3"/>
    <p:sldLayoutId id="2147483889" r:id="rId4"/>
    <p:sldLayoutId id="2147483890" r:id="rId5"/>
    <p:sldLayoutId id="2147483891" r:id="rId6"/>
    <p:sldLayoutId id="2147483892" r:id="rId7"/>
    <p:sldLayoutId id="2147483893"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259274042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58739"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 name="MSIPCM585a42bb99d8e7673ce96d4a" descr="{&quot;HashCode&quot;:-754384288,&quot;Placement&quot;:&quot;Footer&quot;,&quot;Top&quot;:521.6203,&quot;Left&quot;:334.9422,&quot;SlideWidth&quot;:720,&quot;SlideHeight&quot;:540}">
            <a:extLst>
              <a:ext uri="{FF2B5EF4-FFF2-40B4-BE49-F238E27FC236}">
                <a16:creationId xmlns:a16="http://schemas.microsoft.com/office/drawing/2014/main" id="{8F818F1D-9921-4264-9F50-32270652DAF3}"/>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buClr>
                <a:schemeClr val="accent4"/>
              </a:buClr>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extLst>
      <p:ext uri="{BB962C8B-B14F-4D97-AF65-F5344CB8AC3E}">
        <p14:creationId xmlns:p14="http://schemas.microsoft.com/office/powerpoint/2010/main" val="2222842582"/>
      </p:ext>
    </p:extLst>
  </p:cSld>
  <p:clrMap bg1="dk1" tx1="lt1" bg2="dk2" tx2="lt2" accent1="accent1" accent2="accent2" accent3="accent3" accent4="accent4" accent5="accent5" accent6="accent6" hlink="hlink" folHlink="folHlink"/>
  <p:sldLayoutIdLst>
    <p:sldLayoutId id="2147483895" r:id="rId1"/>
    <p:sldLayoutId id="2147483896" r:id="rId2"/>
    <p:sldLayoutId id="2147483897" r:id="rId3"/>
    <p:sldLayoutId id="2147483898" r:id="rId4"/>
    <p:sldLayoutId id="2147483899" r:id="rId5"/>
    <p:sldLayoutId id="2147483900" r:id="rId6"/>
    <p:sldLayoutId id="2147483901" r:id="rId7"/>
    <p:sldLayoutId id="2147483902"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427718232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64882"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 name="MSIPCM2cc24fada1b3d0146ee12028" descr="{&quot;HashCode&quot;:-754384288,&quot;Placement&quot;:&quot;Footer&quot;,&quot;Top&quot;:521.6203,&quot;Left&quot;:334.9422,&quot;SlideWidth&quot;:720,&quot;SlideHeight&quot;:540}">
            <a:extLst>
              <a:ext uri="{FF2B5EF4-FFF2-40B4-BE49-F238E27FC236}">
                <a16:creationId xmlns:a16="http://schemas.microsoft.com/office/drawing/2014/main" id="{C508AE64-14DF-460D-A857-4358E82F6302}"/>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buClr>
                <a:schemeClr val="accent4"/>
              </a:buClr>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extLst>
      <p:ext uri="{BB962C8B-B14F-4D97-AF65-F5344CB8AC3E}">
        <p14:creationId xmlns:p14="http://schemas.microsoft.com/office/powerpoint/2010/main" val="1048581156"/>
      </p:ext>
    </p:extLst>
  </p:cSld>
  <p:clrMap bg1="dk1" tx1="lt1" bg2="dk2" tx2="lt2" accent1="accent1" accent2="accent2" accent3="accent3" accent4="accent4" accent5="accent5" accent6="accent6" hlink="hlink" folHlink="folHlink"/>
  <p:sldLayoutIdLst>
    <p:sldLayoutId id="2147483904" r:id="rId1"/>
    <p:sldLayoutId id="2147483905" r:id="rId2"/>
    <p:sldLayoutId id="2147483906" r:id="rId3"/>
    <p:sldLayoutId id="2147483907" r:id="rId4"/>
    <p:sldLayoutId id="2147483908" r:id="rId5"/>
    <p:sldLayoutId id="2147483909" r:id="rId6"/>
    <p:sldLayoutId id="2147483910" r:id="rId7"/>
    <p:sldLayoutId id="2147483911"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219873886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1025"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 name="MSIPCMf7b140158157be41dca40b37" descr="{&quot;HashCode&quot;:-754384288,&quot;Placement&quot;:&quot;Footer&quot;,&quot;Top&quot;:521.6203,&quot;Left&quot;:334.9422,&quot;SlideWidth&quot;:720,&quot;SlideHeight&quot;:540}">
            <a:extLst>
              <a:ext uri="{FF2B5EF4-FFF2-40B4-BE49-F238E27FC236}">
                <a16:creationId xmlns:a16="http://schemas.microsoft.com/office/drawing/2014/main" id="{27437B54-8160-411D-84E8-CC06BD1BBBBD}"/>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buClr>
                <a:schemeClr val="accent4"/>
              </a:buClr>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extLst>
      <p:ext uri="{BB962C8B-B14F-4D97-AF65-F5344CB8AC3E}">
        <p14:creationId xmlns:p14="http://schemas.microsoft.com/office/powerpoint/2010/main" val="220253736"/>
      </p:ext>
    </p:extLst>
  </p:cSld>
  <p:clrMap bg1="dk1" tx1="lt1" bg2="dk2" tx2="lt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103145577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357"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 name="MSIPCM9fb948a3bc7b49e7c589b2e0" descr="{&quot;HashCode&quot;:-754384288,&quot;Placement&quot;:&quot;Footer&quot;,&quot;Top&quot;:521.6203,&quot;Left&quot;:334.9422,&quot;SlideWidth&quot;:720,&quot;SlideHeight&quot;:540}">
            <a:extLst>
              <a:ext uri="{FF2B5EF4-FFF2-40B4-BE49-F238E27FC236}">
                <a16:creationId xmlns:a16="http://schemas.microsoft.com/office/drawing/2014/main" id="{2C675900-506C-4BF7-AA53-93429A809ECF}"/>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buClr>
                <a:schemeClr val="accent4"/>
              </a:buClr>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extLst>
      <p:ext uri="{BB962C8B-B14F-4D97-AF65-F5344CB8AC3E}">
        <p14:creationId xmlns:p14="http://schemas.microsoft.com/office/powerpoint/2010/main" val="1016266907"/>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77019120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7168"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 name="MSIPCMdace445cb57b32e0d4f4ed59" descr="{&quot;HashCode&quot;:-754384288,&quot;Placement&quot;:&quot;Footer&quot;,&quot;Top&quot;:521.6203,&quot;Left&quot;:334.9422,&quot;SlideWidth&quot;:720,&quot;SlideHeight&quot;:540}">
            <a:extLst>
              <a:ext uri="{FF2B5EF4-FFF2-40B4-BE49-F238E27FC236}">
                <a16:creationId xmlns:a16="http://schemas.microsoft.com/office/drawing/2014/main" id="{81F430B6-159E-4B13-B9D5-C228DEEB6E8B}"/>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buClr>
                <a:schemeClr val="accent4"/>
              </a:buClr>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extLst>
      <p:ext uri="{BB962C8B-B14F-4D97-AF65-F5344CB8AC3E}">
        <p14:creationId xmlns:p14="http://schemas.microsoft.com/office/powerpoint/2010/main" val="985764395"/>
      </p:ext>
    </p:extLst>
  </p:cSld>
  <p:clrMap bg1="dk1" tx1="lt1" bg2="dk2" tx2="lt2" accent1="accent1" accent2="accent2" accent3="accent3" accent4="accent4" accent5="accent5" accent6="accent6" hlink="hlink" folHlink="folHlink"/>
  <p:sldLayoutIdLst>
    <p:sldLayoutId id="2147483922" r:id="rId1"/>
    <p:sldLayoutId id="2147483923" r:id="rId2"/>
    <p:sldLayoutId id="2147483924" r:id="rId3"/>
    <p:sldLayoutId id="2147483925" r:id="rId4"/>
    <p:sldLayoutId id="2147483926" r:id="rId5"/>
    <p:sldLayoutId id="2147483927" r:id="rId6"/>
    <p:sldLayoutId id="2147483928" r:id="rId7"/>
    <p:sldLayoutId id="2147483929"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135366952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83311"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 name="MSIPCMaf3d4e62b441ecae386609ab" descr="{&quot;HashCode&quot;:-754384288,&quot;Placement&quot;:&quot;Footer&quot;,&quot;Top&quot;:521.6203,&quot;Left&quot;:334.9422,&quot;SlideWidth&quot;:720,&quot;SlideHeight&quot;:540}">
            <a:extLst>
              <a:ext uri="{FF2B5EF4-FFF2-40B4-BE49-F238E27FC236}">
                <a16:creationId xmlns:a16="http://schemas.microsoft.com/office/drawing/2014/main" id="{7594DB4A-5B8E-44F8-970D-41AC4A7F8733}"/>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buClr>
                <a:schemeClr val="accent4"/>
              </a:buClr>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extLst>
      <p:ext uri="{BB962C8B-B14F-4D97-AF65-F5344CB8AC3E}">
        <p14:creationId xmlns:p14="http://schemas.microsoft.com/office/powerpoint/2010/main" val="2931287262"/>
      </p:ext>
    </p:extLst>
  </p:cSld>
  <p:clrMap bg1="dk1" tx1="lt1" bg2="dk2" tx2="lt2" accent1="accent1" accent2="accent2" accent3="accent3" accent4="accent4" accent5="accent5" accent6="accent6" hlink="hlink" folHlink="folHlink"/>
  <p:sldLayoutIdLst>
    <p:sldLayoutId id="2147483931" r:id="rId1"/>
    <p:sldLayoutId id="2147483932" r:id="rId2"/>
    <p:sldLayoutId id="2147483933" r:id="rId3"/>
    <p:sldLayoutId id="2147483934" r:id="rId4"/>
    <p:sldLayoutId id="2147483935" r:id="rId5"/>
    <p:sldLayoutId id="2147483936" r:id="rId6"/>
    <p:sldLayoutId id="2147483937" r:id="rId7"/>
    <p:sldLayoutId id="2147483938"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415460409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89454"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 name="MSIPCMc4a34b71a0bb94d89ed67ce2" descr="{&quot;HashCode&quot;:-754384288,&quot;Placement&quot;:&quot;Footer&quot;,&quot;Top&quot;:521.6203,&quot;Left&quot;:334.9422,&quot;SlideWidth&quot;:720,&quot;SlideHeight&quot;:540}">
            <a:extLst>
              <a:ext uri="{FF2B5EF4-FFF2-40B4-BE49-F238E27FC236}">
                <a16:creationId xmlns:a16="http://schemas.microsoft.com/office/drawing/2014/main" id="{A8089170-8ACA-4085-8432-FCA39B302B1D}"/>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buClr>
                <a:schemeClr val="accent4"/>
              </a:buClr>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extLst>
      <p:ext uri="{BB962C8B-B14F-4D97-AF65-F5344CB8AC3E}">
        <p14:creationId xmlns:p14="http://schemas.microsoft.com/office/powerpoint/2010/main" val="23857450"/>
      </p:ext>
    </p:extLst>
  </p:cSld>
  <p:clrMap bg1="dk1" tx1="lt1" bg2="dk2" tx2="lt2" accent1="accent1" accent2="accent2" accent3="accent3" accent4="accent4" accent5="accent5" accent6="accent6" hlink="hlink" folHlink="folHlink"/>
  <p:sldLayoutIdLst>
    <p:sldLayoutId id="2147483940" r:id="rId1"/>
    <p:sldLayoutId id="2147483941" r:id="rId2"/>
    <p:sldLayoutId id="2147483942" r:id="rId3"/>
    <p:sldLayoutId id="2147483943" r:id="rId4"/>
    <p:sldLayoutId id="2147483944" r:id="rId5"/>
    <p:sldLayoutId id="2147483945" r:id="rId6"/>
    <p:sldLayoutId id="2147483946" r:id="rId7"/>
    <p:sldLayoutId id="2147483947"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425992850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95597"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 name="MSIPCMd3aa4a62a5ba87ca8b972e6c" descr="{&quot;HashCode&quot;:-754384288,&quot;Placement&quot;:&quot;Footer&quot;,&quot;Top&quot;:521.6203,&quot;Left&quot;:334.9422,&quot;SlideWidth&quot;:720,&quot;SlideHeight&quot;:540}">
            <a:extLst>
              <a:ext uri="{FF2B5EF4-FFF2-40B4-BE49-F238E27FC236}">
                <a16:creationId xmlns:a16="http://schemas.microsoft.com/office/drawing/2014/main" id="{BEF9EF1B-C29B-483A-83B7-B5D0FD068C18}"/>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buClr>
                <a:schemeClr val="accent4"/>
              </a:buClr>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extLst>
      <p:ext uri="{BB962C8B-B14F-4D97-AF65-F5344CB8AC3E}">
        <p14:creationId xmlns:p14="http://schemas.microsoft.com/office/powerpoint/2010/main" val="1567093479"/>
      </p:ext>
    </p:extLst>
  </p:cSld>
  <p:clrMap bg1="dk1" tx1="lt1" bg2="dk2" tx2="lt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426469959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1740"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 name="MSIPCM0e5a4b4086bab0c1941f4b48" descr="{&quot;HashCode&quot;:-754384288,&quot;Placement&quot;:&quot;Footer&quot;,&quot;Top&quot;:521.6203,&quot;Left&quot;:334.9422,&quot;SlideWidth&quot;:720,&quot;SlideHeight&quot;:540}">
            <a:extLst>
              <a:ext uri="{FF2B5EF4-FFF2-40B4-BE49-F238E27FC236}">
                <a16:creationId xmlns:a16="http://schemas.microsoft.com/office/drawing/2014/main" id="{F3A6D298-2822-4F6E-9738-3084B212FD23}"/>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buClr>
                <a:schemeClr val="accent4"/>
              </a:buClr>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extLst>
      <p:ext uri="{BB962C8B-B14F-4D97-AF65-F5344CB8AC3E}">
        <p14:creationId xmlns:p14="http://schemas.microsoft.com/office/powerpoint/2010/main" val="3181617740"/>
      </p:ext>
    </p:extLst>
  </p:cSld>
  <p:clrMap bg1="dk1" tx1="lt1" bg2="dk2" tx2="lt2" accent1="accent1" accent2="accent2" accent3="accent3" accent4="accent4" accent5="accent5" accent6="accent6" hlink="hlink" folHlink="folHlink"/>
  <p:sldLayoutIdLst>
    <p:sldLayoutId id="2147483958" r:id="rId1"/>
    <p:sldLayoutId id="2147483959" r:id="rId2"/>
    <p:sldLayoutId id="2147483960" r:id="rId3"/>
    <p:sldLayoutId id="2147483961" r:id="rId4"/>
    <p:sldLayoutId id="2147483962" r:id="rId5"/>
    <p:sldLayoutId id="2147483963" r:id="rId6"/>
    <p:sldLayoutId id="2147483964" r:id="rId7"/>
    <p:sldLayoutId id="2147483965"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312439920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7883"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 name="MSIPCM4054487782fcc0eb36eb61a1" descr="{&quot;HashCode&quot;:-754384288,&quot;Placement&quot;:&quot;Footer&quot;,&quot;Top&quot;:521.6203,&quot;Left&quot;:334.9422,&quot;SlideWidth&quot;:720,&quot;SlideHeight&quot;:540}">
            <a:extLst>
              <a:ext uri="{FF2B5EF4-FFF2-40B4-BE49-F238E27FC236}">
                <a16:creationId xmlns:a16="http://schemas.microsoft.com/office/drawing/2014/main" id="{B26608C6-9DF7-4C9E-A69C-9E59F5780A02}"/>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buClr>
                <a:schemeClr val="accent4"/>
              </a:buClr>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extLst>
      <p:ext uri="{BB962C8B-B14F-4D97-AF65-F5344CB8AC3E}">
        <p14:creationId xmlns:p14="http://schemas.microsoft.com/office/powerpoint/2010/main" val="501989190"/>
      </p:ext>
    </p:extLst>
  </p:cSld>
  <p:clrMap bg1="dk1" tx1="lt1" bg2="dk2" tx2="lt2" accent1="accent1" accent2="accent2" accent3="accent3" accent4="accent4" accent5="accent5" accent6="accent6" hlink="hlink" folHlink="folHlink"/>
  <p:sldLayoutIdLst>
    <p:sldLayoutId id="2147483967" r:id="rId1"/>
    <p:sldLayoutId id="2147483968" r:id="rId2"/>
    <p:sldLayoutId id="2147483969" r:id="rId3"/>
    <p:sldLayoutId id="2147483970" r:id="rId4"/>
    <p:sldLayoutId id="2147483971" r:id="rId5"/>
    <p:sldLayoutId id="2147483972" r:id="rId6"/>
    <p:sldLayoutId id="2147483973" r:id="rId7"/>
    <p:sldLayoutId id="2147483974"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259614187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14026"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 name="MSIPCM4ee94165a200dc5485130012" descr="{&quot;HashCode&quot;:-754384288,&quot;Placement&quot;:&quot;Footer&quot;,&quot;Top&quot;:521.6203,&quot;Left&quot;:334.9422,&quot;SlideWidth&quot;:720,&quot;SlideHeight&quot;:540}">
            <a:extLst>
              <a:ext uri="{FF2B5EF4-FFF2-40B4-BE49-F238E27FC236}">
                <a16:creationId xmlns:a16="http://schemas.microsoft.com/office/drawing/2014/main" id="{953CEC2E-9C87-42D6-AA6A-4A8504DB6E59}"/>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buClr>
                <a:schemeClr val="accent4"/>
              </a:buClr>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extLst>
      <p:ext uri="{BB962C8B-B14F-4D97-AF65-F5344CB8AC3E}">
        <p14:creationId xmlns:p14="http://schemas.microsoft.com/office/powerpoint/2010/main" val="1491904141"/>
      </p:ext>
    </p:extLst>
  </p:cSld>
  <p:clrMap bg1="dk1" tx1="lt1" bg2="dk2" tx2="lt2" accent1="accent1" accent2="accent2" accent3="accent3" accent4="accent4" accent5="accent5" accent6="accent6" hlink="hlink" folHlink="folHlink"/>
  <p:sldLayoutIdLst>
    <p:sldLayoutId id="2147483976" r:id="rId1"/>
    <p:sldLayoutId id="2147483977" r:id="rId2"/>
    <p:sldLayoutId id="2147483978" r:id="rId3"/>
    <p:sldLayoutId id="2147483979" r:id="rId4"/>
    <p:sldLayoutId id="2147483980" r:id="rId5"/>
    <p:sldLayoutId id="2147483981" r:id="rId6"/>
    <p:sldLayoutId id="2147483982" r:id="rId7"/>
    <p:sldLayoutId id="2147483983"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0"/>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0166" name="think-cell Folie" r:id="rId11" imgW="270" imgH="270" progId="TCLayout.ActiveDocument.1">
                  <p:embed/>
                </p:oleObj>
              </mc:Choice>
              <mc:Fallback>
                <p:oleObj name="think-cell Folie" r:id="rId11" imgW="270" imgH="270" progId="TCLayout.ActiveDocument.1">
                  <p:embed/>
                  <p:pic>
                    <p:nvPicPr>
                      <p:cNvPr id="2" name="Object 1" hidden="1"/>
                      <p:cNvPicPr/>
                      <p:nvPr/>
                    </p:nvPicPr>
                    <p:blipFill>
                      <a:blip r:embed="rId12"/>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4">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 name="MSIPCMce4b45459b278869c401cf26" descr="{&quot;HashCode&quot;:-754384288,&quot;Placement&quot;:&quot;Footer&quot;,&quot;Top&quot;:521.6203,&quot;Left&quot;:334.9422,&quot;SlideWidth&quot;:720,&quot;SlideHeight&quot;:540}">
            <a:extLst>
              <a:ext uri="{FF2B5EF4-FFF2-40B4-BE49-F238E27FC236}">
                <a16:creationId xmlns:a16="http://schemas.microsoft.com/office/drawing/2014/main" id="{A5DB0065-4150-4720-AA6B-557DFA1F075F}"/>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buClr>
                <a:schemeClr val="accent4"/>
              </a:buClr>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extLst>
      <p:ext uri="{BB962C8B-B14F-4D97-AF65-F5344CB8AC3E}">
        <p14:creationId xmlns:p14="http://schemas.microsoft.com/office/powerpoint/2010/main" val="84194175"/>
      </p:ext>
    </p:extLst>
  </p:cSld>
  <p:clrMap bg1="dk1" tx1="lt1" bg2="dk2" tx2="lt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0"/>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4262" name="think-cell Folie" r:id="rId11" imgW="360" imgH="360" progId="">
                  <p:embed/>
                </p:oleObj>
              </mc:Choice>
              <mc:Fallback>
                <p:oleObj name="think-cell Folie" r:id="rId11" imgW="360" imgH="360" progId="">
                  <p:embed/>
                  <p:pic>
                    <p:nvPicPr>
                      <p:cNvPr id="2" name="Object 1" hidden="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5" name="Picture 3" descr="Hintergrund"/>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4" cstate="print">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latin typeface="FZZhunYuan-M02S"/>
                <a:cs typeface="FZZhunYuan-M02S"/>
              </a:rPr>
              <a:t>西得乐2013模板，</a:t>
            </a:r>
            <a:fld id="{74360A6C-0130-475B-8B37-F39CE4E35109}" type="datetime4">
              <a:rPr lang="en-GB" smtClean="0">
                <a:solidFill>
                  <a:srgbClr val="7F7F7F"/>
                </a:solidFill>
              </a:rPr>
              <a:pPr/>
              <a:t>Thu, 14 March</a:t>
            </a:fld>
            <a:r>
              <a:rPr lang="en-GB">
                <a:solidFill>
                  <a:srgbClr val="7F7F7F"/>
                </a:solidFill>
                <a:latin typeface="FZZhunYuan-M02S"/>
                <a:cs typeface="FZZhunYuan-M02S"/>
              </a:rPr>
              <a:t> – 机密信息</a:t>
            </a:r>
            <a:endParaRPr lang="zh-CN" altLang="fr-FR"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latin typeface="FZZhunYuan-M02S"/>
                <a:cs typeface="FZZhunYuan-M02S"/>
              </a:rPr>
              <a:t>页码 </a:t>
            </a:r>
            <a:fld id="{7873E190-40CF-412D-9604-1EFCEB1508B2}" type="slidenum">
              <a:rPr lang="en-GB" smtClean="0">
                <a:solidFill>
                  <a:srgbClr val="7F7F7F"/>
                </a:solidFill>
              </a:rPr>
              <a:pPr/>
              <a:t>‹#›</a:t>
            </a:fld>
            <a:endParaRPr lang="zh-CN" altLang="fr-FR"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 name="MSIPCM37894e99b56c8dffa89679ac" descr="{&quot;HashCode&quot;:-754384288,&quot;Placement&quot;:&quot;Footer&quot;,&quot;Top&quot;:521.6203,&quot;Left&quot;:334.9422,&quot;SlideWidth&quot;:720,&quot;SlideHeight&quot;:540}">
            <a:extLst>
              <a:ext uri="{FF2B5EF4-FFF2-40B4-BE49-F238E27FC236}">
                <a16:creationId xmlns:a16="http://schemas.microsoft.com/office/drawing/2014/main" id="{1E2C521E-9595-4B65-89CA-A7AD2FA851AC}"/>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buClr>
                <a:schemeClr val="accent4"/>
              </a:buClr>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extLst>
      <p:ext uri="{BB962C8B-B14F-4D97-AF65-F5344CB8AC3E}">
        <p14:creationId xmlns:p14="http://schemas.microsoft.com/office/powerpoint/2010/main" val="3337312916"/>
      </p:ext>
    </p:extLst>
  </p:cSld>
  <p:clrMap bg1="dk1" tx1="lt1" bg2="dk2" tx2="lt2" accent1="accent1" accent2="accent2" accent3="accent3" accent4="accent4" accent5="accent5" accent6="accent6" hlink="hlink" folHlink="folHlink"/>
  <p:sldLayoutIdLst>
    <p:sldLayoutId id="2147483994" r:id="rId1"/>
    <p:sldLayoutId id="2147483995" r:id="rId2"/>
    <p:sldLayoutId id="2147483996" r:id="rId3"/>
    <p:sldLayoutId id="2147483997" r:id="rId4"/>
    <p:sldLayoutId id="2147483998" r:id="rId5"/>
    <p:sldLayoutId id="2147483999" r:id="rId6"/>
    <p:sldLayoutId id="2147484000" r:id="rId7"/>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0"/>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8358" name="think-cell Folie" r:id="rId11" imgW="360" imgH="360" progId="">
                  <p:embed/>
                </p:oleObj>
              </mc:Choice>
              <mc:Fallback>
                <p:oleObj name="think-cell Folie" r:id="rId11" imgW="360" imgH="360" progId="">
                  <p:embed/>
                  <p:pic>
                    <p:nvPicPr>
                      <p:cNvPr id="2" name="Object 1" hidden="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5" name="Picture 3" descr="Hintergrund"/>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4" cstate="print">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Modèle Sidel 2013, </a:t>
            </a:r>
            <a:fld id="{74360A6C-0130-475B-8B37-F39CE4E35109}" type="datetime4">
              <a:rPr lang="en-GB" smtClean="0">
                <a:solidFill>
                  <a:srgbClr val="7F7F7F"/>
                </a:solidFill>
              </a:rPr>
              <a:pPr/>
              <a:t>Thu, 14 March</a:t>
            </a:fld>
            <a:r>
              <a:rPr lang="en-GB">
                <a:solidFill>
                  <a:srgbClr val="7F7F7F"/>
                </a:solidFill>
              </a:rPr>
              <a:t> – Confidentiel</a:t>
            </a:r>
            <a:endParaRPr lang="fr-FR"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fr-FR"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 name="MSIPCMbfe548628c866510ba5a705b" descr="{&quot;HashCode&quot;:-754384288,&quot;Placement&quot;:&quot;Footer&quot;,&quot;Top&quot;:521.6203,&quot;Left&quot;:334.9422,&quot;SlideWidth&quot;:720,&quot;SlideHeight&quot;:540}">
            <a:extLst>
              <a:ext uri="{FF2B5EF4-FFF2-40B4-BE49-F238E27FC236}">
                <a16:creationId xmlns:a16="http://schemas.microsoft.com/office/drawing/2014/main" id="{05635CF4-A2B5-4523-97CC-39AF114A8175}"/>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buClr>
                <a:schemeClr val="accent4"/>
              </a:buClr>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extLst>
      <p:ext uri="{BB962C8B-B14F-4D97-AF65-F5344CB8AC3E}">
        <p14:creationId xmlns:p14="http://schemas.microsoft.com/office/powerpoint/2010/main" val="440441946"/>
      </p:ext>
    </p:extLst>
  </p:cSld>
  <p:clrMap bg1="dk1" tx1="lt1" bg2="dk2" tx2="lt2" accent1="accent1" accent2="accent2" accent3="accent3" accent4="accent4" accent5="accent5" accent6="accent6" hlink="hlink" folHlink="folHlink"/>
  <p:sldLayoutIdLst>
    <p:sldLayoutId id="2147484003" r:id="rId1"/>
    <p:sldLayoutId id="2147484004" r:id="rId2"/>
    <p:sldLayoutId id="2147484005" r:id="rId3"/>
    <p:sldLayoutId id="2147484006" r:id="rId4"/>
    <p:sldLayoutId id="2147484007" r:id="rId5"/>
    <p:sldLayoutId id="2147484008" r:id="rId6"/>
    <p:sldLayoutId id="2147484009" r:id="rId7"/>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317117755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8475"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 name="MSIPCM4b47473bb8346990263761b7" descr="{&quot;HashCode&quot;:-754384288,&quot;Placement&quot;:&quot;Footer&quot;,&quot;Top&quot;:521.6203,&quot;Left&quot;:334.9422,&quot;SlideWidth&quot;:720,&quot;SlideHeight&quot;:540}">
            <a:extLst>
              <a:ext uri="{FF2B5EF4-FFF2-40B4-BE49-F238E27FC236}">
                <a16:creationId xmlns:a16="http://schemas.microsoft.com/office/drawing/2014/main" id="{AC3A8F21-6ECA-462D-841F-66CA27047F4C}"/>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buClr>
                <a:schemeClr val="accent4"/>
              </a:buClr>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extLst>
      <p:ext uri="{BB962C8B-B14F-4D97-AF65-F5344CB8AC3E}">
        <p14:creationId xmlns:p14="http://schemas.microsoft.com/office/powerpoint/2010/main" val="2032534384"/>
      </p:ext>
    </p:extLst>
  </p:cSld>
  <p:clrMap bg1="dk1" tx1="lt1" bg2="dk2" tx2="lt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0"/>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32454" name="think-cell Folie" r:id="rId11" imgW="360" imgH="360" progId="">
                  <p:embed/>
                </p:oleObj>
              </mc:Choice>
              <mc:Fallback>
                <p:oleObj name="think-cell Folie" r:id="rId11" imgW="360" imgH="360" progId="">
                  <p:embed/>
                  <p:pic>
                    <p:nvPicPr>
                      <p:cNvPr id="2" name="Object 1" hidden="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5" name="Picture 3" descr="Hintergrund"/>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4" cstate="print">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Plantilla Sidel 2013, </a:t>
            </a:r>
            <a:fld id="{74360A6C-0130-475B-8B37-F39CE4E35109}" type="datetime4">
              <a:rPr lang="en-GB" smtClean="0">
                <a:solidFill>
                  <a:srgbClr val="7F7F7F"/>
                </a:solidFill>
              </a:rPr>
              <a:pPr/>
              <a:t>Thu, 14 March</a:t>
            </a:fld>
            <a:r>
              <a:rPr lang="en-GB">
                <a:solidFill>
                  <a:srgbClr val="7F7F7F"/>
                </a:solidFill>
              </a:rPr>
              <a:t> Confidencial</a:t>
            </a:r>
            <a:endParaRPr lang="es-ES"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Página </a:t>
            </a:r>
            <a:fld id="{7873E190-40CF-412D-9604-1EFCEB1508B2}" type="slidenum">
              <a:rPr lang="en-GB" smtClean="0">
                <a:solidFill>
                  <a:srgbClr val="7F7F7F"/>
                </a:solidFill>
              </a:rPr>
              <a:pPr/>
              <a:t>‹#›</a:t>
            </a:fld>
            <a:endParaRPr lang="es-ES"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 name="MSIPCM141647d8bf681398a2352f67" descr="{&quot;HashCode&quot;:-754384288,&quot;Placement&quot;:&quot;Footer&quot;,&quot;Top&quot;:521.6203,&quot;Left&quot;:334.9422,&quot;SlideWidth&quot;:720,&quot;SlideHeight&quot;:540}">
            <a:extLst>
              <a:ext uri="{FF2B5EF4-FFF2-40B4-BE49-F238E27FC236}">
                <a16:creationId xmlns:a16="http://schemas.microsoft.com/office/drawing/2014/main" id="{D28107E0-9E66-4158-A902-E3E994FCD7C9}"/>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buClr>
                <a:schemeClr val="accent4"/>
              </a:buClr>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extLst>
      <p:ext uri="{BB962C8B-B14F-4D97-AF65-F5344CB8AC3E}">
        <p14:creationId xmlns:p14="http://schemas.microsoft.com/office/powerpoint/2010/main" val="3992542117"/>
      </p:ext>
    </p:extLst>
  </p:cSld>
  <p:clrMap bg1="dk1" tx1="lt1" bg2="dk2" tx2="lt2" accent1="accent1" accent2="accent2" accent3="accent3" accent4="accent4" accent5="accent5" accent6="accent6" hlink="hlink" folHlink="folHlink"/>
  <p:sldLayoutIdLst>
    <p:sldLayoutId id="2147484012" r:id="rId1"/>
    <p:sldLayoutId id="2147484013" r:id="rId2"/>
    <p:sldLayoutId id="2147484014" r:id="rId3"/>
    <p:sldLayoutId id="2147484015" r:id="rId4"/>
    <p:sldLayoutId id="2147484016" r:id="rId5"/>
    <p:sldLayoutId id="2147484017" r:id="rId6"/>
    <p:sldLayoutId id="2147484018" r:id="rId7"/>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4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descr="text_01">
            <a:extLst>
              <a:ext uri="{FF2B5EF4-FFF2-40B4-BE49-F238E27FC236}">
                <a16:creationId xmlns:a16="http://schemas.microsoft.com/office/drawing/2014/main" id="{BE55B44D-F945-41CE-9854-B0F4F9B88D5C}"/>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9525"/>
            <a:ext cx="9180513" cy="687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a:extLst>
              <a:ext uri="{FF2B5EF4-FFF2-40B4-BE49-F238E27FC236}">
                <a16:creationId xmlns:a16="http://schemas.microsoft.com/office/drawing/2014/main" id="{1B0B10E6-26A9-408A-92F2-7665B5CC2434}"/>
              </a:ext>
            </a:extLst>
          </p:cNvPr>
          <p:cNvSpPr>
            <a:spLocks noGrp="1" noChangeArrowheads="1"/>
          </p:cNvSpPr>
          <p:nvPr>
            <p:ph type="title"/>
          </p:nvPr>
        </p:nvSpPr>
        <p:spPr bwMode="auto">
          <a:xfrm>
            <a:off x="647700" y="333375"/>
            <a:ext cx="7993063"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de-CH" altLang="en-US"/>
              <a:t>Title Master</a:t>
            </a:r>
          </a:p>
        </p:txBody>
      </p:sp>
      <p:sp>
        <p:nvSpPr>
          <p:cNvPr id="1028" name="Rectangle 4">
            <a:extLst>
              <a:ext uri="{FF2B5EF4-FFF2-40B4-BE49-F238E27FC236}">
                <a16:creationId xmlns:a16="http://schemas.microsoft.com/office/drawing/2014/main" id="{98349F8C-F2F6-41ED-B903-318CC126F4E5}"/>
              </a:ext>
            </a:extLst>
          </p:cNvPr>
          <p:cNvSpPr>
            <a:spLocks noGrp="1" noChangeArrowheads="1"/>
          </p:cNvSpPr>
          <p:nvPr>
            <p:ph type="body" idx="1"/>
          </p:nvPr>
        </p:nvSpPr>
        <p:spPr bwMode="auto">
          <a:xfrm>
            <a:off x="647700" y="1484313"/>
            <a:ext cx="7993063" cy="450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CH" altLang="en-US"/>
              <a:t>Text, List Layer 1</a:t>
            </a:r>
          </a:p>
          <a:p>
            <a:pPr lvl="1"/>
            <a:r>
              <a:rPr lang="de-CH" altLang="en-US"/>
              <a:t>Layer 2</a:t>
            </a:r>
          </a:p>
          <a:p>
            <a:pPr lvl="2"/>
            <a:r>
              <a:rPr lang="de-CH" altLang="en-US"/>
              <a:t>Layer 3</a:t>
            </a:r>
          </a:p>
          <a:p>
            <a:pPr lvl="3"/>
            <a:r>
              <a:rPr lang="de-CH" altLang="en-US"/>
              <a:t>Layer 4</a:t>
            </a:r>
          </a:p>
          <a:p>
            <a:pPr lvl="4"/>
            <a:r>
              <a:rPr lang="de-CH" altLang="en-US"/>
              <a:t>Layer 5</a:t>
            </a:r>
          </a:p>
        </p:txBody>
      </p:sp>
      <p:sp>
        <p:nvSpPr>
          <p:cNvPr id="4101" name="Rectangle 5">
            <a:extLst>
              <a:ext uri="{FF2B5EF4-FFF2-40B4-BE49-F238E27FC236}">
                <a16:creationId xmlns:a16="http://schemas.microsoft.com/office/drawing/2014/main" id="{79232278-89B3-4112-96A6-67508B98649F}"/>
              </a:ext>
            </a:extLst>
          </p:cNvPr>
          <p:cNvSpPr>
            <a:spLocks noGrp="1" noChangeArrowheads="1"/>
          </p:cNvSpPr>
          <p:nvPr>
            <p:ph type="sldNum" sz="quarter" idx="4"/>
          </p:nvPr>
        </p:nvSpPr>
        <p:spPr bwMode="auto">
          <a:xfrm>
            <a:off x="647700" y="6646863"/>
            <a:ext cx="684213" cy="21113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900" b="1">
                <a:solidFill>
                  <a:srgbClr val="939393"/>
                </a:solidFill>
              </a:defRPr>
            </a:lvl1pPr>
          </a:lstStyle>
          <a:p>
            <a:r>
              <a:rPr lang="de-CH" altLang="en-US"/>
              <a:t>Page </a:t>
            </a:r>
            <a:fld id="{10C87BB2-9BCE-49BC-B763-2DDB14990384}" type="slidenum">
              <a:rPr lang="de-CH" altLang="en-US"/>
              <a:pPr/>
              <a:t>‹#›</a:t>
            </a:fld>
            <a:endParaRPr lang="de-CH" altLang="en-US">
              <a:solidFill>
                <a:srgbClr val="231F20"/>
              </a:solidFill>
            </a:endParaRPr>
          </a:p>
        </p:txBody>
      </p:sp>
      <p:sp>
        <p:nvSpPr>
          <p:cNvPr id="4102" name="Rectangle 6">
            <a:extLst>
              <a:ext uri="{FF2B5EF4-FFF2-40B4-BE49-F238E27FC236}">
                <a16:creationId xmlns:a16="http://schemas.microsoft.com/office/drawing/2014/main" id="{9E30FE6D-CBCE-4BA7-92C5-8E8A20DC83F4}"/>
              </a:ext>
            </a:extLst>
          </p:cNvPr>
          <p:cNvSpPr>
            <a:spLocks noChangeArrowheads="1"/>
          </p:cNvSpPr>
          <p:nvPr/>
        </p:nvSpPr>
        <p:spPr bwMode="auto">
          <a:xfrm>
            <a:off x="1403350" y="6646863"/>
            <a:ext cx="6048375" cy="211137"/>
          </a:xfrm>
          <a:prstGeom prst="rect">
            <a:avLst/>
          </a:prstGeom>
          <a:noFill/>
          <a:ln w="9525">
            <a:noFill/>
            <a:miter lim="800000"/>
            <a:headEnd/>
            <a:tailEnd/>
          </a:ln>
          <a:effectLst/>
        </p:spPr>
        <p:txBody>
          <a:bodyPr lIns="0" tIns="0" rIns="0" bIns="0"/>
          <a:lstStyle/>
          <a:p>
            <a:pPr>
              <a:buSzPct val="100000"/>
              <a:defRPr/>
            </a:pPr>
            <a:r>
              <a:rPr lang="fr-FR" sz="900">
                <a:solidFill>
                  <a:srgbClr val="939393"/>
                </a:solidFill>
                <a:latin typeface="Arial" charset="0"/>
                <a:sym typeface="Arial" charset="0"/>
              </a:rPr>
              <a:t>S400 – O&amp;U B&amp;C - 31/07/2012 - Pubblico</a:t>
            </a:r>
          </a:p>
        </p:txBody>
      </p:sp>
      <p:sp>
        <p:nvSpPr>
          <p:cNvPr id="2" name="MSIPCM04e74492a38b42dd7fd0337e" descr="{&quot;HashCode&quot;:-754384288,&quot;Placement&quot;:&quot;Footer&quot;,&quot;Top&quot;:521.6203,&quot;Left&quot;:334.9422,&quot;SlideWidth&quot;:720,&quot;SlideHeight&quot;:540}">
            <a:extLst>
              <a:ext uri="{FF2B5EF4-FFF2-40B4-BE49-F238E27FC236}">
                <a16:creationId xmlns:a16="http://schemas.microsoft.com/office/drawing/2014/main" id="{2065EE7B-F2A6-4BF9-BECD-A8AA26D84BF1}"/>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pPr>
            <a:r>
              <a:rPr lang="en-US" sz="900">
                <a:solidFill>
                  <a:srgbClr val="7F7F7F"/>
                </a:solidFill>
                <a:latin typeface="Arial" panose="020B0604020202020204" pitchFamily="34" charset="0"/>
              </a:rPr>
              <a:t>Internal</a:t>
            </a:r>
          </a:p>
        </p:txBody>
      </p:sp>
    </p:spTree>
    <p:extLst>
      <p:ext uri="{BB962C8B-B14F-4D97-AF65-F5344CB8AC3E}">
        <p14:creationId xmlns:p14="http://schemas.microsoft.com/office/powerpoint/2010/main" val="538538196"/>
      </p:ext>
    </p:extLst>
  </p:cSld>
  <p:clrMap bg1="lt1" tx1="dk1" bg2="lt2" tx2="dk2" accent1="accent1" accent2="accent2" accent3="accent3" accent4="accent4" accent5="accent5" accent6="accent6" hlink="hlink" folHlink="folHlink"/>
  <p:sldLayoutIdLst>
    <p:sldLayoutId id="2147484021" r:id="rId1"/>
    <p:sldLayoutId id="2147484022" r:id="rId2"/>
    <p:sldLayoutId id="2147484023" r:id="rId3"/>
    <p:sldLayoutId id="2147484024" r:id="rId4"/>
    <p:sldLayoutId id="2147484025" r:id="rId5"/>
    <p:sldLayoutId id="2147484026" r:id="rId6"/>
    <p:sldLayoutId id="2147484027" r:id="rId7"/>
    <p:sldLayoutId id="2147484028" r:id="rId8"/>
    <p:sldLayoutId id="2147484029" r:id="rId9"/>
    <p:sldLayoutId id="2147484030" r:id="rId10"/>
    <p:sldLayoutId id="2147484031" r:id="rId11"/>
  </p:sldLayoutIdLst>
  <p:txStyles>
    <p:titleStyle>
      <a:lvl1pPr algn="l" rtl="0" eaLnBrk="0" fontAlgn="base" hangingPunct="0">
        <a:spcBef>
          <a:spcPct val="0"/>
        </a:spcBef>
        <a:spcAft>
          <a:spcPct val="0"/>
        </a:spcAft>
        <a:defRPr sz="3000" b="1">
          <a:solidFill>
            <a:schemeClr val="folHlink"/>
          </a:solidFill>
          <a:latin typeface="+mj-lt"/>
          <a:ea typeface="+mj-ea"/>
          <a:cs typeface="+mj-cs"/>
        </a:defRPr>
      </a:lvl1pPr>
      <a:lvl2pPr algn="l" rtl="0" eaLnBrk="0" fontAlgn="base" hangingPunct="0">
        <a:spcBef>
          <a:spcPct val="0"/>
        </a:spcBef>
        <a:spcAft>
          <a:spcPct val="0"/>
        </a:spcAft>
        <a:defRPr sz="3000" b="1">
          <a:solidFill>
            <a:schemeClr val="folHlink"/>
          </a:solidFill>
          <a:latin typeface="Arial" charset="0"/>
        </a:defRPr>
      </a:lvl2pPr>
      <a:lvl3pPr algn="l" rtl="0" eaLnBrk="0" fontAlgn="base" hangingPunct="0">
        <a:spcBef>
          <a:spcPct val="0"/>
        </a:spcBef>
        <a:spcAft>
          <a:spcPct val="0"/>
        </a:spcAft>
        <a:defRPr sz="3000" b="1">
          <a:solidFill>
            <a:schemeClr val="folHlink"/>
          </a:solidFill>
          <a:latin typeface="Arial" charset="0"/>
        </a:defRPr>
      </a:lvl3pPr>
      <a:lvl4pPr algn="l" rtl="0" eaLnBrk="0" fontAlgn="base" hangingPunct="0">
        <a:spcBef>
          <a:spcPct val="0"/>
        </a:spcBef>
        <a:spcAft>
          <a:spcPct val="0"/>
        </a:spcAft>
        <a:defRPr sz="3000" b="1">
          <a:solidFill>
            <a:schemeClr val="folHlink"/>
          </a:solidFill>
          <a:latin typeface="Arial" charset="0"/>
        </a:defRPr>
      </a:lvl4pPr>
      <a:lvl5pPr algn="l" rtl="0" eaLnBrk="0" fontAlgn="base" hangingPunct="0">
        <a:spcBef>
          <a:spcPct val="0"/>
        </a:spcBef>
        <a:spcAft>
          <a:spcPct val="0"/>
        </a:spcAft>
        <a:defRPr sz="3000" b="1">
          <a:solidFill>
            <a:schemeClr val="folHlink"/>
          </a:solidFill>
          <a:latin typeface="Arial" charset="0"/>
        </a:defRPr>
      </a:lvl5pPr>
      <a:lvl6pPr marL="457200" algn="l" rtl="0" fontAlgn="base">
        <a:spcBef>
          <a:spcPct val="0"/>
        </a:spcBef>
        <a:spcAft>
          <a:spcPct val="0"/>
        </a:spcAft>
        <a:defRPr sz="3000" b="1">
          <a:solidFill>
            <a:schemeClr val="folHlink"/>
          </a:solidFill>
          <a:latin typeface="Arial" charset="0"/>
        </a:defRPr>
      </a:lvl6pPr>
      <a:lvl7pPr marL="914400" algn="l" rtl="0" fontAlgn="base">
        <a:spcBef>
          <a:spcPct val="0"/>
        </a:spcBef>
        <a:spcAft>
          <a:spcPct val="0"/>
        </a:spcAft>
        <a:defRPr sz="3000" b="1">
          <a:solidFill>
            <a:schemeClr val="folHlink"/>
          </a:solidFill>
          <a:latin typeface="Arial" charset="0"/>
        </a:defRPr>
      </a:lvl7pPr>
      <a:lvl8pPr marL="1371600" algn="l" rtl="0" fontAlgn="base">
        <a:spcBef>
          <a:spcPct val="0"/>
        </a:spcBef>
        <a:spcAft>
          <a:spcPct val="0"/>
        </a:spcAft>
        <a:defRPr sz="3000" b="1">
          <a:solidFill>
            <a:schemeClr val="folHlink"/>
          </a:solidFill>
          <a:latin typeface="Arial" charset="0"/>
        </a:defRPr>
      </a:lvl8pPr>
      <a:lvl9pPr marL="1828800" algn="l" rtl="0" fontAlgn="base">
        <a:spcBef>
          <a:spcPct val="0"/>
        </a:spcBef>
        <a:spcAft>
          <a:spcPct val="0"/>
        </a:spcAft>
        <a:defRPr sz="3000" b="1">
          <a:solidFill>
            <a:schemeClr val="folHlink"/>
          </a:solidFill>
          <a:latin typeface="Arial" charset="0"/>
        </a:defRPr>
      </a:lvl9pPr>
    </p:titleStyle>
    <p:bodyStyle>
      <a:lvl1pPr marL="266700" indent="-266700" algn="l" rtl="0" eaLnBrk="0" fontAlgn="base" hangingPunct="0">
        <a:spcBef>
          <a:spcPct val="45000"/>
        </a:spcBef>
        <a:spcAft>
          <a:spcPct val="0"/>
        </a:spcAft>
        <a:buSzPct val="55000"/>
        <a:buBlip>
          <a:blip r:embed="rId14"/>
        </a:buBlip>
        <a:defRPr sz="2000">
          <a:solidFill>
            <a:schemeClr val="tx1"/>
          </a:solidFill>
          <a:latin typeface="+mn-lt"/>
          <a:ea typeface="+mn-ea"/>
          <a:cs typeface="+mn-cs"/>
        </a:defRPr>
      </a:lvl1pPr>
      <a:lvl2pPr marL="625475" indent="-174625" algn="l" rtl="0" eaLnBrk="0" fontAlgn="base" hangingPunct="0">
        <a:spcBef>
          <a:spcPct val="0"/>
        </a:spcBef>
        <a:spcAft>
          <a:spcPct val="0"/>
        </a:spcAft>
        <a:buSzPct val="55000"/>
        <a:buBlip>
          <a:blip r:embed="rId14"/>
        </a:buBlip>
        <a:defRPr>
          <a:solidFill>
            <a:schemeClr val="tx1"/>
          </a:solidFill>
          <a:latin typeface="+mn-lt"/>
        </a:defRPr>
      </a:lvl2pPr>
      <a:lvl3pPr marL="1076325" indent="-176213" algn="l" rtl="0" eaLnBrk="0" fontAlgn="base" hangingPunct="0">
        <a:spcBef>
          <a:spcPct val="0"/>
        </a:spcBef>
        <a:spcAft>
          <a:spcPct val="0"/>
        </a:spcAft>
        <a:buSzPct val="50000"/>
        <a:buBlip>
          <a:blip r:embed="rId15"/>
        </a:buBlip>
        <a:defRPr sz="1600">
          <a:solidFill>
            <a:schemeClr val="tx1"/>
          </a:solidFill>
          <a:latin typeface="+mn-lt"/>
        </a:defRPr>
      </a:lvl3pPr>
      <a:lvl4pPr marL="1435100" indent="-136525" algn="l" rtl="0" eaLnBrk="0" fontAlgn="base" hangingPunct="0">
        <a:spcBef>
          <a:spcPct val="0"/>
        </a:spcBef>
        <a:spcAft>
          <a:spcPct val="0"/>
        </a:spcAft>
        <a:buSzPct val="40000"/>
        <a:buBlip>
          <a:blip r:embed="rId15"/>
        </a:buBlip>
        <a:defRPr sz="1600">
          <a:solidFill>
            <a:schemeClr val="tx1"/>
          </a:solidFill>
          <a:latin typeface="+mn-lt"/>
        </a:defRPr>
      </a:lvl4pPr>
      <a:lvl5pPr marL="1793875" indent="-134938" algn="l" rtl="0" eaLnBrk="0" fontAlgn="base" hangingPunct="0">
        <a:spcBef>
          <a:spcPct val="20000"/>
        </a:spcBef>
        <a:spcAft>
          <a:spcPct val="0"/>
        </a:spcAft>
        <a:buSzPct val="40000"/>
        <a:buBlip>
          <a:blip r:embed="rId15"/>
        </a:buBlip>
        <a:defRPr sz="1600">
          <a:solidFill>
            <a:schemeClr val="tx1"/>
          </a:solidFill>
          <a:latin typeface="+mn-lt"/>
        </a:defRPr>
      </a:lvl5pPr>
      <a:lvl6pPr marL="2251075" indent="-134938" algn="l" rtl="0" fontAlgn="base">
        <a:spcBef>
          <a:spcPct val="20000"/>
        </a:spcBef>
        <a:spcAft>
          <a:spcPct val="0"/>
        </a:spcAft>
        <a:buSzPct val="40000"/>
        <a:buBlip>
          <a:blip r:embed="rId15"/>
        </a:buBlip>
        <a:defRPr sz="1600">
          <a:solidFill>
            <a:schemeClr val="tx1"/>
          </a:solidFill>
          <a:latin typeface="+mn-lt"/>
        </a:defRPr>
      </a:lvl6pPr>
      <a:lvl7pPr marL="2708275" indent="-134938" algn="l" rtl="0" fontAlgn="base">
        <a:spcBef>
          <a:spcPct val="20000"/>
        </a:spcBef>
        <a:spcAft>
          <a:spcPct val="0"/>
        </a:spcAft>
        <a:buSzPct val="40000"/>
        <a:buBlip>
          <a:blip r:embed="rId15"/>
        </a:buBlip>
        <a:defRPr sz="1600">
          <a:solidFill>
            <a:schemeClr val="tx1"/>
          </a:solidFill>
          <a:latin typeface="+mn-lt"/>
        </a:defRPr>
      </a:lvl7pPr>
      <a:lvl8pPr marL="3165475" indent="-134938" algn="l" rtl="0" fontAlgn="base">
        <a:spcBef>
          <a:spcPct val="20000"/>
        </a:spcBef>
        <a:spcAft>
          <a:spcPct val="0"/>
        </a:spcAft>
        <a:buSzPct val="40000"/>
        <a:buBlip>
          <a:blip r:embed="rId15"/>
        </a:buBlip>
        <a:defRPr sz="1600">
          <a:solidFill>
            <a:schemeClr val="tx1"/>
          </a:solidFill>
          <a:latin typeface="+mn-lt"/>
        </a:defRPr>
      </a:lvl8pPr>
      <a:lvl9pPr marL="3622675" indent="-134938" algn="l" rtl="0" fontAlgn="base">
        <a:spcBef>
          <a:spcPct val="20000"/>
        </a:spcBef>
        <a:spcAft>
          <a:spcPct val="0"/>
        </a:spcAft>
        <a:buSzPct val="40000"/>
        <a:buBlip>
          <a:blip r:embed="rId15"/>
        </a:buBlip>
        <a:defRPr sz="16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36549" name="think-cell Folie" r:id="rId12" imgW="270" imgH="270" progId="TCLayout.ActiveDocument.1">
                  <p:embed/>
                </p:oleObj>
              </mc:Choice>
              <mc:Fallback>
                <p:oleObj name="think-cell Folie" r:id="rId12" imgW="270" imgH="270" progId="TCLayout.ActiveDocument.1">
                  <p:embed/>
                  <p:pic>
                    <p:nvPicPr>
                      <p:cNvPr id="2" name="Object 1" hidden="1"/>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sp>
        <p:nvSpPr>
          <p:cNvPr id="16" name="Footer Placeholder 3"/>
          <p:cNvSpPr txBox="1">
            <a:spLocks/>
          </p:cNvSpPr>
          <p:nvPr/>
        </p:nvSpPr>
        <p:spPr>
          <a:xfrm>
            <a:off x="1341438" y="6626225"/>
            <a:ext cx="3936975" cy="2769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solidFill>
                  <a:schemeClr val="bg2"/>
                </a:solidFill>
              </a:rPr>
              <a:t>Title</a:t>
            </a:r>
            <a:r>
              <a:rPr lang="en-GB" baseline="0" dirty="0">
                <a:solidFill>
                  <a:schemeClr val="bg2"/>
                </a:solidFill>
              </a:rPr>
              <a:t> - </a:t>
            </a:r>
            <a:fld id="{74360A6C-0130-475B-8B37-F39CE4E35109}" type="datetime4">
              <a:rPr lang="en-GB" smtClean="0">
                <a:solidFill>
                  <a:schemeClr val="bg2"/>
                </a:solidFill>
              </a:rPr>
              <a:pPr marL="0" marR="0" indent="0" algn="l" defTabSz="914400" rtl="0" eaLnBrk="1" fontAlgn="auto" latinLnBrk="0" hangingPunct="1">
                <a:lnSpc>
                  <a:spcPct val="100000"/>
                </a:lnSpc>
                <a:spcBef>
                  <a:spcPts val="0"/>
                </a:spcBef>
                <a:spcAft>
                  <a:spcPts val="0"/>
                </a:spcAft>
                <a:buClrTx/>
                <a:buSzTx/>
                <a:buFontTx/>
                <a:buNone/>
                <a:tabLst/>
                <a:defRPr/>
              </a:pPr>
              <a:t>Thu, 14 March</a:t>
            </a:fld>
            <a:r>
              <a:rPr lang="en-GB" dirty="0">
                <a:solidFill>
                  <a:schemeClr val="bg2"/>
                </a:solidFill>
              </a:rPr>
              <a:t> -</a:t>
            </a:r>
            <a:r>
              <a:rPr lang="en-GB" baseline="0" dirty="0">
                <a:solidFill>
                  <a:schemeClr val="bg2"/>
                </a:solidFill>
              </a:rPr>
              <a:t> </a:t>
            </a:r>
            <a:r>
              <a:rPr lang="en-GB" sz="900" dirty="0">
                <a:solidFill>
                  <a:schemeClr val="bg2"/>
                </a:solidFill>
              </a:rPr>
              <a:t>[Public / Internal / Restricted /</a:t>
            </a:r>
            <a:r>
              <a:rPr lang="en-GB" sz="900" dirty="0">
                <a:solidFill>
                  <a:srgbClr val="D53D20"/>
                </a:solidFill>
              </a:rPr>
              <a:t> Highly confidential</a:t>
            </a:r>
            <a:r>
              <a:rPr lang="en-GB" sz="900" dirty="0">
                <a:solidFill>
                  <a:schemeClr val="bg2"/>
                </a:solidFill>
              </a:rPr>
              <a:t>]</a:t>
            </a:r>
          </a:p>
          <a:p>
            <a:endParaRPr lang="en-GB" dirty="0">
              <a:solidFill>
                <a:schemeClr val="bg2"/>
              </a:solidFill>
            </a:endParaRPr>
          </a:p>
        </p:txBody>
      </p:sp>
      <p:sp>
        <p:nvSpPr>
          <p:cNvPr id="17" name="Slide Number Placeholder 4"/>
          <p:cNvSpPr txBox="1">
            <a:spLocks/>
          </p:cNvSpPr>
          <p:nvPr/>
        </p:nvSpPr>
        <p:spPr>
          <a:xfrm>
            <a:off x="650875"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chemeClr val="bg2"/>
                </a:solidFill>
              </a:rPr>
              <a:t>Page </a:t>
            </a:r>
            <a:fld id="{7873E190-40CF-412D-9604-1EFCEB1508B2}" type="slidenum">
              <a:rPr lang="en-GB" smtClean="0">
                <a:solidFill>
                  <a:schemeClr val="bg2"/>
                </a:solidFill>
              </a:rPr>
              <a:pPr/>
              <a:t>‹#›</a:t>
            </a:fld>
            <a:endParaRPr lang="en-GB" dirty="0">
              <a:solidFill>
                <a:schemeClr val="bg2"/>
              </a:solidFill>
            </a:endParaRPr>
          </a:p>
        </p:txBody>
      </p:sp>
      <p:sp>
        <p:nvSpPr>
          <p:cNvPr id="3" name="Titelplatzhalter 2"/>
          <p:cNvSpPr>
            <a:spLocks noGrp="1"/>
          </p:cNvSpPr>
          <p:nvPr>
            <p:ph type="title"/>
          </p:nvPr>
        </p:nvSpPr>
        <p:spPr>
          <a:xfrm>
            <a:off x="648000" y="334800"/>
            <a:ext cx="8065788"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US"/>
              <a:t>Click to edit Master title style</a:t>
            </a:r>
            <a:endParaRPr lang="en-US" dirty="0"/>
          </a:p>
        </p:txBody>
      </p:sp>
      <p:sp>
        <p:nvSpPr>
          <p:cNvPr id="5" name="Textplatzhalter 4"/>
          <p:cNvSpPr>
            <a:spLocks noGrp="1"/>
          </p:cNvSpPr>
          <p:nvPr>
            <p:ph type="body" idx="1"/>
          </p:nvPr>
        </p:nvSpPr>
        <p:spPr>
          <a:xfrm>
            <a:off x="648000" y="1485900"/>
            <a:ext cx="8065788" cy="4408488"/>
          </a:xfrm>
          <a:prstGeom prst="rect">
            <a:avLst/>
          </a:prstGeom>
        </p:spPr>
        <p:txBody>
          <a:bodyPr vert="horz" lIns="0" tIns="0" rIns="0" bIns="0" rtlCol="0">
            <a:noAutofit/>
          </a:bodyPr>
          <a:lstStyle/>
          <a:p>
            <a:pPr lvl="0"/>
            <a:r>
              <a:rPr lang="en-US" dirty="0"/>
              <a:t>Click to edit text style</a:t>
            </a:r>
            <a:endParaRPr lang="de-DE" dirty="0"/>
          </a:p>
          <a:p>
            <a:pPr lvl="1"/>
            <a:r>
              <a:rPr lang="de-DE" dirty="0"/>
              <a:t>Second </a:t>
            </a:r>
            <a:r>
              <a:rPr lang="de-DE" dirty="0" err="1"/>
              <a:t>level</a:t>
            </a:r>
            <a:endParaRPr lang="de-DE" dirty="0"/>
          </a:p>
          <a:p>
            <a:pPr lvl="2"/>
            <a:r>
              <a:rPr lang="de-DE" dirty="0"/>
              <a:t>Third </a:t>
            </a:r>
            <a:r>
              <a:rPr lang="de-DE" dirty="0" err="1"/>
              <a:t>level</a:t>
            </a:r>
            <a:endParaRPr lang="de-DE" dirty="0"/>
          </a:p>
          <a:p>
            <a:pPr lvl="3"/>
            <a:r>
              <a:rPr lang="de-DE" dirty="0" err="1"/>
              <a:t>Fourth</a:t>
            </a:r>
            <a:r>
              <a:rPr lang="de-DE" dirty="0"/>
              <a:t> </a:t>
            </a:r>
            <a:r>
              <a:rPr lang="de-DE" dirty="0" err="1"/>
              <a:t>level</a:t>
            </a:r>
            <a:endParaRPr lang="de-DE" dirty="0"/>
          </a:p>
          <a:p>
            <a:pPr lvl="4"/>
            <a:r>
              <a:rPr lang="de-DE" dirty="0" err="1"/>
              <a:t>Fifth</a:t>
            </a:r>
            <a:r>
              <a:rPr lang="de-DE" dirty="0"/>
              <a:t> </a:t>
            </a:r>
            <a:r>
              <a:rPr lang="de-DE" dirty="0" err="1"/>
              <a:t>level</a:t>
            </a:r>
            <a:endParaRPr lang="en-US" dirty="0"/>
          </a:p>
        </p:txBody>
      </p:sp>
      <p:sp>
        <p:nvSpPr>
          <p:cNvPr id="4" name="MSIPCM93194e039f6711f370f0de59" descr="{&quot;HashCode&quot;:-754384288,&quot;Placement&quot;:&quot;Footer&quot;,&quot;Top&quot;:521.6203,&quot;Left&quot;:334.9422,&quot;SlideWidth&quot;:720,&quot;SlideHeight&quot;:540}">
            <a:extLst>
              <a:ext uri="{FF2B5EF4-FFF2-40B4-BE49-F238E27FC236}">
                <a16:creationId xmlns:a16="http://schemas.microsoft.com/office/drawing/2014/main" id="{84EB3747-1CF9-4CE7-9E70-D95C5F0BF3BC}"/>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buClr>
                <a:schemeClr val="accent4"/>
              </a:buClr>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extLst>
      <p:ext uri="{BB962C8B-B14F-4D97-AF65-F5344CB8AC3E}">
        <p14:creationId xmlns:p14="http://schemas.microsoft.com/office/powerpoint/2010/main" val="2568449791"/>
      </p:ext>
    </p:extLst>
  </p:cSld>
  <p:clrMap bg1="dk1" tx1="lt1" bg2="dk2" tx2="lt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 id="2147484038" r:id="rId6"/>
    <p:sldLayoutId id="2147484039" r:id="rId7"/>
    <p:sldLayoutId id="2147484040" r:id="rId8"/>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rtl="0" eaLnBrk="1" latinLnBrk="0" hangingPunct="1">
        <a:spcBef>
          <a:spcPct val="0"/>
        </a:spcBef>
        <a:buNone/>
        <a:defRPr lang="en-US" sz="3000" b="1" cap="none" baseline="0" noProof="1" smtClean="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baseline="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4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85" name="Objekt 84" hidden="1"/>
          <p:cNvGraphicFramePr>
            <a:graphicFrameLocks noChangeAspect="1"/>
          </p:cNvGraphicFramePr>
          <p:nvPr>
            <p:custDataLst>
              <p:tags r:id="rId13"/>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41669" name="think-cell Folie" r:id="rId14" imgW="399" imgH="399" progId="TCLayout.ActiveDocument.1">
                  <p:embed/>
                </p:oleObj>
              </mc:Choice>
              <mc:Fallback>
                <p:oleObj name="think-cell Folie" r:id="rId14" imgW="399" imgH="399" progId="TCLayout.ActiveDocument.1">
                  <p:embed/>
                  <p:pic>
                    <p:nvPicPr>
                      <p:cNvPr id="85" name="Objekt 84" hidden="1"/>
                      <p:cNvPicPr/>
                      <p:nvPr/>
                    </p:nvPicPr>
                    <p:blipFill>
                      <a:blip r:embed="rId15"/>
                      <a:stretch>
                        <a:fillRect/>
                      </a:stretch>
                    </p:blipFill>
                    <p:spPr>
                      <a:xfrm>
                        <a:off x="1588" y="1588"/>
                        <a:ext cx="1587" cy="1587"/>
                      </a:xfrm>
                      <a:prstGeom prst="rect">
                        <a:avLst/>
                      </a:prstGeom>
                    </p:spPr>
                  </p:pic>
                </p:oleObj>
              </mc:Fallback>
            </mc:AlternateContent>
          </a:graphicData>
        </a:graphic>
      </p:graphicFrame>
      <p:sp>
        <p:nvSpPr>
          <p:cNvPr id="2" name="Titelplatzhalter 1"/>
          <p:cNvSpPr>
            <a:spLocks noGrp="1"/>
          </p:cNvSpPr>
          <p:nvPr>
            <p:ph type="title"/>
          </p:nvPr>
        </p:nvSpPr>
        <p:spPr>
          <a:xfrm>
            <a:off x="647700" y="334800"/>
            <a:ext cx="7994650" cy="461665"/>
          </a:xfrm>
          <a:prstGeom prst="rect">
            <a:avLst/>
          </a:prstGeom>
        </p:spPr>
        <p:txBody>
          <a:bodyPr vert="horz" wrap="square" lIns="0" tIns="0" rIns="0" bIns="0" rtlCol="0" anchor="t">
            <a:spAutoFit/>
          </a:bodyPr>
          <a:lstStyle/>
          <a:p>
            <a:r>
              <a:rPr lang="en-US" noProof="1"/>
              <a:t>Click to edit Master title style</a:t>
            </a:r>
            <a:endParaRPr lang="en-GB" dirty="0"/>
          </a:p>
        </p:txBody>
      </p:sp>
      <p:sp>
        <p:nvSpPr>
          <p:cNvPr id="3" name="Textplatzhalter 2"/>
          <p:cNvSpPr>
            <a:spLocks noGrp="1"/>
          </p:cNvSpPr>
          <p:nvPr>
            <p:ph type="body" idx="1"/>
          </p:nvPr>
        </p:nvSpPr>
        <p:spPr>
          <a:xfrm>
            <a:off x="647700" y="1485901"/>
            <a:ext cx="7993063" cy="4498974"/>
          </a:xfrm>
          <a:prstGeom prst="rect">
            <a:avLst/>
          </a:prstGeom>
        </p:spPr>
        <p:txBody>
          <a:bodyPr vert="horz" lIns="0" tIns="0" rIns="0" bIns="0" rtlCol="0">
            <a:noAutofit/>
          </a:bodyPr>
          <a:lstStyle/>
          <a:p>
            <a:pPr lvl="0"/>
            <a:r>
              <a:rPr lang="en-GB" noProof="1"/>
              <a:t>Click to edit text style</a:t>
            </a:r>
          </a:p>
          <a:p>
            <a:pPr lvl="1"/>
            <a:r>
              <a:rPr lang="en-GB" noProof="0" dirty="0"/>
              <a:t>Second level</a:t>
            </a:r>
          </a:p>
          <a:p>
            <a:pPr lvl="2"/>
            <a:r>
              <a:rPr lang="en-GB" noProof="0" dirty="0"/>
              <a:t>Third level</a:t>
            </a:r>
          </a:p>
          <a:p>
            <a:pPr lvl="3"/>
            <a:r>
              <a:rPr lang="en-GB" noProof="0" dirty="0"/>
              <a:t>Forth level</a:t>
            </a:r>
          </a:p>
          <a:p>
            <a:pPr lvl="4"/>
            <a:r>
              <a:rPr lang="en-GB" noProof="0" dirty="0"/>
              <a:t>Fifth level</a:t>
            </a:r>
          </a:p>
        </p:txBody>
      </p:sp>
      <p:sp>
        <p:nvSpPr>
          <p:cNvPr id="87" name="Slide Number Placeholder 4"/>
          <p:cNvSpPr txBox="1">
            <a:spLocks/>
          </p:cNvSpPr>
          <p:nvPr/>
        </p:nvSpPr>
        <p:spPr>
          <a:xfrm>
            <a:off x="647700" y="6471704"/>
            <a:ext cx="442429" cy="138499"/>
          </a:xfrm>
          <a:prstGeom prst="rect">
            <a:avLst/>
          </a:prstGeom>
        </p:spPr>
        <p:txBody>
          <a:bodyPr wrap="none" lIns="0" tIns="0" rIns="0" bIns="0" anchor="b">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sz="900" dirty="0">
                <a:solidFill>
                  <a:schemeClr val="bg2"/>
                </a:solidFill>
              </a:rPr>
              <a:t>Page </a:t>
            </a:r>
            <a:fld id="{7873E190-40CF-412D-9604-1EFCEB1508B2}" type="slidenum">
              <a:rPr lang="en-GB" sz="900" smtClean="0">
                <a:solidFill>
                  <a:schemeClr val="bg2"/>
                </a:solidFill>
              </a:rPr>
              <a:pPr/>
              <a:t>‹#›</a:t>
            </a:fld>
            <a:endParaRPr lang="en-GB" sz="900" dirty="0">
              <a:solidFill>
                <a:schemeClr val="bg2"/>
              </a:solidFill>
            </a:endParaRPr>
          </a:p>
        </p:txBody>
      </p:sp>
      <p:cxnSp>
        <p:nvCxnSpPr>
          <p:cNvPr id="49" name="Straight Connector 48"/>
          <p:cNvCxnSpPr/>
          <p:nvPr userDrawn="1"/>
        </p:nvCxnSpPr>
        <p:spPr>
          <a:xfrm>
            <a:off x="647700" y="6381750"/>
            <a:ext cx="7993063" cy="0"/>
          </a:xfrm>
          <a:prstGeom prst="line">
            <a:avLst/>
          </a:prstGeom>
          <a:ln w="3175">
            <a:solidFill>
              <a:schemeClr val="bg2"/>
            </a:solidFill>
          </a:ln>
        </p:spPr>
        <p:style>
          <a:lnRef idx="1">
            <a:schemeClr val="accent1"/>
          </a:lnRef>
          <a:fillRef idx="0">
            <a:schemeClr val="accent1"/>
          </a:fillRef>
          <a:effectRef idx="0">
            <a:schemeClr val="accent1"/>
          </a:effectRef>
          <a:fontRef idx="minor">
            <a:schemeClr val="tx1"/>
          </a:fontRef>
        </p:style>
      </p:cxnSp>
      <p:pic>
        <p:nvPicPr>
          <p:cNvPr id="12" name="Immagine 11" descr="SidelLogoRGB.png"/>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7724836" y="6483578"/>
            <a:ext cx="938152" cy="256947"/>
          </a:xfrm>
          <a:prstGeom prst="rect">
            <a:avLst/>
          </a:prstGeom>
        </p:spPr>
      </p:pic>
      <p:sp>
        <p:nvSpPr>
          <p:cNvPr id="9" name="Footer Placeholder 3"/>
          <p:cNvSpPr txBox="1">
            <a:spLocks/>
          </p:cNvSpPr>
          <p:nvPr userDrawn="1"/>
        </p:nvSpPr>
        <p:spPr>
          <a:xfrm>
            <a:off x="1378446" y="6471704"/>
            <a:ext cx="5509187" cy="138499"/>
          </a:xfrm>
          <a:prstGeom prst="rect">
            <a:avLst/>
          </a:prstGeom>
        </p:spPr>
        <p:txBody>
          <a:bodyPr wrap="square" lIns="0" tIns="0" rIns="0" bIns="0" anchor="b">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i="0" u="none" strike="noStrike" kern="1200" baseline="0" dirty="0">
                <a:solidFill>
                  <a:schemeClr val="bg2"/>
                </a:solidFill>
                <a:latin typeface="+mn-lt"/>
                <a:ea typeface="+mn-ea"/>
                <a:cs typeface="+mn-cs"/>
              </a:rPr>
              <a:t>Title, </a:t>
            </a:r>
            <a:fld id="{AF6A7A01-F0BB-4441-BAB9-3E7CB064C4A1}" type="datetime4">
              <a:rPr lang="en-GB" sz="900" b="0" i="0" u="none" strike="noStrike" kern="1200" baseline="0" smtClean="0">
                <a:solidFill>
                  <a:schemeClr val="bg2"/>
                </a:solidFill>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Thu, 14 March</a:t>
            </a:fld>
            <a:r>
              <a:rPr lang="en-GB" sz="900" b="0" i="0" u="none" strike="noStrike" kern="1200" baseline="0" dirty="0">
                <a:solidFill>
                  <a:schemeClr val="tx2"/>
                </a:solidFill>
                <a:latin typeface="+mn-lt"/>
                <a:ea typeface="+mn-ea"/>
                <a:cs typeface="+mn-cs"/>
              </a:rPr>
              <a:t> </a:t>
            </a:r>
            <a:r>
              <a:rPr lang="en-GB" dirty="0">
                <a:solidFill>
                  <a:schemeClr val="accent5"/>
                </a:solidFill>
                <a:latin typeface="+mn-lt"/>
              </a:rPr>
              <a:t>[</a:t>
            </a:r>
            <a:r>
              <a:rPr lang="en-US" dirty="0">
                <a:solidFill>
                  <a:schemeClr val="accent5"/>
                </a:solidFill>
                <a:latin typeface="+mn-lt"/>
              </a:rPr>
              <a:t>Public / Internal / Restricted / Highly confidential]</a:t>
            </a:r>
            <a:endParaRPr lang="en-GB" sz="900" dirty="0">
              <a:solidFill>
                <a:schemeClr val="bg2"/>
              </a:solidFill>
              <a:latin typeface="+mn-lt"/>
            </a:endParaRPr>
          </a:p>
        </p:txBody>
      </p:sp>
      <p:sp>
        <p:nvSpPr>
          <p:cNvPr id="4" name="MSIPCM23c7418bac5d8faa1323a918" descr="{&quot;HashCode&quot;:-754384288,&quot;Placement&quot;:&quot;Footer&quot;,&quot;Top&quot;:521.6203,&quot;Left&quot;:334.9422,&quot;SlideWidth&quot;:720,&quot;SlideHeight&quot;:540}">
            <a:extLst>
              <a:ext uri="{FF2B5EF4-FFF2-40B4-BE49-F238E27FC236}">
                <a16:creationId xmlns:a16="http://schemas.microsoft.com/office/drawing/2014/main" id="{5E96A520-6C7C-41B6-9D8D-0709A6CD26EF}"/>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custDataLst>
      <p:tags r:id="rId12"/>
    </p:custDataLst>
    <p:extLst>
      <p:ext uri="{BB962C8B-B14F-4D97-AF65-F5344CB8AC3E}">
        <p14:creationId xmlns:p14="http://schemas.microsoft.com/office/powerpoint/2010/main" val="1112718557"/>
      </p:ext>
    </p:extLst>
  </p:cSld>
  <p:clrMap bg1="dk1" tx1="lt1" bg2="dk2" tx2="lt2" accent1="accent1" accent2="accent2" accent3="accent3" accent4="accent4" accent5="accent5" accent6="accent6" hlink="hlink" folHlink="folHlink"/>
  <p:sldLayoutIdLst>
    <p:sldLayoutId id="2147484042" r:id="rId1"/>
    <p:sldLayoutId id="2147484043" r:id="rId2"/>
    <p:sldLayoutId id="2147484044" r:id="rId3"/>
    <p:sldLayoutId id="2147484045" r:id="rId4"/>
    <p:sldLayoutId id="2147484046" r:id="rId5"/>
    <p:sldLayoutId id="2147484047" r:id="rId6"/>
    <p:sldLayoutId id="2147484048" r:id="rId7"/>
    <p:sldLayoutId id="2147484049" r:id="rId8"/>
    <p:sldLayoutId id="2147484050" r:id="rId9"/>
  </p:sldLayoutIdLst>
  <p:hf sldNum="0" hdr="0" dt="0"/>
  <p:txStyles>
    <p:titleStyle>
      <a:lvl1pPr algn="l" defTabSz="914400" rtl="0" eaLnBrk="1" latinLnBrk="0" hangingPunct="1">
        <a:spcBef>
          <a:spcPct val="0"/>
        </a:spcBef>
        <a:buNone/>
        <a:defRPr sz="3000" b="1" kern="1200">
          <a:solidFill>
            <a:schemeClr val="accent4"/>
          </a:solidFill>
          <a:latin typeface="+mj-lt"/>
          <a:ea typeface="+mj-ea"/>
          <a:cs typeface="+mj-cs"/>
        </a:defRPr>
      </a:lvl1pPr>
    </p:titleStyle>
    <p:bodyStyle>
      <a:lvl1pPr marL="0" indent="0" algn="l" defTabSz="914400" rtl="0" eaLnBrk="1" latinLnBrk="0" hangingPunct="1">
        <a:spcBef>
          <a:spcPts val="400"/>
        </a:spcBef>
        <a:buClr>
          <a:schemeClr val="accent4"/>
        </a:buClr>
        <a:buFont typeface="Wingdings" panose="05000000000000000000" pitchFamily="2" charset="2"/>
        <a:buNone/>
        <a:defRPr sz="1800" kern="1200">
          <a:solidFill>
            <a:schemeClr val="tx1"/>
          </a:solidFill>
          <a:latin typeface="+mn-lt"/>
          <a:ea typeface="+mn-ea"/>
          <a:cs typeface="+mn-cs"/>
        </a:defRPr>
      </a:lvl1pPr>
      <a:lvl2pPr marL="177800" indent="-177800" algn="l" defTabSz="914400" rtl="0" eaLnBrk="1" latinLnBrk="0" hangingPunct="1">
        <a:spcBef>
          <a:spcPts val="400"/>
        </a:spcBef>
        <a:buClr>
          <a:schemeClr val="accent4"/>
        </a:buClr>
        <a:buFont typeface="Wingdings" panose="05000000000000000000" pitchFamily="2" charset="2"/>
        <a:buChar char="§"/>
        <a:defRPr sz="1600" kern="1200">
          <a:solidFill>
            <a:schemeClr val="tx1"/>
          </a:solidFill>
          <a:latin typeface="+mn-lt"/>
          <a:ea typeface="+mn-ea"/>
          <a:cs typeface="+mn-cs"/>
        </a:defRPr>
      </a:lvl2pPr>
      <a:lvl3pPr marL="357188" indent="-179388" algn="l" defTabSz="914400" rtl="0" eaLnBrk="1" latinLnBrk="0" hangingPunct="1">
        <a:spcBef>
          <a:spcPts val="4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534988" indent="-177800" algn="l" defTabSz="914400" rtl="0" eaLnBrk="1" latinLnBrk="0" hangingPunct="1">
        <a:spcBef>
          <a:spcPts val="400"/>
        </a:spcBef>
        <a:buClr>
          <a:schemeClr val="accent4"/>
        </a:buClr>
        <a:buFont typeface="Wingdings" panose="05000000000000000000" pitchFamily="2" charset="2"/>
        <a:buChar char="§"/>
        <a:defRPr sz="1400" kern="1200">
          <a:solidFill>
            <a:schemeClr val="tx1"/>
          </a:solidFill>
          <a:latin typeface="+mn-lt"/>
          <a:ea typeface="+mn-ea"/>
          <a:cs typeface="+mn-cs"/>
        </a:defRPr>
      </a:lvl4pPr>
      <a:lvl5pPr marL="714375" indent="-179388" algn="l" defTabSz="914400" rtl="0" eaLnBrk="1" latinLnBrk="0" hangingPunct="1">
        <a:spcBef>
          <a:spcPts val="400"/>
        </a:spcBef>
        <a:buClr>
          <a:schemeClr val="accent4"/>
        </a:buClr>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935">
          <p15:clr>
            <a:srgbClr val="F26B43"/>
          </p15:clr>
        </p15:guide>
        <p15:guide id="2" pos="2857">
          <p15:clr>
            <a:srgbClr val="F26B43"/>
          </p15:clr>
        </p15:guide>
        <p15:guide id="3" pos="408">
          <p15:clr>
            <a:srgbClr val="F26B43"/>
          </p15:clr>
        </p15:guide>
        <p15:guide id="4" pos="2993">
          <p15:clr>
            <a:srgbClr val="F26B43"/>
          </p15:clr>
        </p15:guide>
        <p15:guide id="5" pos="5443">
          <p15:clr>
            <a:srgbClr val="F26B43"/>
          </p15:clr>
        </p15:guide>
        <p15:guide id="6" orient="horz" pos="3770">
          <p15:clr>
            <a:srgbClr val="F26B43"/>
          </p15:clr>
        </p15:guide>
        <p15:guide id="7" pos="5556">
          <p15:clr>
            <a:srgbClr val="F26B43"/>
          </p15:clr>
        </p15:guide>
        <p15:guide id="8" orient="horz" pos="4020">
          <p15:clr>
            <a:srgbClr val="F26B43"/>
          </p15:clr>
        </p15:guide>
        <p15:guide id="9" pos="204">
          <p15:clr>
            <a:srgbClr val="F26B43"/>
          </p15:clr>
        </p15:guide>
        <p15:guide id="10" pos="2925">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361926435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4618"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 name="MSIPCM5b5b486eb107622bf98f2fec" descr="{&quot;HashCode&quot;:-754384288,&quot;Placement&quot;:&quot;Footer&quot;,&quot;Top&quot;:521.6203,&quot;Left&quot;:334.9422,&quot;SlideWidth&quot;:720,&quot;SlideHeight&quot;:540}">
            <a:extLst>
              <a:ext uri="{FF2B5EF4-FFF2-40B4-BE49-F238E27FC236}">
                <a16:creationId xmlns:a16="http://schemas.microsoft.com/office/drawing/2014/main" id="{25D2FBD1-0C94-41B0-B6E7-D274C5002028}"/>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buClr>
                <a:schemeClr val="accent4"/>
              </a:buClr>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extLst>
      <p:ext uri="{BB962C8B-B14F-4D97-AF65-F5344CB8AC3E}">
        <p14:creationId xmlns:p14="http://schemas.microsoft.com/office/powerpoint/2010/main" val="3209619800"/>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39529009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2808"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 name="MSIPCM7ec74fbaa1c2b635d3d2aa5f" descr="{&quot;HashCode&quot;:-754384288,&quot;Placement&quot;:&quot;Footer&quot;,&quot;Top&quot;:521.6203,&quot;Left&quot;:334.9422,&quot;SlideWidth&quot;:720,&quot;SlideHeight&quot;:540}">
            <a:extLst>
              <a:ext uri="{FF2B5EF4-FFF2-40B4-BE49-F238E27FC236}">
                <a16:creationId xmlns:a16="http://schemas.microsoft.com/office/drawing/2014/main" id="{FAB52735-56C9-459F-86A9-FED87DE7CEBF}"/>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buClr>
                <a:schemeClr val="accent4"/>
              </a:buClr>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extLst>
      <p:ext uri="{BB962C8B-B14F-4D97-AF65-F5344CB8AC3E}">
        <p14:creationId xmlns:p14="http://schemas.microsoft.com/office/powerpoint/2010/main" val="3750320786"/>
      </p:ext>
    </p:extLst>
  </p:cSld>
  <p:clrMap bg1="dk1" tx1="lt1" bg2="dk2" tx2="lt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217037143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8951"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 name="MSIPCMc12c4f3c96f6aea7a2b31e56" descr="{&quot;HashCode&quot;:-754384288,&quot;Placement&quot;:&quot;Footer&quot;,&quot;Top&quot;:521.6203,&quot;Left&quot;:334.9422,&quot;SlideWidth&quot;:720,&quot;SlideHeight&quot;:540}">
            <a:extLst>
              <a:ext uri="{FF2B5EF4-FFF2-40B4-BE49-F238E27FC236}">
                <a16:creationId xmlns:a16="http://schemas.microsoft.com/office/drawing/2014/main" id="{9C27752F-F4D7-4263-8DED-005F496B37ED}"/>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buClr>
                <a:schemeClr val="accent4"/>
              </a:buClr>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extLst>
      <p:ext uri="{BB962C8B-B14F-4D97-AF65-F5344CB8AC3E}">
        <p14:creationId xmlns:p14="http://schemas.microsoft.com/office/powerpoint/2010/main" val="4286596213"/>
      </p:ext>
    </p:extLst>
  </p:cSld>
  <p:clrMap bg1="dk1" tx1="lt1" bg2="dk2" tx2="lt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153069744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5094"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 name="MSIPCM9e5c49aaa1b07510df2396f0" descr="{&quot;HashCode&quot;:-754384288,&quot;Placement&quot;:&quot;Footer&quot;,&quot;Top&quot;:521.6203,&quot;Left&quot;:334.9422,&quot;SlideWidth&quot;:720,&quot;SlideHeight&quot;:540}">
            <a:extLst>
              <a:ext uri="{FF2B5EF4-FFF2-40B4-BE49-F238E27FC236}">
                <a16:creationId xmlns:a16="http://schemas.microsoft.com/office/drawing/2014/main" id="{8E0ED437-56BB-4941-BF5A-327866650016}"/>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buClr>
                <a:schemeClr val="accent4"/>
              </a:buClr>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extLst>
      <p:ext uri="{BB962C8B-B14F-4D97-AF65-F5344CB8AC3E}">
        <p14:creationId xmlns:p14="http://schemas.microsoft.com/office/powerpoint/2010/main" val="1762478657"/>
      </p:ext>
    </p:extLst>
  </p:cSld>
  <p:clrMap bg1="dk1" tx1="lt1" bg2="dk2" tx2="lt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264632486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1237"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3" name="MSIPCMee864b9eb4437ad7bf3e06f6" descr="{&quot;HashCode&quot;:-754384288,&quot;Placement&quot;:&quot;Footer&quot;,&quot;Top&quot;:521.6203,&quot;Left&quot;:334.9422,&quot;SlideWidth&quot;:720,&quot;SlideHeight&quot;:540}">
            <a:extLst>
              <a:ext uri="{FF2B5EF4-FFF2-40B4-BE49-F238E27FC236}">
                <a16:creationId xmlns:a16="http://schemas.microsoft.com/office/drawing/2014/main" id="{3FBECA96-DED6-45C3-8FD1-3C26A27FD6D0}"/>
              </a:ext>
            </a:extLst>
          </p:cNvPr>
          <p:cNvSpPr txBox="1"/>
          <p:nvPr userDrawn="1"/>
        </p:nvSpPr>
        <p:spPr>
          <a:xfrm>
            <a:off x="4253766" y="6624578"/>
            <a:ext cx="636467" cy="233422"/>
          </a:xfrm>
          <a:prstGeom prst="rect">
            <a:avLst/>
          </a:prstGeom>
          <a:noFill/>
        </p:spPr>
        <p:txBody>
          <a:bodyPr vert="horz" wrap="square" lIns="0" tIns="0" rIns="0" bIns="0" rtlCol="0" anchor="ctr" anchorCtr="1">
            <a:spAutoFit/>
          </a:bodyPr>
          <a:lstStyle/>
          <a:p>
            <a:pPr algn="ctr">
              <a:spcBef>
                <a:spcPts val="0"/>
              </a:spcBef>
              <a:spcAft>
                <a:spcPts val="0"/>
              </a:spcAft>
              <a:buClr>
                <a:schemeClr val="accent4"/>
              </a:buClr>
            </a:pPr>
            <a:r>
              <a:rPr lang="en-US" sz="900">
                <a:solidFill>
                  <a:srgbClr val="7F7F7F"/>
                </a:solidFill>
                <a:latin typeface="Arial" panose="020B0604020202020204" pitchFamily="34" charset="0"/>
              </a:rPr>
              <a:t>Internal</a:t>
            </a:r>
            <a:endParaRPr lang="en-US" sz="900" dirty="0" err="1">
              <a:solidFill>
                <a:srgbClr val="7F7F7F"/>
              </a:solidFill>
              <a:latin typeface="Arial" panose="020B0604020202020204" pitchFamily="34" charset="0"/>
            </a:endParaRPr>
          </a:p>
        </p:txBody>
      </p:sp>
    </p:spTree>
    <p:extLst>
      <p:ext uri="{BB962C8B-B14F-4D97-AF65-F5344CB8AC3E}">
        <p14:creationId xmlns:p14="http://schemas.microsoft.com/office/powerpoint/2010/main" val="1409671006"/>
      </p:ext>
    </p:extLst>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tags" Target="../tags/tag223.xml"/><Relationship Id="rId7" Type="http://schemas.openxmlformats.org/officeDocument/2006/relationships/image" Target="../media/image22.png"/><Relationship Id="rId2" Type="http://schemas.openxmlformats.org/officeDocument/2006/relationships/tags" Target="../tags/tag222.xml"/><Relationship Id="rId1" Type="http://schemas.openxmlformats.org/officeDocument/2006/relationships/vmlDrawing" Target="../drawings/vmlDrawing212.vml"/><Relationship Id="rId6" Type="http://schemas.openxmlformats.org/officeDocument/2006/relationships/image" Target="../media/image21.emf"/><Relationship Id="rId5" Type="http://schemas.openxmlformats.org/officeDocument/2006/relationships/oleObject" Target="../embeddings/oleObject212.bin"/><Relationship Id="rId4" Type="http://schemas.openxmlformats.org/officeDocument/2006/relationships/slideLayout" Target="../slideLayouts/slideLayout339.xml"/><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266" name="Object 9"/>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51909" name="think-cell Folie" r:id="rId5" imgW="360" imgH="360" progId="">
                  <p:embed/>
                </p:oleObj>
              </mc:Choice>
              <mc:Fallback>
                <p:oleObj name="think-cell Folie" r:id="rId5" imgW="360" imgH="360" progId="">
                  <p:embed/>
                  <p:pic>
                    <p:nvPicPr>
                      <p:cNvPr id="11266" name="Object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267" name="Title 1"/>
          <p:cNvSpPr>
            <a:spLocks noGrp="1"/>
          </p:cNvSpPr>
          <p:nvPr>
            <p:ph type="title"/>
          </p:nvPr>
        </p:nvSpPr>
        <p:spPr/>
        <p:txBody>
          <a:bodyPr/>
          <a:lstStyle/>
          <a:p>
            <a:r>
              <a:rPr lang="pt-BR" altLang="fr-FR" dirty="0"/>
              <a:t>Melhore o conjunto do bico da série 1</a:t>
            </a:r>
            <a:endParaRPr lang="fr-FR" altLang="fr-FR" b="0" dirty="0"/>
          </a:p>
        </p:txBody>
      </p:sp>
      <p:sp>
        <p:nvSpPr>
          <p:cNvPr id="11268" name="Text Placeholder 2"/>
          <p:cNvSpPr>
            <a:spLocks noGrp="1"/>
          </p:cNvSpPr>
          <p:nvPr>
            <p:ph type="body" sz="quarter" idx="4294967295"/>
          </p:nvPr>
        </p:nvSpPr>
        <p:spPr>
          <a:xfrm>
            <a:off x="651668" y="1413998"/>
            <a:ext cx="7997825" cy="304800"/>
          </a:xfrm>
        </p:spPr>
        <p:txBody>
          <a:bodyPr/>
          <a:lstStyle/>
          <a:p>
            <a:r>
              <a:rPr lang="pt-BR" altLang="fr-FR" dirty="0"/>
              <a:t>Série 2 cilindros para bicos para séries 1</a:t>
            </a:r>
            <a:endParaRPr lang="fr-FR" altLang="fr-FR" dirty="0"/>
          </a:p>
        </p:txBody>
      </p:sp>
      <p:sp>
        <p:nvSpPr>
          <p:cNvPr id="4" name="Text Placeholder 2"/>
          <p:cNvSpPr txBox="1">
            <a:spLocks/>
          </p:cNvSpPr>
          <p:nvPr/>
        </p:nvSpPr>
        <p:spPr>
          <a:xfrm>
            <a:off x="652463" y="5862638"/>
            <a:ext cx="7972425" cy="419100"/>
          </a:xfrm>
          <a:prstGeom prst="rect">
            <a:avLst/>
          </a:prstGeom>
        </p:spPr>
        <p:txBody>
          <a:bodyPr lIns="0" tIns="0" rIns="0" bIns="0">
            <a:spAutoFit/>
          </a:bodyPr>
          <a:lst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a:lstStyle>
          <a:p>
            <a:pPr lvl="0">
              <a:defRPr/>
            </a:pPr>
            <a:r>
              <a:rPr kumimoji="0" lang="pt-BR" sz="800" b="0" i="0" u="none" strike="noStrike" kern="0" cap="none" spc="0" normalizeH="0" baseline="0" noProof="1">
                <a:ln>
                  <a:noFill/>
                </a:ln>
                <a:solidFill>
                  <a:srgbClr val="000000"/>
                </a:solidFill>
                <a:effectLst/>
                <a:uLnTx/>
                <a:uFillTx/>
                <a:latin typeface="Arial"/>
                <a:ea typeface="+mn-ea"/>
                <a:cs typeface="+mn-cs"/>
              </a:rPr>
              <a:t>Valor: </a:t>
            </a:r>
            <a:r>
              <a:rPr lang="pt-BR" sz="800" kern="0" dirty="0">
                <a:solidFill>
                  <a:srgbClr val="000000"/>
                </a:solidFill>
              </a:rPr>
              <a:t>Eficiência, Qualidade de produto</a:t>
            </a:r>
            <a:endParaRPr kumimoji="0" lang="pt-BR" sz="800" b="0" i="0" u="none" strike="noStrike" kern="0" cap="none" spc="0" normalizeH="0" baseline="0" noProof="1">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pt-BR" sz="800" b="0" i="0" u="none" strike="noStrike" kern="0" cap="none" spc="0" normalizeH="0" baseline="0" noProof="1">
                <a:ln>
                  <a:noFill/>
                </a:ln>
                <a:solidFill>
                  <a:srgbClr val="000000"/>
                </a:solidFill>
                <a:effectLst/>
                <a:uLnTx/>
                <a:uFillTx/>
                <a:latin typeface="Arial"/>
                <a:ea typeface="+mn-ea"/>
                <a:cs typeface="+mn-cs"/>
              </a:rPr>
              <a:t>Equipamento: Sopradoras S1</a:t>
            </a:r>
          </a:p>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pt-BR" sz="800" b="0" i="0" u="none" strike="noStrike" kern="0" cap="none" spc="0" normalizeH="0" baseline="0" noProof="1">
                <a:ln>
                  <a:noFill/>
                </a:ln>
                <a:solidFill>
                  <a:srgbClr val="000000"/>
                </a:solidFill>
                <a:effectLst/>
                <a:uLnTx/>
                <a:uFillTx/>
                <a:latin typeface="Arial"/>
                <a:ea typeface="+mn-ea"/>
                <a:cs typeface="+mn-cs"/>
              </a:rPr>
              <a:t>Catálogo código: </a:t>
            </a:r>
            <a:r>
              <a:rPr lang="pt-BR" sz="800" kern="0" dirty="0">
                <a:solidFill>
                  <a:srgbClr val="000000"/>
                </a:solidFill>
                <a:latin typeface="Arial"/>
              </a:rPr>
              <a:t>898</a:t>
            </a:r>
            <a:endParaRPr kumimoji="0" lang="pt-BR" sz="800" b="0" i="0" u="none" strike="noStrike" kern="0" cap="none" spc="0" normalizeH="0" baseline="0" noProof="1">
              <a:ln>
                <a:noFill/>
              </a:ln>
              <a:solidFill>
                <a:srgbClr val="000000"/>
              </a:solidFill>
              <a:effectLst/>
              <a:uLnTx/>
              <a:uFillTx/>
              <a:latin typeface="Arial"/>
              <a:ea typeface="+mn-ea"/>
              <a:cs typeface="+mn-cs"/>
            </a:endParaRPr>
          </a:p>
        </p:txBody>
      </p:sp>
      <p:sp>
        <p:nvSpPr>
          <p:cNvPr id="11270" name="BainBulletsConfiguration" hidden="1"/>
          <p:cNvSpPr txBox="1">
            <a:spLocks noChangeArrowheads="1"/>
          </p:cNvSpPr>
          <p:nvPr/>
        </p:nvSpPr>
        <p:spPr bwMode="auto">
          <a:xfrm>
            <a:off x="12700" y="12700"/>
            <a:ext cx="25400" cy="1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0"/>
              </a:spcAft>
              <a:buClr>
                <a:srgbClr val="E64B00"/>
              </a:buClr>
              <a:buSzTx/>
              <a:buFontTx/>
              <a:buNone/>
              <a:tabLst/>
              <a:defRPr/>
            </a:pPr>
            <a:r>
              <a:rPr kumimoji="0" lang="en-US" altLang="fr-FR" sz="100" b="0" i="0" u="none" strike="noStrike" kern="1200" cap="none" spc="0" normalizeH="0" baseline="0" noProof="0">
                <a:ln>
                  <a:noFill/>
                </a:ln>
                <a:solidFill>
                  <a:srgbClr val="FFFFFF"/>
                </a:solidFill>
                <a:effectLst/>
                <a:uLnTx/>
                <a:uFillTx/>
                <a:latin typeface="Arial" charset="0"/>
                <a:ea typeface="+mn-ea"/>
                <a:cs typeface="+mn-cs"/>
              </a:rPr>
              <a:t>5_84</a:t>
            </a:r>
          </a:p>
        </p:txBody>
      </p:sp>
      <p:graphicFrame>
        <p:nvGraphicFramePr>
          <p:cNvPr id="25" name="Group 188"/>
          <p:cNvGraphicFramePr>
            <a:graphicFrameLocks noGrp="1"/>
          </p:cNvGraphicFramePr>
          <p:nvPr>
            <p:extLst>
              <p:ext uri="{D42A27DB-BD31-4B8C-83A1-F6EECF244321}">
                <p14:modId xmlns:p14="http://schemas.microsoft.com/office/powerpoint/2010/main" val="918577658"/>
              </p:ext>
            </p:extLst>
          </p:nvPr>
        </p:nvGraphicFramePr>
        <p:xfrm>
          <a:off x="652463" y="1743075"/>
          <a:ext cx="7996237" cy="3989388"/>
        </p:xfrm>
        <a:graphic>
          <a:graphicData uri="http://schemas.openxmlformats.org/drawingml/2006/table">
            <a:tbl>
              <a:tblPr/>
              <a:tblGrid>
                <a:gridCol w="3875087">
                  <a:extLst>
                    <a:ext uri="{9D8B030D-6E8A-4147-A177-3AD203B41FA5}">
                      <a16:colId xmlns:a16="http://schemas.microsoft.com/office/drawing/2014/main" val="20000"/>
                    </a:ext>
                  </a:extLst>
                </a:gridCol>
                <a:gridCol w="244475">
                  <a:extLst>
                    <a:ext uri="{9D8B030D-6E8A-4147-A177-3AD203B41FA5}">
                      <a16:colId xmlns:a16="http://schemas.microsoft.com/office/drawing/2014/main" val="20001"/>
                    </a:ext>
                  </a:extLst>
                </a:gridCol>
                <a:gridCol w="3876675">
                  <a:extLst>
                    <a:ext uri="{9D8B030D-6E8A-4147-A177-3AD203B41FA5}">
                      <a16:colId xmlns:a16="http://schemas.microsoft.com/office/drawing/2014/main" val="20002"/>
                    </a:ext>
                  </a:extLst>
                </a:gridCol>
              </a:tblGrid>
              <a:tr h="387820">
                <a:tc>
                  <a:txBody>
                    <a:bodyPr/>
                    <a:lstStyle>
                      <a:lvl1pPr>
                        <a:spcBef>
                          <a:spcPct val="20000"/>
                        </a:spcBef>
                        <a:defRPr>
                          <a:solidFill>
                            <a:schemeClr val="tx1"/>
                          </a:solidFill>
                          <a:latin typeface="Arial" charset="0"/>
                        </a:defRPr>
                      </a:lvl1pPr>
                      <a:lvl2pPr marL="742950" indent="-285750">
                        <a:spcBef>
                          <a:spcPts val="1200"/>
                        </a:spcBef>
                        <a:buClr>
                          <a:srgbClr val="E64B00"/>
                        </a:buClr>
                        <a:buFont typeface="Wingdings" pitchFamily="2" charset="2"/>
                        <a:defRPr sz="1600">
                          <a:solidFill>
                            <a:schemeClr val="tx1"/>
                          </a:solidFill>
                          <a:latin typeface="Arial" charset="0"/>
                        </a:defRPr>
                      </a:lvl2pPr>
                      <a:lvl3pPr marL="1143000" indent="-228600">
                        <a:buClr>
                          <a:srgbClr val="E64B00"/>
                        </a:buClr>
                        <a:buFont typeface="Wingdings" pitchFamily="2" charset="2"/>
                        <a:defRPr sz="1400">
                          <a:solidFill>
                            <a:schemeClr val="tx1"/>
                          </a:solidFill>
                          <a:latin typeface="Arial" charset="0"/>
                        </a:defRPr>
                      </a:lvl3pPr>
                      <a:lvl4pPr marL="1600200" indent="-228600">
                        <a:buFont typeface="Wingdings" pitchFamily="2" charset="2"/>
                        <a:defRPr sz="1400">
                          <a:solidFill>
                            <a:schemeClr val="tx1"/>
                          </a:solidFill>
                          <a:latin typeface="Arial" charset="0"/>
                        </a:defRPr>
                      </a:lvl4pPr>
                      <a:lvl5pPr marL="2057400" indent="-228600">
                        <a:buFont typeface="Wingdings" pitchFamily="2" charset="2"/>
                        <a:defRPr sz="1400">
                          <a:solidFill>
                            <a:schemeClr val="tx1"/>
                          </a:solidFill>
                          <a:latin typeface="Arial" charset="0"/>
                        </a:defRPr>
                      </a:lvl5pPr>
                      <a:lvl6pPr marL="2514600" indent="-228600" eaLnBrk="0" fontAlgn="base" hangingPunct="0">
                        <a:spcBef>
                          <a:spcPct val="0"/>
                        </a:spcBef>
                        <a:spcAft>
                          <a:spcPct val="0"/>
                        </a:spcAft>
                        <a:buFont typeface="Wingdings" pitchFamily="2" charset="2"/>
                        <a:defRPr sz="1400">
                          <a:solidFill>
                            <a:schemeClr val="tx1"/>
                          </a:solidFill>
                          <a:latin typeface="Arial" charset="0"/>
                        </a:defRPr>
                      </a:lvl6pPr>
                      <a:lvl7pPr marL="2971800" indent="-228600" eaLnBrk="0" fontAlgn="base" hangingPunct="0">
                        <a:spcBef>
                          <a:spcPct val="0"/>
                        </a:spcBef>
                        <a:spcAft>
                          <a:spcPct val="0"/>
                        </a:spcAft>
                        <a:buFont typeface="Wingdings" pitchFamily="2" charset="2"/>
                        <a:defRPr sz="1400">
                          <a:solidFill>
                            <a:schemeClr val="tx1"/>
                          </a:solidFill>
                          <a:latin typeface="Arial" charset="0"/>
                        </a:defRPr>
                      </a:lvl7pPr>
                      <a:lvl8pPr marL="3429000" indent="-228600" eaLnBrk="0" fontAlgn="base" hangingPunct="0">
                        <a:spcBef>
                          <a:spcPct val="0"/>
                        </a:spcBef>
                        <a:spcAft>
                          <a:spcPct val="0"/>
                        </a:spcAft>
                        <a:buFont typeface="Wingdings" pitchFamily="2" charset="2"/>
                        <a:defRPr sz="1400">
                          <a:solidFill>
                            <a:schemeClr val="tx1"/>
                          </a:solidFill>
                          <a:latin typeface="Arial" charset="0"/>
                        </a:defRPr>
                      </a:lvl8pPr>
                      <a:lvl9pPr marL="3886200" indent="-228600" eaLnBrk="0" fontAlgn="base" hangingPunct="0">
                        <a:spcBef>
                          <a:spcPct val="0"/>
                        </a:spcBef>
                        <a:spcAft>
                          <a:spcPct val="0"/>
                        </a:spcAft>
                        <a:buFont typeface="Wingdings" pitchFamily="2" charset="2"/>
                        <a:defRPr sz="1400">
                          <a:solidFill>
                            <a:schemeClr val="tx1"/>
                          </a:solidFill>
                          <a:latin typeface="Arial" charset="0"/>
                        </a:defRPr>
                      </a:lvl9pPr>
                    </a:lstStyle>
                    <a:p>
                      <a:pPr marL="0" marR="0" lvl="0" indent="0" algn="l" defTabSz="914400" rtl="0" eaLnBrk="1" fontAlgn="auto" latinLnBrk="0" hangingPunct="1">
                        <a:lnSpc>
                          <a:spcPct val="100000"/>
                        </a:lnSpc>
                        <a:spcBef>
                          <a:spcPts val="300"/>
                        </a:spcBef>
                        <a:spcAft>
                          <a:spcPts val="0"/>
                        </a:spcAft>
                        <a:buClr>
                          <a:srgbClr val="FF6600"/>
                        </a:buClr>
                        <a:buSzTx/>
                        <a:buFontTx/>
                        <a:buNone/>
                        <a:tabLst/>
                        <a:defRPr/>
                      </a:pPr>
                      <a:r>
                        <a:rPr kumimoji="0" lang="en-GB" sz="1400" b="1" i="0" u="none" strike="noStrike" kern="1200" cap="none" spc="0" normalizeH="0" baseline="0" noProof="0" dirty="0">
                          <a:ln>
                            <a:noFill/>
                          </a:ln>
                          <a:solidFill>
                            <a:srgbClr val="FFFFFF"/>
                          </a:solidFill>
                          <a:effectLst/>
                          <a:uLnTx/>
                          <a:uFillTx/>
                          <a:latin typeface="Arial"/>
                          <a:ea typeface="+mn-ea"/>
                          <a:cs typeface="+mn-cs"/>
                        </a:rPr>
                        <a:t>VALOR </a:t>
                      </a:r>
                      <a:r>
                        <a:rPr kumimoji="0" lang="en-GB" sz="1400" b="1" i="0" u="none" strike="noStrike" kern="1200" cap="none" spc="0" normalizeH="0" baseline="0" noProof="0">
                          <a:ln>
                            <a:noFill/>
                          </a:ln>
                          <a:solidFill>
                            <a:srgbClr val="FFFFFF"/>
                          </a:solidFill>
                          <a:effectLst/>
                          <a:uLnTx/>
                          <a:uFillTx/>
                          <a:latin typeface="Arial"/>
                          <a:ea typeface="+mn-ea"/>
                          <a:cs typeface="+mn-cs"/>
                        </a:rPr>
                        <a:t>E VANTAGENS</a:t>
                      </a:r>
                      <a:endParaRPr kumimoji="0" lang="pt-BR" sz="1400" b="1" i="0" u="none" strike="noStrike" kern="1200" cap="none" spc="0" normalizeH="0" baseline="0" noProof="0">
                        <a:ln>
                          <a:noFill/>
                        </a:ln>
                        <a:solidFill>
                          <a:srgbClr val="FFFFFF"/>
                        </a:solidFill>
                        <a:effectLst/>
                        <a:uLnTx/>
                        <a:uFillTx/>
                        <a:latin typeface="Arial"/>
                        <a:ea typeface="MS PGothic" pitchFamily="34" charset="-128"/>
                        <a:cs typeface="+mn-cs"/>
                      </a:endParaRPr>
                    </a:p>
                  </a:txBody>
                  <a:tcPr marL="108011" marR="108011" marT="71990" marB="71990" anchor="ctr" horzOverflow="overflow">
                    <a:lnL w="9525" cap="flat" cmpd="sng" algn="ctr">
                      <a:solidFill>
                        <a:srgbClr val="E64B00"/>
                      </a:solidFill>
                      <a:prstDash val="solid"/>
                      <a:round/>
                      <a:headEnd type="none" w="med" len="med"/>
                      <a:tailEnd type="none" w="med" len="med"/>
                    </a:lnL>
                    <a:lnR w="9525" cap="flat" cmpd="sng" algn="ctr">
                      <a:solidFill>
                        <a:srgbClr val="E64B00"/>
                      </a:solidFill>
                      <a:prstDash val="solid"/>
                      <a:round/>
                      <a:headEnd type="none" w="med" len="med"/>
                      <a:tailEnd type="none" w="med" len="med"/>
                    </a:lnR>
                    <a:lnT w="9525" cap="flat" cmpd="sng" algn="ctr">
                      <a:solidFill>
                        <a:srgbClr val="E64B00"/>
                      </a:solidFill>
                      <a:prstDash val="solid"/>
                      <a:round/>
                      <a:headEnd type="none" w="med" len="med"/>
                      <a:tailEnd type="none" w="med" len="med"/>
                    </a:lnT>
                    <a:lnB w="9525" cap="flat" cmpd="sng" algn="ctr">
                      <a:solidFill>
                        <a:srgbClr val="E64B00"/>
                      </a:solidFill>
                      <a:prstDash val="solid"/>
                      <a:round/>
                      <a:headEnd type="none" w="med" len="med"/>
                      <a:tailEnd type="none" w="med" len="med"/>
                    </a:lnB>
                    <a:lnTlToBr>
                      <a:noFill/>
                    </a:lnTlToBr>
                    <a:lnBlToTr>
                      <a:noFill/>
                    </a:lnBlToTr>
                    <a:solidFill>
                      <a:srgbClr val="E64B00"/>
                    </a:solidFill>
                  </a:tcPr>
                </a:tc>
                <a:tc>
                  <a:txBody>
                    <a:bodyPr/>
                    <a:lstStyle>
                      <a:lvl1pPr marL="190500" indent="-190500">
                        <a:spcBef>
                          <a:spcPct val="20000"/>
                        </a:spcBef>
                        <a:defRPr>
                          <a:solidFill>
                            <a:schemeClr val="tx1"/>
                          </a:solidFill>
                          <a:latin typeface="Arial" charset="0"/>
                        </a:defRPr>
                      </a:lvl1pPr>
                      <a:lvl2pPr marL="742950" indent="-285750">
                        <a:spcBef>
                          <a:spcPts val="1200"/>
                        </a:spcBef>
                        <a:buClr>
                          <a:srgbClr val="E64B00"/>
                        </a:buClr>
                        <a:buFont typeface="Wingdings" pitchFamily="2" charset="2"/>
                        <a:defRPr sz="1600">
                          <a:solidFill>
                            <a:schemeClr val="tx1"/>
                          </a:solidFill>
                          <a:latin typeface="Arial" charset="0"/>
                        </a:defRPr>
                      </a:lvl2pPr>
                      <a:lvl3pPr marL="1143000" indent="-228600">
                        <a:buClr>
                          <a:srgbClr val="E64B00"/>
                        </a:buClr>
                        <a:buFont typeface="Wingdings" pitchFamily="2" charset="2"/>
                        <a:defRPr sz="1400">
                          <a:solidFill>
                            <a:schemeClr val="tx1"/>
                          </a:solidFill>
                          <a:latin typeface="Arial" charset="0"/>
                        </a:defRPr>
                      </a:lvl3pPr>
                      <a:lvl4pPr marL="1600200" indent="-228600">
                        <a:buFont typeface="Wingdings" pitchFamily="2" charset="2"/>
                        <a:defRPr sz="1400">
                          <a:solidFill>
                            <a:schemeClr val="tx1"/>
                          </a:solidFill>
                          <a:latin typeface="Arial" charset="0"/>
                        </a:defRPr>
                      </a:lvl4pPr>
                      <a:lvl5pPr marL="2057400" indent="-228600">
                        <a:buFont typeface="Wingdings" pitchFamily="2" charset="2"/>
                        <a:defRPr sz="1400">
                          <a:solidFill>
                            <a:schemeClr val="tx1"/>
                          </a:solidFill>
                          <a:latin typeface="Arial" charset="0"/>
                        </a:defRPr>
                      </a:lvl5pPr>
                      <a:lvl6pPr marL="2514600" indent="-228600" eaLnBrk="0" fontAlgn="base" hangingPunct="0">
                        <a:spcBef>
                          <a:spcPct val="0"/>
                        </a:spcBef>
                        <a:spcAft>
                          <a:spcPct val="0"/>
                        </a:spcAft>
                        <a:buFont typeface="Wingdings" pitchFamily="2" charset="2"/>
                        <a:defRPr sz="1400">
                          <a:solidFill>
                            <a:schemeClr val="tx1"/>
                          </a:solidFill>
                          <a:latin typeface="Arial" charset="0"/>
                        </a:defRPr>
                      </a:lvl6pPr>
                      <a:lvl7pPr marL="2971800" indent="-228600" eaLnBrk="0" fontAlgn="base" hangingPunct="0">
                        <a:spcBef>
                          <a:spcPct val="0"/>
                        </a:spcBef>
                        <a:spcAft>
                          <a:spcPct val="0"/>
                        </a:spcAft>
                        <a:buFont typeface="Wingdings" pitchFamily="2" charset="2"/>
                        <a:defRPr sz="1400">
                          <a:solidFill>
                            <a:schemeClr val="tx1"/>
                          </a:solidFill>
                          <a:latin typeface="Arial" charset="0"/>
                        </a:defRPr>
                      </a:lvl7pPr>
                      <a:lvl8pPr marL="3429000" indent="-228600" eaLnBrk="0" fontAlgn="base" hangingPunct="0">
                        <a:spcBef>
                          <a:spcPct val="0"/>
                        </a:spcBef>
                        <a:spcAft>
                          <a:spcPct val="0"/>
                        </a:spcAft>
                        <a:buFont typeface="Wingdings" pitchFamily="2" charset="2"/>
                        <a:defRPr sz="1400">
                          <a:solidFill>
                            <a:schemeClr val="tx1"/>
                          </a:solidFill>
                          <a:latin typeface="Arial" charset="0"/>
                        </a:defRPr>
                      </a:lvl8pPr>
                      <a:lvl9pPr marL="3886200" indent="-228600" eaLnBrk="0" fontAlgn="base" hangingPunct="0">
                        <a:spcBef>
                          <a:spcPct val="0"/>
                        </a:spcBef>
                        <a:spcAft>
                          <a:spcPct val="0"/>
                        </a:spcAft>
                        <a:buFont typeface="Wingdings" pitchFamily="2" charset="2"/>
                        <a:defRPr sz="1400">
                          <a:solidFill>
                            <a:schemeClr val="tx1"/>
                          </a:solidFill>
                          <a:latin typeface="Arial" charset="0"/>
                        </a:defRPr>
                      </a:lvl9pPr>
                    </a:lstStyle>
                    <a:p>
                      <a:pPr marL="190500" marR="0" lvl="0" indent="-190500" algn="l" defTabSz="914400" rtl="0" eaLnBrk="1" fontAlgn="base" latinLnBrk="0" hangingPunct="1">
                        <a:lnSpc>
                          <a:spcPct val="100000"/>
                        </a:lnSpc>
                        <a:spcBef>
                          <a:spcPts val="300"/>
                        </a:spcBef>
                        <a:spcAft>
                          <a:spcPct val="0"/>
                        </a:spcAft>
                        <a:buClr>
                          <a:schemeClr val="folHlink"/>
                        </a:buClr>
                        <a:buSzTx/>
                        <a:buFont typeface="Wingdings" pitchFamily="2" charset="2"/>
                        <a:buNone/>
                        <a:tabLst/>
                      </a:pPr>
                      <a:endParaRPr kumimoji="0" lang="en-GB" altLang="de-DE" sz="1600" b="0" i="0" u="none" strike="noStrike" cap="none" normalizeH="0" baseline="0">
                        <a:ln>
                          <a:noFill/>
                        </a:ln>
                        <a:solidFill>
                          <a:schemeClr val="bg1"/>
                        </a:solidFill>
                        <a:effectLst/>
                        <a:latin typeface="Arial" charset="0"/>
                        <a:cs typeface="Arial" charset="0"/>
                      </a:endParaRPr>
                    </a:p>
                  </a:txBody>
                  <a:tcPr marL="108011" marR="108011" marT="71990" marB="71990" horzOverflow="overflow">
                    <a:lnL w="9525" cap="flat" cmpd="sng" algn="ctr">
                      <a:solidFill>
                        <a:srgbClr val="E64B00"/>
                      </a:solidFill>
                      <a:prstDash val="solid"/>
                      <a:round/>
                      <a:headEnd type="none" w="med" len="med"/>
                      <a:tailEnd type="none" w="med" len="med"/>
                    </a:lnL>
                    <a:lnR w="9525" cap="flat" cmpd="sng" algn="ctr">
                      <a:solidFill>
                        <a:schemeClr val="tx2"/>
                      </a:solidFill>
                      <a:prstDash val="solid"/>
                      <a:round/>
                      <a:headEnd type="none" w="med" len="med"/>
                      <a:tailEnd type="none" w="med" len="med"/>
                    </a:lnR>
                    <a:lnT>
                      <a:noFill/>
                    </a:lnT>
                    <a:lnB>
                      <a:noFill/>
                    </a:lnB>
                    <a:lnTlToBr>
                      <a:noFill/>
                    </a:lnTlToBr>
                    <a:lnBlToTr>
                      <a:noFill/>
                    </a:lnBlToTr>
                    <a:solidFill>
                      <a:schemeClr val="bg1"/>
                    </a:solidFill>
                  </a:tcPr>
                </a:tc>
                <a:tc>
                  <a:txBody>
                    <a:bodyPr/>
                    <a:lstStyle>
                      <a:lvl1pPr marL="190500" indent="-190500">
                        <a:spcBef>
                          <a:spcPct val="20000"/>
                        </a:spcBef>
                        <a:defRPr>
                          <a:solidFill>
                            <a:schemeClr val="tx1"/>
                          </a:solidFill>
                          <a:latin typeface="Arial" charset="0"/>
                        </a:defRPr>
                      </a:lvl1pPr>
                      <a:lvl2pPr marL="742950" indent="-285750">
                        <a:spcBef>
                          <a:spcPts val="1200"/>
                        </a:spcBef>
                        <a:buClr>
                          <a:srgbClr val="E64B00"/>
                        </a:buClr>
                        <a:buFont typeface="Wingdings" pitchFamily="2" charset="2"/>
                        <a:defRPr sz="1600">
                          <a:solidFill>
                            <a:schemeClr val="tx1"/>
                          </a:solidFill>
                          <a:latin typeface="Arial" charset="0"/>
                        </a:defRPr>
                      </a:lvl2pPr>
                      <a:lvl3pPr marL="1143000" indent="-228600">
                        <a:buClr>
                          <a:srgbClr val="E64B00"/>
                        </a:buClr>
                        <a:buFont typeface="Wingdings" pitchFamily="2" charset="2"/>
                        <a:defRPr sz="1400">
                          <a:solidFill>
                            <a:schemeClr val="tx1"/>
                          </a:solidFill>
                          <a:latin typeface="Arial" charset="0"/>
                        </a:defRPr>
                      </a:lvl3pPr>
                      <a:lvl4pPr marL="1600200" indent="-228600">
                        <a:buFont typeface="Wingdings" pitchFamily="2" charset="2"/>
                        <a:defRPr sz="1400">
                          <a:solidFill>
                            <a:schemeClr val="tx1"/>
                          </a:solidFill>
                          <a:latin typeface="Arial" charset="0"/>
                        </a:defRPr>
                      </a:lvl4pPr>
                      <a:lvl5pPr marL="2057400" indent="-228600">
                        <a:buFont typeface="Wingdings" pitchFamily="2" charset="2"/>
                        <a:defRPr sz="1400">
                          <a:solidFill>
                            <a:schemeClr val="tx1"/>
                          </a:solidFill>
                          <a:latin typeface="Arial" charset="0"/>
                        </a:defRPr>
                      </a:lvl5pPr>
                      <a:lvl6pPr marL="2514600" indent="-228600" eaLnBrk="0" fontAlgn="base" hangingPunct="0">
                        <a:spcBef>
                          <a:spcPct val="0"/>
                        </a:spcBef>
                        <a:spcAft>
                          <a:spcPct val="0"/>
                        </a:spcAft>
                        <a:buFont typeface="Wingdings" pitchFamily="2" charset="2"/>
                        <a:defRPr sz="1400">
                          <a:solidFill>
                            <a:schemeClr val="tx1"/>
                          </a:solidFill>
                          <a:latin typeface="Arial" charset="0"/>
                        </a:defRPr>
                      </a:lvl6pPr>
                      <a:lvl7pPr marL="2971800" indent="-228600" eaLnBrk="0" fontAlgn="base" hangingPunct="0">
                        <a:spcBef>
                          <a:spcPct val="0"/>
                        </a:spcBef>
                        <a:spcAft>
                          <a:spcPct val="0"/>
                        </a:spcAft>
                        <a:buFont typeface="Wingdings" pitchFamily="2" charset="2"/>
                        <a:defRPr sz="1400">
                          <a:solidFill>
                            <a:schemeClr val="tx1"/>
                          </a:solidFill>
                          <a:latin typeface="Arial" charset="0"/>
                        </a:defRPr>
                      </a:lvl7pPr>
                      <a:lvl8pPr marL="3429000" indent="-228600" eaLnBrk="0" fontAlgn="base" hangingPunct="0">
                        <a:spcBef>
                          <a:spcPct val="0"/>
                        </a:spcBef>
                        <a:spcAft>
                          <a:spcPct val="0"/>
                        </a:spcAft>
                        <a:buFont typeface="Wingdings" pitchFamily="2" charset="2"/>
                        <a:defRPr sz="1400">
                          <a:solidFill>
                            <a:schemeClr val="tx1"/>
                          </a:solidFill>
                          <a:latin typeface="Arial" charset="0"/>
                        </a:defRPr>
                      </a:lvl8pPr>
                      <a:lvl9pPr marL="3886200" indent="-228600" eaLnBrk="0" fontAlgn="base" hangingPunct="0">
                        <a:spcBef>
                          <a:spcPct val="0"/>
                        </a:spcBef>
                        <a:spcAft>
                          <a:spcPct val="0"/>
                        </a:spcAft>
                        <a:buFont typeface="Wingdings" pitchFamily="2" charset="2"/>
                        <a:defRPr sz="1400">
                          <a:solidFill>
                            <a:schemeClr val="tx1"/>
                          </a:solidFill>
                          <a:latin typeface="Arial" charset="0"/>
                        </a:defRPr>
                      </a:lvl9pPr>
                    </a:lstStyle>
                    <a:p>
                      <a:pPr marL="190500" marR="0" lvl="0" indent="-190500" algn="l" defTabSz="914400" rtl="0" eaLnBrk="1" fontAlgn="base" latinLnBrk="0" hangingPunct="1">
                        <a:lnSpc>
                          <a:spcPct val="100000"/>
                        </a:lnSpc>
                        <a:spcBef>
                          <a:spcPts val="300"/>
                        </a:spcBef>
                        <a:spcAft>
                          <a:spcPct val="0"/>
                        </a:spcAft>
                        <a:buClr>
                          <a:schemeClr val="folHlink"/>
                        </a:buClr>
                        <a:buSzTx/>
                        <a:buFont typeface="Wingdings" pitchFamily="2" charset="2"/>
                        <a:buNone/>
                        <a:tabLst/>
                      </a:pPr>
                      <a:r>
                        <a:rPr kumimoji="0" lang="fr-FR" altLang="de-DE" sz="1400" b="1" i="0" u="none" strike="noStrike" cap="none" normalizeH="0" baseline="0" noProof="1">
                          <a:ln>
                            <a:noFill/>
                          </a:ln>
                          <a:solidFill>
                            <a:schemeClr val="bg1"/>
                          </a:solidFill>
                          <a:effectLst/>
                          <a:latin typeface="Arial" charset="0"/>
                        </a:rPr>
                        <a:t>DESCRIÇÃO</a:t>
                      </a:r>
                      <a:endParaRPr kumimoji="0" lang="fr-FR" altLang="de-DE" sz="1400" b="0" i="0" u="none" strike="noStrike" cap="none" normalizeH="0" baseline="0" dirty="0">
                        <a:ln>
                          <a:noFill/>
                        </a:ln>
                        <a:solidFill>
                          <a:schemeClr val="bg1"/>
                        </a:solidFill>
                        <a:effectLst/>
                        <a:latin typeface="Arial" charset="0"/>
                        <a:cs typeface="Arial" charset="0"/>
                      </a:endParaRPr>
                    </a:p>
                  </a:txBody>
                  <a:tcPr marL="108011" marR="108011" marT="71990" marB="71990" anchor="ctr" horzOverflow="overflow">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a:noFill/>
                    </a:lnTlToBr>
                    <a:lnBlToTr>
                      <a:noFill/>
                    </a:lnBlToTr>
                    <a:solidFill>
                      <a:srgbClr val="003382"/>
                    </a:solidFill>
                  </a:tcPr>
                </a:tc>
                <a:extLst>
                  <a:ext uri="{0D108BD9-81ED-4DB2-BD59-A6C34878D82A}">
                    <a16:rowId xmlns:a16="http://schemas.microsoft.com/office/drawing/2014/main" val="10000"/>
                  </a:ext>
                </a:extLst>
              </a:tr>
              <a:tr h="3601568">
                <a:tc>
                  <a:txBody>
                    <a:bodyPr/>
                    <a:lstStyle>
                      <a:lvl1pPr marL="182563" indent="-182563">
                        <a:spcBef>
                          <a:spcPct val="20000"/>
                        </a:spcBef>
                        <a:defRPr>
                          <a:solidFill>
                            <a:schemeClr val="tx1"/>
                          </a:solidFill>
                          <a:latin typeface="Arial" charset="0"/>
                        </a:defRPr>
                      </a:lvl1pPr>
                      <a:lvl2pPr marL="742950" indent="-285750">
                        <a:spcBef>
                          <a:spcPts val="1200"/>
                        </a:spcBef>
                        <a:buClr>
                          <a:srgbClr val="E64B00"/>
                        </a:buClr>
                        <a:buFont typeface="Wingdings" pitchFamily="2" charset="2"/>
                        <a:defRPr sz="1600">
                          <a:solidFill>
                            <a:schemeClr val="tx1"/>
                          </a:solidFill>
                          <a:latin typeface="Arial" charset="0"/>
                        </a:defRPr>
                      </a:lvl2pPr>
                      <a:lvl3pPr marL="1143000" indent="-228600">
                        <a:buClr>
                          <a:srgbClr val="E64B00"/>
                        </a:buClr>
                        <a:buFont typeface="Wingdings" pitchFamily="2" charset="2"/>
                        <a:defRPr sz="1400">
                          <a:solidFill>
                            <a:schemeClr val="tx1"/>
                          </a:solidFill>
                          <a:latin typeface="Arial" charset="0"/>
                        </a:defRPr>
                      </a:lvl3pPr>
                      <a:lvl4pPr marL="1600200" indent="-228600">
                        <a:buFont typeface="Wingdings" pitchFamily="2" charset="2"/>
                        <a:defRPr sz="1400">
                          <a:solidFill>
                            <a:schemeClr val="tx1"/>
                          </a:solidFill>
                          <a:latin typeface="Arial" charset="0"/>
                        </a:defRPr>
                      </a:lvl4pPr>
                      <a:lvl5pPr marL="2057400" indent="-228600">
                        <a:buFont typeface="Wingdings" pitchFamily="2" charset="2"/>
                        <a:defRPr sz="1400">
                          <a:solidFill>
                            <a:schemeClr val="tx1"/>
                          </a:solidFill>
                          <a:latin typeface="Arial" charset="0"/>
                        </a:defRPr>
                      </a:lvl5pPr>
                      <a:lvl6pPr marL="2514600" indent="-228600" eaLnBrk="0" fontAlgn="base" hangingPunct="0">
                        <a:spcBef>
                          <a:spcPct val="0"/>
                        </a:spcBef>
                        <a:spcAft>
                          <a:spcPct val="0"/>
                        </a:spcAft>
                        <a:buFont typeface="Wingdings" pitchFamily="2" charset="2"/>
                        <a:defRPr sz="1400">
                          <a:solidFill>
                            <a:schemeClr val="tx1"/>
                          </a:solidFill>
                          <a:latin typeface="Arial" charset="0"/>
                        </a:defRPr>
                      </a:lvl6pPr>
                      <a:lvl7pPr marL="2971800" indent="-228600" eaLnBrk="0" fontAlgn="base" hangingPunct="0">
                        <a:spcBef>
                          <a:spcPct val="0"/>
                        </a:spcBef>
                        <a:spcAft>
                          <a:spcPct val="0"/>
                        </a:spcAft>
                        <a:buFont typeface="Wingdings" pitchFamily="2" charset="2"/>
                        <a:defRPr sz="1400">
                          <a:solidFill>
                            <a:schemeClr val="tx1"/>
                          </a:solidFill>
                          <a:latin typeface="Arial" charset="0"/>
                        </a:defRPr>
                      </a:lvl7pPr>
                      <a:lvl8pPr marL="3429000" indent="-228600" eaLnBrk="0" fontAlgn="base" hangingPunct="0">
                        <a:spcBef>
                          <a:spcPct val="0"/>
                        </a:spcBef>
                        <a:spcAft>
                          <a:spcPct val="0"/>
                        </a:spcAft>
                        <a:buFont typeface="Wingdings" pitchFamily="2" charset="2"/>
                        <a:defRPr sz="1400">
                          <a:solidFill>
                            <a:schemeClr val="tx1"/>
                          </a:solidFill>
                          <a:latin typeface="Arial" charset="0"/>
                        </a:defRPr>
                      </a:lvl8pPr>
                      <a:lvl9pPr marL="3886200" indent="-228600" eaLnBrk="0" fontAlgn="base" hangingPunct="0">
                        <a:spcBef>
                          <a:spcPct val="0"/>
                        </a:spcBef>
                        <a:spcAft>
                          <a:spcPct val="0"/>
                        </a:spcAft>
                        <a:buFont typeface="Wingdings" pitchFamily="2" charset="2"/>
                        <a:defRPr sz="1400">
                          <a:solidFill>
                            <a:schemeClr val="tx1"/>
                          </a:solidFill>
                          <a:latin typeface="Arial" charset="0"/>
                        </a:defRPr>
                      </a:lvl9pPr>
                    </a:lstStyle>
                    <a:p>
                      <a:pPr marL="0" marR="0" lvl="0" indent="0" algn="l" defTabSz="914400" rtl="0" eaLnBrk="0" fontAlgn="base" latinLnBrk="0" hangingPunct="0">
                        <a:lnSpc>
                          <a:spcPct val="100000"/>
                        </a:lnSpc>
                        <a:spcBef>
                          <a:spcPts val="300"/>
                        </a:spcBef>
                        <a:spcAft>
                          <a:spcPct val="0"/>
                        </a:spcAft>
                        <a:buClr>
                          <a:schemeClr val="folHlink"/>
                        </a:buClr>
                        <a:buSzTx/>
                        <a:buFont typeface="Wingdings" pitchFamily="2" charset="2"/>
                        <a:buNone/>
                        <a:tabLst/>
                      </a:pPr>
                      <a:r>
                        <a:rPr kumimoji="0" lang="pt-BR" altLang="fr-FR" sz="1200" b="1" i="0" u="none" strike="noStrike" cap="none" normalizeH="0" baseline="0" noProof="1">
                          <a:ln>
                            <a:noFill/>
                          </a:ln>
                          <a:solidFill>
                            <a:schemeClr val="tx1"/>
                          </a:solidFill>
                          <a:effectLst/>
                          <a:latin typeface="Arial" charset="0"/>
                        </a:rPr>
                        <a:t>Processo</a:t>
                      </a:r>
                    </a:p>
                    <a:p>
                      <a:pPr marL="182563" marR="0" lvl="0" indent="-182563" algn="l" defTabSz="914400" rtl="0" eaLnBrk="0" fontAlgn="base" latinLnBrk="0" hangingPunct="0">
                        <a:lnSpc>
                          <a:spcPct val="100000"/>
                        </a:lnSpc>
                        <a:spcBef>
                          <a:spcPts val="300"/>
                        </a:spcBef>
                        <a:spcAft>
                          <a:spcPct val="0"/>
                        </a:spcAft>
                        <a:buClr>
                          <a:schemeClr val="folHlink"/>
                        </a:buClr>
                        <a:buSzTx/>
                        <a:buFont typeface="Wingdings" pitchFamily="2" charset="2"/>
                        <a:buChar char="§"/>
                        <a:tabLst/>
                      </a:pPr>
                      <a:r>
                        <a:rPr kumimoji="0" lang="pt-BR" altLang="fr-FR" sz="1200" b="0" i="0" u="none" strike="noStrike" cap="none" normalizeH="0" baseline="0" noProof="1">
                          <a:ln>
                            <a:noFill/>
                          </a:ln>
                          <a:solidFill>
                            <a:schemeClr val="tx1"/>
                          </a:solidFill>
                          <a:effectLst/>
                          <a:latin typeface="Arial" charset="0"/>
                        </a:rPr>
                        <a:t>Permite que as preformas mais leves sejam sopradas</a:t>
                      </a:r>
                    </a:p>
                    <a:p>
                      <a:pPr marL="182563" marR="0" lvl="0" indent="-182563" algn="l" defTabSz="914400" rtl="0" eaLnBrk="0" fontAlgn="base" latinLnBrk="0" hangingPunct="0">
                        <a:lnSpc>
                          <a:spcPct val="100000"/>
                        </a:lnSpc>
                        <a:spcBef>
                          <a:spcPts val="300"/>
                        </a:spcBef>
                        <a:spcAft>
                          <a:spcPct val="0"/>
                        </a:spcAft>
                        <a:buClr>
                          <a:schemeClr val="folHlink"/>
                        </a:buClr>
                        <a:buSzTx/>
                        <a:buFont typeface="Wingdings" pitchFamily="2" charset="2"/>
                        <a:buChar char="§"/>
                        <a:tabLst/>
                      </a:pPr>
                      <a:r>
                        <a:rPr kumimoji="0" lang="pt-BR" altLang="fr-FR" sz="1200" b="0" i="0" u="none" strike="noStrike" cap="none" normalizeH="0" baseline="0" noProof="1">
                          <a:ln>
                            <a:noFill/>
                          </a:ln>
                          <a:solidFill>
                            <a:schemeClr val="tx1"/>
                          </a:solidFill>
                          <a:effectLst/>
                          <a:latin typeface="Arial" charset="0"/>
                        </a:rPr>
                        <a:t>Ajuda a reduzir a perda de forma para o pescoço acabamentos</a:t>
                      </a:r>
                    </a:p>
                    <a:p>
                      <a:pPr marL="182563" marR="0" lvl="0" indent="-182563" algn="l" defTabSz="914400" rtl="0" eaLnBrk="0" fontAlgn="base" latinLnBrk="0" hangingPunct="0">
                        <a:lnSpc>
                          <a:spcPct val="100000"/>
                        </a:lnSpc>
                        <a:spcBef>
                          <a:spcPts val="300"/>
                        </a:spcBef>
                        <a:spcAft>
                          <a:spcPct val="0"/>
                        </a:spcAft>
                        <a:buClr>
                          <a:schemeClr val="folHlink"/>
                        </a:buClr>
                        <a:buSzTx/>
                        <a:buFont typeface="Wingdings" pitchFamily="2" charset="2"/>
                        <a:buChar char="§"/>
                        <a:tabLst/>
                      </a:pPr>
                      <a:r>
                        <a:rPr kumimoji="0" lang="pt-BR" altLang="fr-FR" sz="1200" b="0" i="0" u="none" strike="noStrike" cap="none" normalizeH="0" baseline="0" noProof="1">
                          <a:ln>
                            <a:noFill/>
                          </a:ln>
                          <a:solidFill>
                            <a:schemeClr val="tx1"/>
                          </a:solidFill>
                          <a:effectLst/>
                          <a:latin typeface="Arial" charset="0"/>
                        </a:rPr>
                        <a:t>O sincronismo da ascensão do bocal é ajustável (alguns graus)</a:t>
                      </a:r>
                    </a:p>
                    <a:p>
                      <a:pPr marL="182563" marR="0" lvl="0" indent="-182563" algn="l" defTabSz="914400" rtl="0" eaLnBrk="0" fontAlgn="base" latinLnBrk="0" hangingPunct="0">
                        <a:lnSpc>
                          <a:spcPct val="100000"/>
                        </a:lnSpc>
                        <a:spcBef>
                          <a:spcPts val="300"/>
                        </a:spcBef>
                        <a:spcAft>
                          <a:spcPct val="0"/>
                        </a:spcAft>
                        <a:buClr>
                          <a:schemeClr val="folHlink"/>
                        </a:buClr>
                        <a:buSzTx/>
                        <a:buFont typeface="Wingdings" pitchFamily="2" charset="2"/>
                        <a:buChar char="§"/>
                        <a:tabLst/>
                      </a:pPr>
                      <a:r>
                        <a:rPr kumimoji="0" lang="pt-BR" altLang="fr-FR" sz="1200" b="0" i="0" u="none" strike="noStrike" cap="none" normalizeH="0" baseline="0" noProof="1">
                          <a:ln>
                            <a:noFill/>
                          </a:ln>
                          <a:solidFill>
                            <a:schemeClr val="tx1"/>
                          </a:solidFill>
                          <a:effectLst/>
                          <a:latin typeface="Arial" charset="0"/>
                        </a:rPr>
                        <a:t>O revestimento da garganta é mais protegido durante o processo de sopro</a:t>
                      </a:r>
                    </a:p>
                    <a:p>
                      <a:pPr marL="0" marR="0" lvl="0" indent="0" algn="l" defTabSz="914400" rtl="0" eaLnBrk="0" fontAlgn="base" latinLnBrk="0" hangingPunct="0">
                        <a:lnSpc>
                          <a:spcPct val="100000"/>
                        </a:lnSpc>
                        <a:spcBef>
                          <a:spcPts val="300"/>
                        </a:spcBef>
                        <a:spcAft>
                          <a:spcPct val="0"/>
                        </a:spcAft>
                        <a:buClr>
                          <a:schemeClr val="folHlink"/>
                        </a:buClr>
                        <a:buSzTx/>
                        <a:buFont typeface="Wingdings" pitchFamily="2" charset="2"/>
                        <a:buNone/>
                        <a:tabLst/>
                      </a:pPr>
                      <a:r>
                        <a:rPr kumimoji="0" lang="pt-BR" altLang="fr-FR" sz="1200" b="1" i="0" u="none" strike="noStrike" cap="none" normalizeH="0" baseline="0" dirty="0">
                          <a:ln>
                            <a:noFill/>
                          </a:ln>
                          <a:solidFill>
                            <a:schemeClr val="tx1"/>
                          </a:solidFill>
                          <a:effectLst/>
                          <a:latin typeface="Arial" charset="0"/>
                        </a:rPr>
                        <a:t>Manutenção</a:t>
                      </a:r>
                    </a:p>
                    <a:p>
                      <a:pPr marL="182563" marR="0" lvl="0" indent="-182563" algn="l" defTabSz="914400" rtl="0" eaLnBrk="0" fontAlgn="base" latinLnBrk="0" hangingPunct="0">
                        <a:lnSpc>
                          <a:spcPct val="100000"/>
                        </a:lnSpc>
                        <a:spcBef>
                          <a:spcPts val="300"/>
                        </a:spcBef>
                        <a:spcAft>
                          <a:spcPct val="0"/>
                        </a:spcAft>
                        <a:buClr>
                          <a:schemeClr val="folHlink"/>
                        </a:buClr>
                        <a:buSzTx/>
                        <a:buFont typeface="Wingdings" pitchFamily="2" charset="2"/>
                        <a:buChar char="§"/>
                        <a:tabLst/>
                      </a:pPr>
                      <a:r>
                        <a:rPr kumimoji="0" lang="pt-BR" altLang="fr-FR" sz="1200" b="0" i="0" u="none" strike="noStrike" cap="none" normalizeH="0" baseline="0" dirty="0">
                          <a:ln>
                            <a:noFill/>
                          </a:ln>
                          <a:solidFill>
                            <a:schemeClr val="tx1"/>
                          </a:solidFill>
                          <a:effectLst/>
                          <a:latin typeface="Arial" charset="0"/>
                        </a:rPr>
                        <a:t>Redução de custos: não é necessário manter ou substituir as cames (barras) e os porta-bicos</a:t>
                      </a:r>
                    </a:p>
                    <a:p>
                      <a:pPr marL="182563" marR="0" lvl="0" indent="-182563" algn="l" defTabSz="914400" rtl="0" eaLnBrk="0" fontAlgn="base" latinLnBrk="0" hangingPunct="0">
                        <a:lnSpc>
                          <a:spcPct val="100000"/>
                        </a:lnSpc>
                        <a:spcBef>
                          <a:spcPts val="300"/>
                        </a:spcBef>
                        <a:spcAft>
                          <a:spcPct val="0"/>
                        </a:spcAft>
                        <a:buClr>
                          <a:schemeClr val="folHlink"/>
                        </a:buClr>
                        <a:buSzTx/>
                        <a:buFont typeface="Wingdings" pitchFamily="2" charset="2"/>
                        <a:buChar char="§"/>
                        <a:tabLst/>
                      </a:pPr>
                      <a:r>
                        <a:rPr kumimoji="0" lang="pt-BR" altLang="fr-FR" sz="1200" b="0" i="0" u="none" strike="noStrike" cap="none" normalizeH="0" baseline="0" dirty="0">
                          <a:ln>
                            <a:noFill/>
                          </a:ln>
                          <a:solidFill>
                            <a:schemeClr val="tx1"/>
                          </a:solidFill>
                          <a:effectLst/>
                          <a:latin typeface="Arial" charset="0"/>
                        </a:rPr>
                        <a:t>O tempo dedicado à manutenção é reduzido</a:t>
                      </a:r>
                      <a:endParaRPr kumimoji="0" lang="fr-FR" altLang="fr-FR" sz="1200" b="0" i="0" u="none" strike="noStrike" cap="none" normalizeH="0" baseline="0" dirty="0">
                        <a:ln>
                          <a:noFill/>
                        </a:ln>
                        <a:solidFill>
                          <a:schemeClr val="tx1"/>
                        </a:solidFill>
                        <a:effectLst/>
                        <a:latin typeface="Arial" charset="0"/>
                      </a:endParaRPr>
                    </a:p>
                  </a:txBody>
                  <a:tcPr marL="108011" marR="108011" marT="71990" marB="71990" horzOverflow="overflow">
                    <a:lnL w="9525" cap="flat" cmpd="sng" algn="ctr">
                      <a:solidFill>
                        <a:srgbClr val="E64B00"/>
                      </a:solidFill>
                      <a:prstDash val="solid"/>
                      <a:round/>
                      <a:headEnd type="none" w="med" len="med"/>
                      <a:tailEnd type="none" w="med" len="med"/>
                    </a:lnL>
                    <a:lnR w="9525" cap="flat" cmpd="sng" algn="ctr">
                      <a:solidFill>
                        <a:srgbClr val="E64B00"/>
                      </a:solidFill>
                      <a:prstDash val="solid"/>
                      <a:round/>
                      <a:headEnd type="none" w="med" len="med"/>
                      <a:tailEnd type="none" w="med" len="med"/>
                    </a:lnR>
                    <a:lnT w="9525" cap="flat" cmpd="sng" algn="ctr">
                      <a:solidFill>
                        <a:srgbClr val="E64B00"/>
                      </a:solidFill>
                      <a:prstDash val="solid"/>
                      <a:round/>
                      <a:headEnd type="none" w="med" len="med"/>
                      <a:tailEnd type="none" w="med" len="med"/>
                    </a:lnT>
                    <a:lnB w="9525" cap="flat" cmpd="sng" algn="ctr">
                      <a:solidFill>
                        <a:srgbClr val="E64B00"/>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tabLst>
                          <a:tab pos="2974975" algn="l"/>
                          <a:tab pos="3151188" algn="l"/>
                        </a:tabLst>
                        <a:defRPr>
                          <a:solidFill>
                            <a:schemeClr val="tx1"/>
                          </a:solidFill>
                          <a:latin typeface="Arial" charset="0"/>
                        </a:defRPr>
                      </a:lvl1pPr>
                      <a:lvl2pPr marL="742950" indent="-285750">
                        <a:spcBef>
                          <a:spcPts val="1200"/>
                        </a:spcBef>
                        <a:buClr>
                          <a:srgbClr val="E64B00"/>
                        </a:buClr>
                        <a:buFont typeface="Wingdings" pitchFamily="2" charset="2"/>
                        <a:tabLst>
                          <a:tab pos="2974975" algn="l"/>
                          <a:tab pos="3151188" algn="l"/>
                        </a:tabLst>
                        <a:defRPr sz="1600">
                          <a:solidFill>
                            <a:schemeClr val="tx1"/>
                          </a:solidFill>
                          <a:latin typeface="Arial" charset="0"/>
                        </a:defRPr>
                      </a:lvl2pPr>
                      <a:lvl3pPr marL="1143000" indent="-228600">
                        <a:buClr>
                          <a:srgbClr val="E64B00"/>
                        </a:buClr>
                        <a:buFont typeface="Wingdings" pitchFamily="2" charset="2"/>
                        <a:tabLst>
                          <a:tab pos="2974975" algn="l"/>
                          <a:tab pos="3151188" algn="l"/>
                        </a:tabLst>
                        <a:defRPr sz="1400">
                          <a:solidFill>
                            <a:schemeClr val="tx1"/>
                          </a:solidFill>
                          <a:latin typeface="Arial" charset="0"/>
                        </a:defRPr>
                      </a:lvl3pPr>
                      <a:lvl4pPr marL="1600200" indent="-228600">
                        <a:buFont typeface="Wingdings" pitchFamily="2" charset="2"/>
                        <a:tabLst>
                          <a:tab pos="2974975" algn="l"/>
                          <a:tab pos="3151188" algn="l"/>
                        </a:tabLst>
                        <a:defRPr sz="1400">
                          <a:solidFill>
                            <a:schemeClr val="tx1"/>
                          </a:solidFill>
                          <a:latin typeface="Arial" charset="0"/>
                        </a:defRPr>
                      </a:lvl4pPr>
                      <a:lvl5pPr marL="2057400" indent="-228600">
                        <a:buFont typeface="Wingdings" pitchFamily="2" charset="2"/>
                        <a:tabLst>
                          <a:tab pos="2974975" algn="l"/>
                          <a:tab pos="3151188" algn="l"/>
                        </a:tabLst>
                        <a:defRPr sz="1400">
                          <a:solidFill>
                            <a:schemeClr val="tx1"/>
                          </a:solidFill>
                          <a:latin typeface="Arial" charset="0"/>
                        </a:defRPr>
                      </a:lvl5pPr>
                      <a:lvl6pPr marL="2514600" indent="-228600" eaLnBrk="0" fontAlgn="base" hangingPunct="0">
                        <a:spcBef>
                          <a:spcPct val="0"/>
                        </a:spcBef>
                        <a:spcAft>
                          <a:spcPct val="0"/>
                        </a:spcAft>
                        <a:buFont typeface="Wingdings" pitchFamily="2" charset="2"/>
                        <a:tabLst>
                          <a:tab pos="2974975" algn="l"/>
                          <a:tab pos="3151188" algn="l"/>
                        </a:tabLst>
                        <a:defRPr sz="1400">
                          <a:solidFill>
                            <a:schemeClr val="tx1"/>
                          </a:solidFill>
                          <a:latin typeface="Arial" charset="0"/>
                        </a:defRPr>
                      </a:lvl6pPr>
                      <a:lvl7pPr marL="2971800" indent="-228600" eaLnBrk="0" fontAlgn="base" hangingPunct="0">
                        <a:spcBef>
                          <a:spcPct val="0"/>
                        </a:spcBef>
                        <a:spcAft>
                          <a:spcPct val="0"/>
                        </a:spcAft>
                        <a:buFont typeface="Wingdings" pitchFamily="2" charset="2"/>
                        <a:tabLst>
                          <a:tab pos="2974975" algn="l"/>
                          <a:tab pos="3151188" algn="l"/>
                        </a:tabLst>
                        <a:defRPr sz="1400">
                          <a:solidFill>
                            <a:schemeClr val="tx1"/>
                          </a:solidFill>
                          <a:latin typeface="Arial" charset="0"/>
                        </a:defRPr>
                      </a:lvl7pPr>
                      <a:lvl8pPr marL="3429000" indent="-228600" eaLnBrk="0" fontAlgn="base" hangingPunct="0">
                        <a:spcBef>
                          <a:spcPct val="0"/>
                        </a:spcBef>
                        <a:spcAft>
                          <a:spcPct val="0"/>
                        </a:spcAft>
                        <a:buFont typeface="Wingdings" pitchFamily="2" charset="2"/>
                        <a:tabLst>
                          <a:tab pos="2974975" algn="l"/>
                          <a:tab pos="3151188" algn="l"/>
                        </a:tabLst>
                        <a:defRPr sz="1400">
                          <a:solidFill>
                            <a:schemeClr val="tx1"/>
                          </a:solidFill>
                          <a:latin typeface="Arial" charset="0"/>
                        </a:defRPr>
                      </a:lvl8pPr>
                      <a:lvl9pPr marL="3886200" indent="-228600" eaLnBrk="0" fontAlgn="base" hangingPunct="0">
                        <a:spcBef>
                          <a:spcPct val="0"/>
                        </a:spcBef>
                        <a:spcAft>
                          <a:spcPct val="0"/>
                        </a:spcAft>
                        <a:buFont typeface="Wingdings" pitchFamily="2" charset="2"/>
                        <a:tabLst>
                          <a:tab pos="2974975" algn="l"/>
                          <a:tab pos="3151188" algn="l"/>
                        </a:tabLst>
                        <a:defRPr sz="1400">
                          <a:solidFill>
                            <a:schemeClr val="tx1"/>
                          </a:solidFill>
                          <a:latin typeface="Arial" charset="0"/>
                        </a:defRPr>
                      </a:lvl9pPr>
                    </a:lstStyle>
                    <a:p>
                      <a:pPr marL="0" marR="0" lvl="0" indent="0" algn="l" defTabSz="914400" rtl="0" eaLnBrk="1" fontAlgn="base" latinLnBrk="0" hangingPunct="1">
                        <a:lnSpc>
                          <a:spcPct val="100000"/>
                        </a:lnSpc>
                        <a:spcBef>
                          <a:spcPts val="300"/>
                        </a:spcBef>
                        <a:spcAft>
                          <a:spcPct val="0"/>
                        </a:spcAft>
                        <a:buClr>
                          <a:schemeClr val="folHlink"/>
                        </a:buClr>
                        <a:buSzTx/>
                        <a:buFont typeface="Wingdings" pitchFamily="2" charset="2"/>
                        <a:buNone/>
                        <a:tabLst>
                          <a:tab pos="2974975" algn="l"/>
                          <a:tab pos="3151188" algn="l"/>
                        </a:tabLst>
                      </a:pPr>
                      <a:endParaRPr kumimoji="0" lang="fr-FR" altLang="de-DE" sz="1400" b="0" i="0" u="none" strike="noStrike" cap="none" normalizeH="0" baseline="0" noProof="1">
                        <a:ln>
                          <a:noFill/>
                        </a:ln>
                        <a:solidFill>
                          <a:schemeClr val="tx1"/>
                        </a:solidFill>
                        <a:effectLst/>
                        <a:latin typeface="Arial" charset="0"/>
                        <a:cs typeface="Arial" charset="0"/>
                      </a:endParaRPr>
                    </a:p>
                  </a:txBody>
                  <a:tcPr marL="108011" marR="108011" marT="71990" marB="71990" horzOverflow="overflow">
                    <a:lnL w="9525" cap="flat" cmpd="sng" algn="ctr">
                      <a:solidFill>
                        <a:srgbClr val="E64B00"/>
                      </a:solidFill>
                      <a:prstDash val="solid"/>
                      <a:round/>
                      <a:headEnd type="none" w="med" len="med"/>
                      <a:tailEnd type="none" w="med" len="med"/>
                    </a:lnL>
                    <a:lnR w="9525" cap="flat" cmpd="sng" algn="ctr">
                      <a:solidFill>
                        <a:schemeClr val="tx2"/>
                      </a:solidFill>
                      <a:prstDash val="solid"/>
                      <a:round/>
                      <a:headEnd type="none" w="med" len="med"/>
                      <a:tailEnd type="none" w="med" len="med"/>
                    </a:lnR>
                    <a:lnT>
                      <a:noFill/>
                    </a:lnT>
                    <a:lnB>
                      <a:noFill/>
                    </a:lnB>
                    <a:lnTlToBr>
                      <a:noFill/>
                    </a:lnTlToBr>
                    <a:lnBlToTr>
                      <a:noFill/>
                    </a:lnBlToTr>
                    <a:solidFill>
                      <a:schemeClr val="bg1"/>
                    </a:solidFill>
                  </a:tcPr>
                </a:tc>
                <a:tc>
                  <a:txBody>
                    <a:bodyPr/>
                    <a:lstStyle>
                      <a:lvl1pPr marL="171450" indent="-171450">
                        <a:spcBef>
                          <a:spcPct val="20000"/>
                        </a:spcBef>
                        <a:defRPr>
                          <a:solidFill>
                            <a:schemeClr val="tx1"/>
                          </a:solidFill>
                          <a:latin typeface="Arial" charset="0"/>
                        </a:defRPr>
                      </a:lvl1pPr>
                      <a:lvl2pPr marL="742950" indent="-285750">
                        <a:spcBef>
                          <a:spcPts val="1200"/>
                        </a:spcBef>
                        <a:buClr>
                          <a:srgbClr val="E64B00"/>
                        </a:buClr>
                        <a:buFont typeface="Wingdings" pitchFamily="2" charset="2"/>
                        <a:defRPr sz="1600">
                          <a:solidFill>
                            <a:schemeClr val="tx1"/>
                          </a:solidFill>
                          <a:latin typeface="Arial" charset="0"/>
                        </a:defRPr>
                      </a:lvl2pPr>
                      <a:lvl3pPr marL="1143000" indent="-228600">
                        <a:buClr>
                          <a:srgbClr val="E64B00"/>
                        </a:buClr>
                        <a:buFont typeface="Wingdings" pitchFamily="2" charset="2"/>
                        <a:defRPr sz="1400">
                          <a:solidFill>
                            <a:schemeClr val="tx1"/>
                          </a:solidFill>
                          <a:latin typeface="Arial" charset="0"/>
                        </a:defRPr>
                      </a:lvl3pPr>
                      <a:lvl4pPr marL="1600200" indent="-228600">
                        <a:buFont typeface="Wingdings" pitchFamily="2" charset="2"/>
                        <a:defRPr sz="1400">
                          <a:solidFill>
                            <a:schemeClr val="tx1"/>
                          </a:solidFill>
                          <a:latin typeface="Arial" charset="0"/>
                        </a:defRPr>
                      </a:lvl4pPr>
                      <a:lvl5pPr marL="2057400" indent="-228600">
                        <a:buFont typeface="Wingdings" pitchFamily="2" charset="2"/>
                        <a:defRPr sz="1400">
                          <a:solidFill>
                            <a:schemeClr val="tx1"/>
                          </a:solidFill>
                          <a:latin typeface="Arial" charset="0"/>
                        </a:defRPr>
                      </a:lvl5pPr>
                      <a:lvl6pPr marL="2514600" indent="-228600" eaLnBrk="0" fontAlgn="base" hangingPunct="0">
                        <a:spcBef>
                          <a:spcPct val="0"/>
                        </a:spcBef>
                        <a:spcAft>
                          <a:spcPct val="0"/>
                        </a:spcAft>
                        <a:buFont typeface="Wingdings" pitchFamily="2" charset="2"/>
                        <a:defRPr sz="1400">
                          <a:solidFill>
                            <a:schemeClr val="tx1"/>
                          </a:solidFill>
                          <a:latin typeface="Arial" charset="0"/>
                        </a:defRPr>
                      </a:lvl6pPr>
                      <a:lvl7pPr marL="2971800" indent="-228600" eaLnBrk="0" fontAlgn="base" hangingPunct="0">
                        <a:spcBef>
                          <a:spcPct val="0"/>
                        </a:spcBef>
                        <a:spcAft>
                          <a:spcPct val="0"/>
                        </a:spcAft>
                        <a:buFont typeface="Wingdings" pitchFamily="2" charset="2"/>
                        <a:defRPr sz="1400">
                          <a:solidFill>
                            <a:schemeClr val="tx1"/>
                          </a:solidFill>
                          <a:latin typeface="Arial" charset="0"/>
                        </a:defRPr>
                      </a:lvl7pPr>
                      <a:lvl8pPr marL="3429000" indent="-228600" eaLnBrk="0" fontAlgn="base" hangingPunct="0">
                        <a:spcBef>
                          <a:spcPct val="0"/>
                        </a:spcBef>
                        <a:spcAft>
                          <a:spcPct val="0"/>
                        </a:spcAft>
                        <a:buFont typeface="Wingdings" pitchFamily="2" charset="2"/>
                        <a:defRPr sz="1400">
                          <a:solidFill>
                            <a:schemeClr val="tx1"/>
                          </a:solidFill>
                          <a:latin typeface="Arial" charset="0"/>
                        </a:defRPr>
                      </a:lvl8pPr>
                      <a:lvl9pPr marL="3886200" indent="-228600" eaLnBrk="0" fontAlgn="base" hangingPunct="0">
                        <a:spcBef>
                          <a:spcPct val="0"/>
                        </a:spcBef>
                        <a:spcAft>
                          <a:spcPct val="0"/>
                        </a:spcAft>
                        <a:buFont typeface="Wingdings" pitchFamily="2" charset="2"/>
                        <a:defRPr sz="1400">
                          <a:solidFill>
                            <a:schemeClr val="tx1"/>
                          </a:solidFill>
                          <a:latin typeface="Arial" charset="0"/>
                        </a:defRPr>
                      </a:lvl9pPr>
                    </a:lstStyle>
                    <a:p>
                      <a:pPr marL="171450" marR="0" lvl="0" indent="-171450" algn="l" defTabSz="914400" rtl="0" eaLnBrk="1" fontAlgn="base" latinLnBrk="0" hangingPunct="1">
                        <a:lnSpc>
                          <a:spcPct val="100000"/>
                        </a:lnSpc>
                        <a:spcBef>
                          <a:spcPts val="300"/>
                        </a:spcBef>
                        <a:spcAft>
                          <a:spcPct val="0"/>
                        </a:spcAft>
                        <a:buClr>
                          <a:srgbClr val="E64B00"/>
                        </a:buClr>
                        <a:buSzTx/>
                        <a:buFont typeface="Wingdings" pitchFamily="2" charset="2"/>
                        <a:buChar char="§"/>
                        <a:tabLst/>
                      </a:pPr>
                      <a:r>
                        <a:rPr lang="pt-BR" sz="1200" dirty="0">
                          <a:effectLst/>
                        </a:rPr>
                        <a:t>Cilindro de sopro da série 2 alimentado por um tubo de sopro novo</a:t>
                      </a:r>
                    </a:p>
                    <a:p>
                      <a:pPr marL="171450" marR="0" lvl="0" indent="-171450" algn="l" defTabSz="914400" rtl="0" eaLnBrk="1" fontAlgn="base" latinLnBrk="0" hangingPunct="1">
                        <a:lnSpc>
                          <a:spcPct val="100000"/>
                        </a:lnSpc>
                        <a:spcBef>
                          <a:spcPts val="300"/>
                        </a:spcBef>
                        <a:spcAft>
                          <a:spcPct val="0"/>
                        </a:spcAft>
                        <a:buClr>
                          <a:srgbClr val="E64B00"/>
                        </a:buClr>
                        <a:buSzTx/>
                        <a:buFont typeface="Wingdings" pitchFamily="2" charset="2"/>
                        <a:buChar char="§"/>
                        <a:tabLst/>
                      </a:pPr>
                      <a:r>
                        <a:rPr lang="pt-BR" sz="1200" dirty="0">
                          <a:effectLst/>
                        </a:rPr>
                        <a:t>Um seletor de circuitos é instalado em cada suporte e controla a câmara inferior do cilindro</a:t>
                      </a:r>
                      <a:endParaRPr kumimoji="0" lang="pt-BR" altLang="fr-FR" sz="1200" b="0" i="0" u="none" strike="noStrike" cap="none" normalizeH="0" baseline="0" noProof="1">
                        <a:ln>
                          <a:noFill/>
                        </a:ln>
                        <a:solidFill>
                          <a:srgbClr val="000000"/>
                        </a:solidFill>
                        <a:effectLst/>
                        <a:latin typeface="Arial" charset="0"/>
                      </a:endParaRPr>
                    </a:p>
                  </a:txBody>
                  <a:tcPr marL="108011" marR="108011" marT="71990" marB="71990" horzOverflow="overflow">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bl>
          </a:graphicData>
        </a:graphic>
      </p:graphicFrame>
      <p:grpSp>
        <p:nvGrpSpPr>
          <p:cNvPr id="10" name="Groupe 15">
            <a:extLst>
              <a:ext uri="{FF2B5EF4-FFF2-40B4-BE49-F238E27FC236}">
                <a16:creationId xmlns:a16="http://schemas.microsoft.com/office/drawing/2014/main" id="{F79F2043-D31C-436F-8F1E-5A5F46EB0F17}"/>
              </a:ext>
            </a:extLst>
          </p:cNvPr>
          <p:cNvGrpSpPr/>
          <p:nvPr>
            <p:custDataLst>
              <p:tags r:id="rId3"/>
            </p:custDataLst>
          </p:nvPr>
        </p:nvGrpSpPr>
        <p:grpSpPr>
          <a:xfrm>
            <a:off x="6012160" y="3356992"/>
            <a:ext cx="1396677" cy="2268395"/>
            <a:chOff x="3347864" y="1346829"/>
            <a:chExt cx="1681230" cy="2520000"/>
          </a:xfrm>
        </p:grpSpPr>
        <p:pic>
          <p:nvPicPr>
            <p:cNvPr id="11" name="Picture 17" descr="untitled">
              <a:extLst>
                <a:ext uri="{FF2B5EF4-FFF2-40B4-BE49-F238E27FC236}">
                  <a16:creationId xmlns:a16="http://schemas.microsoft.com/office/drawing/2014/main" id="{F804727C-76DF-4807-9ABD-99A7EB0F6BE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47865" y="1346829"/>
              <a:ext cx="1681229" cy="25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20">
              <a:extLst>
                <a:ext uri="{FF2B5EF4-FFF2-40B4-BE49-F238E27FC236}">
                  <a16:creationId xmlns:a16="http://schemas.microsoft.com/office/drawing/2014/main" id="{9E5614F6-659E-46AF-96E2-2542C3FBC30F}"/>
                </a:ext>
              </a:extLst>
            </p:cNvPr>
            <p:cNvSpPr>
              <a:spLocks noChangeArrowheads="1"/>
            </p:cNvSpPr>
            <p:nvPr/>
          </p:nvSpPr>
          <p:spPr bwMode="auto">
            <a:xfrm>
              <a:off x="3851677" y="2780928"/>
              <a:ext cx="864339" cy="215444"/>
            </a:xfrm>
            <a:prstGeom prst="rect">
              <a:avLst/>
            </a:prstGeom>
            <a:solidFill>
              <a:schemeClr val="bg1"/>
            </a:solidFill>
            <a:ln w="19050">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defTabSz="995363" eaLnBrk="0" hangingPunct="0">
                <a:spcBef>
                  <a:spcPct val="45000"/>
                </a:spcBef>
                <a:buSzPct val="55000"/>
                <a:buBlip>
                  <a:blip r:embed="rId8"/>
                </a:buBlip>
                <a:defRPr sz="2000">
                  <a:solidFill>
                    <a:schemeClr val="tx1"/>
                  </a:solidFill>
                  <a:latin typeface="Arial" charset="0"/>
                </a:defRPr>
              </a:lvl1pPr>
              <a:lvl2pPr marL="625475" indent="-174625" algn="l" defTabSz="995363" eaLnBrk="0" hangingPunct="0">
                <a:buSzPct val="55000"/>
                <a:buBlip>
                  <a:blip r:embed="rId8"/>
                </a:buBlip>
                <a:defRPr>
                  <a:solidFill>
                    <a:schemeClr val="tx1"/>
                  </a:solidFill>
                  <a:latin typeface="Arial" charset="0"/>
                </a:defRPr>
              </a:lvl2pPr>
              <a:lvl3pPr marL="1076325" indent="-176213" algn="l" defTabSz="995363" eaLnBrk="0" hangingPunct="0">
                <a:buSzPct val="50000"/>
                <a:buBlip>
                  <a:blip r:embed="rId9"/>
                </a:buBlip>
                <a:defRPr sz="1600">
                  <a:solidFill>
                    <a:schemeClr val="tx1"/>
                  </a:solidFill>
                  <a:latin typeface="Arial" charset="0"/>
                </a:defRPr>
              </a:lvl3pPr>
              <a:lvl4pPr marL="1435100" indent="-136525" algn="l" defTabSz="995363" eaLnBrk="0" hangingPunct="0">
                <a:buSzPct val="40000"/>
                <a:buBlip>
                  <a:blip r:embed="rId9"/>
                </a:buBlip>
                <a:defRPr sz="1600">
                  <a:solidFill>
                    <a:schemeClr val="tx1"/>
                  </a:solidFill>
                  <a:latin typeface="Arial" charset="0"/>
                </a:defRPr>
              </a:lvl4pPr>
              <a:lvl5pPr marL="1793875" indent="-134938" algn="l" defTabSz="995363" eaLnBrk="0" hangingPunct="0">
                <a:spcBef>
                  <a:spcPct val="20000"/>
                </a:spcBef>
                <a:buSzPct val="40000"/>
                <a:buBlip>
                  <a:blip r:embed="rId9"/>
                </a:buBlip>
                <a:defRPr sz="1600">
                  <a:solidFill>
                    <a:schemeClr val="tx1"/>
                  </a:solidFill>
                  <a:latin typeface="Arial" charset="0"/>
                </a:defRPr>
              </a:lvl5pPr>
              <a:lvl6pPr marL="2251075" indent="-134938" defTabSz="995363" eaLnBrk="0" fontAlgn="base" hangingPunct="0">
                <a:spcBef>
                  <a:spcPct val="20000"/>
                </a:spcBef>
                <a:spcAft>
                  <a:spcPct val="0"/>
                </a:spcAft>
                <a:buSzPct val="40000"/>
                <a:buBlip>
                  <a:blip r:embed="rId9"/>
                </a:buBlip>
                <a:defRPr sz="1600">
                  <a:solidFill>
                    <a:schemeClr val="tx1"/>
                  </a:solidFill>
                  <a:latin typeface="Arial" charset="0"/>
                </a:defRPr>
              </a:lvl6pPr>
              <a:lvl7pPr marL="2708275" indent="-134938" defTabSz="995363" eaLnBrk="0" fontAlgn="base" hangingPunct="0">
                <a:spcBef>
                  <a:spcPct val="20000"/>
                </a:spcBef>
                <a:spcAft>
                  <a:spcPct val="0"/>
                </a:spcAft>
                <a:buSzPct val="40000"/>
                <a:buBlip>
                  <a:blip r:embed="rId9"/>
                </a:buBlip>
                <a:defRPr sz="1600">
                  <a:solidFill>
                    <a:schemeClr val="tx1"/>
                  </a:solidFill>
                  <a:latin typeface="Arial" charset="0"/>
                </a:defRPr>
              </a:lvl7pPr>
              <a:lvl8pPr marL="3165475" indent="-134938" defTabSz="995363" eaLnBrk="0" fontAlgn="base" hangingPunct="0">
                <a:spcBef>
                  <a:spcPct val="20000"/>
                </a:spcBef>
                <a:spcAft>
                  <a:spcPct val="0"/>
                </a:spcAft>
                <a:buSzPct val="40000"/>
                <a:buBlip>
                  <a:blip r:embed="rId9"/>
                </a:buBlip>
                <a:defRPr sz="1600">
                  <a:solidFill>
                    <a:schemeClr val="tx1"/>
                  </a:solidFill>
                  <a:latin typeface="Arial" charset="0"/>
                </a:defRPr>
              </a:lvl8pPr>
              <a:lvl9pPr marL="3622675" indent="-134938" defTabSz="995363" eaLnBrk="0" fontAlgn="base" hangingPunct="0">
                <a:spcBef>
                  <a:spcPct val="20000"/>
                </a:spcBef>
                <a:spcAft>
                  <a:spcPct val="0"/>
                </a:spcAft>
                <a:buSzPct val="40000"/>
                <a:buBlip>
                  <a:blip r:embed="rId9"/>
                </a:buBlip>
                <a:defRPr sz="1600">
                  <a:solidFill>
                    <a:schemeClr val="tx1"/>
                  </a:solidFill>
                  <a:latin typeface="Arial" charset="0"/>
                </a:defRPr>
              </a:lvl9pPr>
            </a:lstStyle>
            <a:p>
              <a:pPr marL="0" marR="0" lvl="0" indent="0" algn="l" defTabSz="995363" rtl="0" eaLnBrk="1" fontAlgn="auto" latinLnBrk="0" hangingPunct="1">
                <a:lnSpc>
                  <a:spcPct val="100000"/>
                </a:lnSpc>
                <a:spcBef>
                  <a:spcPct val="0"/>
                </a:spcBef>
                <a:spcAft>
                  <a:spcPts val="0"/>
                </a:spcAft>
                <a:buClrTx/>
                <a:buSzTx/>
                <a:buFontTx/>
                <a:buNone/>
                <a:tabLst/>
                <a:defRPr/>
              </a:pPr>
              <a:r>
                <a:rPr kumimoji="0" lang="en-GB" altLang="fr-FR" sz="800" b="0" i="0" u="none" strike="noStrike" kern="1200" cap="none" spc="0" normalizeH="0" baseline="0" noProof="0">
                  <a:ln>
                    <a:noFill/>
                  </a:ln>
                  <a:solidFill>
                    <a:srgbClr val="000000"/>
                  </a:solidFill>
                  <a:effectLst/>
                  <a:uLnTx/>
                  <a:uFillTx/>
                  <a:latin typeface="Arial" charset="0"/>
                  <a:ea typeface="+mn-ea"/>
                  <a:cs typeface="+mn-cs"/>
                </a:rPr>
                <a:t>Circuit selector</a:t>
              </a:r>
            </a:p>
          </p:txBody>
        </p:sp>
        <p:sp>
          <p:nvSpPr>
            <p:cNvPr id="13" name="Line 22">
              <a:extLst>
                <a:ext uri="{FF2B5EF4-FFF2-40B4-BE49-F238E27FC236}">
                  <a16:creationId xmlns:a16="http://schemas.microsoft.com/office/drawing/2014/main" id="{70FE3971-10B7-4DCA-9A32-8DE13B4A5211}"/>
                </a:ext>
              </a:extLst>
            </p:cNvPr>
            <p:cNvSpPr>
              <a:spLocks noChangeShapeType="1"/>
            </p:cNvSpPr>
            <p:nvPr/>
          </p:nvSpPr>
          <p:spPr bwMode="auto">
            <a:xfrm flipH="1">
              <a:off x="4263261" y="1635754"/>
              <a:ext cx="261239" cy="431800"/>
            </a:xfrm>
            <a:prstGeom prst="line">
              <a:avLst/>
            </a:prstGeom>
            <a:noFill/>
            <a:ln w="190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000000"/>
                </a:solidFill>
                <a:effectLst/>
                <a:uLnTx/>
                <a:uFillTx/>
                <a:latin typeface="Arial"/>
                <a:ea typeface="+mn-ea"/>
                <a:cs typeface="+mn-cs"/>
              </a:endParaRPr>
            </a:p>
          </p:txBody>
        </p:sp>
        <p:sp>
          <p:nvSpPr>
            <p:cNvPr id="14" name="Rectangle 23">
              <a:extLst>
                <a:ext uri="{FF2B5EF4-FFF2-40B4-BE49-F238E27FC236}">
                  <a16:creationId xmlns:a16="http://schemas.microsoft.com/office/drawing/2014/main" id="{0223EC40-1958-458D-9E6A-2F33240D04E9}"/>
                </a:ext>
              </a:extLst>
            </p:cNvPr>
            <p:cNvSpPr>
              <a:spLocks noChangeArrowheads="1"/>
            </p:cNvSpPr>
            <p:nvPr/>
          </p:nvSpPr>
          <p:spPr bwMode="auto">
            <a:xfrm>
              <a:off x="4211960" y="1419854"/>
              <a:ext cx="776175" cy="215444"/>
            </a:xfrm>
            <a:prstGeom prst="rect">
              <a:avLst/>
            </a:prstGeom>
            <a:solidFill>
              <a:schemeClr val="bg1"/>
            </a:solidFill>
            <a:ln w="19050">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defTabSz="995363" eaLnBrk="0" hangingPunct="0">
                <a:spcBef>
                  <a:spcPct val="45000"/>
                </a:spcBef>
                <a:buSzPct val="55000"/>
                <a:buBlip>
                  <a:blip r:embed="rId8"/>
                </a:buBlip>
                <a:defRPr sz="2000">
                  <a:solidFill>
                    <a:schemeClr val="tx1"/>
                  </a:solidFill>
                  <a:latin typeface="Arial" charset="0"/>
                </a:defRPr>
              </a:lvl1pPr>
              <a:lvl2pPr marL="625475" indent="-174625" algn="l" defTabSz="995363" eaLnBrk="0" hangingPunct="0">
                <a:buSzPct val="55000"/>
                <a:buBlip>
                  <a:blip r:embed="rId8"/>
                </a:buBlip>
                <a:defRPr>
                  <a:solidFill>
                    <a:schemeClr val="tx1"/>
                  </a:solidFill>
                  <a:latin typeface="Arial" charset="0"/>
                </a:defRPr>
              </a:lvl2pPr>
              <a:lvl3pPr marL="1076325" indent="-176213" algn="l" defTabSz="995363" eaLnBrk="0" hangingPunct="0">
                <a:buSzPct val="50000"/>
                <a:buBlip>
                  <a:blip r:embed="rId9"/>
                </a:buBlip>
                <a:defRPr sz="1600">
                  <a:solidFill>
                    <a:schemeClr val="tx1"/>
                  </a:solidFill>
                  <a:latin typeface="Arial" charset="0"/>
                </a:defRPr>
              </a:lvl3pPr>
              <a:lvl4pPr marL="1435100" indent="-136525" algn="l" defTabSz="995363" eaLnBrk="0" hangingPunct="0">
                <a:buSzPct val="40000"/>
                <a:buBlip>
                  <a:blip r:embed="rId9"/>
                </a:buBlip>
                <a:defRPr sz="1600">
                  <a:solidFill>
                    <a:schemeClr val="tx1"/>
                  </a:solidFill>
                  <a:latin typeface="Arial" charset="0"/>
                </a:defRPr>
              </a:lvl4pPr>
              <a:lvl5pPr marL="1793875" indent="-134938" algn="l" defTabSz="995363" eaLnBrk="0" hangingPunct="0">
                <a:spcBef>
                  <a:spcPct val="20000"/>
                </a:spcBef>
                <a:buSzPct val="40000"/>
                <a:buBlip>
                  <a:blip r:embed="rId9"/>
                </a:buBlip>
                <a:defRPr sz="1600">
                  <a:solidFill>
                    <a:schemeClr val="tx1"/>
                  </a:solidFill>
                  <a:latin typeface="Arial" charset="0"/>
                </a:defRPr>
              </a:lvl5pPr>
              <a:lvl6pPr marL="2251075" indent="-134938" defTabSz="995363" eaLnBrk="0" fontAlgn="base" hangingPunct="0">
                <a:spcBef>
                  <a:spcPct val="20000"/>
                </a:spcBef>
                <a:spcAft>
                  <a:spcPct val="0"/>
                </a:spcAft>
                <a:buSzPct val="40000"/>
                <a:buBlip>
                  <a:blip r:embed="rId9"/>
                </a:buBlip>
                <a:defRPr sz="1600">
                  <a:solidFill>
                    <a:schemeClr val="tx1"/>
                  </a:solidFill>
                  <a:latin typeface="Arial" charset="0"/>
                </a:defRPr>
              </a:lvl6pPr>
              <a:lvl7pPr marL="2708275" indent="-134938" defTabSz="995363" eaLnBrk="0" fontAlgn="base" hangingPunct="0">
                <a:spcBef>
                  <a:spcPct val="20000"/>
                </a:spcBef>
                <a:spcAft>
                  <a:spcPct val="0"/>
                </a:spcAft>
                <a:buSzPct val="40000"/>
                <a:buBlip>
                  <a:blip r:embed="rId9"/>
                </a:buBlip>
                <a:defRPr sz="1600">
                  <a:solidFill>
                    <a:schemeClr val="tx1"/>
                  </a:solidFill>
                  <a:latin typeface="Arial" charset="0"/>
                </a:defRPr>
              </a:lvl7pPr>
              <a:lvl8pPr marL="3165475" indent="-134938" defTabSz="995363" eaLnBrk="0" fontAlgn="base" hangingPunct="0">
                <a:spcBef>
                  <a:spcPct val="20000"/>
                </a:spcBef>
                <a:spcAft>
                  <a:spcPct val="0"/>
                </a:spcAft>
                <a:buSzPct val="40000"/>
                <a:buBlip>
                  <a:blip r:embed="rId9"/>
                </a:buBlip>
                <a:defRPr sz="1600">
                  <a:solidFill>
                    <a:schemeClr val="tx1"/>
                  </a:solidFill>
                  <a:latin typeface="Arial" charset="0"/>
                </a:defRPr>
              </a:lvl8pPr>
              <a:lvl9pPr marL="3622675" indent="-134938" defTabSz="995363" eaLnBrk="0" fontAlgn="base" hangingPunct="0">
                <a:spcBef>
                  <a:spcPct val="20000"/>
                </a:spcBef>
                <a:spcAft>
                  <a:spcPct val="0"/>
                </a:spcAft>
                <a:buSzPct val="40000"/>
                <a:buBlip>
                  <a:blip r:embed="rId9"/>
                </a:buBlip>
                <a:defRPr sz="1600">
                  <a:solidFill>
                    <a:schemeClr val="tx1"/>
                  </a:solidFill>
                  <a:latin typeface="Arial" charset="0"/>
                </a:defRPr>
              </a:lvl9pPr>
            </a:lstStyle>
            <a:p>
              <a:pPr marL="0" marR="0" lvl="0" indent="0" algn="l" defTabSz="995363" rtl="0" eaLnBrk="1" fontAlgn="auto" latinLnBrk="0" hangingPunct="1">
                <a:lnSpc>
                  <a:spcPct val="100000"/>
                </a:lnSpc>
                <a:spcBef>
                  <a:spcPct val="0"/>
                </a:spcBef>
                <a:spcAft>
                  <a:spcPts val="0"/>
                </a:spcAft>
                <a:buClrTx/>
                <a:buSzTx/>
                <a:buFontTx/>
                <a:buNone/>
                <a:tabLst/>
                <a:defRPr/>
              </a:pPr>
              <a:r>
                <a:rPr kumimoji="0" lang="en-GB" altLang="fr-FR" sz="800" b="0" i="0" u="none" strike="noStrike" kern="1200" cap="none" spc="0" normalizeH="0" baseline="0" noProof="0" dirty="0">
                  <a:ln>
                    <a:noFill/>
                  </a:ln>
                  <a:solidFill>
                    <a:srgbClr val="000000"/>
                  </a:solidFill>
                  <a:effectLst/>
                  <a:uLnTx/>
                  <a:uFillTx/>
                  <a:latin typeface="Arial" charset="0"/>
                  <a:ea typeface="+mn-ea"/>
                  <a:cs typeface="+mn-cs"/>
                </a:rPr>
                <a:t>Blowing tube</a:t>
              </a:r>
            </a:p>
          </p:txBody>
        </p:sp>
        <p:sp>
          <p:nvSpPr>
            <p:cNvPr id="15" name="Line 24">
              <a:extLst>
                <a:ext uri="{FF2B5EF4-FFF2-40B4-BE49-F238E27FC236}">
                  <a16:creationId xmlns:a16="http://schemas.microsoft.com/office/drawing/2014/main" id="{E349ED1D-BE6D-4459-BAC5-D7224AAA381E}"/>
                </a:ext>
              </a:extLst>
            </p:cNvPr>
            <p:cNvSpPr>
              <a:spLocks noChangeShapeType="1"/>
            </p:cNvSpPr>
            <p:nvPr/>
          </p:nvSpPr>
          <p:spPr bwMode="auto">
            <a:xfrm>
              <a:off x="4283846" y="2985923"/>
              <a:ext cx="122" cy="417305"/>
            </a:xfrm>
            <a:prstGeom prst="line">
              <a:avLst/>
            </a:prstGeom>
            <a:noFill/>
            <a:ln w="190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000000"/>
                </a:solidFill>
                <a:effectLst/>
                <a:uLnTx/>
                <a:uFillTx/>
                <a:latin typeface="Arial"/>
                <a:ea typeface="+mn-ea"/>
                <a:cs typeface="+mn-cs"/>
              </a:endParaRPr>
            </a:p>
          </p:txBody>
        </p:sp>
        <p:sp>
          <p:nvSpPr>
            <p:cNvPr id="16" name="Rectangle 27">
              <a:extLst>
                <a:ext uri="{FF2B5EF4-FFF2-40B4-BE49-F238E27FC236}">
                  <a16:creationId xmlns:a16="http://schemas.microsoft.com/office/drawing/2014/main" id="{E224D51A-6CFE-4DAA-9D57-DD1B0E61B7AA}"/>
                </a:ext>
              </a:extLst>
            </p:cNvPr>
            <p:cNvSpPr>
              <a:spLocks noChangeArrowheads="1"/>
            </p:cNvSpPr>
            <p:nvPr/>
          </p:nvSpPr>
          <p:spPr bwMode="auto">
            <a:xfrm>
              <a:off x="3347864" y="2229479"/>
              <a:ext cx="1037463" cy="215444"/>
            </a:xfrm>
            <a:prstGeom prst="rect">
              <a:avLst/>
            </a:prstGeom>
            <a:solidFill>
              <a:schemeClr val="bg1"/>
            </a:solidFill>
            <a:ln w="19050">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defTabSz="995363" eaLnBrk="0" hangingPunct="0">
                <a:spcBef>
                  <a:spcPct val="45000"/>
                </a:spcBef>
                <a:buSzPct val="55000"/>
                <a:buBlip>
                  <a:blip r:embed="rId8"/>
                </a:buBlip>
                <a:defRPr sz="2000">
                  <a:solidFill>
                    <a:schemeClr val="tx1"/>
                  </a:solidFill>
                  <a:latin typeface="Arial" charset="0"/>
                </a:defRPr>
              </a:lvl1pPr>
              <a:lvl2pPr marL="625475" indent="-174625" algn="l" defTabSz="995363" eaLnBrk="0" hangingPunct="0">
                <a:buSzPct val="55000"/>
                <a:buBlip>
                  <a:blip r:embed="rId8"/>
                </a:buBlip>
                <a:defRPr>
                  <a:solidFill>
                    <a:schemeClr val="tx1"/>
                  </a:solidFill>
                  <a:latin typeface="Arial" charset="0"/>
                </a:defRPr>
              </a:lvl2pPr>
              <a:lvl3pPr marL="1076325" indent="-176213" algn="l" defTabSz="995363" eaLnBrk="0" hangingPunct="0">
                <a:buSzPct val="50000"/>
                <a:buBlip>
                  <a:blip r:embed="rId9"/>
                </a:buBlip>
                <a:defRPr sz="1600">
                  <a:solidFill>
                    <a:schemeClr val="tx1"/>
                  </a:solidFill>
                  <a:latin typeface="Arial" charset="0"/>
                </a:defRPr>
              </a:lvl3pPr>
              <a:lvl4pPr marL="1435100" indent="-136525" algn="l" defTabSz="995363" eaLnBrk="0" hangingPunct="0">
                <a:buSzPct val="40000"/>
                <a:buBlip>
                  <a:blip r:embed="rId9"/>
                </a:buBlip>
                <a:defRPr sz="1600">
                  <a:solidFill>
                    <a:schemeClr val="tx1"/>
                  </a:solidFill>
                  <a:latin typeface="Arial" charset="0"/>
                </a:defRPr>
              </a:lvl4pPr>
              <a:lvl5pPr marL="1793875" indent="-134938" algn="l" defTabSz="995363" eaLnBrk="0" hangingPunct="0">
                <a:spcBef>
                  <a:spcPct val="20000"/>
                </a:spcBef>
                <a:buSzPct val="40000"/>
                <a:buBlip>
                  <a:blip r:embed="rId9"/>
                </a:buBlip>
                <a:defRPr sz="1600">
                  <a:solidFill>
                    <a:schemeClr val="tx1"/>
                  </a:solidFill>
                  <a:latin typeface="Arial" charset="0"/>
                </a:defRPr>
              </a:lvl5pPr>
              <a:lvl6pPr marL="2251075" indent="-134938" defTabSz="995363" eaLnBrk="0" fontAlgn="base" hangingPunct="0">
                <a:spcBef>
                  <a:spcPct val="20000"/>
                </a:spcBef>
                <a:spcAft>
                  <a:spcPct val="0"/>
                </a:spcAft>
                <a:buSzPct val="40000"/>
                <a:buBlip>
                  <a:blip r:embed="rId9"/>
                </a:buBlip>
                <a:defRPr sz="1600">
                  <a:solidFill>
                    <a:schemeClr val="tx1"/>
                  </a:solidFill>
                  <a:latin typeface="Arial" charset="0"/>
                </a:defRPr>
              </a:lvl6pPr>
              <a:lvl7pPr marL="2708275" indent="-134938" defTabSz="995363" eaLnBrk="0" fontAlgn="base" hangingPunct="0">
                <a:spcBef>
                  <a:spcPct val="20000"/>
                </a:spcBef>
                <a:spcAft>
                  <a:spcPct val="0"/>
                </a:spcAft>
                <a:buSzPct val="40000"/>
                <a:buBlip>
                  <a:blip r:embed="rId9"/>
                </a:buBlip>
                <a:defRPr sz="1600">
                  <a:solidFill>
                    <a:schemeClr val="tx1"/>
                  </a:solidFill>
                  <a:latin typeface="Arial" charset="0"/>
                </a:defRPr>
              </a:lvl7pPr>
              <a:lvl8pPr marL="3165475" indent="-134938" defTabSz="995363" eaLnBrk="0" fontAlgn="base" hangingPunct="0">
                <a:spcBef>
                  <a:spcPct val="20000"/>
                </a:spcBef>
                <a:spcAft>
                  <a:spcPct val="0"/>
                </a:spcAft>
                <a:buSzPct val="40000"/>
                <a:buBlip>
                  <a:blip r:embed="rId9"/>
                </a:buBlip>
                <a:defRPr sz="1600">
                  <a:solidFill>
                    <a:schemeClr val="tx1"/>
                  </a:solidFill>
                  <a:latin typeface="Arial" charset="0"/>
                </a:defRPr>
              </a:lvl8pPr>
              <a:lvl9pPr marL="3622675" indent="-134938" defTabSz="995363" eaLnBrk="0" fontAlgn="base" hangingPunct="0">
                <a:spcBef>
                  <a:spcPct val="20000"/>
                </a:spcBef>
                <a:spcAft>
                  <a:spcPct val="0"/>
                </a:spcAft>
                <a:buSzPct val="40000"/>
                <a:buBlip>
                  <a:blip r:embed="rId9"/>
                </a:buBlip>
                <a:defRPr sz="1600">
                  <a:solidFill>
                    <a:schemeClr val="tx1"/>
                  </a:solidFill>
                  <a:latin typeface="Arial" charset="0"/>
                </a:defRPr>
              </a:lvl9pPr>
            </a:lstStyle>
            <a:p>
              <a:pPr marL="0" marR="0" lvl="0" indent="0" algn="l" defTabSz="995363" rtl="0" eaLnBrk="1" fontAlgn="auto" latinLnBrk="0" hangingPunct="1">
                <a:lnSpc>
                  <a:spcPct val="100000"/>
                </a:lnSpc>
                <a:spcBef>
                  <a:spcPct val="0"/>
                </a:spcBef>
                <a:spcAft>
                  <a:spcPts val="0"/>
                </a:spcAft>
                <a:buClrTx/>
                <a:buSzTx/>
                <a:buFontTx/>
                <a:buNone/>
                <a:tabLst/>
                <a:defRPr/>
              </a:pPr>
              <a:r>
                <a:rPr kumimoji="0" lang="en-GB" altLang="fr-FR" sz="800" b="0" i="0" u="none" strike="noStrike" kern="1200" cap="none" spc="0" normalizeH="0" baseline="0" noProof="0" dirty="0">
                  <a:ln>
                    <a:noFill/>
                  </a:ln>
                  <a:solidFill>
                    <a:srgbClr val="000000"/>
                  </a:solidFill>
                  <a:effectLst/>
                  <a:uLnTx/>
                  <a:uFillTx/>
                  <a:latin typeface="Arial" charset="0"/>
                  <a:ea typeface="+mn-ea"/>
                  <a:cs typeface="+mn-cs"/>
                </a:rPr>
                <a:t>S2 Nozzle cylinder</a:t>
              </a:r>
            </a:p>
          </p:txBody>
        </p:sp>
        <p:sp>
          <p:nvSpPr>
            <p:cNvPr id="17" name="Line 28">
              <a:extLst>
                <a:ext uri="{FF2B5EF4-FFF2-40B4-BE49-F238E27FC236}">
                  <a16:creationId xmlns:a16="http://schemas.microsoft.com/office/drawing/2014/main" id="{5F3740B2-D713-41F7-9445-C6B085E26825}"/>
                </a:ext>
              </a:extLst>
            </p:cNvPr>
            <p:cNvSpPr>
              <a:spLocks noChangeShapeType="1"/>
            </p:cNvSpPr>
            <p:nvPr/>
          </p:nvSpPr>
          <p:spPr bwMode="auto">
            <a:xfrm flipH="1">
              <a:off x="3708226" y="2445379"/>
              <a:ext cx="0" cy="540544"/>
            </a:xfrm>
            <a:prstGeom prst="line">
              <a:avLst/>
            </a:prstGeom>
            <a:noFill/>
            <a:ln w="190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000000"/>
                </a:solidFill>
                <a:effectLst/>
                <a:uLnTx/>
                <a:uFillTx/>
                <a:latin typeface="Arial"/>
                <a:ea typeface="+mn-ea"/>
                <a:cs typeface="+mn-cs"/>
              </a:endParaRPr>
            </a:p>
          </p:txBody>
        </p:sp>
      </p:grpSp>
    </p:spTree>
    <p:extLst>
      <p:ext uri="{BB962C8B-B14F-4D97-AF65-F5344CB8AC3E}">
        <p14:creationId xmlns:p14="http://schemas.microsoft.com/office/powerpoint/2010/main" val="295769018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3.xml><?xml version="1.0" encoding="utf-8"?>
<p:tagLst xmlns:a="http://schemas.openxmlformats.org/drawingml/2006/main" xmlns:r="http://schemas.openxmlformats.org/officeDocument/2006/relationships" xmlns:p="http://schemas.openxmlformats.org/presentationml/2006/main">
  <p:tag name="BAINBULLETSACTIVATED" val="Fals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10.xml.rels><?xml version="1.0" encoding="UTF-8" standalone="yes"?>
<Relationships xmlns="http://schemas.openxmlformats.org/package/2006/relationships"><Relationship Id="rId1" Type="http://schemas.openxmlformats.org/officeDocument/2006/relationships/image" Target="../media/image1.jpeg"/></Relationships>
</file>

<file path=ppt/theme/_rels/theme11.xml.rels><?xml version="1.0" encoding="UTF-8" standalone="yes"?>
<Relationships xmlns="http://schemas.openxmlformats.org/package/2006/relationships"><Relationship Id="rId1" Type="http://schemas.openxmlformats.org/officeDocument/2006/relationships/image" Target="../media/image1.jpeg"/></Relationships>
</file>

<file path=ppt/theme/_rels/theme12.xml.rels><?xml version="1.0" encoding="UTF-8" standalone="yes"?>
<Relationships xmlns="http://schemas.openxmlformats.org/package/2006/relationships"><Relationship Id="rId1" Type="http://schemas.openxmlformats.org/officeDocument/2006/relationships/image" Target="../media/image1.jpeg"/></Relationships>
</file>

<file path=ppt/theme/_rels/theme13.xml.rels><?xml version="1.0" encoding="UTF-8" standalone="yes"?>
<Relationships xmlns="http://schemas.openxmlformats.org/package/2006/relationships"><Relationship Id="rId1" Type="http://schemas.openxmlformats.org/officeDocument/2006/relationships/image" Target="../media/image1.jpeg"/></Relationships>
</file>

<file path=ppt/theme/_rels/theme14.xml.rels><?xml version="1.0" encoding="UTF-8" standalone="yes"?>
<Relationships xmlns="http://schemas.openxmlformats.org/package/2006/relationships"><Relationship Id="rId1" Type="http://schemas.openxmlformats.org/officeDocument/2006/relationships/image" Target="../media/image1.jpeg"/></Relationships>
</file>

<file path=ppt/theme/_rels/theme15.xml.rels><?xml version="1.0" encoding="UTF-8" standalone="yes"?>
<Relationships xmlns="http://schemas.openxmlformats.org/package/2006/relationships"><Relationship Id="rId1" Type="http://schemas.openxmlformats.org/officeDocument/2006/relationships/image" Target="../media/image1.jpeg"/></Relationships>
</file>

<file path=ppt/theme/_rels/theme16.xml.rels><?xml version="1.0" encoding="UTF-8" standalone="yes"?>
<Relationships xmlns="http://schemas.openxmlformats.org/package/2006/relationships"><Relationship Id="rId1" Type="http://schemas.openxmlformats.org/officeDocument/2006/relationships/image" Target="../media/image1.jpeg"/></Relationships>
</file>

<file path=ppt/theme/_rels/theme17.xml.rels><?xml version="1.0" encoding="UTF-8" standalone="yes"?>
<Relationships xmlns="http://schemas.openxmlformats.org/package/2006/relationships"><Relationship Id="rId1" Type="http://schemas.openxmlformats.org/officeDocument/2006/relationships/image" Target="../media/image1.jpeg"/></Relationships>
</file>

<file path=ppt/theme/_rels/theme18.xml.rels><?xml version="1.0" encoding="UTF-8" standalone="yes"?>
<Relationships xmlns="http://schemas.openxmlformats.org/package/2006/relationships"><Relationship Id="rId1" Type="http://schemas.openxmlformats.org/officeDocument/2006/relationships/image" Target="../media/image1.jpeg"/></Relationships>
</file>

<file path=ppt/theme/_rels/theme19.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20.xml.rels><?xml version="1.0" encoding="UTF-8" standalone="yes"?>
<Relationships xmlns="http://schemas.openxmlformats.org/package/2006/relationships"><Relationship Id="rId1" Type="http://schemas.openxmlformats.org/officeDocument/2006/relationships/image" Target="../media/image1.jpeg"/></Relationships>
</file>

<file path=ppt/theme/_rels/theme21.xml.rels><?xml version="1.0" encoding="UTF-8" standalone="yes"?>
<Relationships xmlns="http://schemas.openxmlformats.org/package/2006/relationships"><Relationship Id="rId1" Type="http://schemas.openxmlformats.org/officeDocument/2006/relationships/image" Target="../media/image1.jpeg"/></Relationships>
</file>

<file path=ppt/theme/_rels/theme22.xml.rels><?xml version="1.0" encoding="UTF-8" standalone="yes"?>
<Relationships xmlns="http://schemas.openxmlformats.org/package/2006/relationships"><Relationship Id="rId1" Type="http://schemas.openxmlformats.org/officeDocument/2006/relationships/image" Target="../media/image1.jpeg"/></Relationships>
</file>

<file path=ppt/theme/_rels/theme23.xml.rels><?xml version="1.0" encoding="UTF-8" standalone="yes"?>
<Relationships xmlns="http://schemas.openxmlformats.org/package/2006/relationships"><Relationship Id="rId1" Type="http://schemas.openxmlformats.org/officeDocument/2006/relationships/image" Target="../media/image1.jpeg"/></Relationships>
</file>

<file path=ppt/theme/_rels/theme24.xml.rels><?xml version="1.0" encoding="UTF-8" standalone="yes"?>
<Relationships xmlns="http://schemas.openxmlformats.org/package/2006/relationships"><Relationship Id="rId1" Type="http://schemas.openxmlformats.org/officeDocument/2006/relationships/image" Target="../media/image1.jpeg"/></Relationships>
</file>

<file path=ppt/theme/_rels/theme25.xml.rels><?xml version="1.0" encoding="UTF-8" standalone="yes"?>
<Relationships xmlns="http://schemas.openxmlformats.org/package/2006/relationships"><Relationship Id="rId1" Type="http://schemas.openxmlformats.org/officeDocument/2006/relationships/image" Target="../media/image1.jpeg"/></Relationships>
</file>

<file path=ppt/theme/_rels/theme26.xml.rels><?xml version="1.0" encoding="UTF-8" standalone="yes"?>
<Relationships xmlns="http://schemas.openxmlformats.org/package/2006/relationships"><Relationship Id="rId1" Type="http://schemas.openxmlformats.org/officeDocument/2006/relationships/image" Target="../media/image1.jpeg"/></Relationships>
</file>

<file path=ppt/theme/_rels/theme27.xml.rels><?xml version="1.0" encoding="UTF-8" standalone="yes"?>
<Relationships xmlns="http://schemas.openxmlformats.org/package/2006/relationships"><Relationship Id="rId1" Type="http://schemas.openxmlformats.org/officeDocument/2006/relationships/image" Target="../media/image1.jpeg"/></Relationships>
</file>

<file path=ppt/theme/_rels/theme28.xml.rels><?xml version="1.0" encoding="UTF-8" standalone="yes"?>
<Relationships xmlns="http://schemas.openxmlformats.org/package/2006/relationships"><Relationship Id="rId1" Type="http://schemas.openxmlformats.org/officeDocument/2006/relationships/image" Target="../media/image1.jpeg"/></Relationships>
</file>

<file path=ppt/theme/_rels/theme29.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30.xml.rels><?xml version="1.0" encoding="UTF-8" standalone="yes"?>
<Relationships xmlns="http://schemas.openxmlformats.org/package/2006/relationships"><Relationship Id="rId1" Type="http://schemas.openxmlformats.org/officeDocument/2006/relationships/image" Target="../media/image1.jpeg"/></Relationships>
</file>

<file path=ppt/theme/_rels/theme31.xml.rels><?xml version="1.0" encoding="UTF-8" standalone="yes"?>
<Relationships xmlns="http://schemas.openxmlformats.org/package/2006/relationships"><Relationship Id="rId1" Type="http://schemas.openxmlformats.org/officeDocument/2006/relationships/image" Target="../media/image1.jpeg"/></Relationships>
</file>

<file path=ppt/theme/_rels/theme32.xml.rels><?xml version="1.0" encoding="UTF-8" standalone="yes"?>
<Relationships xmlns="http://schemas.openxmlformats.org/package/2006/relationships"><Relationship Id="rId1" Type="http://schemas.openxmlformats.org/officeDocument/2006/relationships/image" Target="../media/image1.jpeg"/></Relationships>
</file>

<file path=ppt/theme/_rels/theme33.xml.rels><?xml version="1.0" encoding="UTF-8" standalone="yes"?>
<Relationships xmlns="http://schemas.openxmlformats.org/package/2006/relationships"><Relationship Id="rId1" Type="http://schemas.openxmlformats.org/officeDocument/2006/relationships/image" Target="../media/image1.jpeg"/></Relationships>
</file>

<file path=ppt/theme/_rels/theme34.xml.rels><?xml version="1.0" encoding="UTF-8" standalone="yes"?>
<Relationships xmlns="http://schemas.openxmlformats.org/package/2006/relationships"><Relationship Id="rId1" Type="http://schemas.openxmlformats.org/officeDocument/2006/relationships/image" Target="../media/image1.jpeg"/></Relationships>
</file>

<file path=ppt/theme/_rels/theme35.xml.rels><?xml version="1.0" encoding="UTF-8" standalone="yes"?>
<Relationships xmlns="http://schemas.openxmlformats.org/package/2006/relationships"><Relationship Id="rId1" Type="http://schemas.openxmlformats.org/officeDocument/2006/relationships/image" Target="../media/image1.jpeg"/></Relationships>
</file>

<file path=ppt/theme/_rels/theme36.xml.rels><?xml version="1.0" encoding="UTF-8" standalone="yes"?>
<Relationships xmlns="http://schemas.openxmlformats.org/package/2006/relationships"><Relationship Id="rId1" Type="http://schemas.openxmlformats.org/officeDocument/2006/relationships/image" Target="../media/image1.jpeg"/></Relationships>
</file>

<file path=ppt/theme/_rels/theme37.xml.rels><?xml version="1.0" encoding="UTF-8" standalone="yes"?>
<Relationships xmlns="http://schemas.openxmlformats.org/package/2006/relationships"><Relationship Id="rId1" Type="http://schemas.openxmlformats.org/officeDocument/2006/relationships/image" Target="../media/image1.jpeg"/></Relationships>
</file>

<file path=ppt/theme/_rels/theme38.xml.rels><?xml version="1.0" encoding="UTF-8" standalone="yes"?>
<Relationships xmlns="http://schemas.openxmlformats.org/package/2006/relationships"><Relationship Id="rId1" Type="http://schemas.openxmlformats.org/officeDocument/2006/relationships/image" Target="../media/image1.jpeg"/></Relationships>
</file>

<file path=ppt/theme/_rels/theme39.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40.xml.rels><?xml version="1.0" encoding="UTF-8" standalone="yes"?>
<Relationships xmlns="http://schemas.openxmlformats.org/package/2006/relationships"><Relationship Id="rId1" Type="http://schemas.openxmlformats.org/officeDocument/2006/relationships/image" Target="../media/image1.jpeg"/></Relationships>
</file>

<file path=ppt/theme/_rels/theme42.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_rels/theme7.xml.rels><?xml version="1.0" encoding="UTF-8" standalone="yes"?>
<Relationships xmlns="http://schemas.openxmlformats.org/package/2006/relationships"><Relationship Id="rId1" Type="http://schemas.openxmlformats.org/officeDocument/2006/relationships/image" Target="../media/image1.jpeg"/></Relationships>
</file>

<file path=ppt/theme/_rels/theme8.xml.rels><?xml version="1.0" encoding="UTF-8" standalone="yes"?>
<Relationships xmlns="http://schemas.openxmlformats.org/package/2006/relationships"><Relationship Id="rId1" Type="http://schemas.openxmlformats.org/officeDocument/2006/relationships/image" Target="../media/image1.jpeg"/></Relationships>
</file>

<file path=ppt/theme/_rels/theme9.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10.xml><?xml version="1.0" encoding="utf-8"?>
<a:theme xmlns:a="http://schemas.openxmlformats.org/drawingml/2006/main" name="9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11.xml><?xml version="1.0" encoding="utf-8"?>
<a:theme xmlns:a="http://schemas.openxmlformats.org/drawingml/2006/main" name="10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12.xml><?xml version="1.0" encoding="utf-8"?>
<a:theme xmlns:a="http://schemas.openxmlformats.org/drawingml/2006/main" name="11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13.xml><?xml version="1.0" encoding="utf-8"?>
<a:theme xmlns:a="http://schemas.openxmlformats.org/drawingml/2006/main" name="12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14.xml><?xml version="1.0" encoding="utf-8"?>
<a:theme xmlns:a="http://schemas.openxmlformats.org/drawingml/2006/main" name="13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15.xml><?xml version="1.0" encoding="utf-8"?>
<a:theme xmlns:a="http://schemas.openxmlformats.org/drawingml/2006/main" name="14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16.xml><?xml version="1.0" encoding="utf-8"?>
<a:theme xmlns:a="http://schemas.openxmlformats.org/drawingml/2006/main" name="15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17.xml><?xml version="1.0" encoding="utf-8"?>
<a:theme xmlns:a="http://schemas.openxmlformats.org/drawingml/2006/main" name="16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18.xml><?xml version="1.0" encoding="utf-8"?>
<a:theme xmlns:a="http://schemas.openxmlformats.org/drawingml/2006/main" name="17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19.xml><?xml version="1.0" encoding="utf-8"?>
<a:theme xmlns:a="http://schemas.openxmlformats.org/drawingml/2006/main" name="18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2.xml><?xml version="1.0" encoding="utf-8"?>
<a:theme xmlns:a="http://schemas.openxmlformats.org/drawingml/2006/main" name="1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20.xml><?xml version="1.0" encoding="utf-8"?>
<a:theme xmlns:a="http://schemas.openxmlformats.org/drawingml/2006/main" name="19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21.xml><?xml version="1.0" encoding="utf-8"?>
<a:theme xmlns:a="http://schemas.openxmlformats.org/drawingml/2006/main" name="20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22.xml><?xml version="1.0" encoding="utf-8"?>
<a:theme xmlns:a="http://schemas.openxmlformats.org/drawingml/2006/main" name="21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23.xml><?xml version="1.0" encoding="utf-8"?>
<a:theme xmlns:a="http://schemas.openxmlformats.org/drawingml/2006/main" name="22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24.xml><?xml version="1.0" encoding="utf-8"?>
<a:theme xmlns:a="http://schemas.openxmlformats.org/drawingml/2006/main" name="23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25.xml><?xml version="1.0" encoding="utf-8"?>
<a:theme xmlns:a="http://schemas.openxmlformats.org/drawingml/2006/main" name="24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26.xml><?xml version="1.0" encoding="utf-8"?>
<a:theme xmlns:a="http://schemas.openxmlformats.org/drawingml/2006/main" name="25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27.xml><?xml version="1.0" encoding="utf-8"?>
<a:theme xmlns:a="http://schemas.openxmlformats.org/drawingml/2006/main" name="26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28.xml><?xml version="1.0" encoding="utf-8"?>
<a:theme xmlns:a="http://schemas.openxmlformats.org/drawingml/2006/main" name="27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29.xml><?xml version="1.0" encoding="utf-8"?>
<a:theme xmlns:a="http://schemas.openxmlformats.org/drawingml/2006/main" name="28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3.xml><?xml version="1.0" encoding="utf-8"?>
<a:theme xmlns:a="http://schemas.openxmlformats.org/drawingml/2006/main" name="2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30.xml><?xml version="1.0" encoding="utf-8"?>
<a:theme xmlns:a="http://schemas.openxmlformats.org/drawingml/2006/main" name="29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31.xml><?xml version="1.0" encoding="utf-8"?>
<a:theme xmlns:a="http://schemas.openxmlformats.org/drawingml/2006/main" name="30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32.xml><?xml version="1.0" encoding="utf-8"?>
<a:theme xmlns:a="http://schemas.openxmlformats.org/drawingml/2006/main" name="31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33.xml><?xml version="1.0" encoding="utf-8"?>
<a:theme xmlns:a="http://schemas.openxmlformats.org/drawingml/2006/main" name="32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34.xml><?xml version="1.0" encoding="utf-8"?>
<a:theme xmlns:a="http://schemas.openxmlformats.org/drawingml/2006/main" name="33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35.xml><?xml version="1.0" encoding="utf-8"?>
<a:theme xmlns:a="http://schemas.openxmlformats.org/drawingml/2006/main" name="34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36.xml><?xml version="1.0" encoding="utf-8"?>
<a:theme xmlns:a="http://schemas.openxmlformats.org/drawingml/2006/main" name="35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37.xml><?xml version="1.0" encoding="utf-8"?>
<a:theme xmlns:a="http://schemas.openxmlformats.org/drawingml/2006/main" name="36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38.xml><?xml version="1.0" encoding="utf-8"?>
<a:theme xmlns:a="http://schemas.openxmlformats.org/drawingml/2006/main" name="37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39.xml><?xml version="1.0" encoding="utf-8"?>
<a:theme xmlns:a="http://schemas.openxmlformats.org/drawingml/2006/main" name="38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4.xml><?xml version="1.0" encoding="utf-8"?>
<a:theme xmlns:a="http://schemas.openxmlformats.org/drawingml/2006/main" name="3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40.xml><?xml version="1.0" encoding="utf-8"?>
<a:theme xmlns:a="http://schemas.openxmlformats.org/drawingml/2006/main" name="39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41.xml><?xml version="1.0" encoding="utf-8"?>
<a:theme xmlns:a="http://schemas.openxmlformats.org/drawingml/2006/main" name="New_PowerPoint Template_V1_0">
  <a:themeElements>
    <a:clrScheme name="New_PowerPoint Template_V1_0 13">
      <a:dk1>
        <a:srgbClr val="000000"/>
      </a:dk1>
      <a:lt1>
        <a:srgbClr val="FFFFFF"/>
      </a:lt1>
      <a:dk2>
        <a:srgbClr val="337D7D"/>
      </a:dk2>
      <a:lt2>
        <a:srgbClr val="3399FF"/>
      </a:lt2>
      <a:accent1>
        <a:srgbClr val="99B9CC"/>
      </a:accent1>
      <a:accent2>
        <a:srgbClr val="FFCC00"/>
      </a:accent2>
      <a:accent3>
        <a:srgbClr val="FFFFFF"/>
      </a:accent3>
      <a:accent4>
        <a:srgbClr val="000000"/>
      </a:accent4>
      <a:accent5>
        <a:srgbClr val="CAD9E2"/>
      </a:accent5>
      <a:accent6>
        <a:srgbClr val="E7B900"/>
      </a:accent6>
      <a:hlink>
        <a:srgbClr val="66CCFF"/>
      </a:hlink>
      <a:folHlink>
        <a:srgbClr val="E64B00"/>
      </a:folHlink>
    </a:clrScheme>
    <a:fontScheme name="New_PowerPoint Template_V1_0">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ew_PowerPoint Template_V1_0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ew_PowerPoint Template_V1_0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ew_PowerPoint Template_V1_0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ew_PowerPoint Template_V1_0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ew_PowerPoint Template_V1_0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ew_PowerPoint Template_V1_0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ew_PowerPoint Template_V1_0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ew_PowerPoint Template_V1_0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ew_PowerPoint Template_V1_0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ew_PowerPoint Template_V1_0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ew_PowerPoint Template_V1_0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ew_PowerPoint Template_V1_0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New_PowerPoint Template_V1_0 13">
        <a:dk1>
          <a:srgbClr val="000000"/>
        </a:dk1>
        <a:lt1>
          <a:srgbClr val="FFFFFF"/>
        </a:lt1>
        <a:dk2>
          <a:srgbClr val="337D7D"/>
        </a:dk2>
        <a:lt2>
          <a:srgbClr val="3399FF"/>
        </a:lt2>
        <a:accent1>
          <a:srgbClr val="99B9CC"/>
        </a:accent1>
        <a:accent2>
          <a:srgbClr val="FFCC00"/>
        </a:accent2>
        <a:accent3>
          <a:srgbClr val="FFFFFF"/>
        </a:accent3>
        <a:accent4>
          <a:srgbClr val="000000"/>
        </a:accent4>
        <a:accent5>
          <a:srgbClr val="CAD9E2"/>
        </a:accent5>
        <a:accent6>
          <a:srgbClr val="E7B900"/>
        </a:accent6>
        <a:hlink>
          <a:srgbClr val="66CCFF"/>
        </a:hlink>
        <a:folHlink>
          <a:srgbClr val="E64B00"/>
        </a:folHlink>
      </a:clrScheme>
      <a:clrMap bg1="lt1" tx1="dk1" bg2="lt2" tx2="dk2" accent1="accent1" accent2="accent2" accent3="accent3" accent4="accent4" accent5="accent5" accent6="accent6" hlink="hlink" folHlink="folHlink"/>
    </a:extraClrScheme>
  </a:extraClrSchemeLst>
</a:theme>
</file>

<file path=ppt/theme/theme42.xml><?xml version="1.0" encoding="utf-8"?>
<a:theme xmlns:a="http://schemas.openxmlformats.org/drawingml/2006/main" name="Sidel-PPT-Template2014">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lgn="ctr">
          <a:defRPr dirty="0"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43.xml><?xml version="1.0" encoding="utf-8"?>
<a:theme xmlns:a="http://schemas.openxmlformats.org/drawingml/2006/main" name="LIOMT">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AD3800"/>
      </a:accent6>
      <a:hlink>
        <a:srgbClr val="669900"/>
      </a:hlink>
      <a:folHlink>
        <a:srgbClr val="E64B00"/>
      </a:folHlink>
    </a:clrScheme>
    <a:fontScheme name="Sidel_font">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spPr>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defPP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000" dirty="0" err="1" smtClean="0"/>
        </a:defPPr>
      </a:lstStyle>
    </a:txDef>
  </a:objectDefaults>
  <a:extraClrSchemeLst/>
  <a:extLst>
    <a:ext uri="{05A4C25C-085E-4340-85A3-A5531E510DB2}">
      <thm15:themeFamily xmlns:thm15="http://schemas.microsoft.com/office/thememl/2012/main" name="EN-modele-new.potx" id="{63F86F24-1EED-41D3-90E6-59487835C019}" vid="{E4DD9F58-C7BE-4ED2-AAEB-88540AD62E8F}"/>
    </a:ext>
  </a:extLst>
</a:theme>
</file>

<file path=ppt/theme/theme5.xml><?xml version="1.0" encoding="utf-8"?>
<a:theme xmlns:a="http://schemas.openxmlformats.org/drawingml/2006/main" name="4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6.xml><?xml version="1.0" encoding="utf-8"?>
<a:theme xmlns:a="http://schemas.openxmlformats.org/drawingml/2006/main" name="5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7.xml><?xml version="1.0" encoding="utf-8"?>
<a:theme xmlns:a="http://schemas.openxmlformats.org/drawingml/2006/main" name="6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8.xml><?xml version="1.0" encoding="utf-8"?>
<a:theme xmlns:a="http://schemas.openxmlformats.org/drawingml/2006/main" name="7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9.xml><?xml version="1.0" encoding="utf-8"?>
<a:theme xmlns:a="http://schemas.openxmlformats.org/drawingml/2006/main" name="8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142</Words>
  <Application>Microsoft Office PowerPoint</Application>
  <PresentationFormat>On-screen Show (4:3)</PresentationFormat>
  <Paragraphs>21</Paragraphs>
  <Slides>1</Slides>
  <Notes>0</Notes>
  <HiddenSlides>0</HiddenSlides>
  <MMClips>0</MMClips>
  <ScaleCrop>false</ScaleCrop>
  <HeadingPairs>
    <vt:vector size="8" baseType="variant">
      <vt:variant>
        <vt:lpstr>Fonts Used</vt:lpstr>
      </vt:variant>
      <vt:variant>
        <vt:i4>4</vt:i4>
      </vt:variant>
      <vt:variant>
        <vt:lpstr>Theme</vt:lpstr>
      </vt:variant>
      <vt:variant>
        <vt:i4>43</vt:i4>
      </vt:variant>
      <vt:variant>
        <vt:lpstr>Embedded OLE Servers</vt:lpstr>
      </vt:variant>
      <vt:variant>
        <vt:i4>1</vt:i4>
      </vt:variant>
      <vt:variant>
        <vt:lpstr>Slide Titles</vt:lpstr>
      </vt:variant>
      <vt:variant>
        <vt:i4>1</vt:i4>
      </vt:variant>
    </vt:vector>
  </HeadingPairs>
  <TitlesOfParts>
    <vt:vector size="49" baseType="lpstr">
      <vt:lpstr>FZZhunYuan-M02S</vt:lpstr>
      <vt:lpstr>MS PGothic</vt:lpstr>
      <vt:lpstr>Arial</vt:lpstr>
      <vt:lpstr>Wingdings</vt:lpstr>
      <vt:lpstr>Sidel Template 2013</vt:lpstr>
      <vt:lpstr>1_Sidel Template 2013</vt:lpstr>
      <vt:lpstr>2_Sidel Template 2013</vt:lpstr>
      <vt:lpstr>3_Sidel Template 2013</vt:lpstr>
      <vt:lpstr>4_Sidel Template 2013</vt:lpstr>
      <vt:lpstr>5_Sidel Template 2013</vt:lpstr>
      <vt:lpstr>6_Sidel Template 2013</vt:lpstr>
      <vt:lpstr>7_Sidel Template 2013</vt:lpstr>
      <vt:lpstr>8_Sidel Template 2013</vt:lpstr>
      <vt:lpstr>9_Sidel Template 2013</vt:lpstr>
      <vt:lpstr>10_Sidel Template 2013</vt:lpstr>
      <vt:lpstr>11_Sidel Template 2013</vt:lpstr>
      <vt:lpstr>12_Sidel Template 2013</vt:lpstr>
      <vt:lpstr>13_Sidel Template 2013</vt:lpstr>
      <vt:lpstr>14_Sidel Template 2013</vt:lpstr>
      <vt:lpstr>15_Sidel Template 2013</vt:lpstr>
      <vt:lpstr>16_Sidel Template 2013</vt:lpstr>
      <vt:lpstr>17_Sidel Template 2013</vt:lpstr>
      <vt:lpstr>18_Sidel Template 2013</vt:lpstr>
      <vt:lpstr>19_Sidel Template 2013</vt:lpstr>
      <vt:lpstr>20_Sidel Template 2013</vt:lpstr>
      <vt:lpstr>21_Sidel Template 2013</vt:lpstr>
      <vt:lpstr>22_Sidel Template 2013</vt:lpstr>
      <vt:lpstr>23_Sidel Template 2013</vt:lpstr>
      <vt:lpstr>24_Sidel Template 2013</vt:lpstr>
      <vt:lpstr>25_Sidel Template 2013</vt:lpstr>
      <vt:lpstr>26_Sidel Template 2013</vt:lpstr>
      <vt:lpstr>27_Sidel Template 2013</vt:lpstr>
      <vt:lpstr>28_Sidel Template 2013</vt:lpstr>
      <vt:lpstr>29_Sidel Template 2013</vt:lpstr>
      <vt:lpstr>30_Sidel Template 2013</vt:lpstr>
      <vt:lpstr>31_Sidel Template 2013</vt:lpstr>
      <vt:lpstr>32_Sidel Template 2013</vt:lpstr>
      <vt:lpstr>33_Sidel Template 2013</vt:lpstr>
      <vt:lpstr>34_Sidel Template 2013</vt:lpstr>
      <vt:lpstr>35_Sidel Template 2013</vt:lpstr>
      <vt:lpstr>36_Sidel Template 2013</vt:lpstr>
      <vt:lpstr>37_Sidel Template 2013</vt:lpstr>
      <vt:lpstr>38_Sidel Template 2013</vt:lpstr>
      <vt:lpstr>39_Sidel Template 2013</vt:lpstr>
      <vt:lpstr>New_PowerPoint Template_V1_0</vt:lpstr>
      <vt:lpstr>Sidel-PPT-Template2014</vt:lpstr>
      <vt:lpstr>LIOMT</vt:lpstr>
      <vt:lpstr>think-cell Folie</vt:lpstr>
      <vt:lpstr>Melhore o conjunto do bico da série 1</vt:lpstr>
    </vt:vector>
  </TitlesOfParts>
  <Company>Sidel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Improve production performance</dc:title>
  <dc:creator>Gouriou, Lydie</dc:creator>
  <cp:lastModifiedBy>Sorega, Dan</cp:lastModifiedBy>
  <cp:revision>45</cp:revision>
  <dcterms:created xsi:type="dcterms:W3CDTF">2014-05-22T13:23:46Z</dcterms:created>
  <dcterms:modified xsi:type="dcterms:W3CDTF">2019-03-14T10:11:53Z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35bb0a3-90cf-41a8-939e-500b35438edf_Enabled">
    <vt:lpwstr>True</vt:lpwstr>
  </property>
  <property fmtid="{D5CDD505-2E9C-101B-9397-08002B2CF9AE}" pid="3" name="MSIP_Label_e35bb0a3-90cf-41a8-939e-500b35438edf_SiteId">
    <vt:lpwstr>2390cbd1-e663-4321-bc93-ba298637ce52</vt:lpwstr>
  </property>
  <property fmtid="{D5CDD505-2E9C-101B-9397-08002B2CF9AE}" pid="4" name="MSIP_Label_e35bb0a3-90cf-41a8-939e-500b35438edf_Ref">
    <vt:lpwstr>https://api.informationprotection.azure.com/api/2390cbd1-e663-4321-bc93-ba298637ce52</vt:lpwstr>
  </property>
  <property fmtid="{D5CDD505-2E9C-101B-9397-08002B2CF9AE}" pid="5" name="MSIP_Label_e35bb0a3-90cf-41a8-939e-500b35438edf_Owner">
    <vt:lpwstr>107200@sidel.com</vt:lpwstr>
  </property>
  <property fmtid="{D5CDD505-2E9C-101B-9397-08002B2CF9AE}" pid="6" name="MSIP_Label_e35bb0a3-90cf-41a8-939e-500b35438edf_SetDate">
    <vt:lpwstr>2018-08-02T11:08:29.9724089+02:00</vt:lpwstr>
  </property>
  <property fmtid="{D5CDD505-2E9C-101B-9397-08002B2CF9AE}" pid="7" name="MSIP_Label_e35bb0a3-90cf-41a8-939e-500b35438edf_Name">
    <vt:lpwstr>Sidel-Confidential</vt:lpwstr>
  </property>
  <property fmtid="{D5CDD505-2E9C-101B-9397-08002B2CF9AE}" pid="8" name="MSIP_Label_e35bb0a3-90cf-41a8-939e-500b35438edf_Application">
    <vt:lpwstr>Microsoft Azure Information Protection</vt:lpwstr>
  </property>
  <property fmtid="{D5CDD505-2E9C-101B-9397-08002B2CF9AE}" pid="9" name="MSIP_Label_e35bb0a3-90cf-41a8-939e-500b35438edf_Extended_MSFT_Method">
    <vt:lpwstr>Automatic</vt:lpwstr>
  </property>
  <property fmtid="{D5CDD505-2E9C-101B-9397-08002B2CF9AE}" pid="10" name="MSIP_Label_06263584-a2fa-494a-b6ac-a3eeadb86bd0_Enabled">
    <vt:lpwstr>True</vt:lpwstr>
  </property>
  <property fmtid="{D5CDD505-2E9C-101B-9397-08002B2CF9AE}" pid="11" name="MSIP_Label_06263584-a2fa-494a-b6ac-a3eeadb86bd0_SiteId">
    <vt:lpwstr>2390cbd1-e663-4321-bc93-ba298637ce52</vt:lpwstr>
  </property>
  <property fmtid="{D5CDD505-2E9C-101B-9397-08002B2CF9AE}" pid="12" name="MSIP_Label_06263584-a2fa-494a-b6ac-a3eeadb86bd0_Ref">
    <vt:lpwstr>https://api.informationprotection.azure.com/api/2390cbd1-e663-4321-bc93-ba298637ce52</vt:lpwstr>
  </property>
  <property fmtid="{D5CDD505-2E9C-101B-9397-08002B2CF9AE}" pid="13" name="MSIP_Label_06263584-a2fa-494a-b6ac-a3eeadb86bd0_Owner">
    <vt:lpwstr>107200@sidel.com</vt:lpwstr>
  </property>
  <property fmtid="{D5CDD505-2E9C-101B-9397-08002B2CF9AE}" pid="14" name="MSIP_Label_06263584-a2fa-494a-b6ac-a3eeadb86bd0_SetDate">
    <vt:lpwstr>2018-08-02T11:08:29.9724089+02:00</vt:lpwstr>
  </property>
  <property fmtid="{D5CDD505-2E9C-101B-9397-08002B2CF9AE}" pid="15" name="MSIP_Label_06263584-a2fa-494a-b6ac-a3eeadb86bd0_Name">
    <vt:lpwstr>Internal</vt:lpwstr>
  </property>
  <property fmtid="{D5CDD505-2E9C-101B-9397-08002B2CF9AE}" pid="16" name="MSIP_Label_06263584-a2fa-494a-b6ac-a3eeadb86bd0_Application">
    <vt:lpwstr>Microsoft Azure Information Protection</vt:lpwstr>
  </property>
  <property fmtid="{D5CDD505-2E9C-101B-9397-08002B2CF9AE}" pid="17" name="MSIP_Label_06263584-a2fa-494a-b6ac-a3eeadb86bd0_Extended_MSFT_Method">
    <vt:lpwstr>Automatic</vt:lpwstr>
  </property>
  <property fmtid="{D5CDD505-2E9C-101B-9397-08002B2CF9AE}" pid="18" name="MSIP_Label_06263584-a2fa-494a-b6ac-a3eeadb86bd0_Parent">
    <vt:lpwstr>e35bb0a3-90cf-41a8-939e-500b35438edf</vt:lpwstr>
  </property>
  <property fmtid="{D5CDD505-2E9C-101B-9397-08002B2CF9AE}" pid="19" name="Sensitivity">
    <vt:lpwstr>Sidel-Confidential Internal</vt:lpwstr>
  </property>
</Properties>
</file>