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3"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7"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9"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3"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1"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5"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6"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0"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2374dbcb8bf74255edb997d" descr="{&quot;HashCode&quot;:-754384288,&quot;Placement&quot;:&quot;Footer&quot;,&quot;Top&quot;:521.6203,&quot;Left&quot;:334.9422,&quot;SlideWidth&quot;:720,&quot;SlideHeight&quot;:540}">
            <a:extLst>
              <a:ext uri="{FF2B5EF4-FFF2-40B4-BE49-F238E27FC236}">
                <a16:creationId xmlns:a16="http://schemas.microsoft.com/office/drawing/2014/main" id="{7637950A-5061-4031-83DB-FB56FCCC8BF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7a44259b864d6c2c904be0e" descr="{&quot;HashCode&quot;:-754384288,&quot;Placement&quot;:&quot;Footer&quot;,&quot;Top&quot;:521.6203,&quot;Left&quot;:334.9422,&quot;SlideWidth&quot;:720,&quot;SlideHeight&quot;:540}">
            <a:extLst>
              <a:ext uri="{FF2B5EF4-FFF2-40B4-BE49-F238E27FC236}">
                <a16:creationId xmlns:a16="http://schemas.microsoft.com/office/drawing/2014/main" id="{42D73A69-E374-457C-A871-58771B66A07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8d1475e857c2a8c842b612f" descr="{&quot;HashCode&quot;:-754384288,&quot;Placement&quot;:&quot;Footer&quot;,&quot;Top&quot;:521.6203,&quot;Left&quot;:334.9422,&quot;SlideWidth&quot;:720,&quot;SlideHeight&quot;:540}">
            <a:extLst>
              <a:ext uri="{FF2B5EF4-FFF2-40B4-BE49-F238E27FC236}">
                <a16:creationId xmlns:a16="http://schemas.microsoft.com/office/drawing/2014/main" id="{F0B0C20A-41DD-4C52-A9FE-B63A469ECE2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b1a420b990f1f4b986c2483" descr="{&quot;HashCode&quot;:-754384288,&quot;Placement&quot;:&quot;Footer&quot;,&quot;Top&quot;:521.6203,&quot;Left&quot;:334.9422,&quot;SlideWidth&quot;:720,&quot;SlideHeight&quot;:540}">
            <a:extLst>
              <a:ext uri="{FF2B5EF4-FFF2-40B4-BE49-F238E27FC236}">
                <a16:creationId xmlns:a16="http://schemas.microsoft.com/office/drawing/2014/main" id="{42A0BFBF-9EC4-4396-ACAD-D69313C5E1B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6c04fb28fdb757b5a8f9fde" descr="{&quot;HashCode&quot;:-754384288,&quot;Placement&quot;:&quot;Footer&quot;,&quot;Top&quot;:521.6203,&quot;Left&quot;:334.9422,&quot;SlideWidth&quot;:720,&quot;SlideHeight&quot;:540}">
            <a:extLst>
              <a:ext uri="{FF2B5EF4-FFF2-40B4-BE49-F238E27FC236}">
                <a16:creationId xmlns:a16="http://schemas.microsoft.com/office/drawing/2014/main" id="{0AAAD330-2137-400C-8F94-EEB3D18BD32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05e43b0a7d2c85333429c9c" descr="{&quot;HashCode&quot;:-754384288,&quot;Placement&quot;:&quot;Footer&quot;,&quot;Top&quot;:521.6203,&quot;Left&quot;:334.9422,&quot;SlideWidth&quot;:720,&quot;SlideHeight&quot;:540}">
            <a:extLst>
              <a:ext uri="{FF2B5EF4-FFF2-40B4-BE49-F238E27FC236}">
                <a16:creationId xmlns:a16="http://schemas.microsoft.com/office/drawing/2014/main" id="{65FA1F09-406A-406B-AE12-F6052E96C53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15542e394d983156964754a" descr="{&quot;HashCode&quot;:-754384288,&quot;Placement&quot;:&quot;Footer&quot;,&quot;Top&quot;:521.6203,&quot;Left&quot;:334.9422,&quot;SlideWidth&quot;:720,&quot;SlideHeight&quot;:540}">
            <a:extLst>
              <a:ext uri="{FF2B5EF4-FFF2-40B4-BE49-F238E27FC236}">
                <a16:creationId xmlns:a16="http://schemas.microsoft.com/office/drawing/2014/main" id="{72EB4CFD-776B-4740-8B76-87E86E3EB02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94c48fea09ea37dfbf01c12" descr="{&quot;HashCode&quot;:-754384288,&quot;Placement&quot;:&quot;Footer&quot;,&quot;Top&quot;:521.6203,&quot;Left&quot;:334.9422,&quot;SlideWidth&quot;:720,&quot;SlideHeight&quot;:540}">
            <a:extLst>
              <a:ext uri="{FF2B5EF4-FFF2-40B4-BE49-F238E27FC236}">
                <a16:creationId xmlns:a16="http://schemas.microsoft.com/office/drawing/2014/main" id="{D7A72010-1915-43C3-A7A6-34D68864048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9274ec2b15221f475197f68" descr="{&quot;HashCode&quot;:-754384288,&quot;Placement&quot;:&quot;Footer&quot;,&quot;Top&quot;:521.6203,&quot;Left&quot;:334.9422,&quot;SlideWidth&quot;:720,&quot;SlideHeight&quot;:540}">
            <a:extLst>
              <a:ext uri="{FF2B5EF4-FFF2-40B4-BE49-F238E27FC236}">
                <a16:creationId xmlns:a16="http://schemas.microsoft.com/office/drawing/2014/main" id="{4B57F788-2094-4ACE-8F1D-D0015F29969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75042369f9215fce1793772" descr="{&quot;HashCode&quot;:-754384288,&quot;Placement&quot;:&quot;Footer&quot;,&quot;Top&quot;:521.6203,&quot;Left&quot;:334.9422,&quot;SlideWidth&quot;:720,&quot;SlideHeight&quot;:540}">
            <a:extLst>
              <a:ext uri="{FF2B5EF4-FFF2-40B4-BE49-F238E27FC236}">
                <a16:creationId xmlns:a16="http://schemas.microsoft.com/office/drawing/2014/main" id="{004FDF9A-D650-4E8C-9591-5C51839F450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56044ec9f7d93966644cce3" descr="{&quot;HashCode&quot;:-754384288,&quot;Placement&quot;:&quot;Footer&quot;,&quot;Top&quot;:521.6203,&quot;Left&quot;:334.9422,&quot;SlideWidth&quot;:720,&quot;SlideHeight&quot;:540}">
            <a:extLst>
              <a:ext uri="{FF2B5EF4-FFF2-40B4-BE49-F238E27FC236}">
                <a16:creationId xmlns:a16="http://schemas.microsoft.com/office/drawing/2014/main" id="{5B5F4EA2-003C-45E6-B5DF-5152E174581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5394015b4f88139dc4ba209" descr="{&quot;HashCode&quot;:-754384288,&quot;Placement&quot;:&quot;Footer&quot;,&quot;Top&quot;:521.6203,&quot;Left&quot;:334.9422,&quot;SlideWidth&quot;:720,&quot;SlideHeight&quot;:540}">
            <a:extLst>
              <a:ext uri="{FF2B5EF4-FFF2-40B4-BE49-F238E27FC236}">
                <a16:creationId xmlns:a16="http://schemas.microsoft.com/office/drawing/2014/main" id="{531ED069-05A1-4118-BFDA-E48DFD1FA5E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9a04a58b65b02146168b141" descr="{&quot;HashCode&quot;:-754384288,&quot;Placement&quot;:&quot;Footer&quot;,&quot;Top&quot;:521.6203,&quot;Left&quot;:334.9422,&quot;SlideWidth&quot;:720,&quot;SlideHeight&quot;:540}">
            <a:extLst>
              <a:ext uri="{FF2B5EF4-FFF2-40B4-BE49-F238E27FC236}">
                <a16:creationId xmlns:a16="http://schemas.microsoft.com/office/drawing/2014/main" id="{05AA5B41-88CB-45BC-B331-DBADDF75EC7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1a245d0a4cc62ec9d4d19c3" descr="{&quot;HashCode&quot;:-754384288,&quot;Placement&quot;:&quot;Footer&quot;,&quot;Top&quot;:521.6203,&quot;Left&quot;:334.9422,&quot;SlideWidth&quot;:720,&quot;SlideHeight&quot;:540}">
            <a:extLst>
              <a:ext uri="{FF2B5EF4-FFF2-40B4-BE49-F238E27FC236}">
                <a16:creationId xmlns:a16="http://schemas.microsoft.com/office/drawing/2014/main" id="{988DF626-5469-4DEF-BAF2-0DBCDBD17AF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d384eb7823d5711388fc1c2" descr="{&quot;HashCode&quot;:-754384288,&quot;Placement&quot;:&quot;Footer&quot;,&quot;Top&quot;:521.6203,&quot;Left&quot;:334.9422,&quot;SlideWidth&quot;:720,&quot;SlideHeight&quot;:540}">
            <a:extLst>
              <a:ext uri="{FF2B5EF4-FFF2-40B4-BE49-F238E27FC236}">
                <a16:creationId xmlns:a16="http://schemas.microsoft.com/office/drawing/2014/main" id="{B281B624-A9ED-44C8-AD91-89AA7975ECF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6694251a99e31e019eeafd9" descr="{&quot;HashCode&quot;:-754384288,&quot;Placement&quot;:&quot;Footer&quot;,&quot;Top&quot;:521.6203,&quot;Left&quot;:334.9422,&quot;SlideWidth&quot;:720,&quot;SlideHeight&quot;:540}">
            <a:extLst>
              <a:ext uri="{FF2B5EF4-FFF2-40B4-BE49-F238E27FC236}">
                <a16:creationId xmlns:a16="http://schemas.microsoft.com/office/drawing/2014/main" id="{06BF1E2A-447B-47C4-9EA3-7B76E476802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a294b359bc60b97581101ea" descr="{&quot;HashCode&quot;:-754384288,&quot;Placement&quot;:&quot;Footer&quot;,&quot;Top&quot;:521.6203,&quot;Left&quot;:334.9422,&quot;SlideWidth&quot;:720,&quot;SlideHeight&quot;:540}">
            <a:extLst>
              <a:ext uri="{FF2B5EF4-FFF2-40B4-BE49-F238E27FC236}">
                <a16:creationId xmlns:a16="http://schemas.microsoft.com/office/drawing/2014/main" id="{DCE109EE-8683-41A5-B970-7B98F667613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86647aab51eddc7165a34dc" descr="{&quot;HashCode&quot;:-754384288,&quot;Placement&quot;:&quot;Footer&quot;,&quot;Top&quot;:521.6203,&quot;Left&quot;:334.9422,&quot;SlideWidth&quot;:720,&quot;SlideHeight&quot;:540}">
            <a:extLst>
              <a:ext uri="{FF2B5EF4-FFF2-40B4-BE49-F238E27FC236}">
                <a16:creationId xmlns:a16="http://schemas.microsoft.com/office/drawing/2014/main" id="{98C5BF2E-6C4C-4F9C-9C3D-B0D05443C3D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d9d46f7b3dfa487021e94fb" descr="{&quot;HashCode&quot;:-754384288,&quot;Placement&quot;:&quot;Footer&quot;,&quot;Top&quot;:521.6203,&quot;Left&quot;:334.9422,&quot;SlideWidth&quot;:720,&quot;SlideHeight&quot;:540}">
            <a:extLst>
              <a:ext uri="{FF2B5EF4-FFF2-40B4-BE49-F238E27FC236}">
                <a16:creationId xmlns:a16="http://schemas.microsoft.com/office/drawing/2014/main" id="{F68E5FAD-37FC-4EB4-AF5E-D613E02CE85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dbb4bee96fabd54ddc18170" descr="{&quot;HashCode&quot;:-754384288,&quot;Placement&quot;:&quot;Footer&quot;,&quot;Top&quot;:521.6203,&quot;Left&quot;:334.9422,&quot;SlideWidth&quot;:720,&quot;SlideHeight&quot;:540}">
            <a:extLst>
              <a:ext uri="{FF2B5EF4-FFF2-40B4-BE49-F238E27FC236}">
                <a16:creationId xmlns:a16="http://schemas.microsoft.com/office/drawing/2014/main" id="{39F2C164-30B1-4881-B99D-49AB064AD9A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02340ce911c5575520901d1" descr="{&quot;HashCode&quot;:-754384288,&quot;Placement&quot;:&quot;Footer&quot;,&quot;Top&quot;:521.6203,&quot;Left&quot;:334.9422,&quot;SlideWidth&quot;:720,&quot;SlideHeight&quot;:540}">
            <a:extLst>
              <a:ext uri="{FF2B5EF4-FFF2-40B4-BE49-F238E27FC236}">
                <a16:creationId xmlns:a16="http://schemas.microsoft.com/office/drawing/2014/main" id="{A7E72823-5E90-4FF5-AAF3-19BE4CB3EE8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5f347fd96e2ca2f634800ba" descr="{&quot;HashCode&quot;:-754384288,&quot;Placement&quot;:&quot;Footer&quot;,&quot;Top&quot;:521.6203,&quot;Left&quot;:334.9422,&quot;SlideWidth&quot;:720,&quot;SlideHeight&quot;:540}">
            <a:extLst>
              <a:ext uri="{FF2B5EF4-FFF2-40B4-BE49-F238E27FC236}">
                <a16:creationId xmlns:a16="http://schemas.microsoft.com/office/drawing/2014/main" id="{BAF2576A-7028-421A-A7F5-9CE75626070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6f34a7798d952498bd4cfeb" descr="{&quot;HashCode&quot;:-754384288,&quot;Placement&quot;:&quot;Footer&quot;,&quot;Top&quot;:521.6203,&quot;Left&quot;:334.9422,&quot;SlideWidth&quot;:720,&quot;SlideHeight&quot;:540}">
            <a:extLst>
              <a:ext uri="{FF2B5EF4-FFF2-40B4-BE49-F238E27FC236}">
                <a16:creationId xmlns:a16="http://schemas.microsoft.com/office/drawing/2014/main" id="{67BB36AE-1F08-474F-86C9-F95462BBFCB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01d4484a64c4456cdd9d793" descr="{&quot;HashCode&quot;:-754384288,&quot;Placement&quot;:&quot;Footer&quot;,&quot;Top&quot;:521.6203,&quot;Left&quot;:334.9422,&quot;SlideWidth&quot;:720,&quot;SlideHeight&quot;:540}">
            <a:extLst>
              <a:ext uri="{FF2B5EF4-FFF2-40B4-BE49-F238E27FC236}">
                <a16:creationId xmlns:a16="http://schemas.microsoft.com/office/drawing/2014/main" id="{FEA41801-86BD-4A38-B96E-02B3D9FB822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15d4370a7a5cc0f07ee4960" descr="{&quot;HashCode&quot;:-754384288,&quot;Placement&quot;:&quot;Footer&quot;,&quot;Top&quot;:521.6203,&quot;Left&quot;:334.9422,&quot;SlideWidth&quot;:720,&quot;SlideHeight&quot;:540}">
            <a:extLst>
              <a:ext uri="{FF2B5EF4-FFF2-40B4-BE49-F238E27FC236}">
                <a16:creationId xmlns:a16="http://schemas.microsoft.com/office/drawing/2014/main" id="{E5D42BDB-9622-46DB-8505-0CC83F8516F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86c42a58c7d5a0905b83603" descr="{&quot;HashCode&quot;:-754384288,&quot;Placement&quot;:&quot;Footer&quot;,&quot;Top&quot;:521.6203,&quot;Left&quot;:334.9422,&quot;SlideWidth&quot;:720,&quot;SlideHeight&quot;:540}">
            <a:extLst>
              <a:ext uri="{FF2B5EF4-FFF2-40B4-BE49-F238E27FC236}">
                <a16:creationId xmlns:a16="http://schemas.microsoft.com/office/drawing/2014/main" id="{9241D094-3BAD-4162-9392-CC44E4C5F52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6744a99b89fce78daab3e7e" descr="{&quot;HashCode&quot;:-754384288,&quot;Placement&quot;:&quot;Footer&quot;,&quot;Top&quot;:521.6203,&quot;Left&quot;:334.9422,&quot;SlideWidth&quot;:720,&quot;SlideHeight&quot;:540}">
            <a:extLst>
              <a:ext uri="{FF2B5EF4-FFF2-40B4-BE49-F238E27FC236}">
                <a16:creationId xmlns:a16="http://schemas.microsoft.com/office/drawing/2014/main" id="{E1CFAF1A-C1C7-4A73-9A9D-9711FAF64BA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fa54459957262cd5a0a54e3" descr="{&quot;HashCode&quot;:-754384288,&quot;Placement&quot;:&quot;Footer&quot;,&quot;Top&quot;:521.6203,&quot;Left&quot;:334.9422,&quot;SlideWidth&quot;:720,&quot;SlideHeight&quot;:540}">
            <a:extLst>
              <a:ext uri="{FF2B5EF4-FFF2-40B4-BE49-F238E27FC236}">
                <a16:creationId xmlns:a16="http://schemas.microsoft.com/office/drawing/2014/main" id="{8FDC6CC6-CBB6-44B0-8F1B-A3CB435CC39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8a24fa9a6a50924dc87d7b0" descr="{&quot;HashCode&quot;:-754384288,&quot;Placement&quot;:&quot;Footer&quot;,&quot;Top&quot;:521.6203,&quot;Left&quot;:334.9422,&quot;SlideWidth&quot;:720,&quot;SlideHeight&quot;:540}">
            <a:extLst>
              <a:ext uri="{FF2B5EF4-FFF2-40B4-BE49-F238E27FC236}">
                <a16:creationId xmlns:a16="http://schemas.microsoft.com/office/drawing/2014/main" id="{79FF9197-DB26-46DD-AEFC-5438F9D8BE2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2cb4341bd40dcb567e4101a" descr="{&quot;HashCode&quot;:-754384288,&quot;Placement&quot;:&quot;Footer&quot;,&quot;Top&quot;:521.6203,&quot;Left&quot;:334.9422,&quot;SlideWidth&quot;:720,&quot;SlideHeight&quot;:540}">
            <a:extLst>
              <a:ext uri="{FF2B5EF4-FFF2-40B4-BE49-F238E27FC236}">
                <a16:creationId xmlns:a16="http://schemas.microsoft.com/office/drawing/2014/main" id="{A476C4CD-4B6D-43AB-BE48-8EFF75A3326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9"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eb84f67b834e117bef7884a" descr="{&quot;HashCode&quot;:-754384288,&quot;Placement&quot;:&quot;Footer&quot;,&quot;Top&quot;:521.6203,&quot;Left&quot;:334.9422,&quot;SlideWidth&quot;:720,&quot;SlideHeight&quot;:540}">
            <a:extLst>
              <a:ext uri="{FF2B5EF4-FFF2-40B4-BE49-F238E27FC236}">
                <a16:creationId xmlns:a16="http://schemas.microsoft.com/office/drawing/2014/main" id="{E2DA9F5B-673D-4D6D-AB62-E146713C6F5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68440f4a1be3460f4359df0" descr="{&quot;HashCode&quot;:-754384288,&quot;Placement&quot;:&quot;Footer&quot;,&quot;Top&quot;:521.6203,&quot;Left&quot;:334.9422,&quot;SlideWidth&quot;:720,&quot;SlideHeight&quot;:540}">
            <a:extLst>
              <a:ext uri="{FF2B5EF4-FFF2-40B4-BE49-F238E27FC236}">
                <a16:creationId xmlns:a16="http://schemas.microsoft.com/office/drawing/2014/main" id="{3B44C194-77EF-40C5-89B1-95AA6EED14E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1"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e4d4dcdb68418e1cc75d242" descr="{&quot;HashCode&quot;:-754384288,&quot;Placement&quot;:&quot;Footer&quot;,&quot;Top&quot;:521.6203,&quot;Left&quot;:334.9422,&quot;SlideWidth&quot;:720,&quot;SlideHeight&quot;:540}">
            <a:extLst>
              <a:ext uri="{FF2B5EF4-FFF2-40B4-BE49-F238E27FC236}">
                <a16:creationId xmlns:a16="http://schemas.microsoft.com/office/drawing/2014/main" id="{179E0B37-1FDB-4F20-8BE8-55C447624CA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6d5460f80150646246bc7c0" descr="{&quot;HashCode&quot;:-754384288,&quot;Placement&quot;:&quot;Footer&quot;,&quot;Top&quot;:521.6203,&quot;Left&quot;:334.9422,&quot;SlideWidth&quot;:720,&quot;SlideHeight&quot;:540}">
            <a:extLst>
              <a:ext uri="{FF2B5EF4-FFF2-40B4-BE49-F238E27FC236}">
                <a16:creationId xmlns:a16="http://schemas.microsoft.com/office/drawing/2014/main" id="{3F63D978-8D0D-4D20-8407-03BB3B1FA1C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7"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b4241a78dd6ff63beb34dee" descr="{&quot;HashCode&quot;:-754384288,&quot;Placement&quot;:&quot;Footer&quot;,&quot;Top&quot;:521.6203,&quot;Left&quot;:334.9422,&quot;SlideWidth&quot;:720,&quot;SlideHeight&quot;:540}">
            <a:extLst>
              <a:ext uri="{FF2B5EF4-FFF2-40B4-BE49-F238E27FC236}">
                <a16:creationId xmlns:a16="http://schemas.microsoft.com/office/drawing/2014/main" id="{7AC77FD9-4941-4C8F-AEB3-CF91F726C96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05174719ad5093ad1f927265" descr="{&quot;HashCode&quot;:-754384288,&quot;Placement&quot;:&quot;Footer&quot;,&quot;Top&quot;:521.6203,&quot;Left&quot;:334.9422,&quot;SlideWidth&quot;:720,&quot;SlideHeight&quot;:540}">
            <a:extLst>
              <a:ext uri="{FF2B5EF4-FFF2-40B4-BE49-F238E27FC236}">
                <a16:creationId xmlns:a16="http://schemas.microsoft.com/office/drawing/2014/main" id="{4F41B629-DC69-44A3-BDC9-674825148C1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2"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b1284f3d88a95afb4b0d0a06" descr="{&quot;HashCode&quot;:-754384288,&quot;Placement&quot;:&quot;Footer&quot;,&quot;Top&quot;:521.6203,&quot;Left&quot;:334.9422,&quot;SlideWidth&quot;:720,&quot;SlideHeight&quot;:540}">
            <a:extLst>
              <a:ext uri="{FF2B5EF4-FFF2-40B4-BE49-F238E27FC236}">
                <a16:creationId xmlns:a16="http://schemas.microsoft.com/office/drawing/2014/main" id="{42857FC6-43BE-4262-88B4-23F2037130F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2"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a51648c3aa8889621b669cd8" descr="{&quot;HashCode&quot;:-754384288,&quot;Placement&quot;:&quot;Footer&quot;,&quot;Top&quot;:521.6203,&quot;Left&quot;:334.9422,&quot;SlideWidth&quot;:720,&quot;SlideHeight&quot;:540}">
            <a:extLst>
              <a:ext uri="{FF2B5EF4-FFF2-40B4-BE49-F238E27FC236}">
                <a16:creationId xmlns:a16="http://schemas.microsoft.com/office/drawing/2014/main" id="{8D031FDA-E6A1-41C9-BC9D-C08FD53A682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6f246f1b0b13c3c9ae8139e" descr="{&quot;HashCode&quot;:-754384288,&quot;Placement&quot;:&quot;Footer&quot;,&quot;Top&quot;:521.6203,&quot;Left&quot;:334.9422,&quot;SlideWidth&quot;:720,&quot;SlideHeight&quot;:540}">
            <a:extLst>
              <a:ext uri="{FF2B5EF4-FFF2-40B4-BE49-F238E27FC236}">
                <a16:creationId xmlns:a16="http://schemas.microsoft.com/office/drawing/2014/main" id="{F690520F-B288-4CC1-827F-3CF85ED5546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41d4370bf8989b10aeeb0ea" descr="{&quot;HashCode&quot;:-754384288,&quot;Placement&quot;:&quot;Footer&quot;,&quot;Top&quot;:521.6203,&quot;Left&quot;:334.9422,&quot;SlideWidth&quot;:720,&quot;SlideHeight&quot;:540}">
            <a:extLst>
              <a:ext uri="{FF2B5EF4-FFF2-40B4-BE49-F238E27FC236}">
                <a16:creationId xmlns:a16="http://schemas.microsoft.com/office/drawing/2014/main" id="{298530C9-095A-43F9-AEC6-C4EEE916567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18a4b258f76afd8452d8c20" descr="{&quot;HashCode&quot;:-754384288,&quot;Placement&quot;:&quot;Footer&quot;,&quot;Top&quot;:521.6203,&quot;Left&quot;:334.9422,&quot;SlideWidth&quot;:720,&quot;SlideHeight&quot;:540}">
            <a:extLst>
              <a:ext uri="{FF2B5EF4-FFF2-40B4-BE49-F238E27FC236}">
                <a16:creationId xmlns:a16="http://schemas.microsoft.com/office/drawing/2014/main" id="{A4BDC742-3939-4941-9D2F-49086AEC5F5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90a48bca784d92517c752c6" descr="{&quot;HashCode&quot;:-754384288,&quot;Placement&quot;:&quot;Footer&quot;,&quot;Top&quot;:521.6203,&quot;Left&quot;:334.9422,&quot;SlideWidth&quot;:720,&quot;SlideHeight&quot;:540}">
            <a:extLst>
              <a:ext uri="{FF2B5EF4-FFF2-40B4-BE49-F238E27FC236}">
                <a16:creationId xmlns:a16="http://schemas.microsoft.com/office/drawing/2014/main" id="{6AE77F5D-0344-43A3-8D41-6DA5660912C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f4b40209d266cd29bd99f8d" descr="{&quot;HashCode&quot;:-754384288,&quot;Placement&quot;:&quot;Footer&quot;,&quot;Top&quot;:521.6203,&quot;Left&quot;:334.9422,&quot;SlideWidth&quot;:720,&quot;SlideHeight&quot;:540}">
            <a:extLst>
              <a:ext uri="{FF2B5EF4-FFF2-40B4-BE49-F238E27FC236}">
                <a16:creationId xmlns:a16="http://schemas.microsoft.com/office/drawing/2014/main" id="{1C3711B6-7B20-49F9-BF59-928CD21E093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9.xml"/><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028" name="think-cell Folie" r:id="rId4" imgW="360" imgH="360" progId="">
                  <p:embed/>
                </p:oleObj>
              </mc:Choice>
              <mc:Fallback>
                <p:oleObj name="think-cell Folie" r:id="rId4" imgW="360" imgH="360" progId="">
                  <p:embed/>
                  <p:pic>
                    <p:nvPicPr>
                      <p:cNvPr id="26" name="Objek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dirty="0">
                <a:latin typeface="FZZhunYuan-M02S"/>
                <a:cs typeface="FZZhunYuan-M02S"/>
              </a:rPr>
              <a:t>减少耗气量、维护成本，提高生产可靠性</a:t>
            </a:r>
            <a:endParaRPr lang="zh-CN" b="0" dirty="0"/>
          </a:p>
        </p:txBody>
      </p:sp>
      <p:sp>
        <p:nvSpPr>
          <p:cNvPr id="3" name="Text Placeholder 2"/>
          <p:cNvSpPr>
            <a:spLocks noGrp="1"/>
          </p:cNvSpPr>
          <p:nvPr>
            <p:ph type="body" sz="quarter" idx="4294967295"/>
          </p:nvPr>
        </p:nvSpPr>
        <p:spPr>
          <a:xfrm>
            <a:off x="659736" y="1414108"/>
            <a:ext cx="7997825" cy="307975"/>
          </a:xfrm>
        </p:spPr>
        <p:txBody>
          <a:bodyPr vert="horz" lIns="0" tIns="0" rIns="0" bIns="0" rtlCol="0">
            <a:spAutoFit/>
          </a:bodyPr>
          <a:lstStyle/>
          <a:p>
            <a:r>
              <a:rPr dirty="0">
                <a:latin typeface="FZZhunYuan-M02S"/>
                <a:cs typeface="FZZhunYuan-M02S"/>
              </a:rPr>
              <a:t>旋转阀组</a:t>
            </a:r>
          </a:p>
        </p:txBody>
      </p:sp>
      <p:sp>
        <p:nvSpPr>
          <p:cNvPr id="4" name="Text Placeholder 2"/>
          <p:cNvSpPr txBox="1">
            <a:spLocks/>
          </p:cNvSpPr>
          <p:nvPr/>
        </p:nvSpPr>
        <p:spPr>
          <a:xfrm>
            <a:off x="651885" y="5862257"/>
            <a:ext cx="7972425" cy="418576"/>
          </a:xfrm>
          <a:prstGeom prst="rect">
            <a:avLst/>
          </a:prstGeom>
        </p:spPr>
        <p:txBody>
          <a:bodyPr vert="horz" wrap="square" lIns="0" tIns="0" rIns="0" bIns="0" rtlCol="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FZZhunYuan-M02S"/>
                <a:ea typeface="+mn-ea"/>
                <a:cs typeface="FZZhunYuan-M02S"/>
              </a:rPr>
              <a:t>价值：优化成本，提高效率，改善产品品质</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FZZhunYuan-M02S"/>
                <a:ea typeface="+mn-ea"/>
                <a:cs typeface="FZZhunYuan-M02S"/>
              </a:rPr>
              <a:t>设备：</a:t>
            </a:r>
            <a:r>
              <a:rPr kumimoji="0" lang="en-US" sz="800" b="0" i="0" u="none" strike="noStrike" kern="0" cap="none" spc="0" normalizeH="0" baseline="0" noProof="1">
                <a:ln>
                  <a:noFill/>
                </a:ln>
                <a:solidFill>
                  <a:srgbClr val="000000"/>
                </a:solidFill>
                <a:effectLst/>
                <a:uLnTx/>
                <a:uFillTx/>
                <a:latin typeface="Arial"/>
                <a:ea typeface="+mn-ea"/>
                <a:cs typeface="FZZhunYuan-M02S"/>
              </a:rPr>
              <a:t>Series 1</a:t>
            </a:r>
            <a:r>
              <a:rPr kumimoji="0" lang="en-US" sz="800" b="0" i="0" u="none" strike="noStrike" kern="0" cap="none" spc="0" normalizeH="0" baseline="0" noProof="1">
                <a:ln>
                  <a:noFill/>
                </a:ln>
                <a:solidFill>
                  <a:srgbClr val="000000"/>
                </a:solidFill>
                <a:effectLst/>
                <a:uLnTx/>
                <a:uFillTx/>
                <a:latin typeface="FZZhunYuan-M02S"/>
                <a:ea typeface="+mn-ea"/>
                <a:cs typeface="FZZhunYuan-M02S"/>
              </a:rPr>
              <a:t>吹瓶机（</a:t>
            </a:r>
            <a:r>
              <a:rPr kumimoji="0" lang="en-US" sz="800" b="0" i="0" u="none" strike="noStrike" kern="0" cap="none" spc="0" normalizeH="0" baseline="0" noProof="1">
                <a:ln>
                  <a:noFill/>
                </a:ln>
                <a:solidFill>
                  <a:srgbClr val="000000"/>
                </a:solidFill>
                <a:effectLst/>
                <a:uLnTx/>
                <a:uFillTx/>
                <a:latin typeface="Arial"/>
                <a:ea typeface="+mn-ea"/>
                <a:cs typeface="FZZhunYuan-M02S"/>
              </a:rPr>
              <a:t>SBO 10、SBO 16、SBO 24/26</a:t>
            </a:r>
            <a:r>
              <a:rPr kumimoji="0" lang="en-US" sz="800" b="0" i="0" u="none" strike="noStrike" kern="0" cap="none" spc="0" normalizeH="0" baseline="0" noProof="1">
                <a:ln>
                  <a:noFill/>
                </a:ln>
                <a:solidFill>
                  <a:srgbClr val="000000"/>
                </a:solidFill>
                <a:effectLst/>
                <a:uLnTx/>
                <a:uFillTx/>
                <a:latin typeface="FZZhunYuan-M02S"/>
                <a:ea typeface="+mn-ea"/>
                <a:cs typeface="FZZhunYuan-M02S"/>
              </a:rPr>
              <a:t>）</a:t>
            </a:r>
            <a:endParaRPr kumimoji="0" lang="zh-CN" altLang="en-US"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FZZhunYuan-M02S"/>
                <a:ea typeface="+mn-ea"/>
                <a:cs typeface="FZZhunYuan-M02S"/>
              </a:rPr>
              <a:t>产品目录代码：</a:t>
            </a:r>
            <a:r>
              <a:rPr kumimoji="0" lang="en-US" sz="800" b="0" i="0" u="none" strike="noStrike" kern="0" cap="none" spc="0" normalizeH="0" baseline="0" noProof="1">
                <a:ln>
                  <a:noFill/>
                </a:ln>
                <a:solidFill>
                  <a:srgbClr val="000000"/>
                </a:solidFill>
                <a:effectLst/>
                <a:uLnTx/>
                <a:uFillTx/>
                <a:latin typeface="Arial"/>
                <a:ea typeface="+mn-ea"/>
                <a:cs typeface="FZZhunYuan-M02S"/>
              </a:rPr>
              <a:t>899</a:t>
            </a:r>
          </a:p>
        </p:txBody>
      </p:sp>
      <p:sp>
        <p:nvSpPr>
          <p:cNvPr id="6"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FZZhunYuan-M02S"/>
                          <a:cs typeface="FZZhunYuan-M02S"/>
                        </a:rPr>
                        <a:t>价值和益处</a:t>
                      </a:r>
                      <a:endParaRPr kumimoji="0" lang="zh-CN" sz="1400" b="1" i="0" u="none" strike="noStrike" kern="1200" cap="none" spc="0" normalizeH="0" baseline="0" noProof="0" dirty="0">
                        <a:ln>
                          <a:noFill/>
                        </a:ln>
                        <a:solidFill>
                          <a:srgbClr val="FFFFFF"/>
                        </a:solidFill>
                        <a:effectLst/>
                        <a:uLnTx/>
                        <a:uFillTx/>
                        <a:latin typeface="FZZhunYuan-M02S"/>
                        <a:ea typeface="FZZhunYuan-M02S"/>
                        <a:cs typeface="FZZhunYuan-M02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FZZhunYuan-M02S"/>
                          <a:cs typeface="FZZhunYuan-M02S"/>
                        </a:rPr>
                        <a:t>描述</a:t>
                      </a:r>
                      <a:endParaRPr kumimoji="0" lang="zh-CN" altLang="de-DE" sz="1400" b="0" i="0" u="none" strike="noStrike" cap="none" normalizeH="0" baseline="0" dirty="0">
                        <a:ln>
                          <a:noFill/>
                        </a:ln>
                        <a:solidFill>
                          <a:schemeClr val="bg1"/>
                        </a:solidFill>
                        <a:effectLst/>
                        <a:latin typeface="FZZhunYuan-M02S"/>
                        <a:cs typeface="FZZhunYuan-M02S"/>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FZZhunYuan-M02S"/>
                          <a:cs typeface="FZZhunYuan-M02S"/>
                        </a:rPr>
                        <a:t>更具可持续性：</a:t>
                      </a:r>
                      <a:r>
                        <a:rPr lang="en-US" sz="1200" b="0" dirty="0"/>
                        <a:t>不漏气，减少了静容量（预吹瓶和吹瓶）</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FZZhunYuan-M02S"/>
                          <a:cs typeface="FZZhunYuan-M02S"/>
                        </a:rPr>
                        <a:t>减低维护成本：</a:t>
                      </a:r>
                      <a:r>
                        <a:rPr lang="en-US" sz="1200" b="0" dirty="0"/>
                        <a:t>易损件价格更低廉（每年节省高达</a:t>
                      </a:r>
                      <a:r>
                        <a:rPr lang="en-US" sz="1200" b="0" dirty="0">
                          <a:latin typeface="+mn-lt"/>
                        </a:rPr>
                        <a:t>1380</a:t>
                      </a:r>
                      <a:r>
                        <a:rPr lang="en-US" sz="1200" b="0" dirty="0"/>
                        <a:t>欧元），吹瓶循环次数增加（理论上，相对此前的吹瓶机可提升高达</a:t>
                      </a:r>
                      <a:r>
                        <a:rPr lang="en-US" sz="1200" b="0" dirty="0">
                          <a:latin typeface="+mn-lt"/>
                        </a:rPr>
                        <a:t>100%）</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FZZhunYuan-M02S"/>
                          <a:cs typeface="FZZhunYuan-M02S"/>
                        </a:rPr>
                        <a:t>成熟技术：</a:t>
                      </a:r>
                      <a:r>
                        <a:rPr lang="en-US" sz="1200" b="0" dirty="0"/>
                        <a:t>在</a:t>
                      </a:r>
                      <a:r>
                        <a:rPr lang="en-US" sz="1200" b="0" dirty="0">
                          <a:latin typeface="+mn-lt"/>
                        </a:rPr>
                        <a:t>Universal</a:t>
                      </a:r>
                      <a:r>
                        <a:rPr lang="en-US" sz="1200" b="0" dirty="0"/>
                        <a:t>吹瓶机基础上升级，目前用于Universal吹瓶机</a:t>
                      </a:r>
                    </a:p>
                    <a:p>
                      <a:pPr marL="182563" indent="-182563">
                        <a:spcBef>
                          <a:spcPts val="300"/>
                        </a:spcBef>
                        <a:spcAft>
                          <a:spcPts val="0"/>
                        </a:spcAft>
                        <a:buClr>
                          <a:schemeClr val="folHlink"/>
                        </a:buClr>
                        <a:buFont typeface="Wingdings" pitchFamily="2" charset="2"/>
                        <a:buChar char="§"/>
                      </a:pPr>
                      <a:endParaRPr lang="zh-CN" sz="1200" b="1" dirty="0"/>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最大程度缩短生产换型时间：预吹瓶和吹瓶采用同样的空气接口，整个阀组在西得乐工厂组装（减少停机时间），无需调整电气图或PLC软件。</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适用机型：中间/下位排气、有/无空气回收套件均可</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73073" y="4246719"/>
            <a:ext cx="1478328" cy="137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0DC31B8C-4DA8-456B-A3A8-510D74C5147C}"/>
              </a:ext>
            </a:extLst>
          </p:cNvPr>
          <p:cNvSpPr/>
          <p:nvPr/>
        </p:nvSpPr>
        <p:spPr>
          <a:xfrm>
            <a:off x="4774281" y="1743075"/>
            <a:ext cx="3870354"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FZZhunYuan-M02S"/>
                <a:ea typeface="+mn-ea"/>
                <a:cs typeface="FZZhunYuan-M02S"/>
              </a:rPr>
              <a:t>描述</a:t>
            </a:r>
            <a:endParaRPr kumimoji="0" lang="zh-CN" altLang="de-DE" sz="1400" b="0" i="0" u="none" strike="noStrike" kern="1200" cap="none" spc="0" normalizeH="0" baseline="0" noProof="0" dirty="0">
              <a:ln>
                <a:noFill/>
              </a:ln>
              <a:solidFill>
                <a:srgbClr val="FFFFFF"/>
              </a:solidFill>
              <a:effectLst/>
              <a:uLnTx/>
              <a:uFillTx/>
              <a:latin typeface="FZZhunYuan-M02S"/>
              <a:ea typeface="+mn-ea"/>
              <a:cs typeface="FZZhunYuan-M02S"/>
            </a:endParaRPr>
          </a:p>
        </p:txBody>
      </p:sp>
    </p:spTree>
    <p:extLst>
      <p:ext uri="{BB962C8B-B14F-4D97-AF65-F5344CB8AC3E}">
        <p14:creationId xmlns:p14="http://schemas.microsoft.com/office/powerpoint/2010/main" val="1813418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87</Words>
  <Application>Microsoft Office PowerPoint</Application>
  <PresentationFormat>On-screen Show (4:3)</PresentationFormat>
  <Paragraphs>13</Paragraphs>
  <Slides>1</Slides>
  <Notes>0</Notes>
  <HiddenSlides>0</HiddenSlides>
  <MMClips>0</MMClips>
  <ScaleCrop>false</ScaleCrop>
  <HeadingPairs>
    <vt:vector size="8" baseType="variant">
      <vt:variant>
        <vt:lpstr>Fonts Used</vt:lpstr>
      </vt:variant>
      <vt:variant>
        <vt:i4>3</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8" baseType="lpstr">
      <vt:lpstr>FZZhunYuan-M02S</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减少耗气量、维护成本，提高生产可靠性</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47</cp:revision>
  <dcterms:created xsi:type="dcterms:W3CDTF">2014-05-22T13:23:46Z</dcterms:created>
  <dcterms:modified xsi:type="dcterms:W3CDTF">2019-03-14T10:18:53Z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