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4.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6.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7.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9.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0.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1.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2.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3.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4.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5.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7.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8.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9.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30.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31.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32.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33.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34.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35.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36.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37.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38.xml" ContentType="application/vnd.openxmlformats-officedocument.them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39.xml" ContentType="application/vnd.openxmlformats-officedocument.them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40.xml" ContentType="application/vnd.openxmlformats-officedocument.them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41.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42.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43.xml" ContentType="application/vnd.openxmlformats-officedocument.them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05" r:id="rId6"/>
    <p:sldMasterId id="2147483714" r:id="rId7"/>
    <p:sldMasterId id="2147483723" r:id="rId8"/>
    <p:sldMasterId id="2147483732" r:id="rId9"/>
    <p:sldMasterId id="2147483741" r:id="rId10"/>
    <p:sldMasterId id="2147483750" r:id="rId11"/>
    <p:sldMasterId id="2147483759" r:id="rId12"/>
    <p:sldMasterId id="2147483768" r:id="rId13"/>
    <p:sldMasterId id="2147483777" r:id="rId14"/>
    <p:sldMasterId id="2147483786" r:id="rId15"/>
    <p:sldMasterId id="2147483795" r:id="rId16"/>
    <p:sldMasterId id="2147483804" r:id="rId17"/>
    <p:sldMasterId id="2147483813" r:id="rId18"/>
    <p:sldMasterId id="2147483822" r:id="rId19"/>
    <p:sldMasterId id="2147483831" r:id="rId20"/>
    <p:sldMasterId id="2147483840" r:id="rId21"/>
    <p:sldMasterId id="2147483849" r:id="rId22"/>
    <p:sldMasterId id="2147483858" r:id="rId23"/>
    <p:sldMasterId id="2147483867" r:id="rId24"/>
    <p:sldMasterId id="2147483876" r:id="rId25"/>
    <p:sldMasterId id="2147483885" r:id="rId26"/>
    <p:sldMasterId id="2147483894" r:id="rId27"/>
    <p:sldMasterId id="2147483903" r:id="rId28"/>
    <p:sldMasterId id="2147483912" r:id="rId29"/>
    <p:sldMasterId id="2147483921" r:id="rId30"/>
    <p:sldMasterId id="2147483930" r:id="rId31"/>
    <p:sldMasterId id="2147483939" r:id="rId32"/>
    <p:sldMasterId id="2147483948" r:id="rId33"/>
    <p:sldMasterId id="2147483957" r:id="rId34"/>
    <p:sldMasterId id="2147483966" r:id="rId35"/>
    <p:sldMasterId id="2147483975" r:id="rId36"/>
    <p:sldMasterId id="2147483984" r:id="rId37"/>
    <p:sldMasterId id="2147483993" r:id="rId38"/>
    <p:sldMasterId id="2147484002" r:id="rId39"/>
    <p:sldMasterId id="2147484011" r:id="rId40"/>
    <p:sldMasterId id="2147484020" r:id="rId41"/>
    <p:sldMasterId id="2147484032" r:id="rId42"/>
    <p:sldMasterId id="2147484041" r:id="rId43"/>
  </p:sldMasterIdLst>
  <p:sldIdLst>
    <p:sldId id="297"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48" y="31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tableStyles" Target="tableStyle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3.xml"/><Relationship Id="rId1" Type="http://schemas.openxmlformats.org/officeDocument/2006/relationships/vmlDrawing" Target="../drawings/vmlDrawing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4.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image" Target="../media/image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5.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65.bin"/><Relationship Id="rId4" Type="http://schemas.openxmlformats.org/officeDocument/2006/relationships/image" Target="../media/image5.jpeg"/></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7.xml"/><Relationship Id="rId1" Type="http://schemas.openxmlformats.org/officeDocument/2006/relationships/vmlDrawing" Target="../drawings/vmlDrawing67.vml"/><Relationship Id="rId6" Type="http://schemas.openxmlformats.org/officeDocument/2006/relationships/image" Target="../media/image2.emf"/><Relationship Id="rId5" Type="http://schemas.openxmlformats.org/officeDocument/2006/relationships/oleObject" Target="../embeddings/oleObject67.bin"/><Relationship Id="rId4" Type="http://schemas.openxmlformats.org/officeDocument/2006/relationships/image" Target="../media/image5.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8.xml"/><Relationship Id="rId1" Type="http://schemas.openxmlformats.org/officeDocument/2006/relationships/vmlDrawing" Target="../drawings/vmlDrawing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9.xml"/><Relationship Id="rId1" Type="http://schemas.openxmlformats.org/officeDocument/2006/relationships/vmlDrawing" Target="../drawings/vmlDrawing69.vml"/><Relationship Id="rId6" Type="http://schemas.openxmlformats.org/officeDocument/2006/relationships/image" Target="../media/image2.emf"/><Relationship Id="rId5" Type="http://schemas.openxmlformats.org/officeDocument/2006/relationships/oleObject" Target="../embeddings/oleObject69.bin"/><Relationship Id="rId4" Type="http://schemas.openxmlformats.org/officeDocument/2006/relationships/image" Target="../media/image5.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0.xml"/><Relationship Id="rId1" Type="http://schemas.openxmlformats.org/officeDocument/2006/relationships/vmlDrawing" Target="../drawings/vmlDrawing70.vml"/><Relationship Id="rId6" Type="http://schemas.openxmlformats.org/officeDocument/2006/relationships/image" Target="../media/image2.emf"/><Relationship Id="rId5" Type="http://schemas.openxmlformats.org/officeDocument/2006/relationships/oleObject" Target="../embeddings/oleObject70.bin"/><Relationship Id="rId4" Type="http://schemas.openxmlformats.org/officeDocument/2006/relationships/image" Target="../media/image5.jpeg"/></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2.xml"/><Relationship Id="rId1" Type="http://schemas.openxmlformats.org/officeDocument/2006/relationships/vmlDrawing" Target="../drawings/vmlDrawing72.vml"/><Relationship Id="rId6" Type="http://schemas.openxmlformats.org/officeDocument/2006/relationships/image" Target="../media/image2.emf"/><Relationship Id="rId5" Type="http://schemas.openxmlformats.org/officeDocument/2006/relationships/oleObject" Target="../embeddings/oleObject72.bin"/><Relationship Id="rId4" Type="http://schemas.openxmlformats.org/officeDocument/2006/relationships/image" Target="../media/image5.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3.xml"/><Relationship Id="rId1" Type="http://schemas.openxmlformats.org/officeDocument/2006/relationships/vmlDrawing" Target="../drawings/vmlDrawing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3.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4.xml"/><Relationship Id="rId1" Type="http://schemas.openxmlformats.org/officeDocument/2006/relationships/vmlDrawing" Target="../drawings/vmlDrawing74.vml"/><Relationship Id="rId6" Type="http://schemas.openxmlformats.org/officeDocument/2006/relationships/image" Target="../media/image2.emf"/><Relationship Id="rId5" Type="http://schemas.openxmlformats.org/officeDocument/2006/relationships/oleObject" Target="../embeddings/oleObject74.bin"/><Relationship Id="rId4" Type="http://schemas.openxmlformats.org/officeDocument/2006/relationships/image" Target="../media/image5.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5.xml"/><Relationship Id="rId1" Type="http://schemas.openxmlformats.org/officeDocument/2006/relationships/vmlDrawing" Target="../drawings/vmlDrawing75.vml"/><Relationship Id="rId6" Type="http://schemas.openxmlformats.org/officeDocument/2006/relationships/image" Target="../media/image2.emf"/><Relationship Id="rId5" Type="http://schemas.openxmlformats.org/officeDocument/2006/relationships/oleObject" Target="../embeddings/oleObject75.bin"/><Relationship Id="rId4" Type="http://schemas.openxmlformats.org/officeDocument/2006/relationships/image" Target="../media/image5.jpeg"/></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7.xml"/><Relationship Id="rId1" Type="http://schemas.openxmlformats.org/officeDocument/2006/relationships/vmlDrawing" Target="../drawings/vmlDrawing77.vml"/><Relationship Id="rId6" Type="http://schemas.openxmlformats.org/officeDocument/2006/relationships/image" Target="../media/image2.emf"/><Relationship Id="rId5" Type="http://schemas.openxmlformats.org/officeDocument/2006/relationships/oleObject" Target="../embeddings/oleObject77.bin"/><Relationship Id="rId4" Type="http://schemas.openxmlformats.org/officeDocument/2006/relationships/image" Target="../media/image5.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8.xml"/><Relationship Id="rId1" Type="http://schemas.openxmlformats.org/officeDocument/2006/relationships/vmlDrawing" Target="../drawings/vmlDrawing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9.xml"/><Relationship Id="rId1" Type="http://schemas.openxmlformats.org/officeDocument/2006/relationships/vmlDrawing" Target="../drawings/vmlDrawing79.vml"/><Relationship Id="rId6" Type="http://schemas.openxmlformats.org/officeDocument/2006/relationships/image" Target="../media/image2.emf"/><Relationship Id="rId5" Type="http://schemas.openxmlformats.org/officeDocument/2006/relationships/oleObject" Target="../embeddings/oleObject79.bin"/><Relationship Id="rId4" Type="http://schemas.openxmlformats.org/officeDocument/2006/relationships/image" Target="../media/image5.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0.xml"/><Relationship Id="rId1" Type="http://schemas.openxmlformats.org/officeDocument/2006/relationships/vmlDrawing" Target="../drawings/vmlDrawing80.v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image" Target="../media/image5.jpe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2.xml"/><Relationship Id="rId1" Type="http://schemas.openxmlformats.org/officeDocument/2006/relationships/vmlDrawing" Target="../drawings/vmlDrawing82.vml"/><Relationship Id="rId6" Type="http://schemas.openxmlformats.org/officeDocument/2006/relationships/image" Target="../media/image2.emf"/><Relationship Id="rId5" Type="http://schemas.openxmlformats.org/officeDocument/2006/relationships/oleObject" Target="../embeddings/oleObject82.bin"/><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3.xml"/><Relationship Id="rId1" Type="http://schemas.openxmlformats.org/officeDocument/2006/relationships/vmlDrawing" Target="../drawings/vmlDrawing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4.xml"/><Relationship Id="rId1" Type="http://schemas.openxmlformats.org/officeDocument/2006/relationships/vmlDrawing" Target="../drawings/vmlDrawing84.vml"/><Relationship Id="rId6" Type="http://schemas.openxmlformats.org/officeDocument/2006/relationships/image" Target="../media/image2.emf"/><Relationship Id="rId5" Type="http://schemas.openxmlformats.org/officeDocument/2006/relationships/oleObject" Target="../embeddings/oleObject84.bin"/><Relationship Id="rId4" Type="http://schemas.openxmlformats.org/officeDocument/2006/relationships/image" Target="../media/image5.jpe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5.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image" Target="../media/image5.jpeg"/></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7.xml"/><Relationship Id="rId1" Type="http://schemas.openxmlformats.org/officeDocument/2006/relationships/vmlDrawing" Target="../drawings/vmlDrawing87.vml"/><Relationship Id="rId6" Type="http://schemas.openxmlformats.org/officeDocument/2006/relationships/image" Target="../media/image2.emf"/><Relationship Id="rId5" Type="http://schemas.openxmlformats.org/officeDocument/2006/relationships/oleObject" Target="../embeddings/oleObject87.bin"/><Relationship Id="rId4" Type="http://schemas.openxmlformats.org/officeDocument/2006/relationships/image" Target="../media/image5.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image" Target="../media/image5.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8.xml"/><Relationship Id="rId1" Type="http://schemas.openxmlformats.org/officeDocument/2006/relationships/vmlDrawing" Target="../drawings/vmlDrawing8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8.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9.xml"/><Relationship Id="rId1" Type="http://schemas.openxmlformats.org/officeDocument/2006/relationships/vmlDrawing" Target="../drawings/vmlDrawing89.vml"/><Relationship Id="rId6" Type="http://schemas.openxmlformats.org/officeDocument/2006/relationships/image" Target="../media/image2.emf"/><Relationship Id="rId5" Type="http://schemas.openxmlformats.org/officeDocument/2006/relationships/oleObject" Target="../embeddings/oleObject89.bin"/><Relationship Id="rId4" Type="http://schemas.openxmlformats.org/officeDocument/2006/relationships/image" Target="../media/image5.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0.xml"/><Relationship Id="rId1" Type="http://schemas.openxmlformats.org/officeDocument/2006/relationships/vmlDrawing" Target="../drawings/vmlDrawing90.vml"/><Relationship Id="rId6" Type="http://schemas.openxmlformats.org/officeDocument/2006/relationships/image" Target="../media/image2.emf"/><Relationship Id="rId5" Type="http://schemas.openxmlformats.org/officeDocument/2006/relationships/oleObject" Target="../embeddings/oleObject90.bin"/><Relationship Id="rId4" Type="http://schemas.openxmlformats.org/officeDocument/2006/relationships/image" Target="../media/image5.jpe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2.xml"/><Relationship Id="rId1" Type="http://schemas.openxmlformats.org/officeDocument/2006/relationships/vmlDrawing" Target="../drawings/vmlDrawing92.vml"/><Relationship Id="rId6" Type="http://schemas.openxmlformats.org/officeDocument/2006/relationships/image" Target="../media/image2.emf"/><Relationship Id="rId5" Type="http://schemas.openxmlformats.org/officeDocument/2006/relationships/oleObject" Target="../embeddings/oleObject92.bin"/><Relationship Id="rId4" Type="http://schemas.openxmlformats.org/officeDocument/2006/relationships/image" Target="../media/image5.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3.xml"/><Relationship Id="rId1" Type="http://schemas.openxmlformats.org/officeDocument/2006/relationships/vmlDrawing" Target="../drawings/vmlDrawing9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4.xml"/><Relationship Id="rId1" Type="http://schemas.openxmlformats.org/officeDocument/2006/relationships/vmlDrawing" Target="../drawings/vmlDrawing94.vml"/><Relationship Id="rId6" Type="http://schemas.openxmlformats.org/officeDocument/2006/relationships/image" Target="../media/image2.emf"/><Relationship Id="rId5" Type="http://schemas.openxmlformats.org/officeDocument/2006/relationships/oleObject" Target="../embeddings/oleObject94.bin"/><Relationship Id="rId4" Type="http://schemas.openxmlformats.org/officeDocument/2006/relationships/image" Target="../media/image5.jpe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5.xml"/><Relationship Id="rId1" Type="http://schemas.openxmlformats.org/officeDocument/2006/relationships/vmlDrawing" Target="../drawings/vmlDrawing95.v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image" Target="../media/image5.jpeg"/></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7.xml"/><Relationship Id="rId1" Type="http://schemas.openxmlformats.org/officeDocument/2006/relationships/vmlDrawing" Target="../drawings/vmlDrawing97.vml"/><Relationship Id="rId6" Type="http://schemas.openxmlformats.org/officeDocument/2006/relationships/image" Target="../media/image2.emf"/><Relationship Id="rId5" Type="http://schemas.openxmlformats.org/officeDocument/2006/relationships/oleObject" Target="../embeddings/oleObject97.bin"/><Relationship Id="rId4" Type="http://schemas.openxmlformats.org/officeDocument/2006/relationships/image" Target="../media/image5.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8.xml"/><Relationship Id="rId1" Type="http://schemas.openxmlformats.org/officeDocument/2006/relationships/vmlDrawing" Target="../drawings/vmlDrawing9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9.xml"/><Relationship Id="rId1" Type="http://schemas.openxmlformats.org/officeDocument/2006/relationships/vmlDrawing" Target="../drawings/vmlDrawing99.vml"/><Relationship Id="rId6" Type="http://schemas.openxmlformats.org/officeDocument/2006/relationships/image" Target="../media/image2.emf"/><Relationship Id="rId5" Type="http://schemas.openxmlformats.org/officeDocument/2006/relationships/oleObject" Target="../embeddings/oleObject99.bin"/><Relationship Id="rId4" Type="http://schemas.openxmlformats.org/officeDocument/2006/relationships/image" Target="../media/image5.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5.jpeg"/></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0.xml"/><Relationship Id="rId1" Type="http://schemas.openxmlformats.org/officeDocument/2006/relationships/vmlDrawing" Target="../drawings/vmlDrawing100.vml"/><Relationship Id="rId6" Type="http://schemas.openxmlformats.org/officeDocument/2006/relationships/image" Target="../media/image2.emf"/><Relationship Id="rId5" Type="http://schemas.openxmlformats.org/officeDocument/2006/relationships/oleObject" Target="../embeddings/oleObject100.bin"/><Relationship Id="rId4" Type="http://schemas.openxmlformats.org/officeDocument/2006/relationships/image" Target="../media/image5.jpeg"/></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2.xml"/><Relationship Id="rId1" Type="http://schemas.openxmlformats.org/officeDocument/2006/relationships/vmlDrawing" Target="../drawings/vmlDrawing102.vml"/><Relationship Id="rId6" Type="http://schemas.openxmlformats.org/officeDocument/2006/relationships/image" Target="../media/image2.emf"/><Relationship Id="rId5" Type="http://schemas.openxmlformats.org/officeDocument/2006/relationships/oleObject" Target="../embeddings/oleObject102.bin"/><Relationship Id="rId4" Type="http://schemas.openxmlformats.org/officeDocument/2006/relationships/image" Target="../media/image5.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3.xml"/><Relationship Id="rId1" Type="http://schemas.openxmlformats.org/officeDocument/2006/relationships/vmlDrawing" Target="../drawings/vmlDrawing10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4.xml"/><Relationship Id="rId1" Type="http://schemas.openxmlformats.org/officeDocument/2006/relationships/vmlDrawing" Target="../drawings/vmlDrawing104.vml"/><Relationship Id="rId6" Type="http://schemas.openxmlformats.org/officeDocument/2006/relationships/image" Target="../media/image2.emf"/><Relationship Id="rId5" Type="http://schemas.openxmlformats.org/officeDocument/2006/relationships/oleObject" Target="../embeddings/oleObject104.bin"/><Relationship Id="rId4" Type="http://schemas.openxmlformats.org/officeDocument/2006/relationships/image" Target="../media/image5.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5.xml"/><Relationship Id="rId1" Type="http://schemas.openxmlformats.org/officeDocument/2006/relationships/vmlDrawing" Target="../drawings/vmlDrawing105.vml"/><Relationship Id="rId6" Type="http://schemas.openxmlformats.org/officeDocument/2006/relationships/image" Target="../media/image2.emf"/><Relationship Id="rId5" Type="http://schemas.openxmlformats.org/officeDocument/2006/relationships/oleObject" Target="../embeddings/oleObject105.bin"/><Relationship Id="rId4" Type="http://schemas.openxmlformats.org/officeDocument/2006/relationships/image" Target="../media/image5.jpeg"/></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7.xml"/><Relationship Id="rId1" Type="http://schemas.openxmlformats.org/officeDocument/2006/relationships/vmlDrawing" Target="../drawings/vmlDrawing107.vml"/><Relationship Id="rId6" Type="http://schemas.openxmlformats.org/officeDocument/2006/relationships/image" Target="../media/image2.emf"/><Relationship Id="rId5" Type="http://schemas.openxmlformats.org/officeDocument/2006/relationships/oleObject" Target="../embeddings/oleObject107.bin"/><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image" Target="../media/image5.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8.xml"/><Relationship Id="rId1" Type="http://schemas.openxmlformats.org/officeDocument/2006/relationships/vmlDrawing" Target="../drawings/vmlDrawing10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8.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9.xml"/><Relationship Id="rId1" Type="http://schemas.openxmlformats.org/officeDocument/2006/relationships/vmlDrawing" Target="../drawings/vmlDrawing109.vml"/><Relationship Id="rId6" Type="http://schemas.openxmlformats.org/officeDocument/2006/relationships/image" Target="../media/image2.emf"/><Relationship Id="rId5" Type="http://schemas.openxmlformats.org/officeDocument/2006/relationships/oleObject" Target="../embeddings/oleObject109.bin"/><Relationship Id="rId4" Type="http://schemas.openxmlformats.org/officeDocument/2006/relationships/image" Target="../media/image5.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0.xml"/><Relationship Id="rId1" Type="http://schemas.openxmlformats.org/officeDocument/2006/relationships/vmlDrawing" Target="../drawings/vmlDrawing110.vml"/><Relationship Id="rId6" Type="http://schemas.openxmlformats.org/officeDocument/2006/relationships/image" Target="../media/image2.emf"/><Relationship Id="rId5" Type="http://schemas.openxmlformats.org/officeDocument/2006/relationships/oleObject" Target="../embeddings/oleObject110.bin"/><Relationship Id="rId4" Type="http://schemas.openxmlformats.org/officeDocument/2006/relationships/image" Target="../media/image5.jpeg"/></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2.xml"/><Relationship Id="rId1" Type="http://schemas.openxmlformats.org/officeDocument/2006/relationships/vmlDrawing" Target="../drawings/vmlDrawing112.vml"/><Relationship Id="rId6" Type="http://schemas.openxmlformats.org/officeDocument/2006/relationships/image" Target="../media/image2.emf"/><Relationship Id="rId5" Type="http://schemas.openxmlformats.org/officeDocument/2006/relationships/oleObject" Target="../embeddings/oleObject112.bin"/><Relationship Id="rId4" Type="http://schemas.openxmlformats.org/officeDocument/2006/relationships/image" Target="../media/image5.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3.xml"/><Relationship Id="rId1" Type="http://schemas.openxmlformats.org/officeDocument/2006/relationships/vmlDrawing" Target="../drawings/vmlDrawing1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4.xml"/><Relationship Id="rId1" Type="http://schemas.openxmlformats.org/officeDocument/2006/relationships/vmlDrawing" Target="../drawings/vmlDrawing114.vml"/><Relationship Id="rId6" Type="http://schemas.openxmlformats.org/officeDocument/2006/relationships/image" Target="../media/image2.emf"/><Relationship Id="rId5" Type="http://schemas.openxmlformats.org/officeDocument/2006/relationships/oleObject" Target="../embeddings/oleObject114.bin"/><Relationship Id="rId4" Type="http://schemas.openxmlformats.org/officeDocument/2006/relationships/image" Target="../media/image5.jpe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5.xml"/><Relationship Id="rId1" Type="http://schemas.openxmlformats.org/officeDocument/2006/relationships/vmlDrawing" Target="../drawings/vmlDrawing115.vml"/><Relationship Id="rId6" Type="http://schemas.openxmlformats.org/officeDocument/2006/relationships/image" Target="../media/image2.emf"/><Relationship Id="rId5" Type="http://schemas.openxmlformats.org/officeDocument/2006/relationships/oleObject" Target="../embeddings/oleObject115.bin"/><Relationship Id="rId4" Type="http://schemas.openxmlformats.org/officeDocument/2006/relationships/image" Target="../media/image5.jpeg"/></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7.xml"/><Relationship Id="rId1" Type="http://schemas.openxmlformats.org/officeDocument/2006/relationships/vmlDrawing" Target="../drawings/vmlDrawing117.vml"/><Relationship Id="rId6" Type="http://schemas.openxmlformats.org/officeDocument/2006/relationships/image" Target="../media/image2.emf"/><Relationship Id="rId5" Type="http://schemas.openxmlformats.org/officeDocument/2006/relationships/oleObject" Target="../embeddings/oleObject117.bin"/><Relationship Id="rId4" Type="http://schemas.openxmlformats.org/officeDocument/2006/relationships/image" Target="../media/image5.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8.xml"/><Relationship Id="rId1" Type="http://schemas.openxmlformats.org/officeDocument/2006/relationships/vmlDrawing" Target="../drawings/vmlDrawing1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9.xml"/><Relationship Id="rId1" Type="http://schemas.openxmlformats.org/officeDocument/2006/relationships/vmlDrawing" Target="../drawings/vmlDrawing119.vml"/><Relationship Id="rId6" Type="http://schemas.openxmlformats.org/officeDocument/2006/relationships/image" Target="../media/image2.emf"/><Relationship Id="rId5" Type="http://schemas.openxmlformats.org/officeDocument/2006/relationships/oleObject" Target="../embeddings/oleObject119.bin"/><Relationship Id="rId4" Type="http://schemas.openxmlformats.org/officeDocument/2006/relationships/image" Target="../media/image5.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20.xml"/><Relationship Id="rId1" Type="http://schemas.openxmlformats.org/officeDocument/2006/relationships/vmlDrawing" Target="../drawings/vmlDrawing120.vml"/><Relationship Id="rId6" Type="http://schemas.openxmlformats.org/officeDocument/2006/relationships/image" Target="../media/image2.emf"/><Relationship Id="rId5" Type="http://schemas.openxmlformats.org/officeDocument/2006/relationships/oleObject" Target="../embeddings/oleObject120.bin"/><Relationship Id="rId4" Type="http://schemas.openxmlformats.org/officeDocument/2006/relationships/image" Target="../media/image5.jpeg"/></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2.xml"/><Relationship Id="rId1" Type="http://schemas.openxmlformats.org/officeDocument/2006/relationships/vmlDrawing" Target="../drawings/vmlDrawing122.vml"/><Relationship Id="rId6" Type="http://schemas.openxmlformats.org/officeDocument/2006/relationships/image" Target="../media/image2.emf"/><Relationship Id="rId5" Type="http://schemas.openxmlformats.org/officeDocument/2006/relationships/oleObject" Target="../embeddings/oleObject122.bin"/><Relationship Id="rId4" Type="http://schemas.openxmlformats.org/officeDocument/2006/relationships/image" Target="../media/image5.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3.xml"/><Relationship Id="rId1" Type="http://schemas.openxmlformats.org/officeDocument/2006/relationships/vmlDrawing" Target="../drawings/vmlDrawing1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3.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4.xml"/><Relationship Id="rId1" Type="http://schemas.openxmlformats.org/officeDocument/2006/relationships/vmlDrawing" Target="../drawings/vmlDrawing124.vml"/><Relationship Id="rId6" Type="http://schemas.openxmlformats.org/officeDocument/2006/relationships/image" Target="../media/image2.emf"/><Relationship Id="rId5" Type="http://schemas.openxmlformats.org/officeDocument/2006/relationships/oleObject" Target="../embeddings/oleObject124.bin"/><Relationship Id="rId4" Type="http://schemas.openxmlformats.org/officeDocument/2006/relationships/image" Target="../media/image5.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5.xml"/><Relationship Id="rId1" Type="http://schemas.openxmlformats.org/officeDocument/2006/relationships/vmlDrawing" Target="../drawings/vmlDrawing125.vml"/><Relationship Id="rId6" Type="http://schemas.openxmlformats.org/officeDocument/2006/relationships/image" Target="../media/image2.emf"/><Relationship Id="rId5" Type="http://schemas.openxmlformats.org/officeDocument/2006/relationships/oleObject" Target="../embeddings/oleObject125.bin"/><Relationship Id="rId4" Type="http://schemas.openxmlformats.org/officeDocument/2006/relationships/image" Target="../media/image5.jpeg"/></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7.xml"/><Relationship Id="rId1" Type="http://schemas.openxmlformats.org/officeDocument/2006/relationships/vmlDrawing" Target="../drawings/vmlDrawing127.vml"/><Relationship Id="rId6" Type="http://schemas.openxmlformats.org/officeDocument/2006/relationships/image" Target="../media/image2.emf"/><Relationship Id="rId5" Type="http://schemas.openxmlformats.org/officeDocument/2006/relationships/oleObject" Target="../embeddings/oleObject127.bin"/><Relationship Id="rId4" Type="http://schemas.openxmlformats.org/officeDocument/2006/relationships/image" Target="../media/image5.jpe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8.xml"/><Relationship Id="rId1" Type="http://schemas.openxmlformats.org/officeDocument/2006/relationships/vmlDrawing" Target="../drawings/vmlDrawing1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8.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9.xml"/><Relationship Id="rId1" Type="http://schemas.openxmlformats.org/officeDocument/2006/relationships/vmlDrawing" Target="../drawings/vmlDrawing129.vml"/><Relationship Id="rId6" Type="http://schemas.openxmlformats.org/officeDocument/2006/relationships/image" Target="../media/image2.emf"/><Relationship Id="rId5" Type="http://schemas.openxmlformats.org/officeDocument/2006/relationships/oleObject" Target="../embeddings/oleObject129.bin"/><Relationship Id="rId4" Type="http://schemas.openxmlformats.org/officeDocument/2006/relationships/image" Target="../media/image5.jpe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30.xml"/><Relationship Id="rId1" Type="http://schemas.openxmlformats.org/officeDocument/2006/relationships/vmlDrawing" Target="../drawings/vmlDrawing130.vml"/><Relationship Id="rId6" Type="http://schemas.openxmlformats.org/officeDocument/2006/relationships/image" Target="../media/image2.emf"/><Relationship Id="rId5" Type="http://schemas.openxmlformats.org/officeDocument/2006/relationships/oleObject" Target="../embeddings/oleObject130.bin"/><Relationship Id="rId4" Type="http://schemas.openxmlformats.org/officeDocument/2006/relationships/image" Target="../media/image5.jpeg"/></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2.xml"/><Relationship Id="rId1" Type="http://schemas.openxmlformats.org/officeDocument/2006/relationships/vmlDrawing" Target="../drawings/vmlDrawing132.vml"/><Relationship Id="rId6" Type="http://schemas.openxmlformats.org/officeDocument/2006/relationships/image" Target="../media/image2.emf"/><Relationship Id="rId5" Type="http://schemas.openxmlformats.org/officeDocument/2006/relationships/oleObject" Target="../embeddings/oleObject132.bin"/><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3.xml"/><Relationship Id="rId1" Type="http://schemas.openxmlformats.org/officeDocument/2006/relationships/vmlDrawing" Target="../drawings/vmlDrawing1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3.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4.xml"/><Relationship Id="rId1" Type="http://schemas.openxmlformats.org/officeDocument/2006/relationships/vmlDrawing" Target="../drawings/vmlDrawing134.vml"/><Relationship Id="rId6" Type="http://schemas.openxmlformats.org/officeDocument/2006/relationships/image" Target="../media/image2.emf"/><Relationship Id="rId5" Type="http://schemas.openxmlformats.org/officeDocument/2006/relationships/oleObject" Target="../embeddings/oleObject134.bin"/><Relationship Id="rId4" Type="http://schemas.openxmlformats.org/officeDocument/2006/relationships/image" Target="../media/image5.jpe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5.xml"/><Relationship Id="rId1" Type="http://schemas.openxmlformats.org/officeDocument/2006/relationships/vmlDrawing" Target="../drawings/vmlDrawing135.vml"/><Relationship Id="rId6" Type="http://schemas.openxmlformats.org/officeDocument/2006/relationships/image" Target="../media/image2.emf"/><Relationship Id="rId5" Type="http://schemas.openxmlformats.org/officeDocument/2006/relationships/oleObject" Target="../embeddings/oleObject135.bin"/><Relationship Id="rId4" Type="http://schemas.openxmlformats.org/officeDocument/2006/relationships/image" Target="../media/image5.jpeg"/></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7.xml"/><Relationship Id="rId1" Type="http://schemas.openxmlformats.org/officeDocument/2006/relationships/vmlDrawing" Target="../drawings/vmlDrawing137.vml"/><Relationship Id="rId6" Type="http://schemas.openxmlformats.org/officeDocument/2006/relationships/image" Target="../media/image2.emf"/><Relationship Id="rId5" Type="http://schemas.openxmlformats.org/officeDocument/2006/relationships/oleObject" Target="../embeddings/oleObject137.bin"/><Relationship Id="rId4" Type="http://schemas.openxmlformats.org/officeDocument/2006/relationships/image" Target="../media/image5.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image" Target="../media/image5.jpe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8.xml"/><Relationship Id="rId1" Type="http://schemas.openxmlformats.org/officeDocument/2006/relationships/vmlDrawing" Target="../drawings/vmlDrawing1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8.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9.xml"/><Relationship Id="rId1" Type="http://schemas.openxmlformats.org/officeDocument/2006/relationships/vmlDrawing" Target="../drawings/vmlDrawing139.vml"/><Relationship Id="rId6" Type="http://schemas.openxmlformats.org/officeDocument/2006/relationships/image" Target="../media/image2.emf"/><Relationship Id="rId5" Type="http://schemas.openxmlformats.org/officeDocument/2006/relationships/oleObject" Target="../embeddings/oleObject139.bin"/><Relationship Id="rId4" Type="http://schemas.openxmlformats.org/officeDocument/2006/relationships/image" Target="../media/image5.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40.xml"/><Relationship Id="rId1" Type="http://schemas.openxmlformats.org/officeDocument/2006/relationships/vmlDrawing" Target="../drawings/vmlDrawing140.vml"/><Relationship Id="rId6" Type="http://schemas.openxmlformats.org/officeDocument/2006/relationships/image" Target="../media/image2.emf"/><Relationship Id="rId5" Type="http://schemas.openxmlformats.org/officeDocument/2006/relationships/oleObject" Target="../embeddings/oleObject140.bin"/><Relationship Id="rId4" Type="http://schemas.openxmlformats.org/officeDocument/2006/relationships/image" Target="../media/image5.jpeg"/></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2.xml"/><Relationship Id="rId1" Type="http://schemas.openxmlformats.org/officeDocument/2006/relationships/vmlDrawing" Target="../drawings/vmlDrawing142.vml"/><Relationship Id="rId6" Type="http://schemas.openxmlformats.org/officeDocument/2006/relationships/image" Target="../media/image2.emf"/><Relationship Id="rId5" Type="http://schemas.openxmlformats.org/officeDocument/2006/relationships/oleObject" Target="../embeddings/oleObject142.bin"/><Relationship Id="rId4" Type="http://schemas.openxmlformats.org/officeDocument/2006/relationships/image" Target="../media/image5.jpe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3.xml"/><Relationship Id="rId1" Type="http://schemas.openxmlformats.org/officeDocument/2006/relationships/vmlDrawing" Target="../drawings/vmlDrawing1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4.xml"/><Relationship Id="rId1" Type="http://schemas.openxmlformats.org/officeDocument/2006/relationships/vmlDrawing" Target="../drawings/vmlDrawing144.vml"/><Relationship Id="rId6" Type="http://schemas.openxmlformats.org/officeDocument/2006/relationships/image" Target="../media/image2.emf"/><Relationship Id="rId5" Type="http://schemas.openxmlformats.org/officeDocument/2006/relationships/oleObject" Target="../embeddings/oleObject144.bin"/><Relationship Id="rId4" Type="http://schemas.openxmlformats.org/officeDocument/2006/relationships/image" Target="../media/image5.jpe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5.xml"/><Relationship Id="rId1" Type="http://schemas.openxmlformats.org/officeDocument/2006/relationships/vmlDrawing" Target="../drawings/vmlDrawing145.vml"/><Relationship Id="rId6" Type="http://schemas.openxmlformats.org/officeDocument/2006/relationships/image" Target="../media/image2.emf"/><Relationship Id="rId5" Type="http://schemas.openxmlformats.org/officeDocument/2006/relationships/oleObject" Target="../embeddings/oleObject145.bin"/><Relationship Id="rId4" Type="http://schemas.openxmlformats.org/officeDocument/2006/relationships/image" Target="../media/image5.jpeg"/></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7.xml"/><Relationship Id="rId1" Type="http://schemas.openxmlformats.org/officeDocument/2006/relationships/vmlDrawing" Target="../drawings/vmlDrawing147.vml"/><Relationship Id="rId6" Type="http://schemas.openxmlformats.org/officeDocument/2006/relationships/image" Target="../media/image2.emf"/><Relationship Id="rId5" Type="http://schemas.openxmlformats.org/officeDocument/2006/relationships/oleObject" Target="../embeddings/oleObject147.bin"/><Relationship Id="rId4" Type="http://schemas.openxmlformats.org/officeDocument/2006/relationships/image" Target="../media/image5.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8.xml"/><Relationship Id="rId1" Type="http://schemas.openxmlformats.org/officeDocument/2006/relationships/vmlDrawing" Target="../drawings/vmlDrawing1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8.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9.xml"/><Relationship Id="rId1" Type="http://schemas.openxmlformats.org/officeDocument/2006/relationships/vmlDrawing" Target="../drawings/vmlDrawing149.vml"/><Relationship Id="rId6" Type="http://schemas.openxmlformats.org/officeDocument/2006/relationships/image" Target="../media/image2.emf"/><Relationship Id="rId5" Type="http://schemas.openxmlformats.org/officeDocument/2006/relationships/oleObject" Target="../embeddings/oleObject149.bin"/><Relationship Id="rId4" Type="http://schemas.openxmlformats.org/officeDocument/2006/relationships/image" Target="../media/image5.jpe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image" Target="../media/image5.jpeg"/></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50.xml"/><Relationship Id="rId1" Type="http://schemas.openxmlformats.org/officeDocument/2006/relationships/vmlDrawing" Target="../drawings/vmlDrawing150.vml"/><Relationship Id="rId6" Type="http://schemas.openxmlformats.org/officeDocument/2006/relationships/image" Target="../media/image2.emf"/><Relationship Id="rId5" Type="http://schemas.openxmlformats.org/officeDocument/2006/relationships/oleObject" Target="../embeddings/oleObject150.bin"/><Relationship Id="rId4" Type="http://schemas.openxmlformats.org/officeDocument/2006/relationships/image" Target="../media/image5.jpeg"/></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2.xml"/><Relationship Id="rId1" Type="http://schemas.openxmlformats.org/officeDocument/2006/relationships/vmlDrawing" Target="../drawings/vmlDrawing152.vml"/><Relationship Id="rId6" Type="http://schemas.openxmlformats.org/officeDocument/2006/relationships/image" Target="../media/image2.emf"/><Relationship Id="rId5" Type="http://schemas.openxmlformats.org/officeDocument/2006/relationships/oleObject" Target="../embeddings/oleObject152.bin"/><Relationship Id="rId4" Type="http://schemas.openxmlformats.org/officeDocument/2006/relationships/image" Target="../media/image5.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3.xml"/><Relationship Id="rId1" Type="http://schemas.openxmlformats.org/officeDocument/2006/relationships/vmlDrawing" Target="../drawings/vmlDrawing1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3.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4.xml"/><Relationship Id="rId1" Type="http://schemas.openxmlformats.org/officeDocument/2006/relationships/vmlDrawing" Target="../drawings/vmlDrawing154.vml"/><Relationship Id="rId6" Type="http://schemas.openxmlformats.org/officeDocument/2006/relationships/image" Target="../media/image2.emf"/><Relationship Id="rId5" Type="http://schemas.openxmlformats.org/officeDocument/2006/relationships/oleObject" Target="../embeddings/oleObject154.bin"/><Relationship Id="rId4" Type="http://schemas.openxmlformats.org/officeDocument/2006/relationships/image" Target="../media/image5.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5.xml"/><Relationship Id="rId1" Type="http://schemas.openxmlformats.org/officeDocument/2006/relationships/vmlDrawing" Target="../drawings/vmlDrawing155.vml"/><Relationship Id="rId6" Type="http://schemas.openxmlformats.org/officeDocument/2006/relationships/image" Target="../media/image2.emf"/><Relationship Id="rId5" Type="http://schemas.openxmlformats.org/officeDocument/2006/relationships/oleObject" Target="../embeddings/oleObject155.bin"/><Relationship Id="rId4" Type="http://schemas.openxmlformats.org/officeDocument/2006/relationships/image" Target="../media/image5.jpeg"/></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7.xml"/><Relationship Id="rId1" Type="http://schemas.openxmlformats.org/officeDocument/2006/relationships/vmlDrawing" Target="../drawings/vmlDrawing157.vml"/><Relationship Id="rId6" Type="http://schemas.openxmlformats.org/officeDocument/2006/relationships/image" Target="../media/image2.emf"/><Relationship Id="rId5" Type="http://schemas.openxmlformats.org/officeDocument/2006/relationships/oleObject" Target="../embeddings/oleObject157.bin"/><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image" Target="../media/image5.jpe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8.xml"/><Relationship Id="rId1" Type="http://schemas.openxmlformats.org/officeDocument/2006/relationships/vmlDrawing" Target="../drawings/vmlDrawing1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8.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9.xml"/><Relationship Id="rId1" Type="http://schemas.openxmlformats.org/officeDocument/2006/relationships/vmlDrawing" Target="../drawings/vmlDrawing159.vml"/><Relationship Id="rId6" Type="http://schemas.openxmlformats.org/officeDocument/2006/relationships/image" Target="../media/image2.emf"/><Relationship Id="rId5" Type="http://schemas.openxmlformats.org/officeDocument/2006/relationships/oleObject" Target="../embeddings/oleObject159.bin"/><Relationship Id="rId4" Type="http://schemas.openxmlformats.org/officeDocument/2006/relationships/image" Target="../media/image5.jpe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60.xml"/><Relationship Id="rId1" Type="http://schemas.openxmlformats.org/officeDocument/2006/relationships/vmlDrawing" Target="../drawings/vmlDrawing160.vml"/><Relationship Id="rId6" Type="http://schemas.openxmlformats.org/officeDocument/2006/relationships/image" Target="../media/image2.emf"/><Relationship Id="rId5" Type="http://schemas.openxmlformats.org/officeDocument/2006/relationships/oleObject" Target="../embeddings/oleObject160.bin"/><Relationship Id="rId4" Type="http://schemas.openxmlformats.org/officeDocument/2006/relationships/image" Target="../media/image5.jpeg"/></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2.xml"/><Relationship Id="rId1" Type="http://schemas.openxmlformats.org/officeDocument/2006/relationships/vmlDrawing" Target="../drawings/vmlDrawing162.vml"/><Relationship Id="rId6" Type="http://schemas.openxmlformats.org/officeDocument/2006/relationships/image" Target="../media/image2.emf"/><Relationship Id="rId5" Type="http://schemas.openxmlformats.org/officeDocument/2006/relationships/oleObject" Target="../embeddings/oleObject162.bin"/><Relationship Id="rId4" Type="http://schemas.openxmlformats.org/officeDocument/2006/relationships/image" Target="../media/image5.jpe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3.xml"/><Relationship Id="rId1" Type="http://schemas.openxmlformats.org/officeDocument/2006/relationships/vmlDrawing" Target="../drawings/vmlDrawing1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3.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4.xml"/><Relationship Id="rId1" Type="http://schemas.openxmlformats.org/officeDocument/2006/relationships/vmlDrawing" Target="../drawings/vmlDrawing164.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image" Target="../media/image5.jpe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5.xml"/><Relationship Id="rId1" Type="http://schemas.openxmlformats.org/officeDocument/2006/relationships/vmlDrawing" Target="../drawings/vmlDrawing165.vml"/><Relationship Id="rId6" Type="http://schemas.openxmlformats.org/officeDocument/2006/relationships/image" Target="../media/image2.emf"/><Relationship Id="rId5" Type="http://schemas.openxmlformats.org/officeDocument/2006/relationships/oleObject" Target="../embeddings/oleObject165.bin"/><Relationship Id="rId4" Type="http://schemas.openxmlformats.org/officeDocument/2006/relationships/image" Target="../media/image5.jpeg"/></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7.xml"/><Relationship Id="rId1" Type="http://schemas.openxmlformats.org/officeDocument/2006/relationships/vmlDrawing" Target="../drawings/vmlDrawing167.vml"/><Relationship Id="rId6" Type="http://schemas.openxmlformats.org/officeDocument/2006/relationships/image" Target="../media/image2.emf"/><Relationship Id="rId5" Type="http://schemas.openxmlformats.org/officeDocument/2006/relationships/oleObject" Target="../embeddings/oleObject167.bin"/><Relationship Id="rId4" Type="http://schemas.openxmlformats.org/officeDocument/2006/relationships/image" Target="../media/image5.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8.xml"/><Relationship Id="rId1" Type="http://schemas.openxmlformats.org/officeDocument/2006/relationships/vmlDrawing" Target="../drawings/vmlDrawing1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8.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9.xml"/><Relationship Id="rId1" Type="http://schemas.openxmlformats.org/officeDocument/2006/relationships/vmlDrawing" Target="../drawings/vmlDrawing169.vml"/><Relationship Id="rId6" Type="http://schemas.openxmlformats.org/officeDocument/2006/relationships/image" Target="../media/image2.emf"/><Relationship Id="rId5" Type="http://schemas.openxmlformats.org/officeDocument/2006/relationships/oleObject" Target="../embeddings/oleObject169.bin"/><Relationship Id="rId4" Type="http://schemas.openxmlformats.org/officeDocument/2006/relationships/image" Target="../media/image5.jpe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70.xml"/><Relationship Id="rId1" Type="http://schemas.openxmlformats.org/officeDocument/2006/relationships/vmlDrawing" Target="../drawings/vmlDrawing170.vml"/><Relationship Id="rId6" Type="http://schemas.openxmlformats.org/officeDocument/2006/relationships/image" Target="../media/image2.emf"/><Relationship Id="rId5" Type="http://schemas.openxmlformats.org/officeDocument/2006/relationships/oleObject" Target="../embeddings/oleObject170.bin"/><Relationship Id="rId4" Type="http://schemas.openxmlformats.org/officeDocument/2006/relationships/image" Target="../media/image5.jpeg"/></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2.xml"/><Relationship Id="rId1" Type="http://schemas.openxmlformats.org/officeDocument/2006/relationships/vmlDrawing" Target="../drawings/vmlDrawing172.vml"/><Relationship Id="rId6" Type="http://schemas.openxmlformats.org/officeDocument/2006/relationships/image" Target="../media/image2.emf"/><Relationship Id="rId5" Type="http://schemas.openxmlformats.org/officeDocument/2006/relationships/oleObject" Target="../embeddings/oleObject172.bin"/><Relationship Id="rId4" Type="http://schemas.openxmlformats.org/officeDocument/2006/relationships/image" Target="../media/image5.jpe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3.xml"/><Relationship Id="rId1" Type="http://schemas.openxmlformats.org/officeDocument/2006/relationships/vmlDrawing" Target="../drawings/vmlDrawing1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3.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4.xml"/><Relationship Id="rId1" Type="http://schemas.openxmlformats.org/officeDocument/2006/relationships/vmlDrawing" Target="../drawings/vmlDrawing174.vml"/><Relationship Id="rId6" Type="http://schemas.openxmlformats.org/officeDocument/2006/relationships/image" Target="../media/image2.emf"/><Relationship Id="rId5" Type="http://schemas.openxmlformats.org/officeDocument/2006/relationships/oleObject" Target="../embeddings/oleObject174.bin"/><Relationship Id="rId4" Type="http://schemas.openxmlformats.org/officeDocument/2006/relationships/image" Target="../media/image5.jpe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5.xml"/><Relationship Id="rId1" Type="http://schemas.openxmlformats.org/officeDocument/2006/relationships/vmlDrawing" Target="../drawings/vmlDrawing175.vml"/><Relationship Id="rId6" Type="http://schemas.openxmlformats.org/officeDocument/2006/relationships/image" Target="../media/image2.emf"/><Relationship Id="rId5" Type="http://schemas.openxmlformats.org/officeDocument/2006/relationships/oleObject" Target="../embeddings/oleObject175.bin"/><Relationship Id="rId4" Type="http://schemas.openxmlformats.org/officeDocument/2006/relationships/image" Target="../media/image5.jpeg"/></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7.xml"/><Relationship Id="rId1" Type="http://schemas.openxmlformats.org/officeDocument/2006/relationships/vmlDrawing" Target="../drawings/vmlDrawing177.vml"/><Relationship Id="rId6" Type="http://schemas.openxmlformats.org/officeDocument/2006/relationships/image" Target="../media/image2.emf"/><Relationship Id="rId5" Type="http://schemas.openxmlformats.org/officeDocument/2006/relationships/oleObject" Target="../embeddings/oleObject177.bin"/><Relationship Id="rId4" Type="http://schemas.openxmlformats.org/officeDocument/2006/relationships/image" Target="../media/image5.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8.xml"/><Relationship Id="rId1" Type="http://schemas.openxmlformats.org/officeDocument/2006/relationships/vmlDrawing" Target="../drawings/vmlDrawing1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8.bin"/></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9.xml"/><Relationship Id="rId1" Type="http://schemas.openxmlformats.org/officeDocument/2006/relationships/vmlDrawing" Target="../drawings/vmlDrawing179.vml"/><Relationship Id="rId6" Type="http://schemas.openxmlformats.org/officeDocument/2006/relationships/image" Target="../media/image2.emf"/><Relationship Id="rId5" Type="http://schemas.openxmlformats.org/officeDocument/2006/relationships/oleObject" Target="../embeddings/oleObject179.bin"/><Relationship Id="rId4" Type="http://schemas.openxmlformats.org/officeDocument/2006/relationships/image" Target="../media/image5.jpe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80.xml"/><Relationship Id="rId1" Type="http://schemas.openxmlformats.org/officeDocument/2006/relationships/vmlDrawing" Target="../drawings/vmlDrawing180.vml"/><Relationship Id="rId6" Type="http://schemas.openxmlformats.org/officeDocument/2006/relationships/image" Target="../media/image2.emf"/><Relationship Id="rId5" Type="http://schemas.openxmlformats.org/officeDocument/2006/relationships/oleObject" Target="../embeddings/oleObject180.bin"/><Relationship Id="rId4" Type="http://schemas.openxmlformats.org/officeDocument/2006/relationships/image" Target="../media/image5.jpeg"/></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2.xml"/><Relationship Id="rId1" Type="http://schemas.openxmlformats.org/officeDocument/2006/relationships/vmlDrawing" Target="../drawings/vmlDrawing182.vml"/><Relationship Id="rId6" Type="http://schemas.openxmlformats.org/officeDocument/2006/relationships/image" Target="../media/image2.emf"/><Relationship Id="rId5" Type="http://schemas.openxmlformats.org/officeDocument/2006/relationships/oleObject" Target="../embeddings/oleObject182.bin"/><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3.xml"/><Relationship Id="rId1" Type="http://schemas.openxmlformats.org/officeDocument/2006/relationships/vmlDrawing" Target="../drawings/vmlDrawing1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3.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4.xml"/><Relationship Id="rId1" Type="http://schemas.openxmlformats.org/officeDocument/2006/relationships/vmlDrawing" Target="../drawings/vmlDrawing184.vml"/><Relationship Id="rId6" Type="http://schemas.openxmlformats.org/officeDocument/2006/relationships/image" Target="../media/image2.emf"/><Relationship Id="rId5" Type="http://schemas.openxmlformats.org/officeDocument/2006/relationships/oleObject" Target="../embeddings/oleObject184.bin"/><Relationship Id="rId4" Type="http://schemas.openxmlformats.org/officeDocument/2006/relationships/image" Target="../media/image5.jpe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6.xml"/><Relationship Id="rId1" Type="http://schemas.openxmlformats.org/officeDocument/2006/relationships/vmlDrawing" Target="../drawings/vmlDrawing186.vml"/><Relationship Id="rId6" Type="http://schemas.openxmlformats.org/officeDocument/2006/relationships/image" Target="../media/image2.emf"/><Relationship Id="rId5" Type="http://schemas.openxmlformats.org/officeDocument/2006/relationships/oleObject" Target="../embeddings/oleObject186.bin"/><Relationship Id="rId4" Type="http://schemas.openxmlformats.org/officeDocument/2006/relationships/image" Target="../media/image5.jpe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image" Target="../media/image5.jpeg"/></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7.xml"/><Relationship Id="rId1" Type="http://schemas.openxmlformats.org/officeDocument/2006/relationships/vmlDrawing" Target="../drawings/vmlDrawing187.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7.bin"/></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8.xml"/><Relationship Id="rId1" Type="http://schemas.openxmlformats.org/officeDocument/2006/relationships/vmlDrawing" Target="../drawings/vmlDrawing188.vml"/><Relationship Id="rId6" Type="http://schemas.openxmlformats.org/officeDocument/2006/relationships/image" Target="../media/image2.emf"/><Relationship Id="rId5" Type="http://schemas.openxmlformats.org/officeDocument/2006/relationships/oleObject" Target="../embeddings/oleObject188.bin"/><Relationship Id="rId4" Type="http://schemas.openxmlformats.org/officeDocument/2006/relationships/image" Target="../media/image5.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3.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0.xml"/><Relationship Id="rId1" Type="http://schemas.openxmlformats.org/officeDocument/2006/relationships/vmlDrawing" Target="../drawings/vmlDrawing190.vml"/><Relationship Id="rId6" Type="http://schemas.openxmlformats.org/officeDocument/2006/relationships/image" Target="../media/image2.emf"/><Relationship Id="rId5" Type="http://schemas.openxmlformats.org/officeDocument/2006/relationships/oleObject" Target="../embeddings/oleObject190.bin"/><Relationship Id="rId4" Type="http://schemas.openxmlformats.org/officeDocument/2006/relationships/image" Target="../media/image5.jpe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1.xml"/><Relationship Id="rId1" Type="http://schemas.openxmlformats.org/officeDocument/2006/relationships/vmlDrawing" Target="../drawings/vmlDrawing19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1.bin"/></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2.xml"/><Relationship Id="rId1" Type="http://schemas.openxmlformats.org/officeDocument/2006/relationships/vmlDrawing" Target="../drawings/vmlDrawing192.vml"/><Relationship Id="rId6" Type="http://schemas.openxmlformats.org/officeDocument/2006/relationships/image" Target="../media/image2.emf"/><Relationship Id="rId5" Type="http://schemas.openxmlformats.org/officeDocument/2006/relationships/oleObject" Target="../embeddings/oleObject192.bin"/><Relationship Id="rId4" Type="http://schemas.openxmlformats.org/officeDocument/2006/relationships/image" Target="../media/image5.jpe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4.xml"/><Relationship Id="rId1" Type="http://schemas.openxmlformats.org/officeDocument/2006/relationships/vmlDrawing" Target="../drawings/vmlDrawing194.vml"/><Relationship Id="rId6" Type="http://schemas.openxmlformats.org/officeDocument/2006/relationships/image" Target="../media/image2.emf"/><Relationship Id="rId5" Type="http://schemas.openxmlformats.org/officeDocument/2006/relationships/oleObject" Target="../embeddings/oleObject194.bin"/><Relationship Id="rId4" Type="http://schemas.openxmlformats.org/officeDocument/2006/relationships/image" Target="../media/image5.jpe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5.xml"/><Relationship Id="rId1" Type="http://schemas.openxmlformats.org/officeDocument/2006/relationships/vmlDrawing" Target="../drawings/vmlDrawing195.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5.bin"/></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6.xml"/><Relationship Id="rId1" Type="http://schemas.openxmlformats.org/officeDocument/2006/relationships/vmlDrawing" Target="../drawings/vmlDrawing196.vml"/><Relationship Id="rId6" Type="http://schemas.openxmlformats.org/officeDocument/2006/relationships/image" Target="../media/image2.emf"/><Relationship Id="rId5" Type="http://schemas.openxmlformats.org/officeDocument/2006/relationships/oleObject" Target="../embeddings/oleObject196.bin"/><Relationship Id="rId4" Type="http://schemas.openxmlformats.org/officeDocument/2006/relationships/image" Target="../media/image5.jpe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image" Target="../media/image5.jpe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8.xml"/><Relationship Id="rId1" Type="http://schemas.openxmlformats.org/officeDocument/2006/relationships/vmlDrawing" Target="../drawings/vmlDrawing198.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198.bin"/></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image" Target="../media/image5.jpe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9.xml"/><Relationship Id="rId1" Type="http://schemas.openxmlformats.org/officeDocument/2006/relationships/vmlDrawing" Target="../drawings/vmlDrawing199.vml"/><Relationship Id="rId5" Type="http://schemas.openxmlformats.org/officeDocument/2006/relationships/image" Target="../media/image2.emf"/><Relationship Id="rId4" Type="http://schemas.openxmlformats.org/officeDocument/2006/relationships/oleObject" Target="../embeddings/oleObject199.bin"/></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0.xml"/><Relationship Id="rId1" Type="http://schemas.openxmlformats.org/officeDocument/2006/relationships/vmlDrawing" Target="../drawings/vmlDrawing200.vml"/><Relationship Id="rId6" Type="http://schemas.openxmlformats.org/officeDocument/2006/relationships/image" Target="../media/image2.emf"/><Relationship Id="rId5" Type="http://schemas.openxmlformats.org/officeDocument/2006/relationships/oleObject" Target="../embeddings/oleObject200.bin"/><Relationship Id="rId4" Type="http://schemas.openxmlformats.org/officeDocument/2006/relationships/image" Target="../media/image10.jpeg"/></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1.xml"/><Relationship Id="rId1" Type="http://schemas.openxmlformats.org/officeDocument/2006/relationships/vmlDrawing" Target="../drawings/vmlDrawing201.vml"/><Relationship Id="rId6" Type="http://schemas.openxmlformats.org/officeDocument/2006/relationships/image" Target="../media/image2.emf"/><Relationship Id="rId5" Type="http://schemas.openxmlformats.org/officeDocument/2006/relationships/oleObject" Target="../embeddings/oleObject201.bin"/><Relationship Id="rId4" Type="http://schemas.openxmlformats.org/officeDocument/2006/relationships/image" Target="../media/image5.jpe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6.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11.emf"/><Relationship Id="rId2" Type="http://schemas.openxmlformats.org/officeDocument/2006/relationships/tags" Target="../tags/tag204.xml"/><Relationship Id="rId1" Type="http://schemas.openxmlformats.org/officeDocument/2006/relationships/vmlDrawing" Target="../drawings/vmlDrawing203.vml"/><Relationship Id="rId6" Type="http://schemas.openxmlformats.org/officeDocument/2006/relationships/oleObject" Target="../embeddings/oleObject203.bin"/><Relationship Id="rId5" Type="http://schemas.openxmlformats.org/officeDocument/2006/relationships/image" Target="../media/image13.png"/><Relationship Id="rId4" Type="http://schemas.openxmlformats.org/officeDocument/2006/relationships/slideMaster" Target="../slideMasters/slideMaster43.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4.png"/><Relationship Id="rId2" Type="http://schemas.openxmlformats.org/officeDocument/2006/relationships/tags" Target="../tags/tag206.xml"/><Relationship Id="rId1" Type="http://schemas.openxmlformats.org/officeDocument/2006/relationships/vmlDrawing" Target="../drawings/vmlDrawing204.vml"/><Relationship Id="rId6" Type="http://schemas.openxmlformats.org/officeDocument/2006/relationships/image" Target="../media/image11.emf"/><Relationship Id="rId5" Type="http://schemas.openxmlformats.org/officeDocument/2006/relationships/oleObject" Target="../embeddings/oleObject204.bin"/><Relationship Id="rId4" Type="http://schemas.openxmlformats.org/officeDocument/2006/relationships/slideMaster" Target="../slideMasters/slideMaster43.xml"/></Relationships>
</file>

<file path=ppt/slideLayouts/_rels/slideLayout338.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15.png"/><Relationship Id="rId2" Type="http://schemas.openxmlformats.org/officeDocument/2006/relationships/tags" Target="../tags/tag208.xml"/><Relationship Id="rId1" Type="http://schemas.openxmlformats.org/officeDocument/2006/relationships/vmlDrawing" Target="../drawings/vmlDrawing205.vml"/><Relationship Id="rId6" Type="http://schemas.openxmlformats.org/officeDocument/2006/relationships/image" Target="../media/image11.emf"/><Relationship Id="rId5" Type="http://schemas.openxmlformats.org/officeDocument/2006/relationships/oleObject" Target="../embeddings/oleObject205.bin"/><Relationship Id="rId4" Type="http://schemas.openxmlformats.org/officeDocument/2006/relationships/slideMaster" Target="../slideMasters/slideMaster43.xml"/></Relationships>
</file>

<file path=ppt/slideLayouts/_rels/slideLayout339.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vmlDrawing" Target="../drawings/vmlDrawing206.vml"/><Relationship Id="rId6" Type="http://schemas.openxmlformats.org/officeDocument/2006/relationships/image" Target="../media/image11.emf"/><Relationship Id="rId5" Type="http://schemas.openxmlformats.org/officeDocument/2006/relationships/oleObject" Target="../embeddings/oleObject206.bin"/><Relationship Id="rId4" Type="http://schemas.openxmlformats.org/officeDocument/2006/relationships/slideMaster" Target="../slideMasters/slideMaster4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13.xml"/><Relationship Id="rId7" Type="http://schemas.openxmlformats.org/officeDocument/2006/relationships/image" Target="../media/image16.png"/><Relationship Id="rId2" Type="http://schemas.openxmlformats.org/officeDocument/2006/relationships/tags" Target="../tags/tag212.xml"/><Relationship Id="rId1" Type="http://schemas.openxmlformats.org/officeDocument/2006/relationships/vmlDrawing" Target="../drawings/vmlDrawing207.vml"/><Relationship Id="rId6" Type="http://schemas.openxmlformats.org/officeDocument/2006/relationships/image" Target="../media/image2.emf"/><Relationship Id="rId5" Type="http://schemas.openxmlformats.org/officeDocument/2006/relationships/oleObject" Target="../embeddings/oleObject207.bin"/><Relationship Id="rId4" Type="http://schemas.openxmlformats.org/officeDocument/2006/relationships/slideMaster" Target="../slideMasters/slideMaster43.xml"/></Relationships>
</file>

<file path=ppt/slideLayouts/_rels/slideLayout341.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1.emf"/><Relationship Id="rId2" Type="http://schemas.openxmlformats.org/officeDocument/2006/relationships/tags" Target="../tags/tag214.xml"/><Relationship Id="rId1" Type="http://schemas.openxmlformats.org/officeDocument/2006/relationships/vmlDrawing" Target="../drawings/vmlDrawing208.vml"/><Relationship Id="rId6" Type="http://schemas.openxmlformats.org/officeDocument/2006/relationships/oleObject" Target="../embeddings/oleObject208.bin"/><Relationship Id="rId5" Type="http://schemas.openxmlformats.org/officeDocument/2006/relationships/image" Target="../media/image18.jpg"/><Relationship Id="rId4" Type="http://schemas.openxmlformats.org/officeDocument/2006/relationships/slideMaster" Target="../slideMasters/slideMaster43.xml"/></Relationships>
</file>

<file path=ppt/slideLayouts/_rels/slideLayout342.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11.emf"/><Relationship Id="rId2" Type="http://schemas.openxmlformats.org/officeDocument/2006/relationships/tags" Target="../tags/tag216.xml"/><Relationship Id="rId1" Type="http://schemas.openxmlformats.org/officeDocument/2006/relationships/vmlDrawing" Target="../drawings/vmlDrawing209.vml"/><Relationship Id="rId6" Type="http://schemas.openxmlformats.org/officeDocument/2006/relationships/oleObject" Target="../embeddings/oleObject209.bin"/><Relationship Id="rId5" Type="http://schemas.openxmlformats.org/officeDocument/2006/relationships/image" Target="../media/image19.png"/><Relationship Id="rId4" Type="http://schemas.openxmlformats.org/officeDocument/2006/relationships/slideMaster" Target="../slideMasters/slideMaster43.xml"/></Relationships>
</file>

<file path=ppt/slideLayouts/_rels/slideLayout343.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0.png"/><Relationship Id="rId2" Type="http://schemas.openxmlformats.org/officeDocument/2006/relationships/tags" Target="../tags/tag218.xml"/><Relationship Id="rId1" Type="http://schemas.openxmlformats.org/officeDocument/2006/relationships/vmlDrawing" Target="../drawings/vmlDrawing210.vml"/><Relationship Id="rId6" Type="http://schemas.openxmlformats.org/officeDocument/2006/relationships/image" Target="../media/image11.emf"/><Relationship Id="rId5" Type="http://schemas.openxmlformats.org/officeDocument/2006/relationships/oleObject" Target="../embeddings/oleObject210.bin"/><Relationship Id="rId4" Type="http://schemas.openxmlformats.org/officeDocument/2006/relationships/slideMaster" Target="../slideMasters/slideMaster43.xml"/></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vmlDrawing" Target="../drawings/vmlDrawing211.vml"/><Relationship Id="rId6" Type="http://schemas.openxmlformats.org/officeDocument/2006/relationships/image" Target="../media/image11.emf"/><Relationship Id="rId5" Type="http://schemas.openxmlformats.org/officeDocument/2006/relationships/oleObject" Target="../embeddings/oleObject211.bin"/><Relationship Id="rId4" Type="http://schemas.openxmlformats.org/officeDocument/2006/relationships/slideMaster" Target="../slideMasters/slideMaster4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image" Target="../media/image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image" Target="../media/image5.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5.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9.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jpeg"/></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image" Target="../media/image5.jpe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image" Target="../media/image5.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image" Target="../media/image5.jpeg"/></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8.xml"/><Relationship Id="rId1" Type="http://schemas.openxmlformats.org/officeDocument/2006/relationships/vmlDrawing" Target="../drawings/vmlDrawing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9.xml"/><Relationship Id="rId1" Type="http://schemas.openxmlformats.org/officeDocument/2006/relationships/vmlDrawing" Target="../drawings/vmlDrawing59.v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image" Target="../media/image5.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2.emf"/><Relationship Id="rId5" Type="http://schemas.openxmlformats.org/officeDocument/2006/relationships/oleObject" Target="../embeddings/oleObject60.bin"/><Relationship Id="rId4" Type="http://schemas.openxmlformats.org/officeDocument/2006/relationships/image" Target="../media/image5.jpe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2.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oleObject" Target="../embeddings/oleObject62.bin"/><Relationship Id="rId4" Type="http://schemas.openxmlformats.org/officeDocument/2006/relationships/image" Target="../media/image5.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01782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3632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40827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92565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064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6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894742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5103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8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51551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370922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0156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68528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6425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441059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9969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654790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060511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96786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0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4420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860485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990232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2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6305887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48148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86148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04143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0821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2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57364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924025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083073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746518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27860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4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4197180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1466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704587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645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91920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2630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4640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4465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6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61709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535388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49277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51976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840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9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902692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01584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875932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33465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4905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891854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7173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4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779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4966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6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89902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563590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73082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49337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0716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02304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8152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40179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738590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89028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75465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39981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2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06826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85312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0753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9241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11364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73359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88801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5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937448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4377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7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347311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80769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50290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6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4344098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9538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4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04689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9760433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738403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911900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934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7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63792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455079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18745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025080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617611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1275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966023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41430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6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4848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400564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739868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938657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63067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9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7850760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62269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160990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6605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7263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255429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6561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15418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9293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031610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295602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981275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0233636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43196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3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122313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47003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182200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281610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5068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582081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52352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9943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2639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8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2204654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9215098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384856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1501245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43917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7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6245652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73670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10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842082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094881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9086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768599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002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1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023637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5873128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8744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718853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8328219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79873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1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02696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31584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240940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17677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9467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29320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52020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1489183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2935401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392955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15667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63218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6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20550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17850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7299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84173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206222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279045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08639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39886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177828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417685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537384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15194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5682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0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7054932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53888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0748392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955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273150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506238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2946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04932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21781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9613889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998376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975933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526961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99789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4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3353981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0336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992402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33080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396105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6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170367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60122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902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26888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0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5236067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7406472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23788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358872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7890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9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7904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45947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8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76401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30365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2812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3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6353874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14366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9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736990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071405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8110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14281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3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412143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3830011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5746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3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52442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9662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5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185846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742446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7339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8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445225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6837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241313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4708572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985354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569102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74106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7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751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242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22325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5700284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76606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8982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2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4654061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596084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7484438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1081344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120636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9255749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02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2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90626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2984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4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899616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41338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542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5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086115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859220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6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2580451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0067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3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885796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815908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967692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691745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1932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6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5976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11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8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85643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64066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98001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41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9135404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8108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8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93215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70142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0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550240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21923557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8659521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5177775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4229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50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707912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6818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3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109114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251326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41265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5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727582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19569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2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437014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705990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1842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910763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828552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0643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4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1493668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9966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7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818004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3631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18922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69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028758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66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6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573919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66994992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8183250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033818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7846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9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44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0200025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46249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1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91444669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844177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25384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4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695596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6738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91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946224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46285544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797678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3301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28652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3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344832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48007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5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98691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68696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196102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59296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8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355531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80558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5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770358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08211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17106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6869578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03245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7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118589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490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10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026629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60832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490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2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08010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194"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20958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3882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2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894968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6489498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341880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294115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18"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0728620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42"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044996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3679614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90"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98940481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404571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9850905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8756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68538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137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5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01114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14"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997458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38"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latin typeface="FZZhunYuan-M02S"/>
                <a:cs typeface="FZZhunYuan-M02S"/>
              </a:rPr>
              <a:t>www.sidel.com</a:t>
            </a:r>
            <a:endParaRPr lang="zh-CN" alt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spTree>
    <p:extLst>
      <p:ext uri="{BB962C8B-B14F-4D97-AF65-F5344CB8AC3E}">
        <p14:creationId xmlns:p14="http://schemas.microsoft.com/office/powerpoint/2010/main" val="367290421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6413919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86"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20969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58697859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776004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255532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10"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057386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34"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endParaRPr 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spTree>
    <p:extLst>
      <p:ext uri="{BB962C8B-B14F-4D97-AF65-F5344CB8AC3E}">
        <p14:creationId xmlns:p14="http://schemas.microsoft.com/office/powerpoint/2010/main" val="5941510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29348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342550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82"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0177890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59106935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0631064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986892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506"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94735893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30"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www.sidel.es</a:t>
            </a:r>
            <a:endParaRPr lang="es-ES"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spTree>
    <p:extLst>
      <p:ext uri="{BB962C8B-B14F-4D97-AF65-F5344CB8AC3E}">
        <p14:creationId xmlns:p14="http://schemas.microsoft.com/office/powerpoint/2010/main" val="31045721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9688816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title_01">
            <a:extLst>
              <a:ext uri="{FF2B5EF4-FFF2-40B4-BE49-F238E27FC236}">
                <a16:creationId xmlns:a16="http://schemas.microsoft.com/office/drawing/2014/main" id="{7D1B305A-C54D-4703-B53A-7864837F4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1113"/>
            <a:ext cx="9185276"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008063" y="323850"/>
            <a:ext cx="7704137" cy="1917700"/>
          </a:xfrm>
        </p:spPr>
        <p:txBody>
          <a:bodyPr anchor="t"/>
          <a:lstStyle>
            <a:lvl1pPr>
              <a:defRPr sz="3600">
                <a:solidFill>
                  <a:srgbClr val="000099"/>
                </a:solidFill>
              </a:defRPr>
            </a:lvl1pPr>
          </a:lstStyle>
          <a:p>
            <a:r>
              <a:rPr lang="en-US"/>
              <a:t>Title Master</a:t>
            </a:r>
          </a:p>
        </p:txBody>
      </p:sp>
      <p:sp>
        <p:nvSpPr>
          <p:cNvPr id="5124" name="Rectangle 4"/>
          <p:cNvSpPr>
            <a:spLocks noGrp="1" noChangeArrowheads="1"/>
          </p:cNvSpPr>
          <p:nvPr>
            <p:ph type="subTitle" idx="1"/>
          </p:nvPr>
        </p:nvSpPr>
        <p:spPr>
          <a:xfrm>
            <a:off x="1008063" y="2338388"/>
            <a:ext cx="7704137" cy="3395662"/>
          </a:xfrm>
        </p:spPr>
        <p:txBody>
          <a:bodyPr/>
          <a:lstStyle>
            <a:lvl1pPr marL="0" indent="0">
              <a:buFontTx/>
              <a:buNone/>
              <a:defRPr sz="2400">
                <a:solidFill>
                  <a:schemeClr val="folHlink"/>
                </a:solidFill>
              </a:defRPr>
            </a:lvl1pPr>
          </a:lstStyle>
          <a:p>
            <a:r>
              <a:rPr lang="en-US"/>
              <a:t>Subtitle Master</a:t>
            </a:r>
          </a:p>
        </p:txBody>
      </p:sp>
    </p:spTree>
    <p:extLst>
      <p:ext uri="{BB962C8B-B14F-4D97-AF65-F5344CB8AC3E}">
        <p14:creationId xmlns:p14="http://schemas.microsoft.com/office/powerpoint/2010/main" val="291777709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F7A507EA-8091-47B8-A910-010209118781}"/>
              </a:ext>
            </a:extLst>
          </p:cNvPr>
          <p:cNvSpPr>
            <a:spLocks noGrp="1"/>
          </p:cNvSpPr>
          <p:nvPr>
            <p:ph type="sldNum" sz="quarter" idx="10"/>
          </p:nvPr>
        </p:nvSpPr>
        <p:spPr/>
        <p:txBody>
          <a:bodyPr/>
          <a:lstStyle>
            <a:lvl1pPr>
              <a:defRPr/>
            </a:lvl1pPr>
          </a:lstStyle>
          <a:p>
            <a:r>
              <a:rPr lang="de-CH" altLang="en-US"/>
              <a:t>Page </a:t>
            </a:r>
            <a:fld id="{81A57CD9-F4FD-4AA0-AC77-897FAFDE5F25}"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16158739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numero diapositiva 3">
            <a:extLst>
              <a:ext uri="{FF2B5EF4-FFF2-40B4-BE49-F238E27FC236}">
                <a16:creationId xmlns:a16="http://schemas.microsoft.com/office/drawing/2014/main" id="{FAEAE4A8-28BA-4CF8-9CAD-F25C7B31AE32}"/>
              </a:ext>
            </a:extLst>
          </p:cNvPr>
          <p:cNvSpPr>
            <a:spLocks noGrp="1"/>
          </p:cNvSpPr>
          <p:nvPr>
            <p:ph type="sldNum" sz="quarter" idx="10"/>
          </p:nvPr>
        </p:nvSpPr>
        <p:spPr/>
        <p:txBody>
          <a:bodyPr/>
          <a:lstStyle>
            <a:lvl1pPr>
              <a:defRPr/>
            </a:lvl1pPr>
          </a:lstStyle>
          <a:p>
            <a:r>
              <a:rPr lang="de-CH" altLang="en-US"/>
              <a:t>Page </a:t>
            </a:r>
            <a:fld id="{322BF480-6DA9-479F-84F8-B32C3E4BC90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64060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1228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7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2786337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47700" y="1484313"/>
            <a:ext cx="3919538"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719638" y="1484313"/>
            <a:ext cx="3921125"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8417EA59-6C0F-4BC1-A494-E1F7B1C7A9D7}"/>
              </a:ext>
            </a:extLst>
          </p:cNvPr>
          <p:cNvSpPr>
            <a:spLocks noGrp="1"/>
          </p:cNvSpPr>
          <p:nvPr>
            <p:ph type="sldNum" sz="quarter" idx="10"/>
          </p:nvPr>
        </p:nvSpPr>
        <p:spPr/>
        <p:txBody>
          <a:bodyPr/>
          <a:lstStyle>
            <a:lvl1pPr>
              <a:defRPr/>
            </a:lvl1pPr>
          </a:lstStyle>
          <a:p>
            <a:r>
              <a:rPr lang="de-CH" altLang="en-US"/>
              <a:t>Page </a:t>
            </a:r>
            <a:fld id="{5881DB66-7960-45AC-BAB5-19AFAD992D5A}"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45923315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976BFB7D-038A-48AF-87CB-8AA33E8B5231}"/>
              </a:ext>
            </a:extLst>
          </p:cNvPr>
          <p:cNvSpPr>
            <a:spLocks noGrp="1"/>
          </p:cNvSpPr>
          <p:nvPr>
            <p:ph type="sldNum" sz="quarter" idx="10"/>
          </p:nvPr>
        </p:nvSpPr>
        <p:spPr/>
        <p:txBody>
          <a:bodyPr/>
          <a:lstStyle>
            <a:lvl1pPr>
              <a:defRPr/>
            </a:lvl1pPr>
          </a:lstStyle>
          <a:p>
            <a:r>
              <a:rPr lang="de-CH" altLang="en-US"/>
              <a:t>Page </a:t>
            </a:r>
            <a:fld id="{E9C06D52-FA8A-4FF2-8414-788421EFAB79}"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9296210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numero diapositiva 2">
            <a:extLst>
              <a:ext uri="{FF2B5EF4-FFF2-40B4-BE49-F238E27FC236}">
                <a16:creationId xmlns:a16="http://schemas.microsoft.com/office/drawing/2014/main" id="{19C5B11E-5D05-4BBE-A851-3F909E591CE0}"/>
              </a:ext>
            </a:extLst>
          </p:cNvPr>
          <p:cNvSpPr>
            <a:spLocks noGrp="1"/>
          </p:cNvSpPr>
          <p:nvPr>
            <p:ph type="sldNum" sz="quarter" idx="10"/>
          </p:nvPr>
        </p:nvSpPr>
        <p:spPr/>
        <p:txBody>
          <a:bodyPr/>
          <a:lstStyle>
            <a:lvl1pPr>
              <a:defRPr/>
            </a:lvl1pPr>
          </a:lstStyle>
          <a:p>
            <a:r>
              <a:rPr lang="de-CH" altLang="en-US"/>
              <a:t>Page </a:t>
            </a:r>
            <a:fld id="{C6A17AD7-48FE-4E8F-9B22-BC9D40AA1503}"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040112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719395A-83F9-4D56-823C-76EFF408BFD8}"/>
              </a:ext>
            </a:extLst>
          </p:cNvPr>
          <p:cNvSpPr>
            <a:spLocks noGrp="1"/>
          </p:cNvSpPr>
          <p:nvPr>
            <p:ph type="sldNum" sz="quarter" idx="10"/>
          </p:nvPr>
        </p:nvSpPr>
        <p:spPr/>
        <p:txBody>
          <a:bodyPr/>
          <a:lstStyle>
            <a:lvl1pPr>
              <a:defRPr/>
            </a:lvl1pPr>
          </a:lstStyle>
          <a:p>
            <a:r>
              <a:rPr lang="de-CH" altLang="en-US"/>
              <a:t>Page </a:t>
            </a:r>
            <a:fld id="{6C9C946E-1AAB-4B5F-9553-20DB1E45676D}"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68903328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F91C78D6-7B7A-4E8D-8E26-09049E7BC378}"/>
              </a:ext>
            </a:extLst>
          </p:cNvPr>
          <p:cNvSpPr>
            <a:spLocks noGrp="1"/>
          </p:cNvSpPr>
          <p:nvPr>
            <p:ph type="sldNum" sz="quarter" idx="10"/>
          </p:nvPr>
        </p:nvSpPr>
        <p:spPr/>
        <p:txBody>
          <a:bodyPr/>
          <a:lstStyle>
            <a:lvl1pPr>
              <a:defRPr/>
            </a:lvl1pPr>
          </a:lstStyle>
          <a:p>
            <a:r>
              <a:rPr lang="de-CH" altLang="en-US"/>
              <a:t>Page </a:t>
            </a:r>
            <a:fld id="{E5E57124-774E-4368-A025-E68701BDDD82}"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9771497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A8B7B15F-99DF-4DEC-B12B-C80773F292ED}"/>
              </a:ext>
            </a:extLst>
          </p:cNvPr>
          <p:cNvSpPr>
            <a:spLocks noGrp="1"/>
          </p:cNvSpPr>
          <p:nvPr>
            <p:ph type="sldNum" sz="quarter" idx="10"/>
          </p:nvPr>
        </p:nvSpPr>
        <p:spPr/>
        <p:txBody>
          <a:bodyPr/>
          <a:lstStyle>
            <a:lvl1pPr>
              <a:defRPr/>
            </a:lvl1pPr>
          </a:lstStyle>
          <a:p>
            <a:r>
              <a:rPr lang="de-CH" altLang="en-US"/>
              <a:t>Page </a:t>
            </a:r>
            <a:fld id="{410C3B33-ADD1-47BB-AB88-B8C39AF5E7FC}"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32307042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E66A4A39-8BE1-4527-8165-13F5E1575B31}"/>
              </a:ext>
            </a:extLst>
          </p:cNvPr>
          <p:cNvSpPr>
            <a:spLocks noGrp="1"/>
          </p:cNvSpPr>
          <p:nvPr>
            <p:ph type="sldNum" sz="quarter" idx="10"/>
          </p:nvPr>
        </p:nvSpPr>
        <p:spPr/>
        <p:txBody>
          <a:bodyPr/>
          <a:lstStyle>
            <a:lvl1pPr>
              <a:defRPr/>
            </a:lvl1pPr>
          </a:lstStyle>
          <a:p>
            <a:r>
              <a:rPr lang="de-CH" altLang="en-US"/>
              <a:t>Page </a:t>
            </a:r>
            <a:fld id="{93ED80FF-DEF7-48B9-AA56-A15710C209D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07007878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3688" y="333375"/>
            <a:ext cx="1997075" cy="56515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47700" y="333375"/>
            <a:ext cx="5843588" cy="56515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88817CAB-0805-4D6A-91BC-E089A1DF8A30}"/>
              </a:ext>
            </a:extLst>
          </p:cNvPr>
          <p:cNvSpPr>
            <a:spLocks noGrp="1"/>
          </p:cNvSpPr>
          <p:nvPr>
            <p:ph type="sldNum" sz="quarter" idx="10"/>
          </p:nvPr>
        </p:nvSpPr>
        <p:spPr/>
        <p:txBody>
          <a:bodyPr/>
          <a:lstStyle>
            <a:lvl1pPr>
              <a:defRPr/>
            </a:lvl1pPr>
          </a:lstStyle>
          <a:p>
            <a:r>
              <a:rPr lang="de-CH" altLang="en-US"/>
              <a:t>Page </a:t>
            </a:r>
            <a:fld id="{D6B51C14-B36B-41C8-ADE3-3B22BEDA9ADB}"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7340688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77"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54050" y="599645"/>
            <a:ext cx="7965324"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extLst>
      <p:ext uri="{BB962C8B-B14F-4D97-AF65-F5344CB8AC3E}">
        <p14:creationId xmlns:p14="http://schemas.microsoft.com/office/powerpoint/2010/main" val="383904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476984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9335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4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57886395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4" name="Inhaltsplatzhalter 3"/>
          <p:cNvSpPr>
            <a:spLocks noGrp="1"/>
          </p:cNvSpPr>
          <p:nvPr>
            <p:ph sz="quarter" idx="10" hasCustomPrompt="1"/>
          </p:nvPr>
        </p:nvSpPr>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21394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7997825" cy="353943"/>
          </a:xfrm>
          <a:prstGeom prst="rect">
            <a:avLst/>
          </a:prstGeom>
        </p:spPr>
        <p:txBody>
          <a:bodyPr>
            <a:spAutoFit/>
          </a:bodyPr>
          <a:lstStyle>
            <a:lvl1pPr>
              <a:defRPr lang="fr-FR" sz="2300" b="1" cap="none" baseline="0" noProof="1" dirty="0" smtClean="0">
                <a:solidFill>
                  <a:srgbClr val="003382"/>
                </a:solidFill>
                <a:effectLst/>
                <a:latin typeface="+mj-lt"/>
                <a:ea typeface="+mj-ea"/>
                <a:cs typeface="+mj-cs"/>
              </a:defRPr>
            </a:lvl1pPr>
          </a:lstStyle>
          <a:p>
            <a:pPr lvl="0"/>
            <a:r>
              <a:rPr lang="en-US"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1375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601"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104494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25"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userDrawn="1"/>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89223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Last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49"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userDrawn="1"/>
        </p:nvSpPr>
        <p:spPr bwMode="gray">
          <a:xfrm>
            <a:off x="641567" y="6484352"/>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userDrawn="1"/>
        </p:nvSpPr>
        <p:spPr bwMode="gray">
          <a:xfrm>
            <a:off x="650875" y="6204036"/>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107124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38951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697"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301386629"/>
      </p:ext>
    </p:extLst>
  </p:cSld>
  <p:clrMapOvr>
    <a:masterClrMapping/>
  </p:clrMapOvr>
  <p:extLst mod="1">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21"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4046941482"/>
      </p:ext>
    </p:extLst>
  </p:cSld>
  <p:clrMapOvr>
    <a:masterClrMapping/>
  </p:clrMapOvr>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45"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20234873"/>
      </p:ext>
    </p:extLst>
  </p:cSld>
  <p:clrMapOvr>
    <a:masterClrMapping/>
  </p:clrMapOvr>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69"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19664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83298116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46793"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3596749153"/>
      </p:ext>
    </p:extLst>
  </p:cSld>
  <p:clrMapOvr>
    <a:overrideClrMapping bg1="dk1" tx1="lt1" bg2="dk2" tx2="lt2" accent1="accent1" accent2="accent2" accent3="accent3" accent4="accent4" accent5="accent5" accent6="accent6" hlink="hlink" folHlink="folHlink"/>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17"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23633945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841"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68307693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865"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11990623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889"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344197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14384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043853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9005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7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9053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96856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9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776623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5961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64862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6038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1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92357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955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3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71742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35551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61437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77296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208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6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04772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6912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8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90386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40060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339696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778828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1783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274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6685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014991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12230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42012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50577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1584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0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718299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5413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1260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939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2981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5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05899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6784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35433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4596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8947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37693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4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7639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23112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798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4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06460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16680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7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4189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35036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6203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9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6194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57991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6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96024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0645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0083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960976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79305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8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4732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8646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79161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1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13078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91659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9533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3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37658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8993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0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705580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644057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84724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72318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3992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3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380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99260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5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63395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3237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57269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49504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8872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38475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8258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5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5565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377613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1978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047484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25184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7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88433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32305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3205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893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55266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2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132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7359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9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1356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3515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0708629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743426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99171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18632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46031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6803116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3972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7534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3275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6929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6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25387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065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3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7322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0190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7770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oleObject" Target="../embeddings/oleObject46.bin"/><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ags" Target="../tags/tag46.xml"/><Relationship Id="rId5" Type="http://schemas.openxmlformats.org/officeDocument/2006/relationships/slideLayout" Target="../slideLayouts/slideLayout77.xml"/><Relationship Id="rId15" Type="http://schemas.openxmlformats.org/officeDocument/2006/relationships/image" Target="../media/image4.png"/><Relationship Id="rId10" Type="http://schemas.openxmlformats.org/officeDocument/2006/relationships/vmlDrawing" Target="../drawings/vmlDrawing46.vml"/><Relationship Id="rId4" Type="http://schemas.openxmlformats.org/officeDocument/2006/relationships/slideLayout" Target="../slideLayouts/slideLayout76.xml"/><Relationship Id="rId9" Type="http://schemas.openxmlformats.org/officeDocument/2006/relationships/theme" Target="../theme/theme10.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e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oleObject" Target="../embeddings/oleObject51.bin"/><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ags" Target="../tags/tag5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vmlDrawing" Target="../drawings/vmlDrawing51.vml"/><Relationship Id="rId4" Type="http://schemas.openxmlformats.org/officeDocument/2006/relationships/slideLayout" Target="../slideLayouts/slideLayout84.xml"/><Relationship Id="rId9" Type="http://schemas.openxmlformats.org/officeDocument/2006/relationships/theme" Target="../theme/theme11.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oleObject" Target="../embeddings/oleObject56.bin"/><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ags" Target="../tags/tag56.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vmlDrawing" Target="../drawings/vmlDrawing56.vml"/><Relationship Id="rId4" Type="http://schemas.openxmlformats.org/officeDocument/2006/relationships/slideLayout" Target="../slideLayouts/slideLayout92.xml"/><Relationship Id="rId9" Type="http://schemas.openxmlformats.org/officeDocument/2006/relationships/theme" Target="../theme/theme12.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emf"/><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oleObject" Target="../embeddings/oleObject61.bin"/><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ags" Target="../tags/tag61.xml"/><Relationship Id="rId5" Type="http://schemas.openxmlformats.org/officeDocument/2006/relationships/slideLayout" Target="../slideLayouts/slideLayout101.xml"/><Relationship Id="rId15" Type="http://schemas.openxmlformats.org/officeDocument/2006/relationships/image" Target="../media/image4.png"/><Relationship Id="rId10" Type="http://schemas.openxmlformats.org/officeDocument/2006/relationships/vmlDrawing" Target="../drawings/vmlDrawing61.vml"/><Relationship Id="rId4" Type="http://schemas.openxmlformats.org/officeDocument/2006/relationships/slideLayout" Target="../slideLayouts/slideLayout100.xml"/><Relationship Id="rId9" Type="http://schemas.openxmlformats.org/officeDocument/2006/relationships/theme" Target="../theme/theme13.xml"/><Relationship Id="rId1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2.em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oleObject" Target="../embeddings/oleObject66.bin"/><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ags" Target="../tags/tag66.xml"/><Relationship Id="rId5" Type="http://schemas.openxmlformats.org/officeDocument/2006/relationships/slideLayout" Target="../slideLayouts/slideLayout109.xml"/><Relationship Id="rId15" Type="http://schemas.openxmlformats.org/officeDocument/2006/relationships/image" Target="../media/image4.png"/><Relationship Id="rId10" Type="http://schemas.openxmlformats.org/officeDocument/2006/relationships/vmlDrawing" Target="../drawings/vmlDrawing66.vml"/><Relationship Id="rId4" Type="http://schemas.openxmlformats.org/officeDocument/2006/relationships/slideLayout" Target="../slideLayouts/slideLayout108.xml"/><Relationship Id="rId9" Type="http://schemas.openxmlformats.org/officeDocument/2006/relationships/theme" Target="../theme/theme14.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2.e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oleObject" Target="../embeddings/oleObject71.bin"/><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ags" Target="../tags/tag71.xml"/><Relationship Id="rId5" Type="http://schemas.openxmlformats.org/officeDocument/2006/relationships/slideLayout" Target="../slideLayouts/slideLayout117.xml"/><Relationship Id="rId15" Type="http://schemas.openxmlformats.org/officeDocument/2006/relationships/image" Target="../media/image4.png"/><Relationship Id="rId10" Type="http://schemas.openxmlformats.org/officeDocument/2006/relationships/vmlDrawing" Target="../drawings/vmlDrawing71.vml"/><Relationship Id="rId4" Type="http://schemas.openxmlformats.org/officeDocument/2006/relationships/slideLayout" Target="../slideLayouts/slideLayout116.xml"/><Relationship Id="rId9" Type="http://schemas.openxmlformats.org/officeDocument/2006/relationships/theme" Target="../theme/theme15.xml"/><Relationship Id="rId14"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emf"/><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oleObject" Target="../embeddings/oleObject76.bin"/><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ags" Target="../tags/tag76.xml"/><Relationship Id="rId5" Type="http://schemas.openxmlformats.org/officeDocument/2006/relationships/slideLayout" Target="../slideLayouts/slideLayout125.xml"/><Relationship Id="rId15" Type="http://schemas.openxmlformats.org/officeDocument/2006/relationships/image" Target="../media/image4.png"/><Relationship Id="rId10" Type="http://schemas.openxmlformats.org/officeDocument/2006/relationships/vmlDrawing" Target="../drawings/vmlDrawing76.vml"/><Relationship Id="rId4" Type="http://schemas.openxmlformats.org/officeDocument/2006/relationships/slideLayout" Target="../slideLayouts/slideLayout124.xml"/><Relationship Id="rId9" Type="http://schemas.openxmlformats.org/officeDocument/2006/relationships/theme" Target="../theme/theme16.xml"/><Relationship Id="rId14"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e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oleObject" Target="../embeddings/oleObject81.bin"/><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ags" Target="../tags/tag81.xml"/><Relationship Id="rId5" Type="http://schemas.openxmlformats.org/officeDocument/2006/relationships/slideLayout" Target="../slideLayouts/slideLayout133.xml"/><Relationship Id="rId15" Type="http://schemas.openxmlformats.org/officeDocument/2006/relationships/image" Target="../media/image4.png"/><Relationship Id="rId10" Type="http://schemas.openxmlformats.org/officeDocument/2006/relationships/vmlDrawing" Target="../drawings/vmlDrawing81.vml"/><Relationship Id="rId4" Type="http://schemas.openxmlformats.org/officeDocument/2006/relationships/slideLayout" Target="../slideLayouts/slideLayout132.xml"/><Relationship Id="rId9" Type="http://schemas.openxmlformats.org/officeDocument/2006/relationships/theme" Target="../theme/theme17.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emf"/><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oleObject" Target="../embeddings/oleObject86.bin"/><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tags" Target="../tags/tag86.xml"/><Relationship Id="rId5" Type="http://schemas.openxmlformats.org/officeDocument/2006/relationships/slideLayout" Target="../slideLayouts/slideLayout141.xml"/><Relationship Id="rId15" Type="http://schemas.openxmlformats.org/officeDocument/2006/relationships/image" Target="../media/image4.png"/><Relationship Id="rId10" Type="http://schemas.openxmlformats.org/officeDocument/2006/relationships/vmlDrawing" Target="../drawings/vmlDrawing86.vml"/><Relationship Id="rId4" Type="http://schemas.openxmlformats.org/officeDocument/2006/relationships/slideLayout" Target="../slideLayouts/slideLayout140.xml"/><Relationship Id="rId9" Type="http://schemas.openxmlformats.org/officeDocument/2006/relationships/theme" Target="../theme/theme18.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2.emf"/><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oleObject" Target="../embeddings/oleObject91.bin"/><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tags" Target="../tags/tag91.xml"/><Relationship Id="rId5" Type="http://schemas.openxmlformats.org/officeDocument/2006/relationships/slideLayout" Target="../slideLayouts/slideLayout149.xml"/><Relationship Id="rId15" Type="http://schemas.openxmlformats.org/officeDocument/2006/relationships/image" Target="../media/image4.png"/><Relationship Id="rId10" Type="http://schemas.openxmlformats.org/officeDocument/2006/relationships/vmlDrawing" Target="../drawings/vmlDrawing91.vml"/><Relationship Id="rId4" Type="http://schemas.openxmlformats.org/officeDocument/2006/relationships/slideLayout" Target="../slideLayouts/slideLayout148.xml"/><Relationship Id="rId9" Type="http://schemas.openxmlformats.org/officeDocument/2006/relationships/theme" Target="../theme/theme1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6.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vmlDrawing" Target="../drawings/vmlDrawing6.vml"/><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2.emf"/><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oleObject" Target="../embeddings/oleObject96.bin"/><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tags" Target="../tags/tag96.xml"/><Relationship Id="rId5" Type="http://schemas.openxmlformats.org/officeDocument/2006/relationships/slideLayout" Target="../slideLayouts/slideLayout157.xml"/><Relationship Id="rId15" Type="http://schemas.openxmlformats.org/officeDocument/2006/relationships/image" Target="../media/image4.png"/><Relationship Id="rId10" Type="http://schemas.openxmlformats.org/officeDocument/2006/relationships/vmlDrawing" Target="../drawings/vmlDrawing96.vml"/><Relationship Id="rId4" Type="http://schemas.openxmlformats.org/officeDocument/2006/relationships/slideLayout" Target="../slideLayouts/slideLayout156.xml"/><Relationship Id="rId9" Type="http://schemas.openxmlformats.org/officeDocument/2006/relationships/theme" Target="../theme/theme20.xml"/><Relationship Id="rId14"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2.emf"/><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oleObject" Target="../embeddings/oleObject101.bin"/><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ags" Target="../tags/tag101.xml"/><Relationship Id="rId5" Type="http://schemas.openxmlformats.org/officeDocument/2006/relationships/slideLayout" Target="../slideLayouts/slideLayout165.xml"/><Relationship Id="rId15" Type="http://schemas.openxmlformats.org/officeDocument/2006/relationships/image" Target="../media/image4.png"/><Relationship Id="rId10" Type="http://schemas.openxmlformats.org/officeDocument/2006/relationships/vmlDrawing" Target="../drawings/vmlDrawing101.vml"/><Relationship Id="rId4" Type="http://schemas.openxmlformats.org/officeDocument/2006/relationships/slideLayout" Target="../slideLayouts/slideLayout164.xml"/><Relationship Id="rId9" Type="http://schemas.openxmlformats.org/officeDocument/2006/relationships/theme" Target="../theme/theme21.xml"/><Relationship Id="rId14" Type="http://schemas.openxmlformats.org/officeDocument/2006/relationships/image" Target="../media/image3.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2.em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oleObject" Target="../embeddings/oleObject106.bin"/><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tags" Target="../tags/tag106.xml"/><Relationship Id="rId5" Type="http://schemas.openxmlformats.org/officeDocument/2006/relationships/slideLayout" Target="../slideLayouts/slideLayout173.xml"/><Relationship Id="rId15" Type="http://schemas.openxmlformats.org/officeDocument/2006/relationships/image" Target="../media/image4.png"/><Relationship Id="rId10" Type="http://schemas.openxmlformats.org/officeDocument/2006/relationships/vmlDrawing" Target="../drawings/vmlDrawing106.vml"/><Relationship Id="rId4" Type="http://schemas.openxmlformats.org/officeDocument/2006/relationships/slideLayout" Target="../slideLayouts/slideLayout172.xml"/><Relationship Id="rId9" Type="http://schemas.openxmlformats.org/officeDocument/2006/relationships/theme" Target="../theme/theme22.xml"/><Relationship Id="rId1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emf"/><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oleObject" Target="../embeddings/oleObject111.bin"/><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ags" Target="../tags/tag111.xml"/><Relationship Id="rId5" Type="http://schemas.openxmlformats.org/officeDocument/2006/relationships/slideLayout" Target="../slideLayouts/slideLayout181.xml"/><Relationship Id="rId15" Type="http://schemas.openxmlformats.org/officeDocument/2006/relationships/image" Target="../media/image4.png"/><Relationship Id="rId10" Type="http://schemas.openxmlformats.org/officeDocument/2006/relationships/vmlDrawing" Target="../drawings/vmlDrawing111.vml"/><Relationship Id="rId4" Type="http://schemas.openxmlformats.org/officeDocument/2006/relationships/slideLayout" Target="../slideLayouts/slideLayout180.xml"/><Relationship Id="rId9" Type="http://schemas.openxmlformats.org/officeDocument/2006/relationships/theme" Target="../theme/theme23.xml"/><Relationship Id="rId14"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2.emf"/><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oleObject" Target="../embeddings/oleObject116.bin"/><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tags" Target="../tags/tag116.xml"/><Relationship Id="rId5" Type="http://schemas.openxmlformats.org/officeDocument/2006/relationships/slideLayout" Target="../slideLayouts/slideLayout189.xml"/><Relationship Id="rId15" Type="http://schemas.openxmlformats.org/officeDocument/2006/relationships/image" Target="../media/image4.png"/><Relationship Id="rId10" Type="http://schemas.openxmlformats.org/officeDocument/2006/relationships/vmlDrawing" Target="../drawings/vmlDrawing116.vml"/><Relationship Id="rId4" Type="http://schemas.openxmlformats.org/officeDocument/2006/relationships/slideLayout" Target="../slideLayouts/slideLayout188.xml"/><Relationship Id="rId9" Type="http://schemas.openxmlformats.org/officeDocument/2006/relationships/theme" Target="../theme/theme24.xml"/><Relationship Id="rId14"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2.emf"/><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oleObject" Target="../embeddings/oleObject121.bin"/><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tags" Target="../tags/tag121.xml"/><Relationship Id="rId5" Type="http://schemas.openxmlformats.org/officeDocument/2006/relationships/slideLayout" Target="../slideLayouts/slideLayout197.xml"/><Relationship Id="rId15" Type="http://schemas.openxmlformats.org/officeDocument/2006/relationships/image" Target="../media/image4.png"/><Relationship Id="rId10" Type="http://schemas.openxmlformats.org/officeDocument/2006/relationships/vmlDrawing" Target="../drawings/vmlDrawing121.vml"/><Relationship Id="rId4" Type="http://schemas.openxmlformats.org/officeDocument/2006/relationships/slideLayout" Target="../slideLayouts/slideLayout196.xml"/><Relationship Id="rId9" Type="http://schemas.openxmlformats.org/officeDocument/2006/relationships/theme" Target="../theme/theme25.xml"/><Relationship Id="rId14" Type="http://schemas.openxmlformats.org/officeDocument/2006/relationships/image" Target="../media/image3.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2.emf"/><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oleObject" Target="../embeddings/oleObject126.bin"/><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tags" Target="../tags/tag126.xml"/><Relationship Id="rId5" Type="http://schemas.openxmlformats.org/officeDocument/2006/relationships/slideLayout" Target="../slideLayouts/slideLayout205.xml"/><Relationship Id="rId15" Type="http://schemas.openxmlformats.org/officeDocument/2006/relationships/image" Target="../media/image4.png"/><Relationship Id="rId10" Type="http://schemas.openxmlformats.org/officeDocument/2006/relationships/vmlDrawing" Target="../drawings/vmlDrawing126.vml"/><Relationship Id="rId4" Type="http://schemas.openxmlformats.org/officeDocument/2006/relationships/slideLayout" Target="../slideLayouts/slideLayout204.xml"/><Relationship Id="rId9" Type="http://schemas.openxmlformats.org/officeDocument/2006/relationships/theme" Target="../theme/theme26.xml"/><Relationship Id="rId14" Type="http://schemas.openxmlformats.org/officeDocument/2006/relationships/image" Target="../media/image3.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2.emf"/><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oleObject" Target="../embeddings/oleObject131.bin"/><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tags" Target="../tags/tag131.xml"/><Relationship Id="rId5" Type="http://schemas.openxmlformats.org/officeDocument/2006/relationships/slideLayout" Target="../slideLayouts/slideLayout213.xml"/><Relationship Id="rId15" Type="http://schemas.openxmlformats.org/officeDocument/2006/relationships/image" Target="../media/image4.png"/><Relationship Id="rId10" Type="http://schemas.openxmlformats.org/officeDocument/2006/relationships/vmlDrawing" Target="../drawings/vmlDrawing131.vml"/><Relationship Id="rId4" Type="http://schemas.openxmlformats.org/officeDocument/2006/relationships/slideLayout" Target="../slideLayouts/slideLayout212.xml"/><Relationship Id="rId9" Type="http://schemas.openxmlformats.org/officeDocument/2006/relationships/theme" Target="../theme/theme27.xml"/><Relationship Id="rId14" Type="http://schemas.openxmlformats.org/officeDocument/2006/relationships/image" Target="../media/image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emf"/><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oleObject" Target="../embeddings/oleObject136.bin"/><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tags" Target="../tags/tag136.xml"/><Relationship Id="rId5" Type="http://schemas.openxmlformats.org/officeDocument/2006/relationships/slideLayout" Target="../slideLayouts/slideLayout221.xml"/><Relationship Id="rId15" Type="http://schemas.openxmlformats.org/officeDocument/2006/relationships/image" Target="../media/image4.png"/><Relationship Id="rId10" Type="http://schemas.openxmlformats.org/officeDocument/2006/relationships/vmlDrawing" Target="../drawings/vmlDrawing136.vml"/><Relationship Id="rId4" Type="http://schemas.openxmlformats.org/officeDocument/2006/relationships/slideLayout" Target="../slideLayouts/slideLayout220.xml"/><Relationship Id="rId9" Type="http://schemas.openxmlformats.org/officeDocument/2006/relationships/theme" Target="../theme/theme28.xml"/><Relationship Id="rId14" Type="http://schemas.openxmlformats.org/officeDocument/2006/relationships/image" Target="../media/image3.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2.emf"/><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oleObject" Target="../embeddings/oleObject141.bin"/><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tags" Target="../tags/tag141.xml"/><Relationship Id="rId5" Type="http://schemas.openxmlformats.org/officeDocument/2006/relationships/slideLayout" Target="../slideLayouts/slideLayout229.xml"/><Relationship Id="rId15" Type="http://schemas.openxmlformats.org/officeDocument/2006/relationships/image" Target="../media/image4.png"/><Relationship Id="rId10" Type="http://schemas.openxmlformats.org/officeDocument/2006/relationships/vmlDrawing" Target="../drawings/vmlDrawing141.vml"/><Relationship Id="rId4" Type="http://schemas.openxmlformats.org/officeDocument/2006/relationships/slideLayout" Target="../slideLayouts/slideLayout228.xml"/><Relationship Id="rId9" Type="http://schemas.openxmlformats.org/officeDocument/2006/relationships/theme" Target="../theme/theme2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11.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vmlDrawing" Target="../drawings/vmlDrawing11.vml"/><Relationship Id="rId4" Type="http://schemas.openxmlformats.org/officeDocument/2006/relationships/slideLayout" Target="../slideLayouts/slideLayout20.xml"/><Relationship Id="rId9" Type="http://schemas.openxmlformats.org/officeDocument/2006/relationships/theme" Target="../theme/theme3.xml"/><Relationship Id="rId14"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emf"/><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oleObject" Target="../embeddings/oleObject146.bin"/><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tags" Target="../tags/tag146.xml"/><Relationship Id="rId5" Type="http://schemas.openxmlformats.org/officeDocument/2006/relationships/slideLayout" Target="../slideLayouts/slideLayout237.xml"/><Relationship Id="rId15" Type="http://schemas.openxmlformats.org/officeDocument/2006/relationships/image" Target="../media/image4.png"/><Relationship Id="rId10" Type="http://schemas.openxmlformats.org/officeDocument/2006/relationships/vmlDrawing" Target="../drawings/vmlDrawing146.vml"/><Relationship Id="rId4" Type="http://schemas.openxmlformats.org/officeDocument/2006/relationships/slideLayout" Target="../slideLayouts/slideLayout236.xml"/><Relationship Id="rId9" Type="http://schemas.openxmlformats.org/officeDocument/2006/relationships/theme" Target="../theme/theme30.xml"/><Relationship Id="rId14"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2.emf"/><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oleObject" Target="../embeddings/oleObject151.bin"/><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tags" Target="../tags/tag151.xml"/><Relationship Id="rId5" Type="http://schemas.openxmlformats.org/officeDocument/2006/relationships/slideLayout" Target="../slideLayouts/slideLayout245.xml"/><Relationship Id="rId15" Type="http://schemas.openxmlformats.org/officeDocument/2006/relationships/image" Target="../media/image4.png"/><Relationship Id="rId10" Type="http://schemas.openxmlformats.org/officeDocument/2006/relationships/vmlDrawing" Target="../drawings/vmlDrawing151.vml"/><Relationship Id="rId4" Type="http://schemas.openxmlformats.org/officeDocument/2006/relationships/slideLayout" Target="../slideLayouts/slideLayout244.xml"/><Relationship Id="rId9" Type="http://schemas.openxmlformats.org/officeDocument/2006/relationships/theme" Target="../theme/theme31.xml"/><Relationship Id="rId14"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2.emf"/><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oleObject" Target="../embeddings/oleObject156.bin"/><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tags" Target="../tags/tag156.xml"/><Relationship Id="rId5" Type="http://schemas.openxmlformats.org/officeDocument/2006/relationships/slideLayout" Target="../slideLayouts/slideLayout253.xml"/><Relationship Id="rId15" Type="http://schemas.openxmlformats.org/officeDocument/2006/relationships/image" Target="../media/image4.png"/><Relationship Id="rId10" Type="http://schemas.openxmlformats.org/officeDocument/2006/relationships/vmlDrawing" Target="../drawings/vmlDrawing156.vml"/><Relationship Id="rId4" Type="http://schemas.openxmlformats.org/officeDocument/2006/relationships/slideLayout" Target="../slideLayouts/slideLayout252.xml"/><Relationship Id="rId9" Type="http://schemas.openxmlformats.org/officeDocument/2006/relationships/theme" Target="../theme/theme32.xml"/><Relationship Id="rId14" Type="http://schemas.openxmlformats.org/officeDocument/2006/relationships/image" Target="../media/image3.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2.emf"/><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oleObject" Target="../embeddings/oleObject161.bin"/><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tags" Target="../tags/tag161.xml"/><Relationship Id="rId5" Type="http://schemas.openxmlformats.org/officeDocument/2006/relationships/slideLayout" Target="../slideLayouts/slideLayout261.xml"/><Relationship Id="rId15" Type="http://schemas.openxmlformats.org/officeDocument/2006/relationships/image" Target="../media/image4.png"/><Relationship Id="rId10" Type="http://schemas.openxmlformats.org/officeDocument/2006/relationships/vmlDrawing" Target="../drawings/vmlDrawing161.vml"/><Relationship Id="rId4" Type="http://schemas.openxmlformats.org/officeDocument/2006/relationships/slideLayout" Target="../slideLayouts/slideLayout260.xml"/><Relationship Id="rId9" Type="http://schemas.openxmlformats.org/officeDocument/2006/relationships/theme" Target="../theme/theme33.xml"/><Relationship Id="rId14" Type="http://schemas.openxmlformats.org/officeDocument/2006/relationships/image" Target="../media/image3.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emf"/><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oleObject" Target="../embeddings/oleObject166.bin"/><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tags" Target="../tags/tag166.xml"/><Relationship Id="rId5" Type="http://schemas.openxmlformats.org/officeDocument/2006/relationships/slideLayout" Target="../slideLayouts/slideLayout269.xml"/><Relationship Id="rId15" Type="http://schemas.openxmlformats.org/officeDocument/2006/relationships/image" Target="../media/image4.png"/><Relationship Id="rId10" Type="http://schemas.openxmlformats.org/officeDocument/2006/relationships/vmlDrawing" Target="../drawings/vmlDrawing166.vml"/><Relationship Id="rId4" Type="http://schemas.openxmlformats.org/officeDocument/2006/relationships/slideLayout" Target="../slideLayouts/slideLayout268.xml"/><Relationship Id="rId9" Type="http://schemas.openxmlformats.org/officeDocument/2006/relationships/theme" Target="../theme/theme34.xml"/><Relationship Id="rId14" Type="http://schemas.openxmlformats.org/officeDocument/2006/relationships/image" Target="../media/image3.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2.emf"/><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oleObject" Target="../embeddings/oleObject171.bin"/><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tags" Target="../tags/tag171.xml"/><Relationship Id="rId5" Type="http://schemas.openxmlformats.org/officeDocument/2006/relationships/slideLayout" Target="../slideLayouts/slideLayout277.xml"/><Relationship Id="rId15" Type="http://schemas.openxmlformats.org/officeDocument/2006/relationships/image" Target="../media/image4.png"/><Relationship Id="rId10" Type="http://schemas.openxmlformats.org/officeDocument/2006/relationships/vmlDrawing" Target="../drawings/vmlDrawing171.vml"/><Relationship Id="rId4" Type="http://schemas.openxmlformats.org/officeDocument/2006/relationships/slideLayout" Target="../slideLayouts/slideLayout276.xml"/><Relationship Id="rId9" Type="http://schemas.openxmlformats.org/officeDocument/2006/relationships/theme" Target="../theme/theme35.xml"/><Relationship Id="rId14" Type="http://schemas.openxmlformats.org/officeDocument/2006/relationships/image" Target="../media/image3.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image" Target="../media/image2.emf"/><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oleObject" Target="../embeddings/oleObject176.bin"/><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tags" Target="../tags/tag176.xml"/><Relationship Id="rId5" Type="http://schemas.openxmlformats.org/officeDocument/2006/relationships/slideLayout" Target="../slideLayouts/slideLayout285.xml"/><Relationship Id="rId15" Type="http://schemas.openxmlformats.org/officeDocument/2006/relationships/image" Target="../media/image4.png"/><Relationship Id="rId10" Type="http://schemas.openxmlformats.org/officeDocument/2006/relationships/vmlDrawing" Target="../drawings/vmlDrawing176.vml"/><Relationship Id="rId4" Type="http://schemas.openxmlformats.org/officeDocument/2006/relationships/slideLayout" Target="../slideLayouts/slideLayout284.xml"/><Relationship Id="rId9" Type="http://schemas.openxmlformats.org/officeDocument/2006/relationships/theme" Target="../theme/theme36.xml"/><Relationship Id="rId14"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13" Type="http://schemas.openxmlformats.org/officeDocument/2006/relationships/image" Target="../media/image3.jpeg"/><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image" Target="../media/image2.emf"/><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oleObject" Target="../embeddings/oleObject181.bin"/><Relationship Id="rId5" Type="http://schemas.openxmlformats.org/officeDocument/2006/relationships/slideLayout" Target="../slideLayouts/slideLayout293.xml"/><Relationship Id="rId10" Type="http://schemas.openxmlformats.org/officeDocument/2006/relationships/tags" Target="../tags/tag181.xml"/><Relationship Id="rId4" Type="http://schemas.openxmlformats.org/officeDocument/2006/relationships/slideLayout" Target="../slideLayouts/slideLayout292.xml"/><Relationship Id="rId9" Type="http://schemas.openxmlformats.org/officeDocument/2006/relationships/vmlDrawing" Target="../drawings/vmlDrawing181.vml"/><Relationship Id="rId14" Type="http://schemas.openxmlformats.org/officeDocument/2006/relationships/image" Target="../media/image4.png"/></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13" Type="http://schemas.openxmlformats.org/officeDocument/2006/relationships/image" Target="../media/image3.jpeg"/><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image" Target="../media/image2.emf"/><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oleObject" Target="../embeddings/oleObject185.bin"/><Relationship Id="rId5" Type="http://schemas.openxmlformats.org/officeDocument/2006/relationships/slideLayout" Target="../slideLayouts/slideLayout300.xml"/><Relationship Id="rId10" Type="http://schemas.openxmlformats.org/officeDocument/2006/relationships/tags" Target="../tags/tag185.xml"/><Relationship Id="rId4" Type="http://schemas.openxmlformats.org/officeDocument/2006/relationships/slideLayout" Target="../slideLayouts/slideLayout299.xml"/><Relationship Id="rId9" Type="http://schemas.openxmlformats.org/officeDocument/2006/relationships/vmlDrawing" Target="../drawings/vmlDrawing185.vml"/><Relationship Id="rId14" Type="http://schemas.openxmlformats.org/officeDocument/2006/relationships/image" Target="../media/image4.png"/></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13" Type="http://schemas.openxmlformats.org/officeDocument/2006/relationships/image" Target="../media/image3.jpeg"/><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image" Target="../media/image2.emf"/><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oleObject" Target="../embeddings/oleObject189.bin"/><Relationship Id="rId5" Type="http://schemas.openxmlformats.org/officeDocument/2006/relationships/slideLayout" Target="../slideLayouts/slideLayout307.xml"/><Relationship Id="rId10" Type="http://schemas.openxmlformats.org/officeDocument/2006/relationships/tags" Target="../tags/tag189.xml"/><Relationship Id="rId4" Type="http://schemas.openxmlformats.org/officeDocument/2006/relationships/slideLayout" Target="../slideLayouts/slideLayout306.xml"/><Relationship Id="rId9" Type="http://schemas.openxmlformats.org/officeDocument/2006/relationships/vmlDrawing" Target="../drawings/vmlDrawing189.v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16.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vmlDrawing" Target="../drawings/vmlDrawing16.vml"/><Relationship Id="rId4" Type="http://schemas.openxmlformats.org/officeDocument/2006/relationships/slideLayout" Target="../slideLayouts/slideLayout28.xml"/><Relationship Id="rId9" Type="http://schemas.openxmlformats.org/officeDocument/2006/relationships/theme" Target="../theme/theme4.xml"/><Relationship Id="rId14"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13" Type="http://schemas.openxmlformats.org/officeDocument/2006/relationships/image" Target="../media/image3.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image" Target="../media/image2.emf"/><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oleObject" Target="../embeddings/oleObject193.bin"/><Relationship Id="rId5" Type="http://schemas.openxmlformats.org/officeDocument/2006/relationships/slideLayout" Target="../slideLayouts/slideLayout314.xml"/><Relationship Id="rId10" Type="http://schemas.openxmlformats.org/officeDocument/2006/relationships/tags" Target="../tags/tag193.xml"/><Relationship Id="rId4" Type="http://schemas.openxmlformats.org/officeDocument/2006/relationships/slideLayout" Target="../slideLayouts/slideLayout313.xml"/><Relationship Id="rId9" Type="http://schemas.openxmlformats.org/officeDocument/2006/relationships/vmlDrawing" Target="../drawings/vmlDrawing193.vml"/><Relationship Id="rId14" Type="http://schemas.openxmlformats.org/officeDocument/2006/relationships/image" Target="../media/image4.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image" Target="../media/image6.png"/><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theme" Target="../theme/theme41.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image" Target="../media/image8.png"/><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7.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image" Target="../media/image2.emf"/><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oleObject" Target="../embeddings/oleObject197.bin"/><Relationship Id="rId2" Type="http://schemas.openxmlformats.org/officeDocument/2006/relationships/slideLayout" Target="../slideLayouts/slideLayout329.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tags" Target="../tags/tag197.xml"/><Relationship Id="rId5" Type="http://schemas.openxmlformats.org/officeDocument/2006/relationships/slideLayout" Target="../slideLayouts/slideLayout332.xml"/><Relationship Id="rId15" Type="http://schemas.openxmlformats.org/officeDocument/2006/relationships/image" Target="../media/image4.png"/><Relationship Id="rId10" Type="http://schemas.openxmlformats.org/officeDocument/2006/relationships/vmlDrawing" Target="../drawings/vmlDrawing197.vml"/><Relationship Id="rId4" Type="http://schemas.openxmlformats.org/officeDocument/2006/relationships/slideLayout" Target="../slideLayouts/slideLayout331.xml"/><Relationship Id="rId9" Type="http://schemas.openxmlformats.org/officeDocument/2006/relationships/theme" Target="../theme/theme42.xml"/><Relationship Id="rId14" Type="http://schemas.openxmlformats.org/officeDocument/2006/relationships/image" Target="../media/image10.jpe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ags" Target="../tags/tag20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ags" Target="../tags/tag202.xml"/><Relationship Id="rId2" Type="http://schemas.openxmlformats.org/officeDocument/2006/relationships/slideLayout" Target="../slideLayouts/slideLayout337.xml"/><Relationship Id="rId16" Type="http://schemas.openxmlformats.org/officeDocument/2006/relationships/image" Target="../media/image12.png"/><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vmlDrawing" Target="../drawings/vmlDrawing202.vml"/><Relationship Id="rId5" Type="http://schemas.openxmlformats.org/officeDocument/2006/relationships/slideLayout" Target="../slideLayouts/slideLayout340.xml"/><Relationship Id="rId15" Type="http://schemas.openxmlformats.org/officeDocument/2006/relationships/image" Target="../media/image11.emf"/><Relationship Id="rId10" Type="http://schemas.openxmlformats.org/officeDocument/2006/relationships/theme" Target="../theme/theme43.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oleObject" Target="../embeddings/oleObject20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oleObject" Target="../embeddings/oleObject21.bin"/><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21.xml"/><Relationship Id="rId5" Type="http://schemas.openxmlformats.org/officeDocument/2006/relationships/slideLayout" Target="../slideLayouts/slideLayout37.xml"/><Relationship Id="rId15" Type="http://schemas.openxmlformats.org/officeDocument/2006/relationships/image" Target="../media/image4.png"/><Relationship Id="rId10" Type="http://schemas.openxmlformats.org/officeDocument/2006/relationships/vmlDrawing" Target="../drawings/vmlDrawing21.vml"/><Relationship Id="rId4" Type="http://schemas.openxmlformats.org/officeDocument/2006/relationships/slideLayout" Target="../slideLayouts/slideLayout36.xml"/><Relationship Id="rId9" Type="http://schemas.openxmlformats.org/officeDocument/2006/relationships/theme" Target="../theme/theme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oleObject" Target="../embeddings/oleObject26.bin"/><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26.xml"/><Relationship Id="rId5" Type="http://schemas.openxmlformats.org/officeDocument/2006/relationships/slideLayout" Target="../slideLayouts/slideLayout45.xml"/><Relationship Id="rId15" Type="http://schemas.openxmlformats.org/officeDocument/2006/relationships/image" Target="../media/image4.png"/><Relationship Id="rId10" Type="http://schemas.openxmlformats.org/officeDocument/2006/relationships/vmlDrawing" Target="../drawings/vmlDrawing26.vml"/><Relationship Id="rId4" Type="http://schemas.openxmlformats.org/officeDocument/2006/relationships/slideLayout" Target="../slideLayouts/slideLayout44.xml"/><Relationship Id="rId9" Type="http://schemas.openxmlformats.org/officeDocument/2006/relationships/theme" Target="../theme/theme6.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oleObject" Target="../embeddings/oleObject31.bin"/><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ags" Target="../tags/tag31.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vmlDrawing" Target="../drawings/vmlDrawing31.vml"/><Relationship Id="rId4" Type="http://schemas.openxmlformats.org/officeDocument/2006/relationships/slideLayout" Target="../slideLayouts/slideLayout52.xml"/><Relationship Id="rId9" Type="http://schemas.openxmlformats.org/officeDocument/2006/relationships/theme" Target="../theme/theme7.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oleObject" Target="../embeddings/oleObject36.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ags" Target="../tags/tag36.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vmlDrawing" Target="../drawings/vmlDrawing36.vml"/><Relationship Id="rId4" Type="http://schemas.openxmlformats.org/officeDocument/2006/relationships/slideLayout" Target="../slideLayouts/slideLayout60.xml"/><Relationship Id="rId9" Type="http://schemas.openxmlformats.org/officeDocument/2006/relationships/theme" Target="../theme/theme8.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e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oleObject" Target="../embeddings/oleObject41.bin"/><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41.xml"/><Relationship Id="rId5" Type="http://schemas.openxmlformats.org/officeDocument/2006/relationships/slideLayout" Target="../slideLayouts/slideLayout69.xml"/><Relationship Id="rId15" Type="http://schemas.openxmlformats.org/officeDocument/2006/relationships/image" Target="../media/image4.png"/><Relationship Id="rId10" Type="http://schemas.openxmlformats.org/officeDocument/2006/relationships/vmlDrawing" Target="../drawings/vmlDrawing41.vml"/><Relationship Id="rId4" Type="http://schemas.openxmlformats.org/officeDocument/2006/relationships/slideLayout" Target="../slideLayouts/slideLayout68.xml"/><Relationship Id="rId9" Type="http://schemas.openxmlformats.org/officeDocument/2006/relationships/theme" Target="../theme/theme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837051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fc2449199b2c1649688fa49" descr="{&quot;HashCode&quot;:-754384288,&quot;Placement&quot;:&quot;Footer&quot;,&quot;Top&quot;:521.6203,&quot;Left&quot;:334.9422,&quot;SlideWidth&quot;:720,&quot;SlideHeight&quot;:540}">
            <a:extLst>
              <a:ext uri="{FF2B5EF4-FFF2-40B4-BE49-F238E27FC236}">
                <a16:creationId xmlns:a16="http://schemas.microsoft.com/office/drawing/2014/main" id="{ED47CB87-7B1C-43A9-A80F-B1BF46741685}"/>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618455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275141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8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b1146fa8eafdd2114ea0c1f" descr="{&quot;HashCode&quot;:-754384288,&quot;Placement&quot;:&quot;Footer&quot;,&quot;Top&quot;:521.6203,&quot;Left&quot;:334.9422,&quot;SlideWidth&quot;:720,&quot;SlideHeight&quot;:540}">
            <a:extLst>
              <a:ext uri="{FF2B5EF4-FFF2-40B4-BE49-F238E27FC236}">
                <a16:creationId xmlns:a16="http://schemas.microsoft.com/office/drawing/2014/main" id="{13D8C60B-92CE-4735-B498-2C38859E7D0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76031591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743053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2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e9c403fbbefdac1426a661a" descr="{&quot;HashCode&quot;:-754384288,&quot;Placement&quot;:&quot;Footer&quot;,&quot;Top&quot;:521.6203,&quot;Left&quot;:334.9422,&quot;SlideWidth&quot;:720,&quot;SlideHeight&quot;:540}">
            <a:extLst>
              <a:ext uri="{FF2B5EF4-FFF2-40B4-BE49-F238E27FC236}">
                <a16:creationId xmlns:a16="http://schemas.microsoft.com/office/drawing/2014/main" id="{138EF8B3-6026-49CB-9EAD-C81D21DF827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03174947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53708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7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bde43dc894e72ef9577f5ef" descr="{&quot;HashCode&quot;:-754384288,&quot;Placement&quot;:&quot;Footer&quot;,&quot;Top&quot;:521.6203,&quot;Left&quot;:334.9422,&quot;SlideWidth&quot;:720,&quot;SlideHeight&quot;:540}">
            <a:extLst>
              <a:ext uri="{FF2B5EF4-FFF2-40B4-BE49-F238E27FC236}">
                <a16:creationId xmlns:a16="http://schemas.microsoft.com/office/drawing/2014/main" id="{4A6F32FE-FB1F-49A8-863B-32B3E64B281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294108622"/>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86510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1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65c43fc90c5d61b4e38d9c8" descr="{&quot;HashCode&quot;:-754384288,&quot;Placement&quot;:&quot;Footer&quot;,&quot;Top&quot;:521.6203,&quot;Left&quot;:334.9422,&quot;SlideWidth&quot;:720,&quot;SlideHeight&quot;:540}">
            <a:extLst>
              <a:ext uri="{FF2B5EF4-FFF2-40B4-BE49-F238E27FC236}">
                <a16:creationId xmlns:a16="http://schemas.microsoft.com/office/drawing/2014/main" id="{8E65E33B-2D73-4C68-B190-F6B0197882E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86041338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929917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5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e074a2ca4336a7796f2fa36" descr="{&quot;HashCode&quot;:-754384288,&quot;Placement&quot;:&quot;Footer&quot;,&quot;Top&quot;:521.6203,&quot;Left&quot;:334.9422,&quot;SlideWidth&quot;:720,&quot;SlideHeight&quot;:540}">
            <a:extLst>
              <a:ext uri="{FF2B5EF4-FFF2-40B4-BE49-F238E27FC236}">
                <a16:creationId xmlns:a16="http://schemas.microsoft.com/office/drawing/2014/main" id="{840C9821-904F-4615-A479-57A08D359BA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2592149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23514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9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00b43e78c04843d70d034e5" descr="{&quot;HashCode&quot;:-754384288,&quot;Placement&quot;:&quot;Footer&quot;,&quot;Top&quot;:521.6203,&quot;Left&quot;:334.9422,&quot;SlideWidth&quot;:720,&quot;SlideHeight&quot;:540}">
            <a:extLst>
              <a:ext uri="{FF2B5EF4-FFF2-40B4-BE49-F238E27FC236}">
                <a16:creationId xmlns:a16="http://schemas.microsoft.com/office/drawing/2014/main" id="{F211DFC4-83B1-43FE-88B0-219E79C467D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28644975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3338445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4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0e44d659f8c65673d8bd1ef" descr="{&quot;HashCode&quot;:-754384288,&quot;Placement&quot;:&quot;Footer&quot;,&quot;Top&quot;:521.6203,&quot;Left&quot;:334.9422,&quot;SlideWidth&quot;:720,&quot;SlideHeight&quot;:540}">
            <a:extLst>
              <a:ext uri="{FF2B5EF4-FFF2-40B4-BE49-F238E27FC236}">
                <a16:creationId xmlns:a16="http://schemas.microsoft.com/office/drawing/2014/main" id="{06F73966-9801-4454-A038-231E8C02A5E0}"/>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829235266"/>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82767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8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494043918960a337a4ea3715" descr="{&quot;HashCode&quot;:-754384288,&quot;Placement&quot;:&quot;Footer&quot;,&quot;Top&quot;:521.6203,&quot;Left&quot;:334.9422,&quot;SlideWidth&quot;:720,&quot;SlideHeight&quot;:540}">
            <a:extLst>
              <a:ext uri="{FF2B5EF4-FFF2-40B4-BE49-F238E27FC236}">
                <a16:creationId xmlns:a16="http://schemas.microsoft.com/office/drawing/2014/main" id="{5AEAE344-8087-4DE5-BC2A-0A5F717A3B10}"/>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44353089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3215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0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ae034a0d8af4cd647bfc2984" descr="{&quot;HashCode&quot;:-754384288,&quot;Placement&quot;:&quot;Footer&quot;,&quot;Top&quot;:521.6203,&quot;Left&quot;:334.9422,&quot;SlideWidth&quot;:720,&quot;SlideHeight&quot;:540}">
            <a:extLst>
              <a:ext uri="{FF2B5EF4-FFF2-40B4-BE49-F238E27FC236}">
                <a16:creationId xmlns:a16="http://schemas.microsoft.com/office/drawing/2014/main" id="{F8E38CA5-118A-49D2-A52C-4C671B07BD9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143786078"/>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0397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2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5e74e808fb5ac6e357ad45b" descr="{&quot;HashCode&quot;:-754384288,&quot;Placement&quot;:&quot;Footer&quot;,&quot;Top&quot;:521.6203,&quot;Left&quot;:334.9422,&quot;SlideWidth&quot;:720,&quot;SlideHeight&quot;:540}">
            <a:extLst>
              <a:ext uri="{FF2B5EF4-FFF2-40B4-BE49-F238E27FC236}">
                <a16:creationId xmlns:a16="http://schemas.microsoft.com/office/drawing/2014/main" id="{37829096-EF6C-46AF-9D45-3D8A73F08AE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57382344"/>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79616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1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a804ee98a16347b6ee981b6" descr="{&quot;HashCode&quot;:-754384288,&quot;Placement&quot;:&quot;Footer&quot;,&quot;Top&quot;:521.6203,&quot;Left&quot;:334.9422,&quot;SlideWidth&quot;:720,&quot;SlideHeight&quot;:540}">
            <a:extLst>
              <a:ext uri="{FF2B5EF4-FFF2-40B4-BE49-F238E27FC236}">
                <a16:creationId xmlns:a16="http://schemas.microsoft.com/office/drawing/2014/main" id="{872B0C88-130A-41C7-A199-6C4D5AD9D98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72485214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546715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4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8df748e4aa9f5447fffe04f2" descr="{&quot;HashCode&quot;:-754384288,&quot;Placement&quot;:&quot;Footer&quot;,&quot;Top&quot;:521.6203,&quot;Left&quot;:334.9422,&quot;SlideWidth&quot;:720,&quot;SlideHeight&quot;:540}">
            <a:extLst>
              <a:ext uri="{FF2B5EF4-FFF2-40B4-BE49-F238E27FC236}">
                <a16:creationId xmlns:a16="http://schemas.microsoft.com/office/drawing/2014/main" id="{D161E59D-234F-47C0-8855-29773BE096DB}"/>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356179956"/>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36530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8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906492eb81dd6d794a0e34a" descr="{&quot;HashCode&quot;:-754384288,&quot;Placement&quot;:&quot;Footer&quot;,&quot;Top&quot;:521.6203,&quot;Left&quot;:334.9422,&quot;SlideWidth&quot;:720,&quot;SlideHeight&quot;:540}">
            <a:extLst>
              <a:ext uri="{FF2B5EF4-FFF2-40B4-BE49-F238E27FC236}">
                <a16:creationId xmlns:a16="http://schemas.microsoft.com/office/drawing/2014/main" id="{F8681019-76F5-46E6-BF4C-93340DF915D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66682651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77784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2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60a494da63bc3b099d45252" descr="{&quot;HashCode&quot;:-754384288,&quot;Placement&quot;:&quot;Footer&quot;,&quot;Top&quot;:521.6203,&quot;Left&quot;:334.9422,&quot;SlideWidth&quot;:720,&quot;SlideHeight&quot;:540}">
            <a:extLst>
              <a:ext uri="{FF2B5EF4-FFF2-40B4-BE49-F238E27FC236}">
                <a16:creationId xmlns:a16="http://schemas.microsoft.com/office/drawing/2014/main" id="{24AA86D1-E495-4956-992A-3B104E1AD07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106422007"/>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483900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7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6074ca7b76ce3f8d6488118" descr="{&quot;HashCode&quot;:-754384288,&quot;Placement&quot;:&quot;Footer&quot;,&quot;Top&quot;:521.6203,&quot;Left&quot;:334.9422,&quot;SlideWidth&quot;:720,&quot;SlideHeight&quot;:540}">
            <a:extLst>
              <a:ext uri="{FF2B5EF4-FFF2-40B4-BE49-F238E27FC236}">
                <a16:creationId xmlns:a16="http://schemas.microsoft.com/office/drawing/2014/main" id="{44A0C7C5-BE12-4E47-BBB3-9A6396AD113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510932959"/>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67588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31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0024b3580092536aafaad6f" descr="{&quot;HashCode&quot;:-754384288,&quot;Placement&quot;:&quot;Footer&quot;,&quot;Top&quot;:521.6203,&quot;Left&quot;:334.9422,&quot;SlideWidth&quot;:720,&quot;SlideHeight&quot;:540}">
            <a:extLst>
              <a:ext uri="{FF2B5EF4-FFF2-40B4-BE49-F238E27FC236}">
                <a16:creationId xmlns:a16="http://schemas.microsoft.com/office/drawing/2014/main" id="{2E1AFA4F-BB62-481E-B1E5-FFB70D46492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832158159"/>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27894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5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ab82422ea275b999ebe886e0" descr="{&quot;HashCode&quot;:-754384288,&quot;Placement&quot;:&quot;Footer&quot;,&quot;Top&quot;:521.6203,&quot;Left&quot;:334.9422,&quot;SlideWidth&quot;:720,&quot;SlideHeight&quot;:540}">
            <a:extLst>
              <a:ext uri="{FF2B5EF4-FFF2-40B4-BE49-F238E27FC236}">
                <a16:creationId xmlns:a16="http://schemas.microsoft.com/office/drawing/2014/main" id="{7AAA312B-9AB8-42B9-9DA9-A6774792112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43369780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270645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60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f514665be19651e5de1b31a" descr="{&quot;HashCode&quot;:-754384288,&quot;Placement&quot;:&quot;Footer&quot;,&quot;Top&quot;:521.6203,&quot;Left&quot;:334.9422,&quot;SlideWidth&quot;:720,&quot;SlideHeight&quot;:540}">
            <a:extLst>
              <a:ext uri="{FF2B5EF4-FFF2-40B4-BE49-F238E27FC236}">
                <a16:creationId xmlns:a16="http://schemas.microsoft.com/office/drawing/2014/main" id="{4A7A2884-72A5-4748-99A9-15C06319DAB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582122410"/>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2740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4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1a747079ef868d7d89e74d6" descr="{&quot;HashCode&quot;:-754384288,&quot;Placement&quot;:&quot;Footer&quot;,&quot;Top&quot;:521.6203,&quot;Left&quot;:334.9422,&quot;SlideWidth&quot;:720,&quot;SlideHeight&quot;:540}">
            <a:extLst>
              <a:ext uri="{FF2B5EF4-FFF2-40B4-BE49-F238E27FC236}">
                <a16:creationId xmlns:a16="http://schemas.microsoft.com/office/drawing/2014/main" id="{9A80851A-A13C-4754-BE84-183F1FDCD44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22842582"/>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77182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8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53d41d9bc76453baf505716" descr="{&quot;HashCode&quot;:-754384288,&quot;Placement&quot;:&quot;Footer&quot;,&quot;Top&quot;:521.6203,&quot;Left&quot;:334.9422,&quot;SlideWidth&quot;:720,&quot;SlideHeight&quot;:540}">
            <a:extLst>
              <a:ext uri="{FF2B5EF4-FFF2-40B4-BE49-F238E27FC236}">
                <a16:creationId xmlns:a16="http://schemas.microsoft.com/office/drawing/2014/main" id="{C397E53B-CFFE-42FF-B351-6C7DB106CB3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048581156"/>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98738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2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f704e03ab4c28831d27a666" descr="{&quot;HashCode&quot;:-754384288,&quot;Placement&quot;:&quot;Footer&quot;,&quot;Top&quot;:521.6203,&quot;Left&quot;:334.9422,&quot;SlideWidth&quot;:720,&quot;SlideHeight&quot;:540}">
            <a:extLst>
              <a:ext uri="{FF2B5EF4-FFF2-40B4-BE49-F238E27FC236}">
                <a16:creationId xmlns:a16="http://schemas.microsoft.com/office/drawing/2014/main" id="{B0AFE1EC-B112-4EEE-9657-ED5CEA7E6EA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0253736"/>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314557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6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6144a428b32d191bca93bc5" descr="{&quot;HashCode&quot;:-754384288,&quot;Placement&quot;:&quot;Footer&quot;,&quot;Top&quot;:521.6203,&quot;Left&quot;:334.9422,&quot;SlideWidth&quot;:720,&quot;SlideHeight&quot;:540}">
            <a:extLst>
              <a:ext uri="{FF2B5EF4-FFF2-40B4-BE49-F238E27FC236}">
                <a16:creationId xmlns:a16="http://schemas.microsoft.com/office/drawing/2014/main" id="{1CEFE77C-F192-4179-A067-D1B0E8BD2C3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0162669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770191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7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43014059834be8b491caf0d1" descr="{&quot;HashCode&quot;:-754384288,&quot;Placement&quot;:&quot;Footer&quot;,&quot;Top&quot;:521.6203,&quot;Left&quot;:334.9422,&quot;SlideWidth&quot;:720,&quot;SlideHeight&quot;:540}">
            <a:extLst>
              <a:ext uri="{FF2B5EF4-FFF2-40B4-BE49-F238E27FC236}">
                <a16:creationId xmlns:a16="http://schemas.microsoft.com/office/drawing/2014/main" id="{8101D117-0786-4051-9DD6-FE2A00B12DC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985764395"/>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3536695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31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929405c992a1dbe6150b06e" descr="{&quot;HashCode&quot;:-754384288,&quot;Placement&quot;:&quot;Footer&quot;,&quot;Top&quot;:521.6203,&quot;Left&quot;:334.9422,&quot;SlideWidth&quot;:720,&quot;SlideHeight&quot;:540}">
            <a:extLst>
              <a:ext uri="{FF2B5EF4-FFF2-40B4-BE49-F238E27FC236}">
                <a16:creationId xmlns:a16="http://schemas.microsoft.com/office/drawing/2014/main" id="{61D2E171-3E0B-4255-8BF2-514806B48FDB}"/>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931287262"/>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54604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5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9ac34a74939d5a6aa6f8892d" descr="{&quot;HashCode&quot;:-754384288,&quot;Placement&quot;:&quot;Footer&quot;,&quot;Top&quot;:521.6203,&quot;Left&quot;:334.9422,&quot;SlideWidth&quot;:720,&quot;SlideHeight&quot;:540}">
            <a:extLst>
              <a:ext uri="{FF2B5EF4-FFF2-40B4-BE49-F238E27FC236}">
                <a16:creationId xmlns:a16="http://schemas.microsoft.com/office/drawing/2014/main" id="{26089164-643F-46C6-A26C-C2D3CD614F2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3857450"/>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59928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60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3ac45f1b1742e030da61826" descr="{&quot;HashCode&quot;:-754384288,&quot;Placement&quot;:&quot;Footer&quot;,&quot;Top&quot;:521.6203,&quot;Left&quot;:334.9422,&quot;SlideWidth&quot;:720,&quot;SlideHeight&quot;:540}">
            <a:extLst>
              <a:ext uri="{FF2B5EF4-FFF2-40B4-BE49-F238E27FC236}">
                <a16:creationId xmlns:a16="http://schemas.microsoft.com/office/drawing/2014/main" id="{9F69019C-6A98-4879-B48F-E9933FC46600}"/>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567093479"/>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64699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4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a81347568d24482baf3a3868" descr="{&quot;HashCode&quot;:-754384288,&quot;Placement&quot;:&quot;Footer&quot;,&quot;Top&quot;:521.6203,&quot;Left&quot;:334.9422,&quot;SlideWidth&quot;:720,&quot;SlideHeight&quot;:540}">
            <a:extLst>
              <a:ext uri="{FF2B5EF4-FFF2-40B4-BE49-F238E27FC236}">
                <a16:creationId xmlns:a16="http://schemas.microsoft.com/office/drawing/2014/main" id="{1B014958-E740-4BF9-A012-06FB0EFC269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181617740"/>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24399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8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6e324190aa0e6c2be30ef3e4" descr="{&quot;HashCode&quot;:-754384288,&quot;Placement&quot;:&quot;Footer&quot;,&quot;Top&quot;:521.6203,&quot;Left&quot;:334.9422,&quot;SlideWidth&quot;:720,&quot;SlideHeight&quot;:540}">
            <a:extLst>
              <a:ext uri="{FF2B5EF4-FFF2-40B4-BE49-F238E27FC236}">
                <a16:creationId xmlns:a16="http://schemas.microsoft.com/office/drawing/2014/main" id="{4F5D8B93-702E-4755-B77C-F327B62D12A5}"/>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501989190"/>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6141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3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6864b9ebcb32d67849d942f" descr="{&quot;HashCode&quot;:-754384288,&quot;Placement&quot;:&quot;Footer&quot;,&quot;Top&quot;:521.6203,&quot;Left&quot;:334.9422,&quot;SlideWidth&quot;:720,&quot;SlideHeight&quot;:540}">
            <a:extLst>
              <a:ext uri="{FF2B5EF4-FFF2-40B4-BE49-F238E27FC236}">
                <a16:creationId xmlns:a16="http://schemas.microsoft.com/office/drawing/2014/main" id="{9219692B-9781-44B1-8A09-5CFF4A0DEE2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91904141"/>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70" name="think-cell Folie" r:id="rId11" imgW="270" imgH="270" progId="TCLayout.ActiveDocument.1">
                  <p:embed/>
                </p:oleObj>
              </mc:Choice>
              <mc:Fallback>
                <p:oleObj name="think-cell Folie" r:id="rId11" imgW="270" imgH="270" progId="TCLayout.ActiveDocument.1">
                  <p:embed/>
                  <p:pic>
                    <p:nvPicPr>
                      <p:cNvPr id="2" name="Object 1" hidden="1"/>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0c64c57b6f03d05363e677a" descr="{&quot;HashCode&quot;:-754384288,&quot;Placement&quot;:&quot;Footer&quot;,&quot;Top&quot;:521.6203,&quot;Left&quot;:334.9422,&quot;SlideWidth&quot;:720,&quot;SlideHeight&quot;:540}">
            <a:extLst>
              <a:ext uri="{FF2B5EF4-FFF2-40B4-BE49-F238E27FC236}">
                <a16:creationId xmlns:a16="http://schemas.microsoft.com/office/drawing/2014/main" id="{981663B1-7976-420C-8D03-93EBC5DBC85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84194175"/>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66"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latin typeface="FZZhunYuan-M02S"/>
                <a:cs typeface="FZZhunYuan-M02S"/>
              </a:rPr>
              <a:t>西得乐2013模板，</a:t>
            </a:r>
            <a:fld id="{74360A6C-0130-475B-8B37-F39CE4E35109}" type="datetime4">
              <a:rPr lang="en-GB" smtClean="0">
                <a:solidFill>
                  <a:srgbClr val="7F7F7F"/>
                </a:solidFill>
              </a:rPr>
              <a:pPr/>
              <a:t>Thu, 14 March</a:t>
            </a:fld>
            <a:r>
              <a:rPr lang="en-GB">
                <a:solidFill>
                  <a:srgbClr val="7F7F7F"/>
                </a:solidFill>
                <a:latin typeface="FZZhunYuan-M02S"/>
                <a:cs typeface="FZZhunYuan-M02S"/>
              </a:rPr>
              <a:t> – 机密信息</a:t>
            </a:r>
            <a:endParaRPr lang="zh-CN" alt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latin typeface="FZZhunYuan-M02S"/>
                <a:cs typeface="FZZhunYuan-M02S"/>
              </a:rPr>
              <a:t>页码 </a:t>
            </a:r>
            <a:fld id="{7873E190-40CF-412D-9604-1EFCEB1508B2}" type="slidenum">
              <a:rPr lang="en-GB" smtClean="0">
                <a:solidFill>
                  <a:srgbClr val="7F7F7F"/>
                </a:solidFill>
              </a:rPr>
              <a:pPr/>
              <a:t>‹#›</a:t>
            </a:fld>
            <a:endParaRPr lang="zh-CN" alt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0a2410a8cbfe2dc21e992f3" descr="{&quot;HashCode&quot;:-754384288,&quot;Placement&quot;:&quot;Footer&quot;,&quot;Top&quot;:521.6203,&quot;Left&quot;:334.9422,&quot;SlideWidth&quot;:720,&quot;SlideHeight&quot;:540}">
            <a:extLst>
              <a:ext uri="{FF2B5EF4-FFF2-40B4-BE49-F238E27FC236}">
                <a16:creationId xmlns:a16="http://schemas.microsoft.com/office/drawing/2014/main" id="{29B76B8E-12CD-4BBB-9857-1EC4445D159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337312916"/>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62"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Modèle Sidel 2013, </a:t>
            </a:r>
            <a:fld id="{74360A6C-0130-475B-8B37-F39CE4E35109}" type="datetime4">
              <a:rPr lang="en-GB" smtClean="0">
                <a:solidFill>
                  <a:srgbClr val="7F7F7F"/>
                </a:solidFill>
              </a:rPr>
              <a:pPr/>
              <a:t>Thu, 14 March</a:t>
            </a:fld>
            <a:r>
              <a:rPr lang="en-GB">
                <a:solidFill>
                  <a:srgbClr val="7F7F7F"/>
                </a:solidFill>
              </a:rPr>
              <a:t> – Confidentiel</a:t>
            </a:r>
            <a:endParaRPr 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0b64038b7f4934217c5fa34" descr="{&quot;HashCode&quot;:-754384288,&quot;Placement&quot;:&quot;Footer&quot;,&quot;Top&quot;:521.6203,&quot;Left&quot;:334.9422,&quot;SlideWidth&quot;:720,&quot;SlideHeight&quot;:540}">
            <a:extLst>
              <a:ext uri="{FF2B5EF4-FFF2-40B4-BE49-F238E27FC236}">
                <a16:creationId xmlns:a16="http://schemas.microsoft.com/office/drawing/2014/main" id="{047CF822-7EFA-4528-8109-F981C5CA4F1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40441946"/>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711775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7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3f547c596cdba02f9858ef5" descr="{&quot;HashCode&quot;:-754384288,&quot;Placement&quot;:&quot;Footer&quot;,&quot;Top&quot;:521.6203,&quot;Left&quot;:334.9422,&quot;SlideWidth&quot;:720,&quot;SlideHeight&quot;:540}">
            <a:extLst>
              <a:ext uri="{FF2B5EF4-FFF2-40B4-BE49-F238E27FC236}">
                <a16:creationId xmlns:a16="http://schemas.microsoft.com/office/drawing/2014/main" id="{1FD1974A-D3CB-4CBE-80DF-2F429EB57CA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03253438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58"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Plantilla Sidel 2013, </a:t>
            </a:r>
            <a:fld id="{74360A6C-0130-475B-8B37-F39CE4E35109}" type="datetime4">
              <a:rPr lang="en-GB" smtClean="0">
                <a:solidFill>
                  <a:srgbClr val="7F7F7F"/>
                </a:solidFill>
              </a:rPr>
              <a:pPr/>
              <a:t>Thu, 14 March</a:t>
            </a:fld>
            <a:r>
              <a:rPr lang="en-GB">
                <a:solidFill>
                  <a:srgbClr val="7F7F7F"/>
                </a:solidFill>
              </a:rPr>
              <a:t> Confidencial</a:t>
            </a:r>
            <a:endParaRPr lang="es-ES"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Página </a:t>
            </a:r>
            <a:fld id="{7873E190-40CF-412D-9604-1EFCEB1508B2}" type="slidenum">
              <a:rPr lang="en-GB" smtClean="0">
                <a:solidFill>
                  <a:srgbClr val="7F7F7F"/>
                </a:solidFill>
              </a:rPr>
              <a:pPr/>
              <a:t>‹#›</a:t>
            </a:fld>
            <a:endParaRPr lang="es-ES"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fb043f1996272f7d1144070" descr="{&quot;HashCode&quot;:-754384288,&quot;Placement&quot;:&quot;Footer&quot;,&quot;Top&quot;:521.6203,&quot;Left&quot;:334.9422,&quot;SlideWidth&quot;:720,&quot;SlideHeight&quot;:540}">
            <a:extLst>
              <a:ext uri="{FF2B5EF4-FFF2-40B4-BE49-F238E27FC236}">
                <a16:creationId xmlns:a16="http://schemas.microsoft.com/office/drawing/2014/main" id="{C613F0F6-8B90-4229-8618-0F372860D6A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992542117"/>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ext_01">
            <a:extLst>
              <a:ext uri="{FF2B5EF4-FFF2-40B4-BE49-F238E27FC236}">
                <a16:creationId xmlns:a16="http://schemas.microsoft.com/office/drawing/2014/main" id="{BE55B44D-F945-41CE-9854-B0F4F9B88D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805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B0B10E6-26A9-408A-92F2-7665B5CC2434}"/>
              </a:ext>
            </a:extLst>
          </p:cNvPr>
          <p:cNvSpPr>
            <a:spLocks noGrp="1" noChangeArrowheads="1"/>
          </p:cNvSpPr>
          <p:nvPr>
            <p:ph type="title"/>
          </p:nvPr>
        </p:nvSpPr>
        <p:spPr bwMode="auto">
          <a:xfrm>
            <a:off x="647700" y="333375"/>
            <a:ext cx="79930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CH" altLang="en-US"/>
              <a:t>Title Master</a:t>
            </a:r>
          </a:p>
        </p:txBody>
      </p:sp>
      <p:sp>
        <p:nvSpPr>
          <p:cNvPr id="1028" name="Rectangle 4">
            <a:extLst>
              <a:ext uri="{FF2B5EF4-FFF2-40B4-BE49-F238E27FC236}">
                <a16:creationId xmlns:a16="http://schemas.microsoft.com/office/drawing/2014/main" id="{98349F8C-F2F6-41ED-B903-318CC126F4E5}"/>
              </a:ext>
            </a:extLst>
          </p:cNvPr>
          <p:cNvSpPr>
            <a:spLocks noGrp="1" noChangeArrowheads="1"/>
          </p:cNvSpPr>
          <p:nvPr>
            <p:ph type="body" idx="1"/>
          </p:nvPr>
        </p:nvSpPr>
        <p:spPr bwMode="auto">
          <a:xfrm>
            <a:off x="647700" y="1484313"/>
            <a:ext cx="79930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en-US"/>
              <a:t>Text, List Layer 1</a:t>
            </a:r>
          </a:p>
          <a:p>
            <a:pPr lvl="1"/>
            <a:r>
              <a:rPr lang="de-CH" altLang="en-US"/>
              <a:t>Layer 2</a:t>
            </a:r>
          </a:p>
          <a:p>
            <a:pPr lvl="2"/>
            <a:r>
              <a:rPr lang="de-CH" altLang="en-US"/>
              <a:t>Layer 3</a:t>
            </a:r>
          </a:p>
          <a:p>
            <a:pPr lvl="3"/>
            <a:r>
              <a:rPr lang="de-CH" altLang="en-US"/>
              <a:t>Layer 4</a:t>
            </a:r>
          </a:p>
          <a:p>
            <a:pPr lvl="4"/>
            <a:r>
              <a:rPr lang="de-CH" altLang="en-US"/>
              <a:t>Layer 5</a:t>
            </a:r>
          </a:p>
        </p:txBody>
      </p:sp>
      <p:sp>
        <p:nvSpPr>
          <p:cNvPr id="4101" name="Rectangle 5">
            <a:extLst>
              <a:ext uri="{FF2B5EF4-FFF2-40B4-BE49-F238E27FC236}">
                <a16:creationId xmlns:a16="http://schemas.microsoft.com/office/drawing/2014/main" id="{79232278-89B3-4112-96A6-67508B98649F}"/>
              </a:ext>
            </a:extLst>
          </p:cNvPr>
          <p:cNvSpPr>
            <a:spLocks noGrp="1" noChangeArrowheads="1"/>
          </p:cNvSpPr>
          <p:nvPr>
            <p:ph type="sldNum" sz="quarter" idx="4"/>
          </p:nvPr>
        </p:nvSpPr>
        <p:spPr bwMode="auto">
          <a:xfrm>
            <a:off x="647700" y="6646863"/>
            <a:ext cx="684213" cy="211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b="1">
                <a:solidFill>
                  <a:srgbClr val="939393"/>
                </a:solidFill>
              </a:defRPr>
            </a:lvl1pPr>
          </a:lstStyle>
          <a:p>
            <a:r>
              <a:rPr lang="de-CH" altLang="en-US"/>
              <a:t>Page </a:t>
            </a:r>
            <a:fld id="{10C87BB2-9BCE-49BC-B763-2DDB14990384}" type="slidenum">
              <a:rPr lang="de-CH" altLang="en-US"/>
              <a:pPr/>
              <a:t>‹#›</a:t>
            </a:fld>
            <a:endParaRPr lang="de-CH" altLang="en-US">
              <a:solidFill>
                <a:srgbClr val="231F20"/>
              </a:solidFill>
            </a:endParaRPr>
          </a:p>
        </p:txBody>
      </p:sp>
      <p:sp>
        <p:nvSpPr>
          <p:cNvPr id="4102" name="Rectangle 6">
            <a:extLst>
              <a:ext uri="{FF2B5EF4-FFF2-40B4-BE49-F238E27FC236}">
                <a16:creationId xmlns:a16="http://schemas.microsoft.com/office/drawing/2014/main" id="{9E30FE6D-CBCE-4BA7-92C5-8E8A20DC83F4}"/>
              </a:ext>
            </a:extLst>
          </p:cNvPr>
          <p:cNvSpPr>
            <a:spLocks noChangeArrowheads="1"/>
          </p:cNvSpPr>
          <p:nvPr/>
        </p:nvSpPr>
        <p:spPr bwMode="auto">
          <a:xfrm>
            <a:off x="1403350" y="6646863"/>
            <a:ext cx="6048375" cy="211137"/>
          </a:xfrm>
          <a:prstGeom prst="rect">
            <a:avLst/>
          </a:prstGeom>
          <a:noFill/>
          <a:ln w="9525">
            <a:noFill/>
            <a:miter lim="800000"/>
            <a:headEnd/>
            <a:tailEnd/>
          </a:ln>
          <a:effectLst/>
        </p:spPr>
        <p:txBody>
          <a:bodyPr lIns="0" tIns="0" rIns="0" bIns="0"/>
          <a:lstStyle/>
          <a:p>
            <a:pPr>
              <a:buSzPct val="100000"/>
              <a:defRPr/>
            </a:pPr>
            <a:r>
              <a:rPr lang="fr-FR" sz="900">
                <a:solidFill>
                  <a:srgbClr val="939393"/>
                </a:solidFill>
                <a:latin typeface="Arial" charset="0"/>
                <a:sym typeface="Arial" charset="0"/>
              </a:rPr>
              <a:t>S400 – O&amp;U B&amp;C - 31/07/2012 - Pubblico</a:t>
            </a:r>
          </a:p>
        </p:txBody>
      </p:sp>
      <p:sp>
        <p:nvSpPr>
          <p:cNvPr id="2" name="MSIPCM2f8b4911b67ab2a623618a0a" descr="{&quot;HashCode&quot;:-754384288,&quot;Placement&quot;:&quot;Footer&quot;,&quot;Top&quot;:521.6203,&quot;Left&quot;:334.9422,&quot;SlideWidth&quot;:720,&quot;SlideHeight&quot;:540}">
            <a:extLst>
              <a:ext uri="{FF2B5EF4-FFF2-40B4-BE49-F238E27FC236}">
                <a16:creationId xmlns:a16="http://schemas.microsoft.com/office/drawing/2014/main" id="{35290429-0D6F-4A75-97B3-F8479097103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p>
        </p:txBody>
      </p:sp>
    </p:spTree>
    <p:extLst>
      <p:ext uri="{BB962C8B-B14F-4D97-AF65-F5344CB8AC3E}">
        <p14:creationId xmlns:p14="http://schemas.microsoft.com/office/powerpoint/2010/main" val="53853819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spcBef>
          <a:spcPct val="0"/>
        </a:spcBef>
        <a:spcAft>
          <a:spcPct val="0"/>
        </a:spcAft>
        <a:defRPr sz="3000" b="1">
          <a:solidFill>
            <a:schemeClr val="folHlink"/>
          </a:solidFill>
          <a:latin typeface="+mj-lt"/>
          <a:ea typeface="+mj-ea"/>
          <a:cs typeface="+mj-cs"/>
        </a:defRPr>
      </a:lvl1pPr>
      <a:lvl2pPr algn="l" rtl="0" eaLnBrk="0" fontAlgn="base" hangingPunct="0">
        <a:spcBef>
          <a:spcPct val="0"/>
        </a:spcBef>
        <a:spcAft>
          <a:spcPct val="0"/>
        </a:spcAft>
        <a:defRPr sz="3000" b="1">
          <a:solidFill>
            <a:schemeClr val="folHlink"/>
          </a:solidFill>
          <a:latin typeface="Arial" charset="0"/>
        </a:defRPr>
      </a:lvl2pPr>
      <a:lvl3pPr algn="l" rtl="0" eaLnBrk="0" fontAlgn="base" hangingPunct="0">
        <a:spcBef>
          <a:spcPct val="0"/>
        </a:spcBef>
        <a:spcAft>
          <a:spcPct val="0"/>
        </a:spcAft>
        <a:defRPr sz="3000" b="1">
          <a:solidFill>
            <a:schemeClr val="folHlink"/>
          </a:solidFill>
          <a:latin typeface="Arial" charset="0"/>
        </a:defRPr>
      </a:lvl3pPr>
      <a:lvl4pPr algn="l" rtl="0" eaLnBrk="0" fontAlgn="base" hangingPunct="0">
        <a:spcBef>
          <a:spcPct val="0"/>
        </a:spcBef>
        <a:spcAft>
          <a:spcPct val="0"/>
        </a:spcAft>
        <a:defRPr sz="3000" b="1">
          <a:solidFill>
            <a:schemeClr val="folHlink"/>
          </a:solidFill>
          <a:latin typeface="Arial" charset="0"/>
        </a:defRPr>
      </a:lvl4pPr>
      <a:lvl5pPr algn="l" rtl="0" eaLnBrk="0" fontAlgn="base" hangingPunct="0">
        <a:spcBef>
          <a:spcPct val="0"/>
        </a:spcBef>
        <a:spcAft>
          <a:spcPct val="0"/>
        </a:spcAft>
        <a:defRPr sz="3000" b="1">
          <a:solidFill>
            <a:schemeClr val="folHlink"/>
          </a:solidFill>
          <a:latin typeface="Arial" charset="0"/>
        </a:defRPr>
      </a:lvl5pPr>
      <a:lvl6pPr marL="457200" algn="l" rtl="0" fontAlgn="base">
        <a:spcBef>
          <a:spcPct val="0"/>
        </a:spcBef>
        <a:spcAft>
          <a:spcPct val="0"/>
        </a:spcAft>
        <a:defRPr sz="3000" b="1">
          <a:solidFill>
            <a:schemeClr val="folHlink"/>
          </a:solidFill>
          <a:latin typeface="Arial" charset="0"/>
        </a:defRPr>
      </a:lvl6pPr>
      <a:lvl7pPr marL="914400" algn="l" rtl="0" fontAlgn="base">
        <a:spcBef>
          <a:spcPct val="0"/>
        </a:spcBef>
        <a:spcAft>
          <a:spcPct val="0"/>
        </a:spcAft>
        <a:defRPr sz="3000" b="1">
          <a:solidFill>
            <a:schemeClr val="folHlink"/>
          </a:solidFill>
          <a:latin typeface="Arial" charset="0"/>
        </a:defRPr>
      </a:lvl7pPr>
      <a:lvl8pPr marL="1371600" algn="l" rtl="0" fontAlgn="base">
        <a:spcBef>
          <a:spcPct val="0"/>
        </a:spcBef>
        <a:spcAft>
          <a:spcPct val="0"/>
        </a:spcAft>
        <a:defRPr sz="3000" b="1">
          <a:solidFill>
            <a:schemeClr val="folHlink"/>
          </a:solidFill>
          <a:latin typeface="Arial" charset="0"/>
        </a:defRPr>
      </a:lvl8pPr>
      <a:lvl9pPr marL="1828800" algn="l" rtl="0" fontAlgn="base">
        <a:spcBef>
          <a:spcPct val="0"/>
        </a:spcBef>
        <a:spcAft>
          <a:spcPct val="0"/>
        </a:spcAft>
        <a:defRPr sz="3000" b="1">
          <a:solidFill>
            <a:schemeClr val="folHlink"/>
          </a:solidFill>
          <a:latin typeface="Arial" charset="0"/>
        </a:defRPr>
      </a:lvl9pPr>
    </p:titleStyle>
    <p:bodyStyle>
      <a:lvl1pPr marL="266700" indent="-266700" algn="l" rtl="0" eaLnBrk="0" fontAlgn="base" hangingPunct="0">
        <a:spcBef>
          <a:spcPct val="45000"/>
        </a:spcBef>
        <a:spcAft>
          <a:spcPct val="0"/>
        </a:spcAft>
        <a:buSzPct val="55000"/>
        <a:buBlip>
          <a:blip r:embed="rId14"/>
        </a:buBlip>
        <a:defRPr sz="2000">
          <a:solidFill>
            <a:schemeClr val="tx1"/>
          </a:solidFill>
          <a:latin typeface="+mn-lt"/>
          <a:ea typeface="+mn-ea"/>
          <a:cs typeface="+mn-cs"/>
        </a:defRPr>
      </a:lvl1pPr>
      <a:lvl2pPr marL="625475" indent="-174625" algn="l" rtl="0" eaLnBrk="0" fontAlgn="base" hangingPunct="0">
        <a:spcBef>
          <a:spcPct val="0"/>
        </a:spcBef>
        <a:spcAft>
          <a:spcPct val="0"/>
        </a:spcAft>
        <a:buSzPct val="55000"/>
        <a:buBlip>
          <a:blip r:embed="rId14"/>
        </a:buBlip>
        <a:defRPr>
          <a:solidFill>
            <a:schemeClr val="tx1"/>
          </a:solidFill>
          <a:latin typeface="+mn-lt"/>
        </a:defRPr>
      </a:lvl2pPr>
      <a:lvl3pPr marL="1076325" indent="-176213" algn="l" rtl="0" eaLnBrk="0" fontAlgn="base" hangingPunct="0">
        <a:spcBef>
          <a:spcPct val="0"/>
        </a:spcBef>
        <a:spcAft>
          <a:spcPct val="0"/>
        </a:spcAft>
        <a:buSzPct val="50000"/>
        <a:buBlip>
          <a:blip r:embed="rId15"/>
        </a:buBlip>
        <a:defRPr sz="1600">
          <a:solidFill>
            <a:schemeClr val="tx1"/>
          </a:solidFill>
          <a:latin typeface="+mn-lt"/>
        </a:defRPr>
      </a:lvl3pPr>
      <a:lvl4pPr marL="1435100" indent="-136525" algn="l" rtl="0" eaLnBrk="0" fontAlgn="base" hangingPunct="0">
        <a:spcBef>
          <a:spcPct val="0"/>
        </a:spcBef>
        <a:spcAft>
          <a:spcPct val="0"/>
        </a:spcAft>
        <a:buSzPct val="40000"/>
        <a:buBlip>
          <a:blip r:embed="rId15"/>
        </a:buBlip>
        <a:defRPr sz="1600">
          <a:solidFill>
            <a:schemeClr val="tx1"/>
          </a:solidFill>
          <a:latin typeface="+mn-lt"/>
        </a:defRPr>
      </a:lvl4pPr>
      <a:lvl5pPr marL="1793875" indent="-134938" algn="l" rtl="0" eaLnBrk="0" fontAlgn="base" hangingPunct="0">
        <a:spcBef>
          <a:spcPct val="20000"/>
        </a:spcBef>
        <a:spcAft>
          <a:spcPct val="0"/>
        </a:spcAft>
        <a:buSzPct val="40000"/>
        <a:buBlip>
          <a:blip r:embed="rId15"/>
        </a:buBlip>
        <a:defRPr sz="1600">
          <a:solidFill>
            <a:schemeClr val="tx1"/>
          </a:solidFill>
          <a:latin typeface="+mn-lt"/>
        </a:defRPr>
      </a:lvl5pPr>
      <a:lvl6pPr marL="2251075" indent="-134938" algn="l" rtl="0" fontAlgn="base">
        <a:spcBef>
          <a:spcPct val="20000"/>
        </a:spcBef>
        <a:spcAft>
          <a:spcPct val="0"/>
        </a:spcAft>
        <a:buSzPct val="40000"/>
        <a:buBlip>
          <a:blip r:embed="rId15"/>
        </a:buBlip>
        <a:defRPr sz="1600">
          <a:solidFill>
            <a:schemeClr val="tx1"/>
          </a:solidFill>
          <a:latin typeface="+mn-lt"/>
        </a:defRPr>
      </a:lvl6pPr>
      <a:lvl7pPr marL="2708275" indent="-134938" algn="l" rtl="0" fontAlgn="base">
        <a:spcBef>
          <a:spcPct val="20000"/>
        </a:spcBef>
        <a:spcAft>
          <a:spcPct val="0"/>
        </a:spcAft>
        <a:buSzPct val="40000"/>
        <a:buBlip>
          <a:blip r:embed="rId15"/>
        </a:buBlip>
        <a:defRPr sz="1600">
          <a:solidFill>
            <a:schemeClr val="tx1"/>
          </a:solidFill>
          <a:latin typeface="+mn-lt"/>
        </a:defRPr>
      </a:lvl7pPr>
      <a:lvl8pPr marL="3165475" indent="-134938" algn="l" rtl="0" fontAlgn="base">
        <a:spcBef>
          <a:spcPct val="20000"/>
        </a:spcBef>
        <a:spcAft>
          <a:spcPct val="0"/>
        </a:spcAft>
        <a:buSzPct val="40000"/>
        <a:buBlip>
          <a:blip r:embed="rId15"/>
        </a:buBlip>
        <a:defRPr sz="1600">
          <a:solidFill>
            <a:schemeClr val="tx1"/>
          </a:solidFill>
          <a:latin typeface="+mn-lt"/>
        </a:defRPr>
      </a:lvl8pPr>
      <a:lvl9pPr marL="3622675" indent="-134938" algn="l" rtl="0" fontAlgn="base">
        <a:spcBef>
          <a:spcPct val="20000"/>
        </a:spcBef>
        <a:spcAft>
          <a:spcPct val="0"/>
        </a:spcAft>
        <a:buSzPct val="40000"/>
        <a:buBlip>
          <a:blip r:embed="rId15"/>
        </a:buBlip>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53" name="think-cell Folie" r:id="rId12" imgW="270" imgH="270" progId="TCLayout.ActiveDocument.1">
                  <p:embed/>
                </p:oleObj>
              </mc:Choice>
              <mc:Fallback>
                <p:oleObj name="think-cell Folie" r:id="rId12" imgW="270" imgH="270" progId="TCLayout.ActiveDocument.1">
                  <p:embed/>
                  <p:pic>
                    <p:nvPicPr>
                      <p:cNvPr id="2" name="Object 1" hidden="1"/>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3697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Thu, 14 March</a:t>
            </a:fld>
            <a:r>
              <a:rPr lang="en-GB" dirty="0">
                <a:solidFill>
                  <a:schemeClr val="bg2"/>
                </a:solidFill>
              </a:rPr>
              <a:t> -</a:t>
            </a:r>
            <a:r>
              <a:rPr lang="en-GB" baseline="0" dirty="0">
                <a:solidFill>
                  <a:schemeClr val="bg2"/>
                </a:solidFill>
              </a:rPr>
              <a:t>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5"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MSIPCM0d4440a9be6d154a4d8ec013" descr="{&quot;HashCode&quot;:-754384288,&quot;Placement&quot;:&quot;Footer&quot;,&quot;Top&quot;:521.6203,&quot;Left&quot;:334.9422,&quot;SlideWidth&quot;:720,&quot;SlideHeight&quot;:540}">
            <a:extLst>
              <a:ext uri="{FF2B5EF4-FFF2-40B4-BE49-F238E27FC236}">
                <a16:creationId xmlns:a16="http://schemas.microsoft.com/office/drawing/2014/main" id="{1B5C8FEC-4AFE-4C41-8560-7AF467840BF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568449791"/>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baseline="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73"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 14 March</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
        <p:nvSpPr>
          <p:cNvPr id="4" name="MSIPCMcd9947259e2c14554e5789e3" descr="{&quot;HashCode&quot;:-754384288,&quot;Placement&quot;:&quot;Footer&quot;,&quot;Top&quot;:521.6203,&quot;Left&quot;:334.9422,&quot;SlideWidth&quot;:720,&quot;SlideHeight&quot;:540}">
            <a:extLst>
              <a:ext uri="{FF2B5EF4-FFF2-40B4-BE49-F238E27FC236}">
                <a16:creationId xmlns:a16="http://schemas.microsoft.com/office/drawing/2014/main" id="{B9A3C83C-31CB-49F5-9727-EB591D3B9EF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2"/>
    </p:custDataLst>
    <p:extLst>
      <p:ext uri="{BB962C8B-B14F-4D97-AF65-F5344CB8AC3E}">
        <p14:creationId xmlns:p14="http://schemas.microsoft.com/office/powerpoint/2010/main" val="1112718557"/>
      </p:ext>
    </p:extLst>
  </p:cSld>
  <p:clrMap bg1="dk1" tx1="lt1" bg2="dk2"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619264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2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4cc947f6b0a3b4b8fdf8ee83" descr="{&quot;HashCode&quot;:-754384288,&quot;Placement&quot;:&quot;Footer&quot;,&quot;Top&quot;:521.6203,&quot;Left&quot;:334.9422,&quot;SlideWidth&quot;:720,&quot;SlideHeight&quot;:540}">
            <a:extLst>
              <a:ext uri="{FF2B5EF4-FFF2-40B4-BE49-F238E27FC236}">
                <a16:creationId xmlns:a16="http://schemas.microsoft.com/office/drawing/2014/main" id="{06E00424-1769-415B-8055-49EC9B28D665}"/>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20961980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9529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1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2124ebf9ff934ebe8941b65" descr="{&quot;HashCode&quot;:-754384288,&quot;Placement&quot;:&quot;Footer&quot;,&quot;Top&quot;:521.6203,&quot;Left&quot;:334.9422,&quot;SlideWidth&quot;:720,&quot;SlideHeight&quot;:540}">
            <a:extLst>
              <a:ext uri="{FF2B5EF4-FFF2-40B4-BE49-F238E27FC236}">
                <a16:creationId xmlns:a16="http://schemas.microsoft.com/office/drawing/2014/main" id="{ACB3F474-2630-44A4-A61C-376891B361C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75032078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70371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5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ba140bf9861b75738183812" descr="{&quot;HashCode&quot;:-754384288,&quot;Placement&quot;:&quot;Footer&quot;,&quot;Top&quot;:521.6203,&quot;Left&quot;:334.9422,&quot;SlideWidth&quot;:720,&quot;SlideHeight&quot;:540}">
            <a:extLst>
              <a:ext uri="{FF2B5EF4-FFF2-40B4-BE49-F238E27FC236}">
                <a16:creationId xmlns:a16="http://schemas.microsoft.com/office/drawing/2014/main" id="{86ECE5FC-1C74-48CD-9232-0BF2216A390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28659621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30697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603417a836e1ee10bf85056" descr="{&quot;HashCode&quot;:-754384288,&quot;Placement&quot;:&quot;Footer&quot;,&quot;Top&quot;:521.6203,&quot;Left&quot;:334.9422,&quot;SlideWidth&quot;:720,&quot;SlideHeight&quot;:540}">
            <a:extLst>
              <a:ext uri="{FF2B5EF4-FFF2-40B4-BE49-F238E27FC236}">
                <a16:creationId xmlns:a16="http://schemas.microsoft.com/office/drawing/2014/main" id="{30C5BD7C-3232-4CB5-B922-E770A568B12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76247865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46324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4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3604b468fdede6410aba4da" descr="{&quot;HashCode&quot;:-754384288,&quot;Placement&quot;:&quot;Footer&quot;,&quot;Top&quot;:521.6203,&quot;Left&quot;:334.9422,&quot;SlideWidth&quot;:720,&quot;SlideHeight&quot;:540}">
            <a:extLst>
              <a:ext uri="{FF2B5EF4-FFF2-40B4-BE49-F238E27FC236}">
                <a16:creationId xmlns:a16="http://schemas.microsoft.com/office/drawing/2014/main" id="{8A1E5A3B-3B68-4BD7-AC3C-59CB08C2160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0967100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39.xml"/><Relationship Id="rId2" Type="http://schemas.openxmlformats.org/officeDocument/2006/relationships/tags" Target="../tags/tag222.xml"/><Relationship Id="rId1" Type="http://schemas.openxmlformats.org/officeDocument/2006/relationships/vmlDrawing" Target="../drawings/vmlDrawing212.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2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kt 2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1909" name="think-cell Folie" r:id="rId4" imgW="270" imgH="270" progId="TCLayout.ActiveDocument.1">
                  <p:embed/>
                </p:oleObj>
              </mc:Choice>
              <mc:Fallback>
                <p:oleObj name="think-cell Folie" r:id="rId4" imgW="270" imgH="270" progId="TCLayout.ActiveDocument.1">
                  <p:embed/>
                  <p:pic>
                    <p:nvPicPr>
                      <p:cNvPr id="26" name="Objekt 2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47700" y="334800"/>
            <a:ext cx="7993063" cy="923330"/>
          </a:xfrm>
        </p:spPr>
        <p:txBody>
          <a:bodyPr/>
          <a:lstStyle/>
          <a:p>
            <a:r>
              <a:rPr lang="en-US" dirty="0"/>
              <a:t>Reduce air consumption and </a:t>
            </a:r>
            <a:r>
              <a:rPr lang="en-US"/>
              <a:t>maintenance costs </a:t>
            </a:r>
            <a:r>
              <a:rPr lang="en-US" dirty="0"/>
              <a:t>and improve reliability</a:t>
            </a:r>
            <a:endParaRPr lang="en-GB" b="0" dirty="0"/>
          </a:p>
        </p:txBody>
      </p:sp>
      <p:sp>
        <p:nvSpPr>
          <p:cNvPr id="3" name="Text Placeholder 2"/>
          <p:cNvSpPr>
            <a:spLocks noGrp="1"/>
          </p:cNvSpPr>
          <p:nvPr>
            <p:ph type="body" sz="quarter" idx="4294967295"/>
          </p:nvPr>
        </p:nvSpPr>
        <p:spPr>
          <a:xfrm>
            <a:off x="651885" y="1435100"/>
            <a:ext cx="7997825" cy="307975"/>
          </a:xfrm>
        </p:spPr>
        <p:txBody>
          <a:bodyPr vert="horz" lIns="0" tIns="0" rIns="0" bIns="0" rtlCol="0">
            <a:spAutoFit/>
          </a:bodyPr>
          <a:lstStyle/>
          <a:p>
            <a:r>
              <a:rPr lang="en-GB" dirty="0"/>
              <a:t>Twister blocks</a:t>
            </a:r>
          </a:p>
        </p:txBody>
      </p:sp>
      <p:sp>
        <p:nvSpPr>
          <p:cNvPr id="4" name="Text Placeholder 2"/>
          <p:cNvSpPr txBox="1">
            <a:spLocks/>
          </p:cNvSpPr>
          <p:nvPr/>
        </p:nvSpPr>
        <p:spPr>
          <a:xfrm>
            <a:off x="651885" y="5862257"/>
            <a:ext cx="7972425" cy="418576"/>
          </a:xfrm>
          <a:prstGeom prst="rect">
            <a:avLst/>
          </a:prstGeom>
        </p:spPr>
        <p:txBody>
          <a:bodyPr vert="horz" wrap="square" lIns="0" tIns="0" rIns="0" bIns="0" rtlCol="0">
            <a:spAutoFit/>
          </a:bodyPr>
          <a:lst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1">
                <a:ln>
                  <a:noFill/>
                </a:ln>
                <a:solidFill>
                  <a:srgbClr val="000000"/>
                </a:solidFill>
                <a:effectLst/>
                <a:uLnTx/>
                <a:uFillTx/>
                <a:latin typeface="Arial"/>
                <a:ea typeface="+mn-ea"/>
                <a:cs typeface="+mn-cs"/>
              </a:rPr>
              <a:t>Value: Cost Optimisation, Efficiency, Product Quality</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1">
                <a:ln>
                  <a:noFill/>
                </a:ln>
                <a:solidFill>
                  <a:srgbClr val="000000"/>
                </a:solidFill>
                <a:effectLst/>
                <a:uLnTx/>
                <a:uFillTx/>
                <a:latin typeface="Arial"/>
                <a:ea typeface="+mn-ea"/>
                <a:cs typeface="+mn-cs"/>
              </a:rPr>
              <a:t>Equipment: Series 1 blowers (SBO 10, SBO 16, SBO 24/26)</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800" b="0" i="0" u="none" strike="noStrike" kern="0" cap="none" spc="0" normalizeH="0" baseline="0" noProof="1">
                <a:ln>
                  <a:noFill/>
                </a:ln>
                <a:solidFill>
                  <a:srgbClr val="000000"/>
                </a:solidFill>
                <a:effectLst/>
                <a:uLnTx/>
                <a:uFillTx/>
                <a:latin typeface="Arial"/>
                <a:ea typeface="+mn-ea"/>
                <a:cs typeface="+mn-cs"/>
              </a:rPr>
              <a:t>Catalogue code: 899</a:t>
            </a:r>
          </a:p>
        </p:txBody>
      </p:sp>
      <p:sp>
        <p:nvSpPr>
          <p:cNvPr id="6" name="BainBulletsConfiguration" hidden="1"/>
          <p:cNvSpPr txBox="1"/>
          <p:nvPr/>
        </p:nvSpPr>
        <p:spPr>
          <a:xfrm>
            <a:off x="12700" y="12700"/>
            <a:ext cx="65" cy="15389"/>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25" name="Group 188"/>
          <p:cNvGraphicFramePr>
            <a:graphicFrameLocks noGrp="1"/>
          </p:cNvGraphicFramePr>
          <p:nvPr>
            <p:extLst/>
          </p:nvPr>
        </p:nvGraphicFramePr>
        <p:xfrm>
          <a:off x="651885" y="1743075"/>
          <a:ext cx="7997390" cy="3990181"/>
        </p:xfrm>
        <a:graphic>
          <a:graphicData uri="http://schemas.openxmlformats.org/drawingml/2006/table">
            <a:tbl>
              <a:tblPr/>
              <a:tblGrid>
                <a:gridCol w="3875290">
                  <a:extLst>
                    <a:ext uri="{9D8B030D-6E8A-4147-A177-3AD203B41FA5}">
                      <a16:colId xmlns:a16="http://schemas.microsoft.com/office/drawing/2014/main" val="20000"/>
                    </a:ext>
                  </a:extLst>
                </a:gridCol>
                <a:gridCol w="244900">
                  <a:extLst>
                    <a:ext uri="{9D8B030D-6E8A-4147-A177-3AD203B41FA5}">
                      <a16:colId xmlns:a16="http://schemas.microsoft.com/office/drawing/2014/main" val="20001"/>
                    </a:ext>
                  </a:extLst>
                </a:gridCol>
                <a:gridCol w="3877200">
                  <a:extLst>
                    <a:ext uri="{9D8B030D-6E8A-4147-A177-3AD203B41FA5}">
                      <a16:colId xmlns:a16="http://schemas.microsoft.com/office/drawing/2014/main" val="20002"/>
                    </a:ext>
                  </a:extLst>
                </a:gridCol>
              </a:tblGrid>
              <a:tr h="324302">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mn-lt"/>
                          <a:ea typeface="MS PGothic" pitchFamily="34" charset="-128"/>
                          <a:cs typeface="+mn-cs"/>
                        </a:rPr>
                        <a:t>VALUE AND BENEFITS</a:t>
                      </a:r>
                    </a:p>
                  </a:txBody>
                  <a:tcPr marL="108011" marR="108011" marT="72000" marB="72000" anchor="ctr"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a:ln>
                            <a:noFill/>
                          </a:ln>
                          <a:solidFill>
                            <a:schemeClr val="bg1"/>
                          </a:solidFill>
                          <a:effectLst/>
                          <a:latin typeface="Arial" charset="0"/>
                          <a:cs typeface="Arial" charset="0"/>
                        </a:rPr>
                        <a:t>DESCRIPTION</a:t>
                      </a:r>
                      <a:endParaRPr kumimoji="0" lang="en-GB" altLang="de-DE" sz="1400" b="0" i="0" u="none" strike="noStrike" cap="none" normalizeH="0" baseline="0" dirty="0">
                        <a:ln>
                          <a:noFill/>
                        </a:ln>
                        <a:solidFill>
                          <a:schemeClr val="bg1"/>
                        </a:solidFill>
                        <a:effectLst/>
                        <a:latin typeface="Arial" charset="0"/>
                        <a:cs typeface="Arial" charset="0"/>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mn-lt"/>
                          <a:ea typeface="+mn-ea"/>
                          <a:cs typeface="+mn-cs"/>
                        </a:rPr>
                        <a:t>More sustainable: </a:t>
                      </a:r>
                      <a:r>
                        <a:rPr lang="en-US" sz="1200" b="0" dirty="0"/>
                        <a:t>No air leaks, reduced dead volume (</a:t>
                      </a:r>
                      <a:r>
                        <a:rPr lang="en-US" sz="1200" b="0" dirty="0" err="1"/>
                        <a:t>preblowing</a:t>
                      </a:r>
                      <a:r>
                        <a:rPr lang="en-US" sz="1200" b="0" dirty="0"/>
                        <a:t> and blowing)</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mn-lt"/>
                          <a:ea typeface="+mn-ea"/>
                          <a:cs typeface="+mn-cs"/>
                        </a:rPr>
                        <a:t>Lower maintenance costs: </a:t>
                      </a:r>
                      <a:r>
                        <a:rPr lang="en-US" sz="1200" b="0" dirty="0"/>
                        <a:t>Cheaper wearing parts (save up to 1,380 €/ year), extended number of blowing cycles (theoretically by  up top</a:t>
                      </a:r>
                      <a:r>
                        <a:rPr lang="en-US" sz="1200" b="0" baseline="0" dirty="0"/>
                        <a:t> </a:t>
                      </a:r>
                      <a:r>
                        <a:rPr lang="en-US" sz="1200" b="0" dirty="0"/>
                        <a:t>100% compared to the previous version)</a:t>
                      </a:r>
                    </a:p>
                    <a:p>
                      <a:pPr marL="182563" indent="-182563">
                        <a:spcBef>
                          <a:spcPts val="300"/>
                        </a:spcBef>
                        <a:spcAft>
                          <a:spcPts val="0"/>
                        </a:spcAft>
                        <a:buClr>
                          <a:schemeClr val="folHlink"/>
                        </a:buClr>
                        <a:buFont typeface="Wingdings" pitchFamily="2" charset="2"/>
                        <a:buChar char="§"/>
                      </a:pPr>
                      <a:r>
                        <a:rPr lang="en-US" sz="1200" b="1" dirty="0">
                          <a:solidFill>
                            <a:schemeClr val="accent4"/>
                          </a:solidFill>
                          <a:latin typeface="+mn-lt"/>
                          <a:ea typeface="+mn-ea"/>
                          <a:cs typeface="+mn-cs"/>
                        </a:rPr>
                        <a:t>Proven technology: </a:t>
                      </a:r>
                      <a:r>
                        <a:rPr lang="en-US" sz="1200" b="0" dirty="0"/>
                        <a:t>Upgrade based and currently used on Universal Blowers</a:t>
                      </a:r>
                    </a:p>
                    <a:p>
                      <a:pPr marL="182563" indent="-182563">
                        <a:spcBef>
                          <a:spcPts val="300"/>
                        </a:spcBef>
                        <a:spcAft>
                          <a:spcPts val="0"/>
                        </a:spcAft>
                        <a:buClr>
                          <a:schemeClr val="folHlink"/>
                        </a:buClr>
                        <a:buFont typeface="Wingdings" pitchFamily="2" charset="2"/>
                        <a:buChar char="§"/>
                      </a:pPr>
                      <a:endParaRPr lang="en-US" sz="1200" b="1" dirty="0"/>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Time needed for conversion reduced to the minimum: Equivalent air ports (</a:t>
                      </a:r>
                      <a:r>
                        <a:rPr kumimoji="0" lang="en-US" sz="1200" b="0" i="0" u="none" strike="noStrike" kern="1200" cap="none" spc="0" normalizeH="0" baseline="0" noProof="0" dirty="0" err="1">
                          <a:ln>
                            <a:noFill/>
                          </a:ln>
                          <a:solidFill>
                            <a:srgbClr val="000000"/>
                          </a:solidFill>
                          <a:effectLst/>
                          <a:uLnTx/>
                          <a:uFillTx/>
                          <a:latin typeface="+mn-lt"/>
                          <a:ea typeface="+mn-ea"/>
                          <a:cs typeface="+mn-cs"/>
                        </a:rPr>
                        <a:t>preblowing</a:t>
                      </a:r>
                      <a:r>
                        <a:rPr kumimoji="0" lang="en-US" sz="1200" b="0" i="0" u="none" strike="noStrike" kern="1200" cap="none" spc="0" normalizeH="0" baseline="0" noProof="0" dirty="0">
                          <a:ln>
                            <a:noFill/>
                          </a:ln>
                          <a:solidFill>
                            <a:srgbClr val="000000"/>
                          </a:solidFill>
                          <a:effectLst/>
                          <a:uLnTx/>
                          <a:uFillTx/>
                          <a:latin typeface="+mn-lt"/>
                          <a:ea typeface="+mn-ea"/>
                          <a:cs typeface="+mn-cs"/>
                        </a:rPr>
                        <a:t> and blowing), block fully assembled in our workshop (reduce the machine downtime), no modification of the electrical diagram or of the PLC software.</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Available versions: Central or low position exhaust, with or without Air Recovery Kit</a:t>
                      </a: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973073" y="4246719"/>
            <a:ext cx="1478328" cy="137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11">
            <a:extLst>
              <a:ext uri="{FF2B5EF4-FFF2-40B4-BE49-F238E27FC236}">
                <a16:creationId xmlns:a16="http://schemas.microsoft.com/office/drawing/2014/main" id="{A1B1886A-12C2-45D7-830B-1E63C113A594}"/>
              </a:ext>
            </a:extLst>
          </p:cNvPr>
          <p:cNvSpPr/>
          <p:nvPr/>
        </p:nvSpPr>
        <p:spPr>
          <a:xfrm>
            <a:off x="4759900" y="1743075"/>
            <a:ext cx="3889375" cy="400049"/>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marL="190500" marR="0" lvl="0" indent="-190500" algn="l" defTabSz="914400" rtl="0" eaLnBrk="1" fontAlgn="auto" latinLnBrk="0" hangingPunct="1">
              <a:lnSpc>
                <a:spcPct val="100000"/>
              </a:lnSpc>
              <a:spcBef>
                <a:spcPts val="300"/>
              </a:spcBef>
              <a:spcAft>
                <a:spcPts val="0"/>
              </a:spcAft>
              <a:buClr>
                <a:srgbClr val="E64B00"/>
              </a:buClr>
              <a:buSzTx/>
              <a:buFontTx/>
              <a:buNone/>
              <a:tabLst/>
              <a:defRPr/>
            </a:pPr>
            <a:r>
              <a:rPr kumimoji="0" lang="de-CH" altLang="fr-FR" sz="1400" b="1" i="0" u="none" strike="noStrike" kern="1200" cap="none" spc="0" normalizeH="0" baseline="0" noProof="0" dirty="0">
                <a:ln>
                  <a:noFill/>
                </a:ln>
                <a:solidFill>
                  <a:srgbClr val="FFFFFF"/>
                </a:solidFill>
                <a:effectLst/>
                <a:uLnTx/>
                <a:uFillTx/>
                <a:latin typeface="Arial"/>
                <a:ea typeface="Arial" charset="0"/>
                <a:cs typeface="Arial" charset="0"/>
              </a:rPr>
              <a:t>DESCRIPTION</a:t>
            </a:r>
          </a:p>
        </p:txBody>
      </p:sp>
    </p:spTree>
    <p:extLst>
      <p:ext uri="{BB962C8B-B14F-4D97-AF65-F5344CB8AC3E}">
        <p14:creationId xmlns:p14="http://schemas.microsoft.com/office/powerpoint/2010/main" val="19604010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0.xml><?xml version="1.0" encoding="utf-8"?>
<a:theme xmlns:a="http://schemas.openxmlformats.org/drawingml/2006/main" name="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1.xml><?xml version="1.0" encoding="utf-8"?>
<a:theme xmlns:a="http://schemas.openxmlformats.org/drawingml/2006/main" name="1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2.xml><?xml version="1.0" encoding="utf-8"?>
<a:theme xmlns:a="http://schemas.openxmlformats.org/drawingml/2006/main" name="1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3.xml><?xml version="1.0" encoding="utf-8"?>
<a:theme xmlns:a="http://schemas.openxmlformats.org/drawingml/2006/main" name="1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4.xml><?xml version="1.0" encoding="utf-8"?>
<a:theme xmlns:a="http://schemas.openxmlformats.org/drawingml/2006/main" name="1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5.xml><?xml version="1.0" encoding="utf-8"?>
<a:theme xmlns:a="http://schemas.openxmlformats.org/drawingml/2006/main" name="1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6.xml><?xml version="1.0" encoding="utf-8"?>
<a:theme xmlns:a="http://schemas.openxmlformats.org/drawingml/2006/main" name="1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7.xml><?xml version="1.0" encoding="utf-8"?>
<a:theme xmlns:a="http://schemas.openxmlformats.org/drawingml/2006/main" name="1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8.xml><?xml version="1.0" encoding="utf-8"?>
<a:theme xmlns:a="http://schemas.openxmlformats.org/drawingml/2006/main" name="1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9.xml><?xml version="1.0" encoding="utf-8"?>
<a:theme xmlns:a="http://schemas.openxmlformats.org/drawingml/2006/main" name="1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0.xml><?xml version="1.0" encoding="utf-8"?>
<a:theme xmlns:a="http://schemas.openxmlformats.org/drawingml/2006/main" name="1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1.xml><?xml version="1.0" encoding="utf-8"?>
<a:theme xmlns:a="http://schemas.openxmlformats.org/drawingml/2006/main" name="2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2.xml><?xml version="1.0" encoding="utf-8"?>
<a:theme xmlns:a="http://schemas.openxmlformats.org/drawingml/2006/main" name="2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3.xml><?xml version="1.0" encoding="utf-8"?>
<a:theme xmlns:a="http://schemas.openxmlformats.org/drawingml/2006/main" name="2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4.xml><?xml version="1.0" encoding="utf-8"?>
<a:theme xmlns:a="http://schemas.openxmlformats.org/drawingml/2006/main" name="2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5.xml><?xml version="1.0" encoding="utf-8"?>
<a:theme xmlns:a="http://schemas.openxmlformats.org/drawingml/2006/main" name="2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6.xml><?xml version="1.0" encoding="utf-8"?>
<a:theme xmlns:a="http://schemas.openxmlformats.org/drawingml/2006/main" name="2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7.xml><?xml version="1.0" encoding="utf-8"?>
<a:theme xmlns:a="http://schemas.openxmlformats.org/drawingml/2006/main" name="2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8.xml><?xml version="1.0" encoding="utf-8"?>
<a:theme xmlns:a="http://schemas.openxmlformats.org/drawingml/2006/main" name="2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9.xml><?xml version="1.0" encoding="utf-8"?>
<a:theme xmlns:a="http://schemas.openxmlformats.org/drawingml/2006/main" name="2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xml><?xml version="1.0" encoding="utf-8"?>
<a:theme xmlns:a="http://schemas.openxmlformats.org/drawingml/2006/main" name="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0.xml><?xml version="1.0" encoding="utf-8"?>
<a:theme xmlns:a="http://schemas.openxmlformats.org/drawingml/2006/main" name="2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1.xml><?xml version="1.0" encoding="utf-8"?>
<a:theme xmlns:a="http://schemas.openxmlformats.org/drawingml/2006/main" name="3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2.xml><?xml version="1.0" encoding="utf-8"?>
<a:theme xmlns:a="http://schemas.openxmlformats.org/drawingml/2006/main" name="3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3.xml><?xml version="1.0" encoding="utf-8"?>
<a:theme xmlns:a="http://schemas.openxmlformats.org/drawingml/2006/main" name="3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4.xml><?xml version="1.0" encoding="utf-8"?>
<a:theme xmlns:a="http://schemas.openxmlformats.org/drawingml/2006/main" name="3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5.xml><?xml version="1.0" encoding="utf-8"?>
<a:theme xmlns:a="http://schemas.openxmlformats.org/drawingml/2006/main" name="3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6.xml><?xml version="1.0" encoding="utf-8"?>
<a:theme xmlns:a="http://schemas.openxmlformats.org/drawingml/2006/main" name="3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7.xml><?xml version="1.0" encoding="utf-8"?>
<a:theme xmlns:a="http://schemas.openxmlformats.org/drawingml/2006/main" name="3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8.xml><?xml version="1.0" encoding="utf-8"?>
<a:theme xmlns:a="http://schemas.openxmlformats.org/drawingml/2006/main" name="3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9.xml><?xml version="1.0" encoding="utf-8"?>
<a:theme xmlns:a="http://schemas.openxmlformats.org/drawingml/2006/main" name="3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xml><?xml version="1.0" encoding="utf-8"?>
<a:theme xmlns:a="http://schemas.openxmlformats.org/drawingml/2006/main" name="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0.xml><?xml version="1.0" encoding="utf-8"?>
<a:theme xmlns:a="http://schemas.openxmlformats.org/drawingml/2006/main" name="3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1.xml><?xml version="1.0" encoding="utf-8"?>
<a:theme xmlns:a="http://schemas.openxmlformats.org/drawingml/2006/main" name="New_PowerPoint Template_V1_0">
  <a:themeElements>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fontScheme name="New_PowerPoint Template_V1_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_PowerPoint Template_V1_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PowerPoint Template_V1_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PowerPoint Template_V1_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PowerPoint Template_V1_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PowerPoint Template_V1_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PowerPoint Template_V1_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PowerPoint Template_V1_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PowerPoint Template_V1_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PowerPoint Template_V1_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PowerPoint Template_V1_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PowerPoint Template_V1_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PowerPoint Template_V1_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5.xml><?xml version="1.0" encoding="utf-8"?>
<a:theme xmlns:a="http://schemas.openxmlformats.org/drawingml/2006/main" name="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6.xml><?xml version="1.0" encoding="utf-8"?>
<a:theme xmlns:a="http://schemas.openxmlformats.org/drawingml/2006/main" name="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7.xml><?xml version="1.0" encoding="utf-8"?>
<a:theme xmlns:a="http://schemas.openxmlformats.org/drawingml/2006/main" name="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8.xml><?xml version="1.0" encoding="utf-8"?>
<a:theme xmlns:a="http://schemas.openxmlformats.org/drawingml/2006/main" name="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9.xml><?xml version="1.0" encoding="utf-8"?>
<a:theme xmlns:a="http://schemas.openxmlformats.org/drawingml/2006/main" name="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160</Words>
  <Application>Microsoft Office PowerPoint</Application>
  <PresentationFormat>On-screen Show (4:3)</PresentationFormat>
  <Paragraphs>13</Paragraphs>
  <Slides>1</Slides>
  <Notes>0</Notes>
  <HiddenSlides>0</HiddenSlides>
  <MMClips>0</MMClips>
  <ScaleCrop>false</ScaleCrop>
  <HeadingPairs>
    <vt:vector size="8" baseType="variant">
      <vt:variant>
        <vt:lpstr>Fonts Used</vt:lpstr>
      </vt:variant>
      <vt:variant>
        <vt:i4>4</vt:i4>
      </vt:variant>
      <vt:variant>
        <vt:lpstr>Theme</vt:lpstr>
      </vt:variant>
      <vt:variant>
        <vt:i4>43</vt:i4>
      </vt:variant>
      <vt:variant>
        <vt:lpstr>Embedded OLE Servers</vt:lpstr>
      </vt:variant>
      <vt:variant>
        <vt:i4>1</vt:i4>
      </vt:variant>
      <vt:variant>
        <vt:lpstr>Slide Titles</vt:lpstr>
      </vt:variant>
      <vt:variant>
        <vt:i4>1</vt:i4>
      </vt:variant>
    </vt:vector>
  </HeadingPairs>
  <TitlesOfParts>
    <vt:vector size="49" baseType="lpstr">
      <vt:lpstr>FZZhunYuan-M02S</vt:lpstr>
      <vt:lpstr>MS PGothic</vt:lpstr>
      <vt:lpstr>Arial</vt:lpstr>
      <vt:lpstr>Wingdings</vt:lpstr>
      <vt:lpstr>Sidel Template 2013</vt:lpstr>
      <vt:lpstr>1_Sidel Template 2013</vt:lpstr>
      <vt:lpstr>2_Sidel Template 2013</vt:lpstr>
      <vt:lpstr>3_Sidel Template 2013</vt:lpstr>
      <vt:lpstr>4_Sidel Template 2013</vt:lpstr>
      <vt:lpstr>5_Sidel Template 2013</vt:lpstr>
      <vt:lpstr>6_Sidel Template 2013</vt:lpstr>
      <vt:lpstr>7_Sidel Template 2013</vt:lpstr>
      <vt:lpstr>8_Sidel Template 2013</vt:lpstr>
      <vt:lpstr>9_Sidel Template 2013</vt:lpstr>
      <vt:lpstr>10_Sidel Template 2013</vt:lpstr>
      <vt:lpstr>11_Sidel Template 2013</vt:lpstr>
      <vt:lpstr>12_Sidel Template 2013</vt:lpstr>
      <vt:lpstr>13_Sidel Template 2013</vt:lpstr>
      <vt:lpstr>14_Sidel Template 2013</vt:lpstr>
      <vt:lpstr>15_Sidel Template 2013</vt:lpstr>
      <vt:lpstr>16_Sidel Template 2013</vt:lpstr>
      <vt:lpstr>17_Sidel Template 2013</vt:lpstr>
      <vt:lpstr>18_Sidel Template 2013</vt:lpstr>
      <vt:lpstr>19_Sidel Template 2013</vt:lpstr>
      <vt:lpstr>20_Sidel Template 2013</vt:lpstr>
      <vt:lpstr>21_Sidel Template 2013</vt:lpstr>
      <vt:lpstr>22_Sidel Template 2013</vt:lpstr>
      <vt:lpstr>23_Sidel Template 2013</vt:lpstr>
      <vt:lpstr>24_Sidel Template 2013</vt:lpstr>
      <vt:lpstr>25_Sidel Template 2013</vt:lpstr>
      <vt:lpstr>26_Sidel Template 2013</vt:lpstr>
      <vt:lpstr>27_Sidel Template 2013</vt:lpstr>
      <vt:lpstr>28_Sidel Template 2013</vt:lpstr>
      <vt:lpstr>29_Sidel Template 2013</vt:lpstr>
      <vt:lpstr>30_Sidel Template 2013</vt:lpstr>
      <vt:lpstr>31_Sidel Template 2013</vt:lpstr>
      <vt:lpstr>32_Sidel Template 2013</vt:lpstr>
      <vt:lpstr>33_Sidel Template 2013</vt:lpstr>
      <vt:lpstr>34_Sidel Template 2013</vt:lpstr>
      <vt:lpstr>35_Sidel Template 2013</vt:lpstr>
      <vt:lpstr>36_Sidel Template 2013</vt:lpstr>
      <vt:lpstr>37_Sidel Template 2013</vt:lpstr>
      <vt:lpstr>38_Sidel Template 2013</vt:lpstr>
      <vt:lpstr>39_Sidel Template 2013</vt:lpstr>
      <vt:lpstr>New_PowerPoint Template_V1_0</vt:lpstr>
      <vt:lpstr>Sidel-PPT-Template2014</vt:lpstr>
      <vt:lpstr>LIOMT</vt:lpstr>
      <vt:lpstr>think-cell Folie</vt:lpstr>
      <vt:lpstr>Reduce air consumption and maintenance costs and improve reliability</vt:lpstr>
    </vt:vector>
  </TitlesOfParts>
  <Company>Sidel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production performance</dc:title>
  <dc:creator>Gouriou, Lydie</dc:creator>
  <cp:lastModifiedBy>Sorega, Dan</cp:lastModifiedBy>
  <cp:revision>48</cp:revision>
  <dcterms:created xsi:type="dcterms:W3CDTF">2014-05-22T13:23:46Z</dcterms:created>
  <dcterms:modified xsi:type="dcterms:W3CDTF">2019-03-14T10:20:08Z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2018-08-02T11:08:29.9724089+02:00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2018-08-02T11:08:29.9724089+02:00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