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0"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48"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3"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7"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9"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3"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1"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5"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6"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0"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9"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1"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7"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2"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2"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9.xml"/><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980" name="think-cell Folie" r:id="rId4" imgW="360" imgH="360" progId="">
                  <p:embed/>
                </p:oleObj>
              </mc:Choice>
              <mc:Fallback>
                <p:oleObj name="think-cell Folie" r:id="rId4" imgW="360" imgH="360" progId="">
                  <p:embed/>
                  <p:pic>
                    <p:nvPicPr>
                      <p:cNvPr id="26" name="Objek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dirty="0"/>
              <a:t>Reduzca el consumo de aire y los costos de mantenimiento, e incremente la fiabilidad</a:t>
            </a:r>
            <a:endParaRPr lang="es-ES" b="0" dirty="0"/>
          </a:p>
        </p:txBody>
      </p:sp>
      <p:sp>
        <p:nvSpPr>
          <p:cNvPr id="3" name="Text Placeholder 2"/>
          <p:cNvSpPr>
            <a:spLocks noGrp="1"/>
          </p:cNvSpPr>
          <p:nvPr>
            <p:ph type="body" sz="quarter" idx="4294967295"/>
          </p:nvPr>
        </p:nvSpPr>
        <p:spPr>
          <a:xfrm>
            <a:off x="642938" y="1434592"/>
            <a:ext cx="7997825" cy="307975"/>
          </a:xfrm>
        </p:spPr>
        <p:txBody>
          <a:bodyPr vert="horz" lIns="0" tIns="0" rIns="0" bIns="0" rtlCol="0">
            <a:spAutoFit/>
          </a:bodyPr>
          <a:lstStyle/>
          <a:p>
            <a:r>
              <a:rPr dirty="0"/>
              <a:t>Bloques Twister</a:t>
            </a:r>
          </a:p>
        </p:txBody>
      </p:sp>
      <p:sp>
        <p:nvSpPr>
          <p:cNvPr id="4" name="Text Placeholder 2"/>
          <p:cNvSpPr txBox="1">
            <a:spLocks/>
          </p:cNvSpPr>
          <p:nvPr/>
        </p:nvSpPr>
        <p:spPr>
          <a:xfrm>
            <a:off x="651885" y="5862257"/>
            <a:ext cx="7972425" cy="418576"/>
          </a:xfrm>
          <a:prstGeom prst="rect">
            <a:avLst/>
          </a:prstGeom>
        </p:spPr>
        <p:txBody>
          <a:bodyPr vert="horz" wrap="square" lIns="0" tIns="0" rIns="0" bIns="0" rtlCol="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Valor: optimización de costos, eficiencia, calidad del producto</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Equipo: sopladoras Series 1 (SBO 10, SBO 16, SBO 24/26)</a:t>
            </a:r>
            <a:endParaRPr kumimoji="0" lang="es-ES"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Código de catálogo: 899</a:t>
            </a:r>
          </a:p>
        </p:txBody>
      </p:sp>
      <p:sp>
        <p:nvSpPr>
          <p:cNvPr id="6"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VALOR Y VENTAJAS</a:t>
                      </a:r>
                      <a:endParaRPr kumimoji="0" lang="es-ES"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DESCRIPCIÓN</a:t>
                      </a:r>
                      <a:endParaRPr kumimoji="0" lang="es-ES"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Mayor sostenibilidad: </a:t>
                      </a:r>
                      <a:r>
                        <a:rPr lang="en-US" sz="1200" b="0" dirty="0"/>
                        <a:t>sin fugas de aire y con un volumen muerto reducido (en presoplado y soplado).</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Reducción de los costos de mantenimiento: </a:t>
                      </a:r>
                      <a:r>
                        <a:rPr lang="en-US" sz="1200" b="0" dirty="0"/>
                        <a:t>piezas de desgaste más baratas (con lo que se ahorran hasta €1380 por año) y aumento del número de ciclos de soplado (teóricamente en un 100 %</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Tecnología comprobada: </a:t>
                      </a:r>
                      <a:r>
                        <a:rPr lang="en-US" sz="1200" b="0" dirty="0"/>
                        <a:t>actualización basada y utilizada en la actualidad en las sopladoras Universal.</a:t>
                      </a:r>
                    </a:p>
                    <a:p>
                      <a:pPr marL="182563" indent="-182563">
                        <a:spcBef>
                          <a:spcPts val="300"/>
                        </a:spcBef>
                        <a:spcAft>
                          <a:spcPts val="0"/>
                        </a:spcAft>
                        <a:buClr>
                          <a:schemeClr val="folHlink"/>
                        </a:buClr>
                        <a:buFont typeface="Wingdings" pitchFamily="2" charset="2"/>
                        <a:buChar char="§"/>
                      </a:pPr>
                      <a:endParaRPr lang="es-ES" sz="1200" b="1" dirty="0"/>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Tiempo necesario para la conversión minimizado: puertos de aire equivalentes (presoplado y soplado), bloque totalmente ensamblado en nuestro taller (reduce el tiempo de parada de máquina), sin modificación del diagrama eléctrico o del programa del PLC.</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Versiones disponibles: Escape en posición central o inferior, con o sin kit de recuperación de aire.</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73073" y="4246719"/>
            <a:ext cx="1478328" cy="137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B277DEAD-F5EC-4A53-91A9-EA053CF5EB57}"/>
              </a:ext>
            </a:extLst>
          </p:cNvPr>
          <p:cNvSpPr/>
          <p:nvPr/>
        </p:nvSpPr>
        <p:spPr>
          <a:xfrm>
            <a:off x="4771170" y="1743075"/>
            <a:ext cx="3878540"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DESCRIPCIÓN</a:t>
            </a:r>
            <a:endParaRPr kumimoji="0" lang="es-ES"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6139856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On-screen Show (4:3)</PresentationFormat>
  <Paragraphs>13</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Reduzca el consumo de aire y los costos de mantenimiento, e incremente la fiabilidad</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47</cp:revision>
  <dcterms:created xsi:type="dcterms:W3CDTF">2014-05-22T13:23:46Z</dcterms:created>
  <dcterms:modified xsi:type="dcterms:W3CDTF">2019-03-14T10:20:39Z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