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298"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48" y="31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4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4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1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3"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9"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3"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7"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85"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9"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3"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1"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05"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9"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6"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0"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6"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0"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44"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2"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6"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0"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64"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6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5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98848b58a5131c23c786054" descr="{&quot;HashCode&quot;:-754384288,&quot;Placement&quot;:&quot;Footer&quot;,&quot;Top&quot;:521.6203,&quot;Left&quot;:334.9422,&quot;SlideWidth&quot;:720,&quot;SlideHeight&quot;:540}">
            <a:extLst>
              <a:ext uri="{FF2B5EF4-FFF2-40B4-BE49-F238E27FC236}">
                <a16:creationId xmlns:a16="http://schemas.microsoft.com/office/drawing/2014/main" id="{2F724287-43E2-49E5-9B91-085C35465FD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65042cdb2da82eef6a09100" descr="{&quot;HashCode&quot;:-754384288,&quot;Placement&quot;:&quot;Footer&quot;,&quot;Top&quot;:521.6203,&quot;Left&quot;:334.9422,&quot;SlideWidth&quot;:720,&quot;SlideHeight&quot;:540}">
            <a:extLst>
              <a:ext uri="{FF2B5EF4-FFF2-40B4-BE49-F238E27FC236}">
                <a16:creationId xmlns:a16="http://schemas.microsoft.com/office/drawing/2014/main" id="{CE0126A8-7869-4E47-BEAE-A749CBBD09F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5044a30b4e3ff52e275a678" descr="{&quot;HashCode&quot;:-754384288,&quot;Placement&quot;:&quot;Footer&quot;,&quot;Top&quot;:521.6203,&quot;Left&quot;:334.9422,&quot;SlideWidth&quot;:720,&quot;SlideHeight&quot;:540}">
            <a:extLst>
              <a:ext uri="{FF2B5EF4-FFF2-40B4-BE49-F238E27FC236}">
                <a16:creationId xmlns:a16="http://schemas.microsoft.com/office/drawing/2014/main" id="{DBF53BFD-B9E6-4FBC-97DF-974F8305A78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78949998b0b20296de747ae" descr="{&quot;HashCode&quot;:-754384288,&quot;Placement&quot;:&quot;Footer&quot;,&quot;Top&quot;:521.6203,&quot;Left&quot;:334.9422,&quot;SlideWidth&quot;:720,&quot;SlideHeight&quot;:540}">
            <a:extLst>
              <a:ext uri="{FF2B5EF4-FFF2-40B4-BE49-F238E27FC236}">
                <a16:creationId xmlns:a16="http://schemas.microsoft.com/office/drawing/2014/main" id="{18603869-6035-4C10-8D0D-AF4184171E7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8e046b58ceb30572f439720" descr="{&quot;HashCode&quot;:-754384288,&quot;Placement&quot;:&quot;Footer&quot;,&quot;Top&quot;:521.6203,&quot;Left&quot;:334.9422,&quot;SlideWidth&quot;:720,&quot;SlideHeight&quot;:540}">
            <a:extLst>
              <a:ext uri="{FF2B5EF4-FFF2-40B4-BE49-F238E27FC236}">
                <a16:creationId xmlns:a16="http://schemas.microsoft.com/office/drawing/2014/main" id="{8D0A52A7-C970-4162-8656-7C49DF20F26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95c43a3944d3dd0a23029f8" descr="{&quot;HashCode&quot;:-754384288,&quot;Placement&quot;:&quot;Footer&quot;,&quot;Top&quot;:521.6203,&quot;Left&quot;:334.9422,&quot;SlideWidth&quot;:720,&quot;SlideHeight&quot;:540}">
            <a:extLst>
              <a:ext uri="{FF2B5EF4-FFF2-40B4-BE49-F238E27FC236}">
                <a16:creationId xmlns:a16="http://schemas.microsoft.com/office/drawing/2014/main" id="{5F0CEA69-E682-484F-BBE8-6285AEDF46E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e144c28a72538bd3ccdacd8" descr="{&quot;HashCode&quot;:-754384288,&quot;Placement&quot;:&quot;Footer&quot;,&quot;Top&quot;:521.6203,&quot;Left&quot;:334.9422,&quot;SlideWidth&quot;:720,&quot;SlideHeight&quot;:540}">
            <a:extLst>
              <a:ext uri="{FF2B5EF4-FFF2-40B4-BE49-F238E27FC236}">
                <a16:creationId xmlns:a16="http://schemas.microsoft.com/office/drawing/2014/main" id="{6679D6F6-2138-4226-83CA-38A8AB959BC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dab41079fbeb00c47e97681" descr="{&quot;HashCode&quot;:-754384288,&quot;Placement&quot;:&quot;Footer&quot;,&quot;Top&quot;:521.6203,&quot;Left&quot;:334.9422,&quot;SlideWidth&quot;:720,&quot;SlideHeight&quot;:540}">
            <a:extLst>
              <a:ext uri="{FF2B5EF4-FFF2-40B4-BE49-F238E27FC236}">
                <a16:creationId xmlns:a16="http://schemas.microsoft.com/office/drawing/2014/main" id="{3240AF3D-EBDB-4155-BB27-C70D0E36E95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10946058c14cf047cc4c7ac" descr="{&quot;HashCode&quot;:-754384288,&quot;Placement&quot;:&quot;Footer&quot;,&quot;Top&quot;:521.6203,&quot;Left&quot;:334.9422,&quot;SlideWidth&quot;:720,&quot;SlideHeight&quot;:540}">
            <a:extLst>
              <a:ext uri="{FF2B5EF4-FFF2-40B4-BE49-F238E27FC236}">
                <a16:creationId xmlns:a16="http://schemas.microsoft.com/office/drawing/2014/main" id="{9600608D-8DFB-45C3-839E-408C14F2EA5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fc1447ebb2d481d0a1a9486" descr="{&quot;HashCode&quot;:-754384288,&quot;Placement&quot;:&quot;Footer&quot;,&quot;Top&quot;:521.6203,&quot;Left&quot;:334.9422,&quot;SlideWidth&quot;:720,&quot;SlideHeight&quot;:540}">
            <a:extLst>
              <a:ext uri="{FF2B5EF4-FFF2-40B4-BE49-F238E27FC236}">
                <a16:creationId xmlns:a16="http://schemas.microsoft.com/office/drawing/2014/main" id="{C33AA7A8-3E09-4620-A0DB-56975F84436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74b43b08dd7f56a6c2bf9ca" descr="{&quot;HashCode&quot;:-754384288,&quot;Placement&quot;:&quot;Footer&quot;,&quot;Top&quot;:521.6203,&quot;Left&quot;:334.9422,&quot;SlideWidth&quot;:720,&quot;SlideHeight&quot;:540}">
            <a:extLst>
              <a:ext uri="{FF2B5EF4-FFF2-40B4-BE49-F238E27FC236}">
                <a16:creationId xmlns:a16="http://schemas.microsoft.com/office/drawing/2014/main" id="{294C2790-EC03-45F2-85A5-765A14A3D92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3d44657ab81f4f8d6305cc2" descr="{&quot;HashCode&quot;:-754384288,&quot;Placement&quot;:&quot;Footer&quot;,&quot;Top&quot;:521.6203,&quot;Left&quot;:334.9422,&quot;SlideWidth&quot;:720,&quot;SlideHeight&quot;:540}">
            <a:extLst>
              <a:ext uri="{FF2B5EF4-FFF2-40B4-BE49-F238E27FC236}">
                <a16:creationId xmlns:a16="http://schemas.microsoft.com/office/drawing/2014/main" id="{DB3F206E-E61D-480D-A6BF-56015F22B96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17f42349243f4dc8c1283a6" descr="{&quot;HashCode&quot;:-754384288,&quot;Placement&quot;:&quot;Footer&quot;,&quot;Top&quot;:521.6203,&quot;Left&quot;:334.9422,&quot;SlideWidth&quot;:720,&quot;SlideHeight&quot;:540}">
            <a:extLst>
              <a:ext uri="{FF2B5EF4-FFF2-40B4-BE49-F238E27FC236}">
                <a16:creationId xmlns:a16="http://schemas.microsoft.com/office/drawing/2014/main" id="{7A70521C-0EFE-47AF-BB64-89648CABEF6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54a4ade885a6f4e9b459640" descr="{&quot;HashCode&quot;:-754384288,&quot;Placement&quot;:&quot;Footer&quot;,&quot;Top&quot;:521.6203,&quot;Left&quot;:334.9422,&quot;SlideWidth&quot;:720,&quot;SlideHeight&quot;:540}">
            <a:extLst>
              <a:ext uri="{FF2B5EF4-FFF2-40B4-BE49-F238E27FC236}">
                <a16:creationId xmlns:a16="http://schemas.microsoft.com/office/drawing/2014/main" id="{52271835-D81F-42F5-84CC-ECD158F6944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9a645f5be13e4542f0def90" descr="{&quot;HashCode&quot;:-754384288,&quot;Placement&quot;:&quot;Footer&quot;,&quot;Top&quot;:521.6203,&quot;Left&quot;:334.9422,&quot;SlideWidth&quot;:720,&quot;SlideHeight&quot;:540}">
            <a:extLst>
              <a:ext uri="{FF2B5EF4-FFF2-40B4-BE49-F238E27FC236}">
                <a16:creationId xmlns:a16="http://schemas.microsoft.com/office/drawing/2014/main" id="{0D40202C-80A5-4A56-AF9F-D37A85FC971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36440cfb7e8ed17a25fb827" descr="{&quot;HashCode&quot;:-754384288,&quot;Placement&quot;:&quot;Footer&quot;,&quot;Top&quot;:521.6203,&quot;Left&quot;:334.9422,&quot;SlideWidth&quot;:720,&quot;SlideHeight&quot;:540}">
            <a:extLst>
              <a:ext uri="{FF2B5EF4-FFF2-40B4-BE49-F238E27FC236}">
                <a16:creationId xmlns:a16="http://schemas.microsoft.com/office/drawing/2014/main" id="{A20E0D70-ED66-41B7-9881-63C74970DAA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28e40b290d18127aeafdd78" descr="{&quot;HashCode&quot;:-754384288,&quot;Placement&quot;:&quot;Footer&quot;,&quot;Top&quot;:521.6203,&quot;Left&quot;:334.9422,&quot;SlideWidth&quot;:720,&quot;SlideHeight&quot;:540}">
            <a:extLst>
              <a:ext uri="{FF2B5EF4-FFF2-40B4-BE49-F238E27FC236}">
                <a16:creationId xmlns:a16="http://schemas.microsoft.com/office/drawing/2014/main" id="{699DAE8C-CA97-4A71-ABF4-5392E1CE1A7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5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ad74c9eb6c51dde37e59fae" descr="{&quot;HashCode&quot;:-754384288,&quot;Placement&quot;:&quot;Footer&quot;,&quot;Top&quot;:521.6203,&quot;Left&quot;:334.9422,&quot;SlideWidth&quot;:720,&quot;SlideHeight&quot;:540}">
            <a:extLst>
              <a:ext uri="{FF2B5EF4-FFF2-40B4-BE49-F238E27FC236}">
                <a16:creationId xmlns:a16="http://schemas.microsoft.com/office/drawing/2014/main" id="{8367875A-12EB-42BA-A237-C0BB08EBCA4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9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ad34f2f8a506232329ce24c" descr="{&quot;HashCode&quot;:-754384288,&quot;Placement&quot;:&quot;Footer&quot;,&quot;Top&quot;:521.6203,&quot;Left&quot;:334.9422,&quot;SlideWidth&quot;:720,&quot;SlideHeight&quot;:540}">
            <a:extLst>
              <a:ext uri="{FF2B5EF4-FFF2-40B4-BE49-F238E27FC236}">
                <a16:creationId xmlns:a16="http://schemas.microsoft.com/office/drawing/2014/main" id="{8514B18B-F4A1-49F1-A17A-075A15FDCB0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53641618d64afa38c6aa27f" descr="{&quot;HashCode&quot;:-754384288,&quot;Placement&quot;:&quot;Footer&quot;,&quot;Top&quot;:521.6203,&quot;Left&quot;:334.9422,&quot;SlideWidth&quot;:720,&quot;SlideHeight&quot;:540}">
            <a:extLst>
              <a:ext uri="{FF2B5EF4-FFF2-40B4-BE49-F238E27FC236}">
                <a16:creationId xmlns:a16="http://schemas.microsoft.com/office/drawing/2014/main" id="{94B5FB68-313B-468E-940B-FEFCEB004CC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1cd4ee8af49b63371e09ad4" descr="{&quot;HashCode&quot;:-754384288,&quot;Placement&quot;:&quot;Footer&quot;,&quot;Top&quot;:521.6203,&quot;Left&quot;:334.9422,&quot;SlideWidth&quot;:720,&quot;SlideHeight&quot;:540}">
            <a:extLst>
              <a:ext uri="{FF2B5EF4-FFF2-40B4-BE49-F238E27FC236}">
                <a16:creationId xmlns:a16="http://schemas.microsoft.com/office/drawing/2014/main" id="{F77643E5-ABE0-4BED-8877-95A95D81453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f9c445d8f84d00dac0e8657" descr="{&quot;HashCode&quot;:-754384288,&quot;Placement&quot;:&quot;Footer&quot;,&quot;Top&quot;:521.6203,&quot;Left&quot;:334.9422,&quot;SlideWidth&quot;:720,&quot;SlideHeight&quot;:540}">
            <a:extLst>
              <a:ext uri="{FF2B5EF4-FFF2-40B4-BE49-F238E27FC236}">
                <a16:creationId xmlns:a16="http://schemas.microsoft.com/office/drawing/2014/main" id="{4EC1BB0A-C6B1-4AF9-B3EE-5848224BDA0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7e342b99c68bce113239105" descr="{&quot;HashCode&quot;:-754384288,&quot;Placement&quot;:&quot;Footer&quot;,&quot;Top&quot;:521.6203,&quot;Left&quot;:334.9422,&quot;SlideWidth&quot;:720,&quot;SlideHeight&quot;:540}">
            <a:extLst>
              <a:ext uri="{FF2B5EF4-FFF2-40B4-BE49-F238E27FC236}">
                <a16:creationId xmlns:a16="http://schemas.microsoft.com/office/drawing/2014/main" id="{8C597067-91E3-4CA6-8621-C7ACB2F5318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18f44318875eb3c90b5def5" descr="{&quot;HashCode&quot;:-754384288,&quot;Placement&quot;:&quot;Footer&quot;,&quot;Top&quot;:521.6203,&quot;Left&quot;:334.9422,&quot;SlideWidth&quot;:720,&quot;SlideHeight&quot;:540}">
            <a:extLst>
              <a:ext uri="{FF2B5EF4-FFF2-40B4-BE49-F238E27FC236}">
                <a16:creationId xmlns:a16="http://schemas.microsoft.com/office/drawing/2014/main" id="{561D304E-00FC-4F6C-8A5F-91806D5E771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73448f5bc8499042d642f8c" descr="{&quot;HashCode&quot;:-754384288,&quot;Placement&quot;:&quot;Footer&quot;,&quot;Top&quot;:521.6203,&quot;Left&quot;:334.9422,&quot;SlideWidth&quot;:720,&quot;SlideHeight&quot;:540}">
            <a:extLst>
              <a:ext uri="{FF2B5EF4-FFF2-40B4-BE49-F238E27FC236}">
                <a16:creationId xmlns:a16="http://schemas.microsoft.com/office/drawing/2014/main" id="{3B30E275-AF9E-41E8-BE07-1AC301598B0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5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5154e459114f9678a3b7171" descr="{&quot;HashCode&quot;:-754384288,&quot;Placement&quot;:&quot;Footer&quot;,&quot;Top&quot;:521.6203,&quot;Left&quot;:334.9422,&quot;SlideWidth&quot;:720,&quot;SlideHeight&quot;:540}">
            <a:extLst>
              <a:ext uri="{FF2B5EF4-FFF2-40B4-BE49-F238E27FC236}">
                <a16:creationId xmlns:a16="http://schemas.microsoft.com/office/drawing/2014/main" id="{8B464B7F-32F6-4B0C-8A9E-91B07850C43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c8f4554b809edc904bfb5e5" descr="{&quot;HashCode&quot;:-754384288,&quot;Placement&quot;:&quot;Footer&quot;,&quot;Top&quot;:521.6203,&quot;Left&quot;:334.9422,&quot;SlideWidth&quot;:720,&quot;SlideHeight&quot;:540}">
            <a:extLst>
              <a:ext uri="{FF2B5EF4-FFF2-40B4-BE49-F238E27FC236}">
                <a16:creationId xmlns:a16="http://schemas.microsoft.com/office/drawing/2014/main" id="{6B1D79E5-4450-446A-A4CB-40B3D999B82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4104ae7bfa0e464ffa2efc4" descr="{&quot;HashCode&quot;:-754384288,&quot;Placement&quot;:&quot;Footer&quot;,&quot;Top&quot;:521.6203,&quot;Left&quot;:334.9422,&quot;SlideWidth&quot;:720,&quot;SlideHeight&quot;:540}">
            <a:extLst>
              <a:ext uri="{FF2B5EF4-FFF2-40B4-BE49-F238E27FC236}">
                <a16:creationId xmlns:a16="http://schemas.microsoft.com/office/drawing/2014/main" id="{C4DD1871-8A48-4C1D-BE4D-F78F7FC2AB2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ae24623b07e67f1deaecfa8" descr="{&quot;HashCode&quot;:-754384288,&quot;Placement&quot;:&quot;Footer&quot;,&quot;Top&quot;:521.6203,&quot;Left&quot;:334.9422,&quot;SlideWidth&quot;:720,&quot;SlideHeight&quot;:540}">
            <a:extLst>
              <a:ext uri="{FF2B5EF4-FFF2-40B4-BE49-F238E27FC236}">
                <a16:creationId xmlns:a16="http://schemas.microsoft.com/office/drawing/2014/main" id="{DBF84B87-5ACC-4864-9D38-9BB8CBE0705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2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b9c4b7b86e56cb725187f84" descr="{&quot;HashCode&quot;:-754384288,&quot;Placement&quot;:&quot;Footer&quot;,&quot;Top&quot;:521.6203,&quot;Left&quot;:334.9422,&quot;SlideWidth&quot;:720,&quot;SlideHeight&quot;:540}">
            <a:extLst>
              <a:ext uri="{FF2B5EF4-FFF2-40B4-BE49-F238E27FC236}">
                <a16:creationId xmlns:a16="http://schemas.microsoft.com/office/drawing/2014/main" id="{56A7667C-95E7-4C67-A39E-53DC8D49E66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9"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d9d4f83a46189e4a12d9d79" descr="{&quot;HashCode&quot;:-754384288,&quot;Placement&quot;:&quot;Footer&quot;,&quot;Top&quot;:521.6203,&quot;Left&quot;:334.9422,&quot;SlideWidth&quot;:720,&quot;SlideHeight&quot;:540}">
            <a:extLst>
              <a:ext uri="{FF2B5EF4-FFF2-40B4-BE49-F238E27FC236}">
                <a16:creationId xmlns:a16="http://schemas.microsoft.com/office/drawing/2014/main" id="{42CB4D11-831D-43FD-BA47-23164966CF5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5"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cdb4d2894fa25595edd450a" descr="{&quot;HashCode&quot;:-754384288,&quot;Placement&quot;:&quot;Footer&quot;,&quot;Top&quot;:521.6203,&quot;Left&quot;:334.9422,&quot;SlideWidth&quot;:720,&quot;SlideHeight&quot;:540}">
            <a:extLst>
              <a:ext uri="{FF2B5EF4-FFF2-40B4-BE49-F238E27FC236}">
                <a16:creationId xmlns:a16="http://schemas.microsoft.com/office/drawing/2014/main" id="{F1B4859B-DD5F-4021-9A6B-D3A4ED3B671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1"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9b54ab0ad9fbe04f1591666" descr="{&quot;HashCode&quot;:-754384288,&quot;Placement&quot;:&quot;Footer&quot;,&quot;Top&quot;:521.6203,&quot;Left&quot;:334.9422,&quot;SlideWidth&quot;:720,&quot;SlideHeight&quot;:540}">
            <a:extLst>
              <a:ext uri="{FF2B5EF4-FFF2-40B4-BE49-F238E27FC236}">
                <a16:creationId xmlns:a16="http://schemas.microsoft.com/office/drawing/2014/main" id="{2A093B53-CA05-41E9-BE7E-1603865B982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d4646e08788e217f38591f1" descr="{&quot;HashCode&quot;:-754384288,&quot;Placement&quot;:&quot;Footer&quot;,&quot;Top&quot;:521.6203,&quot;Left&quot;:334.9422,&quot;SlideWidth&quot;:720,&quot;SlideHeight&quot;:540}">
            <a:extLst>
              <a:ext uri="{FF2B5EF4-FFF2-40B4-BE49-F238E27FC236}">
                <a16:creationId xmlns:a16="http://schemas.microsoft.com/office/drawing/2014/main" id="{831EA6F2-68D1-4007-BB99-04B59E220DA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7"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8aa47b391fe0d97f710ecdd" descr="{&quot;HashCode&quot;:-754384288,&quot;Placement&quot;:&quot;Footer&quot;,&quot;Top&quot;:521.6203,&quot;Left&quot;:334.9422,&quot;SlideWidth&quot;:720,&quot;SlideHeight&quot;:540}">
            <a:extLst>
              <a:ext uri="{FF2B5EF4-FFF2-40B4-BE49-F238E27FC236}">
                <a16:creationId xmlns:a16="http://schemas.microsoft.com/office/drawing/2014/main" id="{C83567E0-F171-4114-A83C-68FB5A1B388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
        <p:nvSpPr>
          <p:cNvPr id="2" name="MSIPCMb9b04af9962bedd93f6a40a2" descr="{&quot;HashCode&quot;:-754384288,&quot;Placement&quot;:&quot;Footer&quot;,&quot;Top&quot;:521.6203,&quot;Left&quot;:334.9422,&quot;SlideWidth&quot;:720,&quot;SlideHeight&quot;:540}">
            <a:extLst>
              <a:ext uri="{FF2B5EF4-FFF2-40B4-BE49-F238E27FC236}">
                <a16:creationId xmlns:a16="http://schemas.microsoft.com/office/drawing/2014/main" id="{71790561-25D4-4306-95AF-613B3DAF6F1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2"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MSIPCM5737442982f12abc0f5807fd" descr="{&quot;HashCode&quot;:-754384288,&quot;Placement&quot;:&quot;Footer&quot;,&quot;Top&quot;:521.6203,&quot;Left&quot;:334.9422,&quot;SlideWidth&quot;:720,&quot;SlideHeight&quot;:540}">
            <a:extLst>
              <a:ext uri="{FF2B5EF4-FFF2-40B4-BE49-F238E27FC236}">
                <a16:creationId xmlns:a16="http://schemas.microsoft.com/office/drawing/2014/main" id="{D90F22BA-1254-40D5-875A-8FC5D58FB27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2"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7d1b4d409a895b395001e01e" descr="{&quot;HashCode&quot;:-754384288,&quot;Placement&quot;:&quot;Footer&quot;,&quot;Top&quot;:521.6203,&quot;Left&quot;:334.9422,&quot;SlideWidth&quot;:720,&quot;SlideHeight&quot;:540}">
            <a:extLst>
              <a:ext uri="{FF2B5EF4-FFF2-40B4-BE49-F238E27FC236}">
                <a16:creationId xmlns:a16="http://schemas.microsoft.com/office/drawing/2014/main" id="{EF1A00C9-FA6A-4443-88CD-343DE6DDAB1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a8c4d9c8b6f0c149557d05f" descr="{&quot;HashCode&quot;:-754384288,&quot;Placement&quot;:&quot;Footer&quot;,&quot;Top&quot;:521.6203,&quot;Left&quot;:334.9422,&quot;SlideWidth&quot;:720,&quot;SlideHeight&quot;:540}">
            <a:extLst>
              <a:ext uri="{FF2B5EF4-FFF2-40B4-BE49-F238E27FC236}">
                <a16:creationId xmlns:a16="http://schemas.microsoft.com/office/drawing/2014/main" id="{A987D5FA-781B-4B71-A651-8FA0F16A486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6894a8cab3bb314ec0db2a6" descr="{&quot;HashCode&quot;:-754384288,&quot;Placement&quot;:&quot;Footer&quot;,&quot;Top&quot;:521.6203,&quot;Left&quot;:334.9422,&quot;SlideWidth&quot;:720,&quot;SlideHeight&quot;:540}">
            <a:extLst>
              <a:ext uri="{FF2B5EF4-FFF2-40B4-BE49-F238E27FC236}">
                <a16:creationId xmlns:a16="http://schemas.microsoft.com/office/drawing/2014/main" id="{83A1EEE4-1C93-462D-B2E8-133DEB95B25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203424ab80f617c40da6c77" descr="{&quot;HashCode&quot;:-754384288,&quot;Placement&quot;:&quot;Footer&quot;,&quot;Top&quot;:521.6203,&quot;Left&quot;:334.9422,&quot;SlideWidth&quot;:720,&quot;SlideHeight&quot;:540}">
            <a:extLst>
              <a:ext uri="{FF2B5EF4-FFF2-40B4-BE49-F238E27FC236}">
                <a16:creationId xmlns:a16="http://schemas.microsoft.com/office/drawing/2014/main" id="{F8742AAE-A4E4-484D-94E4-A009E91DC86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6d545f2845e29806aa810f3" descr="{&quot;HashCode&quot;:-754384288,&quot;Placement&quot;:&quot;Footer&quot;,&quot;Top&quot;:521.6203,&quot;Left&quot;:334.9422,&quot;SlideWidth&quot;:720,&quot;SlideHeight&quot;:540}">
            <a:extLst>
              <a:ext uri="{FF2B5EF4-FFF2-40B4-BE49-F238E27FC236}">
                <a16:creationId xmlns:a16="http://schemas.microsoft.com/office/drawing/2014/main" id="{59636A77-050B-4EE7-AEFC-47D97483EEE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75648faaa4bf3db7a370bbd" descr="{&quot;HashCode&quot;:-754384288,&quot;Placement&quot;:&quot;Footer&quot;,&quot;Top&quot;:521.6203,&quot;Left&quot;:334.9422,&quot;SlideWidth&quot;:720,&quot;SlideHeight&quot;:540}">
            <a:extLst>
              <a:ext uri="{FF2B5EF4-FFF2-40B4-BE49-F238E27FC236}">
                <a16:creationId xmlns:a16="http://schemas.microsoft.com/office/drawing/2014/main" id="{B8AFE3A5-B330-4528-97E0-E7994E1535A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39.xml"/><Relationship Id="rId2" Type="http://schemas.openxmlformats.org/officeDocument/2006/relationships/tags" Target="../tags/tag222.xml"/><Relationship Id="rId1" Type="http://schemas.openxmlformats.org/officeDocument/2006/relationships/vmlDrawing" Target="../drawings/vmlDrawing212.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2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k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2932" name="think-cell Folie" r:id="rId4" imgW="360" imgH="360" progId="">
                  <p:embed/>
                </p:oleObj>
              </mc:Choice>
              <mc:Fallback>
                <p:oleObj name="think-cell Folie" r:id="rId4" imgW="360" imgH="360" progId="">
                  <p:embed/>
                  <p:pic>
                    <p:nvPicPr>
                      <p:cNvPr id="26" name="Objekt 2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sz="2950" dirty="0"/>
              <a:t>Réduisez la consommation d'air et les coûts de maintenance tout en renforçant la fiabilité</a:t>
            </a:r>
            <a:endParaRPr lang="fr-FR" sz="2950" b="0" dirty="0"/>
          </a:p>
        </p:txBody>
      </p:sp>
      <p:sp>
        <p:nvSpPr>
          <p:cNvPr id="3" name="Text Placeholder 2"/>
          <p:cNvSpPr>
            <a:spLocks noGrp="1"/>
          </p:cNvSpPr>
          <p:nvPr>
            <p:ph type="body" sz="quarter" idx="4294967295"/>
          </p:nvPr>
        </p:nvSpPr>
        <p:spPr>
          <a:xfrm>
            <a:off x="657065" y="1462024"/>
            <a:ext cx="7997825" cy="307975"/>
          </a:xfrm>
        </p:spPr>
        <p:txBody>
          <a:bodyPr vert="horz" lIns="0" tIns="0" rIns="0" bIns="0" rtlCol="0">
            <a:spAutoFit/>
          </a:bodyPr>
          <a:lstStyle/>
          <a:p>
            <a:r>
              <a:rPr dirty="0"/>
              <a:t>Blocs Twister</a:t>
            </a:r>
          </a:p>
        </p:txBody>
      </p:sp>
      <p:sp>
        <p:nvSpPr>
          <p:cNvPr id="4" name="Text Placeholder 2"/>
          <p:cNvSpPr txBox="1">
            <a:spLocks/>
          </p:cNvSpPr>
          <p:nvPr/>
        </p:nvSpPr>
        <p:spPr>
          <a:xfrm>
            <a:off x="651885" y="5862257"/>
            <a:ext cx="7972425" cy="418576"/>
          </a:xfrm>
          <a:prstGeom prst="rect">
            <a:avLst/>
          </a:prstGeom>
        </p:spPr>
        <p:txBody>
          <a:bodyPr vert="horz" wrap="square" lIns="0" tIns="0" rIns="0" bIns="0" rtlCol="0">
            <a:spAutoFit/>
          </a:bodyPr>
          <a:lst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Valeur : optimisation des coûts, rendement, qualité du produit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Équipements : souffleuses Series 1 (SBO 10, SBO 16, SBO 24/26)</a:t>
            </a:r>
            <a:endParaRPr kumimoji="0" lang="fr-FR" sz="800" b="0" i="0" u="none" strike="noStrike" kern="0" cap="none" spc="0" normalizeH="0" baseline="0" noProof="1">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Code catalogue : 899</a:t>
            </a:r>
          </a:p>
        </p:txBody>
      </p:sp>
      <p:sp>
        <p:nvSpPr>
          <p:cNvPr id="6"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25"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rPr>
                        <a:t>VALEUR ET AVANTAGES</a:t>
                      </a:r>
                      <a:endParaRPr kumimoji="0" lang="fr-FR" sz="1400" b="1" i="0" u="none" strike="noStrike" kern="1200" cap="none" spc="0" normalizeH="0" baseline="0" noProof="0" dirty="0">
                        <a:ln>
                          <a:noFill/>
                        </a:ln>
                        <a:solidFill>
                          <a:srgbClr val="FFFFFF"/>
                        </a:solidFill>
                        <a:effectLst/>
                        <a:uLnTx/>
                        <a:uFillTx/>
                        <a:latin typeface="+mn-lt"/>
                        <a:ea typeface="MS PGothic" pitchFamily="34" charset="-128"/>
                        <a:cs typeface="+mn-c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rPr>
                        <a:t>DESCRIPTION</a:t>
                      </a:r>
                      <a:endParaRPr kumimoji="0" lang="fr-FR"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fr-FR" sz="1200" b="1" noProof="0" dirty="0">
                          <a:solidFill>
                            <a:schemeClr val="accent4"/>
                          </a:solidFill>
                          <a:latin typeface="+mn-lt"/>
                        </a:rPr>
                        <a:t>Plus écologique : </a:t>
                      </a:r>
                      <a:r>
                        <a:rPr lang="fr-FR" sz="1200" b="0" noProof="0" dirty="0"/>
                        <a:t>pas de fuite d'air, volume mort réduit (pré-soufflage et soufflage)</a:t>
                      </a:r>
                    </a:p>
                    <a:p>
                      <a:pPr marL="182563" indent="-182563">
                        <a:spcBef>
                          <a:spcPts val="300"/>
                        </a:spcBef>
                        <a:spcAft>
                          <a:spcPts val="0"/>
                        </a:spcAft>
                        <a:buClr>
                          <a:schemeClr val="folHlink"/>
                        </a:buClr>
                        <a:buFont typeface="Wingdings" pitchFamily="2" charset="2"/>
                        <a:buChar char="§"/>
                      </a:pPr>
                      <a:r>
                        <a:rPr lang="fr-FR" sz="1200" b="1" noProof="0" dirty="0">
                          <a:solidFill>
                            <a:schemeClr val="accent4"/>
                          </a:solidFill>
                          <a:latin typeface="+mn-lt"/>
                        </a:rPr>
                        <a:t>Coûts de maintenance réduits : </a:t>
                      </a:r>
                      <a:r>
                        <a:rPr lang="fr-FR" sz="1200" noProof="0" dirty="0"/>
                        <a:t>pièces d'usure moins onéreuses (économisez jusqu'à 1 380 €/an), nombre de cycles de soufflage augmenté (en théorie, jusqu'à 100 % par rapport à la version précédente)</a:t>
                      </a:r>
                    </a:p>
                    <a:p>
                      <a:pPr marL="182563" indent="-182563">
                        <a:spcBef>
                          <a:spcPts val="300"/>
                        </a:spcBef>
                        <a:spcAft>
                          <a:spcPts val="0"/>
                        </a:spcAft>
                        <a:buClr>
                          <a:schemeClr val="folHlink"/>
                        </a:buClr>
                        <a:buFont typeface="Wingdings" pitchFamily="2" charset="2"/>
                        <a:buChar char="§"/>
                      </a:pPr>
                      <a:r>
                        <a:rPr lang="fr-FR" sz="1200" b="1" noProof="0" dirty="0">
                          <a:solidFill>
                            <a:schemeClr val="accent4"/>
                          </a:solidFill>
                          <a:latin typeface="+mn-lt"/>
                        </a:rPr>
                        <a:t>Technologie éprouvée : </a:t>
                      </a:r>
                      <a:r>
                        <a:rPr lang="fr-FR" sz="1200" b="0" noProof="0" dirty="0"/>
                        <a:t>Amélioration basée et actuellement utilisée sur les souffleuses </a:t>
                      </a:r>
                      <a:r>
                        <a:rPr lang="fr-FR" sz="1200" b="0" noProof="0" dirty="0" err="1"/>
                        <a:t>Universal</a:t>
                      </a:r>
                      <a:endParaRPr lang="fr-FR" sz="1200" b="0" noProof="0" dirty="0"/>
                    </a:p>
                    <a:p>
                      <a:pPr marL="182563" indent="-182563">
                        <a:spcBef>
                          <a:spcPts val="300"/>
                        </a:spcBef>
                        <a:spcAft>
                          <a:spcPts val="0"/>
                        </a:spcAft>
                        <a:buClr>
                          <a:schemeClr val="folHlink"/>
                        </a:buClr>
                        <a:buFont typeface="Wingdings" pitchFamily="2" charset="2"/>
                        <a:buChar char="§"/>
                      </a:pPr>
                      <a:endParaRPr lang="fr-FR" sz="1200" b="1" dirty="0"/>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Temps nécessaire à la conversion réduit au minimum: entrées d'air identiques (pré-soufflage et soufflage), bloc entièrement monté dans nos ateliers (arrêts machine réduits), aucune modification du schéma électrique, ni du logiciel de l'automate.</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Versions disponibles : dégazage en position centrale ou basse, avec ou sans kit de récupération d'air</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973073" y="4246719"/>
            <a:ext cx="1478328" cy="137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11">
            <a:extLst>
              <a:ext uri="{FF2B5EF4-FFF2-40B4-BE49-F238E27FC236}">
                <a16:creationId xmlns:a16="http://schemas.microsoft.com/office/drawing/2014/main" id="{3AEFE69B-A66A-463B-B0FA-0DEEBB0413E5}"/>
              </a:ext>
            </a:extLst>
          </p:cNvPr>
          <p:cNvSpPr/>
          <p:nvPr/>
        </p:nvSpPr>
        <p:spPr>
          <a:xfrm>
            <a:off x="4763307" y="1737477"/>
            <a:ext cx="3882218" cy="396123"/>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auto" latinLnBrk="0" hangingPunct="1">
              <a:lnSpc>
                <a:spcPct val="100000"/>
              </a:lnSpc>
              <a:spcBef>
                <a:spcPts val="300"/>
              </a:spcBef>
              <a:spcAft>
                <a:spcPts val="0"/>
              </a:spcAft>
              <a:buClr>
                <a:srgbClr val="E64B00"/>
              </a:buClr>
              <a:buSzTx/>
              <a:buFontTx/>
              <a:buNone/>
              <a:tabLst/>
              <a:defRPr/>
            </a:pPr>
            <a:r>
              <a:rPr kumimoji="0" lang="de-CH" altLang="fr-FR" sz="1400" b="1" i="0" u="none" strike="noStrike" kern="1200" cap="none" spc="0" normalizeH="0" baseline="0" noProof="0" dirty="0">
                <a:ln>
                  <a:noFill/>
                </a:ln>
                <a:solidFill>
                  <a:srgbClr val="FFFFFF"/>
                </a:solidFill>
                <a:effectLst/>
                <a:uLnTx/>
                <a:uFillTx/>
                <a:latin typeface="Arial"/>
                <a:ea typeface="Arial" charset="0"/>
                <a:cs typeface="Arial" charset="0"/>
              </a:rPr>
              <a:t>DESCRIPTION</a:t>
            </a:r>
          </a:p>
        </p:txBody>
      </p:sp>
    </p:spTree>
    <p:extLst>
      <p:ext uri="{BB962C8B-B14F-4D97-AF65-F5344CB8AC3E}">
        <p14:creationId xmlns:p14="http://schemas.microsoft.com/office/powerpoint/2010/main" val="686061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66</Words>
  <Application>Microsoft Office PowerPoint</Application>
  <PresentationFormat>On-screen Show (4:3)</PresentationFormat>
  <Paragraphs>13</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Réduisez la consommation d'air et les coûts de maintenance tout en renforçant la fiabilité</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47</cp:revision>
  <dcterms:created xsi:type="dcterms:W3CDTF">2014-05-22T13:23:46Z</dcterms:created>
  <dcterms:modified xsi:type="dcterms:W3CDTF">2019-03-14T10:21:04Z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