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299"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48" y="31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8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4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8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6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5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8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8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7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1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6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0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4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9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3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1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6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0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9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3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7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93"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4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9"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13"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7"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85"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9"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33"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81"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05"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9"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6"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600"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24"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6"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20"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44"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8"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92"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16"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40"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64"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88"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6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5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4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6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8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5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7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8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2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6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1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9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8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0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2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4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7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5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9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4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8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2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7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1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5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0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4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8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2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69"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65"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61"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7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7"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52"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72"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1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5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39.xml"/><Relationship Id="rId2" Type="http://schemas.openxmlformats.org/officeDocument/2006/relationships/tags" Target="../tags/tag222.xml"/><Relationship Id="rId1" Type="http://schemas.openxmlformats.org/officeDocument/2006/relationships/vmlDrawing" Target="../drawings/vmlDrawing212.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2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k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3956" name="think-cell Folie" r:id="rId4" imgW="360" imgH="360" progId="">
                  <p:embed/>
                </p:oleObj>
              </mc:Choice>
              <mc:Fallback>
                <p:oleObj name="think-cell Folie" r:id="rId4" imgW="360" imgH="360" progId="">
                  <p:embed/>
                  <p:pic>
                    <p:nvPicPr>
                      <p:cNvPr id="26" name="Objekt 2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dirty="0"/>
              <a:t>Redução do consumo de ar e dos custos de manutenção, e aumento da confiabilidade</a:t>
            </a:r>
            <a:endParaRPr lang="pt-BR" b="0" dirty="0"/>
          </a:p>
        </p:txBody>
      </p:sp>
      <p:sp>
        <p:nvSpPr>
          <p:cNvPr id="3" name="Text Placeholder 2"/>
          <p:cNvSpPr>
            <a:spLocks noGrp="1"/>
          </p:cNvSpPr>
          <p:nvPr>
            <p:ph type="body" sz="quarter" idx="4294967295"/>
          </p:nvPr>
        </p:nvSpPr>
        <p:spPr>
          <a:xfrm>
            <a:off x="660114" y="1435100"/>
            <a:ext cx="7997825" cy="307975"/>
          </a:xfrm>
        </p:spPr>
        <p:txBody>
          <a:bodyPr vert="horz" lIns="0" tIns="0" rIns="0" bIns="0" rtlCol="0">
            <a:spAutoFit/>
          </a:bodyPr>
          <a:lstStyle/>
          <a:p>
            <a:r>
              <a:rPr dirty="0"/>
              <a:t>Blocos retorcedores</a:t>
            </a:r>
          </a:p>
        </p:txBody>
      </p:sp>
      <p:sp>
        <p:nvSpPr>
          <p:cNvPr id="4" name="Text Placeholder 2"/>
          <p:cNvSpPr txBox="1">
            <a:spLocks/>
          </p:cNvSpPr>
          <p:nvPr/>
        </p:nvSpPr>
        <p:spPr>
          <a:xfrm>
            <a:off x="651885" y="5862257"/>
            <a:ext cx="7972425" cy="418576"/>
          </a:xfrm>
          <a:prstGeom prst="rect">
            <a:avLst/>
          </a:prstGeom>
        </p:spPr>
        <p:txBody>
          <a:bodyPr vert="horz" wrap="square" lIns="0" tIns="0" rIns="0" bIns="0" rtlCol="0">
            <a:spAutoFit/>
          </a:bodyPr>
          <a:lst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Valor: Otimização de custos, Eficiência, Qualidade Produto</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Equipamento: Sopradoras Séries 1 (SBO 10, SBO 16, SBO 24/26)</a:t>
            </a:r>
            <a:endParaRPr kumimoji="0" lang="pt-BR" sz="800" b="0" i="0" u="none" strike="noStrike" kern="0" cap="none" spc="0" normalizeH="0" baseline="0" noProof="1">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Catálogo código: 899</a:t>
            </a:r>
          </a:p>
        </p:txBody>
      </p:sp>
      <p:sp>
        <p:nvSpPr>
          <p:cNvPr id="6"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25"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mn-lt"/>
                        </a:rPr>
                        <a:t>VALOR E VANTAGENS</a:t>
                      </a:r>
                      <a:endParaRPr kumimoji="0" lang="pt-BR" sz="1400" b="1" i="0" u="none" strike="noStrike" kern="1200" cap="none" spc="0" normalizeH="0" baseline="0" noProof="0" dirty="0">
                        <a:ln>
                          <a:noFill/>
                        </a:ln>
                        <a:solidFill>
                          <a:srgbClr val="FFFFFF"/>
                        </a:solidFill>
                        <a:effectLst/>
                        <a:uLnTx/>
                        <a:uFillTx/>
                        <a:latin typeface="+mn-lt"/>
                        <a:ea typeface="MS PGothic" pitchFamily="34" charset="-128"/>
                        <a:cs typeface="+mn-c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rPr>
                        <a:t>DESCRIÇÃO</a:t>
                      </a:r>
                      <a:endParaRPr kumimoji="0" lang="pt-BR"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rPr>
                        <a:t>Mais respeitador do ambiente: </a:t>
                      </a:r>
                      <a:r>
                        <a:rPr lang="en-US" sz="1200" b="0" dirty="0"/>
                        <a:t>Não há perdas de ar, volume morto reduzido (pré-sopro e sopro)</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rPr>
                        <a:t>Menor custos de manutenção: </a:t>
                      </a:r>
                      <a:r>
                        <a:rPr lang="en-US" sz="1200" b="0" dirty="0"/>
                        <a:t>Peças de desgaste menos onerosas ( economia de até 1 380 €/ ano), mais ciclos de sopro (teoricamente até</a:t>
                      </a:r>
                      <a:r>
                        <a:t> </a:t>
                      </a:r>
                      <a:r>
                        <a:rPr lang="en-US" sz="1200" b="0" dirty="0"/>
                        <a:t>100% comparativamente à versão anterior)</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rPr>
                        <a:t>Tecnologia comprovada: </a:t>
                      </a:r>
                      <a:r>
                        <a:rPr lang="en-US" sz="1200" b="0" dirty="0"/>
                        <a:t>Modernização baseada e atualmente usada nas Sopradoras Universal</a:t>
                      </a:r>
                    </a:p>
                    <a:p>
                      <a:pPr marL="182563" indent="-182563">
                        <a:spcBef>
                          <a:spcPts val="300"/>
                        </a:spcBef>
                        <a:spcAft>
                          <a:spcPts val="0"/>
                        </a:spcAft>
                        <a:buClr>
                          <a:schemeClr val="folHlink"/>
                        </a:buClr>
                        <a:buFont typeface="Wingdings" pitchFamily="2" charset="2"/>
                        <a:buChar char="§"/>
                      </a:pPr>
                      <a:endParaRPr lang="pt-BR" sz="1200" b="1" dirty="0"/>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Tempo necessário para a conversão reduzido ao mínimo: Portas de ar equivalentes (pré-sopro e sopro), bloco integralmente montado na nossa oficina (reduz as paradas da máquina), sem alteração alguma no diagrama elétrico ou no software do PLC.</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Versões disponíveis: Escape em posição central ou baixa, com ou sem kit de Recuperação de Ar</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973073" y="4246719"/>
            <a:ext cx="1478328" cy="137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11">
            <a:extLst>
              <a:ext uri="{FF2B5EF4-FFF2-40B4-BE49-F238E27FC236}">
                <a16:creationId xmlns:a16="http://schemas.microsoft.com/office/drawing/2014/main" id="{8D9314D8-54C9-4219-A304-A019E1D98429}"/>
              </a:ext>
            </a:extLst>
          </p:cNvPr>
          <p:cNvSpPr/>
          <p:nvPr/>
        </p:nvSpPr>
        <p:spPr>
          <a:xfrm>
            <a:off x="4768071" y="1743075"/>
            <a:ext cx="3872692" cy="396123"/>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base"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Arial" charset="0"/>
                <a:ea typeface="+mn-ea"/>
                <a:cs typeface="+mn-cs"/>
              </a:rPr>
              <a:t>DESCRIÇÃO</a:t>
            </a:r>
            <a:endParaRPr kumimoji="0" lang="pt-BR" altLang="de-DE"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822822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176</Words>
  <Application>Microsoft Office PowerPoint</Application>
  <PresentationFormat>On-screen Show (4:3)</PresentationFormat>
  <Paragraphs>13</Paragraphs>
  <Slides>1</Slides>
  <Notes>0</Notes>
  <HiddenSlides>0</HiddenSlides>
  <MMClips>0</MMClips>
  <ScaleCrop>false</ScaleCrop>
  <HeadingPairs>
    <vt:vector size="8" baseType="variant">
      <vt:variant>
        <vt:lpstr>Fonts Used</vt:lpstr>
      </vt:variant>
      <vt:variant>
        <vt:i4>4</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9" baseType="lpstr">
      <vt:lpstr>FZZhunYuan-M02S</vt:lpstr>
      <vt:lpstr>MS PGothic</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Redução do consumo de ar e dos custos de manutenção, e aumento da confiabilidade</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47</cp:revision>
  <dcterms:created xsi:type="dcterms:W3CDTF">2014-05-22T13:23:46Z</dcterms:created>
  <dcterms:modified xsi:type="dcterms:W3CDTF">2019-03-14T10:21:36Z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