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110" d="100"/>
          <a:sy n="110" d="100"/>
        </p:scale>
        <p:origin x="1680" y="114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20/11/2020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4529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November 2020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E68E3562-ACA8-4789-81E3-5B92F210E8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408672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26" name="Objekt 2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 electricity by at least 15%</a:t>
            </a:r>
            <a:endParaRPr lang="en-GB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2978" y="1409488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en-GB" dirty="0"/>
              <a:t>Eco lamps on Series 1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en-US" sz="800" kern="0" dirty="0">
                <a:solidFill>
                  <a:srgbClr val="000000"/>
                </a:solidFill>
              </a:rPr>
              <a:t>Value: Cost </a:t>
            </a:r>
            <a:r>
              <a:rPr lang="en-US" sz="800" kern="0" dirty="0" err="1">
                <a:solidFill>
                  <a:srgbClr val="000000"/>
                </a:solidFill>
              </a:rPr>
              <a:t>Optimisation</a:t>
            </a:r>
            <a:r>
              <a:rPr lang="en-US" sz="800" kern="0" dirty="0">
                <a:solidFill>
                  <a:srgbClr val="000000"/>
                </a:solidFill>
              </a:rPr>
              <a:t>, Sustainability</a:t>
            </a:r>
          </a:p>
          <a:p>
            <a:pPr lvl="0">
              <a:defRPr/>
            </a:pPr>
            <a:r>
              <a:rPr lang="en-US" sz="800" kern="0" dirty="0">
                <a:solidFill>
                  <a:srgbClr val="000000"/>
                </a:solidFill>
              </a:rPr>
              <a:t>Equipment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Series 1 blowers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  <a:r>
              <a:rPr lang="fr-FR" sz="800" kern="0" dirty="0" err="1">
                <a:solidFill>
                  <a:srgbClr val="000000"/>
                </a:solidFill>
              </a:rPr>
              <a:t>except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  <a:r>
              <a:rPr lang="fr-FR" sz="800" kern="0" dirty="0" err="1">
                <a:solidFill>
                  <a:srgbClr val="000000"/>
                </a:solidFill>
              </a:rPr>
              <a:t>heat</a:t>
            </a:r>
            <a:r>
              <a:rPr lang="fr-FR" sz="800" kern="0">
                <a:solidFill>
                  <a:srgbClr val="000000"/>
                </a:solidFill>
              </a:rPr>
              <a:t>-set version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Catalogue code: 903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+mn-cs"/>
                        </a:rPr>
                        <a:t>VALUE AND BENEFITS</a:t>
                      </a: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DESCRIPTION</a:t>
                      </a:r>
                      <a:endParaRPr kumimoji="0" lang="en-GB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Heating electricity consumption can be reduced    by at least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15%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At least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1200" dirty="0"/>
                        <a:t>electricity savings on the oven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Increased level of radiation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Easy fit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Better zoning and improved neck protection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Improved process stability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Quartz tube is mechanically protected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Processing capabilities remain universal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en-US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/>
                        <a:t>Combine the ECO lamps with the oven top reflector on Series 1 or Series 2 blowers and get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30% power savings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very simple replacement of the 2kW infra red lamps by the new 1,700W proximity reflector lamps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SBO Series 1  the ECO lamps can be installed without oven modifications whatever the oven pitch (15 mm, 19 mm, progressive)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1,700W ECO lamps last at least 5,000 hours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293096"/>
            <a:ext cx="2935023" cy="919630"/>
          </a:xfrm>
          <a:prstGeom prst="rect">
            <a:avLst/>
          </a:prstGeom>
        </p:spPr>
      </p:pic>
      <p:sp>
        <p:nvSpPr>
          <p:cNvPr id="10" name="Rechteck 11">
            <a:extLst>
              <a:ext uri="{FF2B5EF4-FFF2-40B4-BE49-F238E27FC236}">
                <a16:creationId xmlns:a16="http://schemas.microsoft.com/office/drawing/2014/main" id="{650961B0-9CE3-4920-86F9-F91D2B8F565C}"/>
              </a:ext>
            </a:extLst>
          </p:cNvPr>
          <p:cNvSpPr/>
          <p:nvPr/>
        </p:nvSpPr>
        <p:spPr>
          <a:xfrm>
            <a:off x="4759900" y="1743075"/>
            <a:ext cx="3889375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  <p:pic>
        <p:nvPicPr>
          <p:cNvPr id="11" name="Image 9">
            <a:extLst>
              <a:ext uri="{FF2B5EF4-FFF2-40B4-BE49-F238E27FC236}">
                <a16:creationId xmlns:a16="http://schemas.microsoft.com/office/drawing/2014/main" id="{AA49699E-B31B-41DC-B784-8061591F1EC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3175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337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152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Reduce electricity by at least 15%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2020-11-20T11:09:57Z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2019-10-10T15:25:34.7353400Z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2018-08-03T14:26:25.5567136+02:00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2018-08-03T14:26:25.5567136+02:00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