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78" d="100"/>
          <a:sy n="78" d="100"/>
        </p:scale>
        <p:origin x="90" y="852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01/06/2021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52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 June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68E3562-ACA8-4789-81E3-5B92F210E8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0867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" name="Objekt 2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n-US" dirty="0"/>
              <a:t>Reduce electricity consumption up to 15%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2978" y="1409488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GB" dirty="0"/>
              <a:t>Eco lamps on Series 1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Value: Cost </a:t>
            </a:r>
            <a:r>
              <a:rPr lang="en-US" sz="800" kern="0" dirty="0" err="1">
                <a:solidFill>
                  <a:srgbClr val="000000"/>
                </a:solidFill>
              </a:rPr>
              <a:t>Optimisation</a:t>
            </a:r>
            <a:r>
              <a:rPr lang="en-US" sz="800" kern="0" dirty="0">
                <a:solidFill>
                  <a:srgbClr val="000000"/>
                </a:solidFill>
              </a:rPr>
              <a:t>, Sustainability</a:t>
            </a:r>
          </a:p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Equipment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Series 1 blowers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except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heat</a:t>
            </a:r>
            <a:r>
              <a:rPr lang="fr-FR" sz="800" kern="0">
                <a:solidFill>
                  <a:srgbClr val="000000"/>
                </a:solidFill>
              </a:rPr>
              <a:t>-set version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903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05267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Heating electricity consumption can be reduced    by at least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15%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At least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200" dirty="0"/>
                        <a:t>electricity savings on the oven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Increased level of radiation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Easy fit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Better zoning and improved neck protection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Improved process stability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Quartz tube is mechanically protected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Processing capabilities remain universal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/>
                        <a:t>Combine the ECO lamps with the oven top reflector on Series 1 or Series 2 blowers </a:t>
                      </a:r>
                      <a:r>
                        <a:rPr lang="en-US" sz="1200" b="1"/>
                        <a:t>and get up to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30% power savings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very simple replacement of the 2kW infra red lamps by the new 1,700W proximity reflector lamps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SBO Series 1  the ECO lamps can be installed without oven modifications whatever the oven pitch (15 mm, 19 mm, progressive)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1,700W ECO lamps last at least 5,000 hours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650961B0-9CE3-4920-86F9-F91D2B8F565C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AA49699E-B31B-41DC-B784-8061591F1E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3175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37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154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Reduce electricity consumption up to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2021-06-01T11:10:32Z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2019-10-10T15:25:34.7353400Z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2018-08-03T14:26:25.5567136+02:00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2018-08-03T14:26:25.5567136+02:00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