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78" d="100"/>
          <a:sy n="78" d="100"/>
        </p:scale>
        <p:origin x="90" y="852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6/1/2021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01/06/2021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2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4529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 June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9689354D-2B01-4E23-B2F3-01AF854EC74D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408672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0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8310949" cy="923330"/>
          </a:xfrm>
        </p:spPr>
        <p:txBody>
          <a:bodyPr/>
          <a:lstStyle/>
          <a:p>
            <a:r>
              <a:rPr dirty="0"/>
              <a:t>Reduzca el consumo </a:t>
            </a:r>
            <a:r>
              <a:rPr dirty="0" err="1"/>
              <a:t>eléctrico</a:t>
            </a:r>
            <a:r>
              <a:rPr dirty="0"/>
              <a:t> </a:t>
            </a:r>
            <a:r>
              <a:rPr lang="fr-FR" dirty="0" err="1"/>
              <a:t>hasta</a:t>
            </a:r>
            <a:r>
              <a:rPr lang="fr-FR" dirty="0"/>
              <a:t> </a:t>
            </a:r>
            <a:r>
              <a:rPr dirty="0" err="1"/>
              <a:t>en</a:t>
            </a:r>
            <a:r>
              <a:rPr dirty="0"/>
              <a:t> un 15%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09488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dirty="0"/>
              <a:t>Lámparas Eco en Series 1</a:t>
            </a:r>
            <a:endParaRPr lang="es-E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s-ES" sz="800" kern="0" dirty="0">
                <a:solidFill>
                  <a:srgbClr val="000000"/>
                </a:solidFill>
              </a:rPr>
              <a:t>Valor: Optimización de costos, Sostenibilidad</a:t>
            </a: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sopladoras Series 1</a:t>
            </a:r>
            <a:r>
              <a:rPr lang="en-US" sz="800" kern="0" dirty="0"/>
              <a:t> </a:t>
            </a:r>
            <a:r>
              <a:rPr lang="en-US" sz="800" kern="0" dirty="0" err="1"/>
              <a:t>excepto</a:t>
            </a:r>
            <a:r>
              <a:rPr lang="en-US" sz="800" kern="0" dirty="0"/>
              <a:t> la </a:t>
            </a:r>
            <a:r>
              <a:rPr lang="en-US" sz="800" kern="0" dirty="0" err="1"/>
              <a:t>versión</a:t>
            </a:r>
            <a:r>
              <a:rPr lang="en-US" sz="800" kern="0" dirty="0"/>
              <a:t> de </a:t>
            </a:r>
            <a:r>
              <a:rPr lang="en-US" sz="800" kern="0" dirty="0" err="1"/>
              <a:t>calentamiento</a:t>
            </a:r>
            <a:r>
              <a:rPr lang="en-US" sz="800" kern="0" dirty="0"/>
              <a:t> </a:t>
            </a:r>
            <a:r>
              <a:rPr lang="en-US" sz="800" kern="0"/>
              <a:t>fijo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903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Y VENTAJAS</a:t>
                      </a:r>
                      <a:endParaRPr kumimoji="0" lang="es-E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DESCRIPCIÓN</a:t>
                      </a:r>
                      <a:endParaRPr kumimoji="0" lang="es-ES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El consumo de electricidad para el calentamiento puede reducirse en al menos un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15 %</a:t>
                      </a:r>
                      <a:r>
                        <a:rPr lang="en-US" sz="1200" dirty="0"/>
                        <a:t>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Ahorro de electricidad de, como mínimo, un 15 % en el horno.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Mayor nivel de irradiación.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Adaptación sencilla.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Mejor distribución por zonas y mayor protección de los cuellos.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Estabilidad de proceso mejorada.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Tubo de cuarzo protegido mecánicamente.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Las capacidades de proceso siguen siendo </a:t>
                      </a:r>
                      <a:r>
                        <a:rPr lang="en-US" sz="1200" dirty="0" err="1"/>
                        <a:t>universales</a:t>
                      </a:r>
                      <a:r>
                        <a:rPr lang="en-US" sz="1200" dirty="0"/>
                        <a:t>.</a:t>
                      </a:r>
                      <a:endParaRPr lang="es-ES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/>
                        <a:t>Combine las lámparas ECO con el reflector superior del horno en las sopladoras Series 1 o Series 2 y obtenga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</a:rPr>
                        <a:t>30 % de ahorro en energía</a:t>
                      </a:r>
                      <a:r>
                        <a:rPr lang="en-US" sz="1200" b="1" dirty="0"/>
                        <a:t>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Un remplazo muy simple de las lámparas infrarrojas de 2 kW por las nuevas lámparas reflectoras de proximidad.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En la SBO Series 1, las lámparas ECO pueden instalarse sin modificaciones del horno, independientemente del paso (15 mm, 19 mm, progresivo).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Las lámparas ECO de 1700 W duran al menos 5000 horas.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10" name="Rechteck 11">
            <a:extLst>
              <a:ext uri="{FF2B5EF4-FFF2-40B4-BE49-F238E27FC236}">
                <a16:creationId xmlns:a16="http://schemas.microsoft.com/office/drawing/2014/main" id="{09C612B3-4B15-4C22-B557-8E286C5E830C}"/>
              </a:ext>
            </a:extLst>
          </p:cNvPr>
          <p:cNvSpPr/>
          <p:nvPr/>
        </p:nvSpPr>
        <p:spPr>
          <a:xfrm>
            <a:off x="4771170" y="1743075"/>
            <a:ext cx="3878540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DESCRIPCIÓN</a:t>
            </a:r>
            <a:endParaRPr kumimoji="0" lang="es-ES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1" name="Image 9">
            <a:extLst>
              <a:ext uri="{FF2B5EF4-FFF2-40B4-BE49-F238E27FC236}">
                <a16:creationId xmlns:a16="http://schemas.microsoft.com/office/drawing/2014/main" id="{CC04A16A-7C3B-4A01-A1FF-496EF4056A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760340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7970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190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Reduzca el consumo eléctrico hasta en un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2021-06-01T11:17:28Z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2019-10-10T15:25:16.3176392Z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2018-08-03T14:26:25.5567136+02:00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2018-08-03T14:26:25.5567136+02:00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