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78" d="100"/>
          <a:sy n="78" d="100"/>
        </p:scale>
        <p:origin x="90" y="762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01/06/2021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4529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7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 June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C01C8688-7B2F-4C09-8785-4CE142F5F21A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408672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5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8017470" cy="923330"/>
          </a:xfrm>
        </p:spPr>
        <p:txBody>
          <a:bodyPr/>
          <a:lstStyle/>
          <a:p>
            <a:r>
              <a:rPr dirty="0"/>
              <a:t>Réduisez la consommation </a:t>
            </a:r>
            <a:r>
              <a:rPr dirty="0" err="1"/>
              <a:t>d'électricité</a:t>
            </a:r>
            <a:r>
              <a:rPr dirty="0"/>
              <a:t> </a:t>
            </a:r>
            <a:r>
              <a:rPr lang="fr-FR" dirty="0"/>
              <a:t>jusqu'à</a:t>
            </a:r>
            <a:r>
              <a:rPr dirty="0"/>
              <a:t> 15 %</a:t>
            </a:r>
            <a:endParaRPr lang="fr-FR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67345" y="141425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dirty="0"/>
              <a:t>Eco-lampes pour Series 1</a:t>
            </a:r>
            <a:endParaRPr lang="fr-FR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31943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fr-FR" sz="800" kern="0" dirty="0">
                <a:solidFill>
                  <a:srgbClr val="000000"/>
                </a:solidFill>
              </a:rPr>
              <a:t>Valeur : Optimisation des coûts, Développement durable</a:t>
            </a: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Équipements : souffleuses Series 1</a:t>
            </a:r>
            <a:r>
              <a:rPr lang="en-US" sz="800" kern="0" dirty="0"/>
              <a:t> </a:t>
            </a:r>
            <a:r>
              <a:rPr lang="en-US" sz="800" kern="0" dirty="0" err="1"/>
              <a:t>sauf</a:t>
            </a:r>
            <a:r>
              <a:rPr lang="en-US" sz="800" kern="0"/>
              <a:t> la version Heat-Set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Code catalogue : 903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929739"/>
              </p:ext>
            </p:extLst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VALEUR ET AVANTAGES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  <a:endParaRPr kumimoji="0" lang="fr-FR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La consommation électrique de la chauffe peut être réduite d'au moins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 15</a:t>
                      </a:r>
                      <a:r>
                        <a:rPr lang="en-US" sz="1200" dirty="0"/>
                        <a:t> 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%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Baisse d'au moins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15% </a:t>
                      </a:r>
                      <a:r>
                        <a:rPr lang="en-US" sz="1200" dirty="0"/>
                        <a:t>de la consommation </a:t>
                      </a:r>
                      <a:r>
                        <a:rPr lang="en-US" sz="1200" dirty="0" err="1"/>
                        <a:t>d'électricité</a:t>
                      </a:r>
                      <a:r>
                        <a:rPr lang="en-US" sz="1200" dirty="0"/>
                        <a:t> du four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Niveau de rayonnement accru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Montage facile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Un meilleur zonage et une protection du col renforcée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 err="1"/>
                        <a:t>Meilleur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dirty="0" err="1"/>
                        <a:t>stabilité</a:t>
                      </a:r>
                      <a:r>
                        <a:rPr lang="en-US" sz="1200" dirty="0"/>
                        <a:t> Process 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Le tube en quartz bénéficie d'une protection mécanique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Les capacités de Process </a:t>
                      </a:r>
                      <a:r>
                        <a:rPr lang="en-US" sz="1200" dirty="0" err="1"/>
                        <a:t>demeurent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universelles</a:t>
                      </a:r>
                      <a:endParaRPr lang="en-US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fr-FR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/>
                        <a:t>Combinez les Eco-lampes et le réflecteur supérieur de four sur souffleuses Series 1 ou Series 2 et </a:t>
                      </a:r>
                      <a:r>
                        <a:rPr lang="en-US" sz="1200" b="1" dirty="0" err="1"/>
                        <a:t>réduisez</a:t>
                      </a:r>
                      <a:r>
                        <a:rPr lang="en-US" sz="1200" b="1" dirty="0"/>
                        <a:t> </a:t>
                      </a:r>
                      <a:r>
                        <a:rPr lang="fr-FR" sz="1200" dirty="0"/>
                        <a:t>jusqu'à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30 % la consommation d'électricité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Remplacement très simple des lampes infrarouges 2 000 W par des lampes à réflecteur de proximité 1 700W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Sur la SBO Series 1, les ECO lampes peuvent être installées sans modification du four quel que soit le pas du four (15 mm, 19 mm, progressif)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Durée de vie des ECO lampes de 1 700 W d'au moins 5 000 heures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293096"/>
            <a:ext cx="2935023" cy="919630"/>
          </a:xfrm>
          <a:prstGeom prst="rect">
            <a:avLst/>
          </a:prstGeom>
        </p:spPr>
      </p:pic>
      <p:sp>
        <p:nvSpPr>
          <p:cNvPr id="10" name="Rechteck 11">
            <a:extLst>
              <a:ext uri="{FF2B5EF4-FFF2-40B4-BE49-F238E27FC236}">
                <a16:creationId xmlns:a16="http://schemas.microsoft.com/office/drawing/2014/main" id="{61DB7B96-FE34-4CAD-92BD-1A0BA17E9969}"/>
              </a:ext>
            </a:extLst>
          </p:cNvPr>
          <p:cNvSpPr/>
          <p:nvPr/>
        </p:nvSpPr>
        <p:spPr>
          <a:xfrm>
            <a:off x="4763307" y="1737477"/>
            <a:ext cx="3882218" cy="396123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  <p:pic>
        <p:nvPicPr>
          <p:cNvPr id="11" name="Image 9">
            <a:extLst>
              <a:ext uri="{FF2B5EF4-FFF2-40B4-BE49-F238E27FC236}">
                <a16:creationId xmlns:a16="http://schemas.microsoft.com/office/drawing/2014/main" id="{1599CB6A-15BB-46E0-A08A-872AD76347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61013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6686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34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Réduisez la consommation d'électricité jusqu'à 15 %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2021-06-01T11:21:24Z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2018-08-03T14:26:25.5567136+02:00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2021-06-01T11:21:24Z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