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52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CB25C16-44CD-403E-9DF5-F6DD7FAA27BD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0867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5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Economia de eletricidade de pelo menos 15%</a:t>
            </a:r>
            <a:endParaRPr lang="pt-BR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Lâmpadas Eco nas Séries 1</a:t>
            </a:r>
            <a:endParaRPr lang="pt-BR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pt-BR" sz="800" kern="0" dirty="0">
                <a:solidFill>
                  <a:srgbClr val="000000"/>
                </a:solidFill>
              </a:rPr>
              <a:t>Valor: Otimização de custos, Sustentabilidade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Sopradoras Séries 1</a:t>
            </a:r>
            <a:r>
              <a:rPr lang="en-US" sz="800" kern="0" dirty="0"/>
              <a:t> </a:t>
            </a:r>
            <a:r>
              <a:rPr lang="en-US" sz="800" kern="0" dirty="0" err="1"/>
              <a:t>exceto</a:t>
            </a:r>
            <a:r>
              <a:rPr lang="en-US" sz="800" kern="0" dirty="0"/>
              <a:t> </a:t>
            </a:r>
            <a:r>
              <a:rPr lang="en-US" sz="800" kern="0" dirty="0" err="1"/>
              <a:t>versão</a:t>
            </a:r>
            <a:r>
              <a:rPr lang="en-US" sz="800" kern="0" dirty="0"/>
              <a:t> </a:t>
            </a:r>
            <a:r>
              <a:rPr lang="en-US" sz="800" kern="0" dirty="0" err="1"/>
              <a:t>calor</a:t>
            </a:r>
            <a:r>
              <a:rPr lang="en-US" sz="800" kern="0" dirty="0"/>
              <a:t> </a:t>
            </a:r>
            <a:r>
              <a:rPr lang="en-US" sz="800" kern="0"/>
              <a:t>configurado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903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E VANTAGENS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endParaRPr kumimoji="0" lang="pt-B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 consumo de eletricidade durante o aquecimento pode ser diminuído de pelos menos </a:t>
                      </a:r>
                      <a:r>
                        <a:rPr kumimoji="0" lang="en-GB" altLang="de-DE" sz="1200" b="1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15%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Consumo de eletricidade </a:t>
                      </a:r>
                      <a:r>
                        <a:rPr kumimoji="0" lang="en-GB" altLang="de-DE" sz="1200" b="1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reduzido no mínimo</a:t>
                      </a: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de</a:t>
                      </a:r>
                      <a:r>
                        <a:rPr kumimoji="0" lang="en-GB" altLang="de-DE" sz="1200" b="0" i="0" u="none" strike="noStrike" kern="120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15%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Nível de radiação aumentado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Ajuste fácil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Zoneamento mais eficaz e melhor proteção do gargalo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Estabilidade do processo aumentada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 tubo de quartzo é protegido mecanicamente</a:t>
                      </a: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0" i="0" u="none" strike="noStrike" kern="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As capacidades do processo se conservam universais</a:t>
                      </a:r>
                    </a:p>
                    <a:p>
                      <a:pPr marL="162278" marR="0" lvl="1" indent="-16227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E64B00"/>
                        </a:buClr>
                        <a:buSzPct val="100000"/>
                        <a:buFont typeface="Wingdings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pt-BR" altLang="de-DE" sz="12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182563" marR="0" lvl="1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E64B00"/>
                        </a:buClr>
                        <a:buSzPct val="100000"/>
                        <a:buFont typeface="Wingdings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r>
                        <a:rPr kumimoji="0" lang="en-GB" altLang="de-DE" sz="1200" b="1" i="0" u="none" strike="noStrike" kern="1200" cap="none" spc="0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Combinação de lâmpadas ECO com refletor no topo do forno nas Séries 1 ou nas Séries 2 e obtenção de </a:t>
                      </a:r>
                      <a:r>
                        <a:rPr kumimoji="0" lang="en-GB" altLang="de-DE" sz="1200" b="1" i="0" u="none" strike="noStrike" kern="1200" cap="none" spc="0" normalizeH="0" baseline="0" noProof="1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uma economia de energia de 30% </a:t>
                      </a:r>
                      <a:endParaRPr kumimoji="0" lang="pt-BR" altLang="de-DE" sz="12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Substituição fácil das lâmpadas de radiação infravermelho de 2kW por novas lâmpadas com refletor de proximidade de 1 700 W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Nas SBO Séries 1, as lâmpadas ECO podem ser instaladas sem efetuar alterações no forno seja qual for seu passo (15 mm, 19 mm, e mais)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As lâmpadas ECO 1 700 W duram pelo menos 5 000 horas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C9BABA6D-927C-471C-81BF-51661C4AAE1B}"/>
              </a:ext>
            </a:extLst>
          </p:cNvPr>
          <p:cNvSpPr/>
          <p:nvPr/>
        </p:nvSpPr>
        <p:spPr>
          <a:xfrm>
            <a:off x="4768071" y="1743075"/>
            <a:ext cx="3872692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DESCRIÇÃO</a:t>
            </a:r>
            <a:endParaRPr kumimoji="0" lang="pt-BR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1C5425B6-ADA9-4D7E-909E-C584C06AA5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34652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338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182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Economia de eletricidade de pelo menos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2019-10-10T15:24:24.8111900Z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2018-08-03T14:26:25.5567136+02:00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2018-08-03T14:26:25.5567136+02:00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