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23/12/2020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23/12/2020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 December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</a:rPr>
                <a:t>VALOR Y VENTAJAS</a:t>
              </a:r>
              <a:endParaRPr lang="es-ES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</a:rPr>
                <a:t>DESCRIPCIÓN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Mejore el rendimiento de la producción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4769" y="1435100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es-ES" dirty="0"/>
              <a:t>Brazos de transferencia con guía lineal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" name="Image 3">
            <a:extLst>
              <a:ext uri="{FF2B5EF4-FFF2-40B4-BE49-F238E27FC236}">
                <a16:creationId xmlns:a16="http://schemas.microsoft.com/office/drawing/2014/main" id="{79A0C2F8-8068-4C2F-A655-886E7A0F3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681" y="3829867"/>
            <a:ext cx="1814513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4">
            <a:extLst>
              <a:ext uri="{FF2B5EF4-FFF2-40B4-BE49-F238E27FC236}">
                <a16:creationId xmlns:a16="http://schemas.microsoft.com/office/drawing/2014/main" id="{64E2262A-CB59-47AD-BA4B-8386617CA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219" y="3923530"/>
            <a:ext cx="193040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lèche : droite 19">
            <a:extLst>
              <a:ext uri="{FF2B5EF4-FFF2-40B4-BE49-F238E27FC236}">
                <a16:creationId xmlns:a16="http://schemas.microsoft.com/office/drawing/2014/main" id="{47E6EBF9-E955-4CB4-8183-D010FD66E7FB}"/>
              </a:ext>
            </a:extLst>
          </p:cNvPr>
          <p:cNvSpPr/>
          <p:nvPr/>
        </p:nvSpPr>
        <p:spPr>
          <a:xfrm>
            <a:off x="6636469" y="4633142"/>
            <a:ext cx="276225" cy="150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4DF325E-271D-409A-B238-5EAABE5E5F1B}"/>
              </a:ext>
            </a:extLst>
          </p:cNvPr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Eficiencia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Equipo: sopladoras Series 1 (SBO 4/4, SBO 4/6, SBO 6/6, SBO 6/10, SBO 10/10, SBO 16, SBO 24/26).</a:t>
            </a:r>
            <a:endParaRPr kumimoji="0" lang="es-E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Código de catálogo: 912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3526E3-B5C9-4A1C-8894-55E39762BE8B}"/>
              </a:ext>
            </a:extLst>
          </p:cNvPr>
          <p:cNvSpPr/>
          <p:nvPr/>
        </p:nvSpPr>
        <p:spPr>
          <a:xfrm>
            <a:off x="654769" y="2152465"/>
            <a:ext cx="3883894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b="1" dirty="0"/>
              <a:t>La última tecnología disponible en S1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b="1" dirty="0"/>
              <a:t>Alta precisión de posicionamiento: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/>
              <a:t>se reducen las vibraciones y la flexión en el extremo de la pinza.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/>
              <a:t>resortes reposicionados para operar dentro de su rango de trabajo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/>
              <a:t>sin riesgo de errores de ajuste.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b="1" dirty="0"/>
              <a:t>Fácil de mantener, mayor vida útil, más limpio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/>
              <a:t>la lubricación de la guía se realizará cada 6 años a una tasa de 1200 b / h / 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/>
              <a:t>reducción de costes y tiempo de mantenimiento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/>
              <a:t>entorno de la función de transferencia más limpio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b="1" dirty="0"/>
              <a:t>Un brazo más ligero aumenta también la vida útil de las levas y los rodillos: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/>
              <a:t>carril de guía de aluminio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/>
              <a:t>soporte optimizado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/>
              <a:t>peso total reducido en aproximadamente 1,2 kg</a:t>
            </a:r>
            <a:endParaRPr lang="fr-FR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F8FD-E983-4488-8A74-E3D142DEB71E}"/>
              </a:ext>
            </a:extLst>
          </p:cNvPr>
          <p:cNvSpPr/>
          <p:nvPr/>
        </p:nvSpPr>
        <p:spPr>
          <a:xfrm>
            <a:off x="4751388" y="2129307"/>
            <a:ext cx="387292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b="1" dirty="0"/>
              <a:t>El brazo de transferencia guiado por rodillo reemplaza el brazo guiado del buje </a:t>
            </a:r>
            <a:r>
              <a:rPr lang="es-ES" sz="1100" b="1" dirty="0" err="1"/>
              <a:t>autolubricante</a:t>
            </a:r>
            <a:r>
              <a:rPr lang="es-ES" sz="1100" b="1" dirty="0"/>
              <a:t> S1.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/>
              <a:t>incluye cabezal de cambio rápido S2, pinzas y plantilla de ajuste.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/>
              <a:t>disponible también con cabezal de cambio rápido S1.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2456803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675</TotalTime>
  <Words>207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SimSun</vt:lpstr>
      <vt:lpstr>Arial</vt:lpstr>
      <vt:lpstr>Wingdings</vt:lpstr>
      <vt:lpstr>NewSidel_Template_4x3_with add layouts</vt:lpstr>
      <vt:lpstr>think-cell Folie</vt:lpstr>
      <vt:lpstr>Mejore el rendimiento de la producción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74</cp:revision>
  <dcterms:created xsi:type="dcterms:W3CDTF">2018-02-10T17:04:39Z</dcterms:created>
  <dcterms:modified xsi:type="dcterms:W3CDTF">2020-12-23T15:43:48Z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