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0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1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23/12/2020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23/12/2020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59758623-35FB-4164-BF8F-702DA2758E3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59758623-35FB-4164-BF8F-702DA2758E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4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1753532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335989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HS127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HMI Alarm Management (for Fillers)</a:t>
            </a: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 December 2020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1C0642F1-B198-4757-8ECB-57A9ADBDA7B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79315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2857" userDrawn="1">
          <p15:clr>
            <a:srgbClr val="F26B43"/>
          </p15:clr>
        </p15:guide>
        <p15:guide id="3" pos="408" userDrawn="1">
          <p15:clr>
            <a:srgbClr val="F26B43"/>
          </p15:clr>
        </p15:guide>
        <p15:guide id="4" pos="2993" userDrawn="1">
          <p15:clr>
            <a:srgbClr val="F26B43"/>
          </p15:clr>
        </p15:guide>
        <p15:guide id="5" pos="5443" userDrawn="1">
          <p15:clr>
            <a:srgbClr val="F26B43"/>
          </p15:clr>
        </p15:guide>
        <p15:guide id="6" orient="horz" pos="3770" userDrawn="1">
          <p15:clr>
            <a:srgbClr val="F26B43"/>
          </p15:clr>
        </p15:guide>
        <p15:guide id="9" pos="5556" userDrawn="1">
          <p15:clr>
            <a:srgbClr val="F26B43"/>
          </p15:clr>
        </p15:guide>
        <p15:guide id="10" orient="horz" pos="4020" userDrawn="1">
          <p15:clr>
            <a:srgbClr val="F26B43"/>
          </p15:clr>
        </p15:guide>
        <p15:guide id="11" pos="204" userDrawn="1">
          <p15:clr>
            <a:srgbClr val="F26B43"/>
          </p15:clr>
        </p15:guide>
        <p15:guide id="12" pos="29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88">
            <a:extLst>
              <a:ext uri="{FF2B5EF4-FFF2-40B4-BE49-F238E27FC236}">
                <a16:creationId xmlns:a16="http://schemas.microsoft.com/office/drawing/2014/main" id="{D263AD4F-587B-4867-A05C-09F06C48190F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70063"/>
            <a:ext cx="7991475" cy="4041775"/>
            <a:chOff x="650875" y="1906524"/>
            <a:chExt cx="7991475" cy="4042232"/>
          </a:xfrm>
        </p:grpSpPr>
        <p:sp>
          <p:nvSpPr>
            <p:cNvPr id="11" name="Rechteck 3">
              <a:extLst>
                <a:ext uri="{FF2B5EF4-FFF2-40B4-BE49-F238E27FC236}">
                  <a16:creationId xmlns:a16="http://schemas.microsoft.com/office/drawing/2014/main" id="{E3A3CD7D-4034-4CC9-B980-6BEA5891A10C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fr-FR" sz="1400" b="1" dirty="0">
                  <a:solidFill>
                    <a:srgbClr val="FFFFFF"/>
                  </a:solidFill>
                </a:rPr>
                <a:t>VALEUR ET AVANTAGES</a:t>
              </a:r>
              <a:endParaRPr lang="fr-FR" sz="1400" b="1" dirty="0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" name="Rechteck 4">
              <a:extLst>
                <a:ext uri="{FF2B5EF4-FFF2-40B4-BE49-F238E27FC236}">
                  <a16:creationId xmlns:a16="http://schemas.microsoft.com/office/drawing/2014/main" id="{088B958E-4C24-4DC0-AE0B-A8C3F6A30311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hteck 11">
              <a:extLst>
                <a:ext uri="{FF2B5EF4-FFF2-40B4-BE49-F238E27FC236}">
                  <a16:creationId xmlns:a16="http://schemas.microsoft.com/office/drawing/2014/main" id="{FF23687B-3FEA-4BD0-9B9A-16509C91493D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fr-FR" sz="1400" b="1" dirty="0">
                  <a:solidFill>
                    <a:srgbClr val="FFFFFF"/>
                  </a:solidFill>
                  <a:ea typeface="Arial" charset="0"/>
                  <a:cs typeface="Arial" charset="0"/>
                </a:rPr>
                <a:t>DESCRIPTION</a:t>
              </a: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Rechteck 12">
              <a:extLst>
                <a:ext uri="{FF2B5EF4-FFF2-40B4-BE49-F238E27FC236}">
                  <a16:creationId xmlns:a16="http://schemas.microsoft.com/office/drawing/2014/main" id="{F8451FFD-13CF-4A18-9269-3002962CB759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8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8226334" cy="461665"/>
          </a:xfrm>
        </p:spPr>
        <p:txBody>
          <a:bodyPr/>
          <a:lstStyle/>
          <a:p>
            <a:r>
              <a:rPr lang="fr-FR" dirty="0"/>
              <a:t>Améliorez le rendement de votre équipement</a:t>
            </a:r>
            <a:endParaRPr lang="es-E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70451"/>
            <a:ext cx="7997825" cy="276999"/>
          </a:xfrm>
        </p:spPr>
        <p:txBody>
          <a:bodyPr vert="horz" lIns="0" tIns="0" rIns="0" bIns="0" rtlCol="0">
            <a:spAutoFit/>
          </a:bodyPr>
          <a:lstStyle/>
          <a:p>
            <a:r>
              <a:rPr lang="fr-FR" dirty="0"/>
              <a:t>Bras de transfert à guidage linéaire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6" name="Image 3">
            <a:extLst>
              <a:ext uri="{FF2B5EF4-FFF2-40B4-BE49-F238E27FC236}">
                <a16:creationId xmlns:a16="http://schemas.microsoft.com/office/drawing/2014/main" id="{79A0C2F8-8068-4C2F-A655-886E7A0F3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681" y="3829867"/>
            <a:ext cx="1814513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4">
            <a:extLst>
              <a:ext uri="{FF2B5EF4-FFF2-40B4-BE49-F238E27FC236}">
                <a16:creationId xmlns:a16="http://schemas.microsoft.com/office/drawing/2014/main" id="{64E2262A-CB59-47AD-BA4B-8386617CA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219" y="3923530"/>
            <a:ext cx="1930400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Flèche : droite 19">
            <a:extLst>
              <a:ext uri="{FF2B5EF4-FFF2-40B4-BE49-F238E27FC236}">
                <a16:creationId xmlns:a16="http://schemas.microsoft.com/office/drawing/2014/main" id="{47E6EBF9-E955-4CB4-8183-D010FD66E7FB}"/>
              </a:ext>
            </a:extLst>
          </p:cNvPr>
          <p:cNvSpPr/>
          <p:nvPr/>
        </p:nvSpPr>
        <p:spPr>
          <a:xfrm>
            <a:off x="6636469" y="4633142"/>
            <a:ext cx="276225" cy="150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336F9E3-116E-40D0-AABE-2A2C92A7C7A3}"/>
              </a:ext>
            </a:extLst>
          </p:cNvPr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Valeur : Rendement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Équipements : souffleuses Series 1 (SBO 4/4 - SBO 4/6 - SBO 6/6 - SBO 6/10 - SBO 10/10 - SBO 16 - SBO 24/26)</a:t>
            </a:r>
            <a:endParaRPr kumimoji="0" lang="fr-FR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Code catalogue : 912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EBD1D9-8BD9-4260-96AA-38EFACB12A00}"/>
              </a:ext>
            </a:extLst>
          </p:cNvPr>
          <p:cNvSpPr/>
          <p:nvPr/>
        </p:nvSpPr>
        <p:spPr>
          <a:xfrm>
            <a:off x="647700" y="2165531"/>
            <a:ext cx="3889375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/>
              <a:t>La dernière technologie disponible aussi sur S1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/>
              <a:t>Précision de positionnement élevée: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100" dirty="0"/>
              <a:t>les vibrations et la flexion à l'extrémité de la pince sont réduites.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100" dirty="0"/>
              <a:t>ressorts repositionnés pour fonctionner dans leur plage de fonctionnement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100" dirty="0"/>
              <a:t>aucun risque d'erreurs de réglage.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/>
              <a:t>Facile à entretenir, durée de vie plus longue, plus propre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100" dirty="0"/>
              <a:t>lubrification du guide à effectuer tous les 6 ans pour un débit de 1200 b / h / 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100" dirty="0"/>
              <a:t>réduction des coûts et du temps de maintenance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100" dirty="0"/>
              <a:t>environnement de la fonction de transfert plus propre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/>
              <a:t>Un bras plus léger augmente également la durée de vie des cames et des galets: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100" dirty="0"/>
              <a:t>rail de guidage en aluminium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100" dirty="0"/>
              <a:t>support optimisé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100" dirty="0"/>
              <a:t>poids total réduit d'environ 1,2 kg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564977-C55C-46BF-9478-F4C949B1A471}"/>
              </a:ext>
            </a:extLst>
          </p:cNvPr>
          <p:cNvSpPr/>
          <p:nvPr/>
        </p:nvSpPr>
        <p:spPr>
          <a:xfrm>
            <a:off x="4760867" y="2160646"/>
            <a:ext cx="386344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/>
              <a:t>Le bras de transfert guidé par rouleau remplace le bras guidé par douille </a:t>
            </a:r>
            <a:r>
              <a:rPr lang="fr-FR" sz="1100" b="1" dirty="0" err="1"/>
              <a:t>auto-lubrifiante</a:t>
            </a:r>
            <a:r>
              <a:rPr lang="fr-FR" sz="1100" b="1" dirty="0"/>
              <a:t> S1</a:t>
            </a:r>
            <a:r>
              <a:rPr lang="fr-FR" sz="1100" dirty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100" dirty="0"/>
              <a:t>comprend la tête de changement rapide S2, les pinces et le gabarit de réglage.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r-FR" sz="1100" dirty="0"/>
              <a:t>également disponible avec la tête de changement rapide S1.</a:t>
            </a:r>
          </a:p>
        </p:txBody>
      </p:sp>
    </p:spTree>
    <p:extLst>
      <p:ext uri="{BB962C8B-B14F-4D97-AF65-F5344CB8AC3E}">
        <p14:creationId xmlns:p14="http://schemas.microsoft.com/office/powerpoint/2010/main" val="28676604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673</TotalTime>
  <Words>176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SimSun</vt:lpstr>
      <vt:lpstr>Arial</vt:lpstr>
      <vt:lpstr>Wingdings</vt:lpstr>
      <vt:lpstr>NewSidel_Template_4x3_with add layouts</vt:lpstr>
      <vt:lpstr>think-cell Folie</vt:lpstr>
      <vt:lpstr>Améliorez le rendement de votre équipement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74</cp:revision>
  <dcterms:created xsi:type="dcterms:W3CDTF">2018-02-10T17:04:39Z</dcterms:created>
  <dcterms:modified xsi:type="dcterms:W3CDTF">2020-12-23T15:39:51Z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254545@sidel.com</vt:lpwstr>
  </property>
  <property fmtid="{D5CDD505-2E9C-101B-9397-08002B2CF9AE}" pid="7" name="MSIP_Label_94480757-a570-4f64-84e7-c5b3ffe9d573_SetDate">
    <vt:lpwstr>2019-12-17T17:48:52.9866123Z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2017-09-26T14:43:53.5499116+02:00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2017-09-26T14:43:53.5499116+02:00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