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40" r:id="rId2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5E00"/>
    <a:srgbClr val="AF5400"/>
    <a:srgbClr val="FF9900"/>
    <a:srgbClr val="00FF00"/>
    <a:srgbClr val="7AFF7A"/>
    <a:srgbClr val="00FFFF"/>
    <a:srgbClr val="00B0F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10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111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notesViewPr>
    <p:cSldViewPr snapToGrid="0">
      <p:cViewPr>
        <p:scale>
          <a:sx n="125" d="100"/>
          <a:sy n="125" d="100"/>
        </p:scale>
        <p:origin x="2052" y="-343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dirty="0"/>
              <a:t>Header</a:t>
            </a:r>
            <a:endParaRPr lang="en-GB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EE4A28-8FCA-4B67-B71F-4BF329E9D0A8}" type="datetimeFigureOut">
              <a:rPr lang="en-GB" smtClean="0"/>
              <a:t>23/12/2020</a:t>
            </a:fld>
            <a:endParaRPr lang="en-GB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 dirty="0"/>
              <a:t>Footer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D56195-1E08-4783-B4AA-F0F0BB98C85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8775302"/>
      </p:ext>
    </p:extLst>
  </p:cSld>
  <p:clrMap bg1="dk1" tx1="lt1" bg2="dk2" tx2="lt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 dirty="0"/>
              <a:t>Header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6EF99F-C35D-4FF2-845E-FCCC5818ED60}" type="datetimeFigureOut">
              <a:rPr lang="en-GB" smtClean="0"/>
              <a:t>23/12/2020</a:t>
            </a:fld>
            <a:endParaRPr lang="en-GB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52863" y="843197"/>
            <a:ext cx="4152274" cy="3114206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434715" y="4197246"/>
            <a:ext cx="5988570" cy="4260954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dirty="0"/>
              <a:t>Footer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F733B7-1873-49FD-B258-2C7BB301EFB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9245064"/>
      </p:ext>
    </p:extLst>
  </p:cSld>
  <p:clrMap bg1="dk1" tx1="lt1" bg2="dk2" tx2="lt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8775" indent="-17621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41338" indent="-18256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715963" indent="-174625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98525" indent="-18256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82" hidden="1">
            <a:extLst>
              <a:ext uri="{FF2B5EF4-FFF2-40B4-BE49-F238E27FC236}">
                <a16:creationId xmlns:a16="http://schemas.microsoft.com/office/drawing/2014/main" id="{59758623-35FB-4164-BF8F-702DA2758E3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14"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3" name="Objekt 82" hidden="1">
                        <a:extLst>
                          <a:ext uri="{FF2B5EF4-FFF2-40B4-BE49-F238E27FC236}">
                            <a16:creationId xmlns:a16="http://schemas.microsoft.com/office/drawing/2014/main" id="{59758623-35FB-4164-BF8F-702DA2758E3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" name="Titel 83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3063" cy="46166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noProof="1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7403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7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3.xml"/><Relationship Id="rId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5" name="Objekt 84" hidden="1"/>
          <p:cNvGraphicFramePr>
            <a:graphicFrameLocks noChangeAspect="1"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2175353281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7" name="think-cell Folie" r:id="rId6" imgW="399" imgH="399" progId="TCLayout.ActiveDocument.1">
                  <p:embed/>
                </p:oleObj>
              </mc:Choice>
              <mc:Fallback>
                <p:oleObj name="think-cell Folie" r:id="rId6" imgW="399" imgH="399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4650" cy="46166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de-DE" noProof="1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7700" y="1485901"/>
            <a:ext cx="7993063" cy="449897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6" name="Footer Placeholder 3"/>
          <p:cNvSpPr txBox="1">
            <a:spLocks/>
          </p:cNvSpPr>
          <p:nvPr/>
        </p:nvSpPr>
        <p:spPr>
          <a:xfrm>
            <a:off x="1378446" y="6471704"/>
            <a:ext cx="3359894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b="0" i="0" u="none" strike="noStrike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HS127 – </a:t>
            </a:r>
            <a:r>
              <a:rPr lang="en-US" sz="900" b="0" i="0" u="none" strike="noStrike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HMI Alarm Management (for Fillers)</a:t>
            </a:r>
            <a:r>
              <a:rPr lang="en-GB" sz="900" b="0" i="0" u="none" strike="noStrike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, </a:t>
            </a:r>
            <a:fld id="{AF6A7A01-F0BB-4441-BAB9-3E7CB064C4A1}" type="datetime4">
              <a:rPr lang="en-GB" sz="900" b="0" i="0" u="none" strike="noStrike" kern="1200" baseline="0" smtClean="0">
                <a:solidFill>
                  <a:schemeClr val="bg2"/>
                </a:solidFill>
                <a:latin typeface="+mn-lt"/>
                <a:ea typeface="+mn-ea"/>
                <a:cs typeface="+mn-cs"/>
              </a:rPr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 December 2020</a:t>
            </a:fld>
            <a:endParaRPr lang="en-GB" sz="900" dirty="0">
              <a:solidFill>
                <a:schemeClr val="bg2"/>
              </a:solidFill>
            </a:endParaRPr>
          </a:p>
        </p:txBody>
      </p:sp>
      <p:sp>
        <p:nvSpPr>
          <p:cNvPr id="87" name="Slide Number Placeholder 4"/>
          <p:cNvSpPr txBox="1">
            <a:spLocks/>
          </p:cNvSpPr>
          <p:nvPr/>
        </p:nvSpPr>
        <p:spPr>
          <a:xfrm>
            <a:off x="647700" y="6471704"/>
            <a:ext cx="442429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GB" sz="900" dirty="0">
                <a:solidFill>
                  <a:schemeClr val="bg2"/>
                </a:solidFill>
              </a:rPr>
              <a:t>Page </a:t>
            </a:r>
            <a:fld id="{7873E190-40CF-412D-9604-1EFCEB1508B2}" type="slidenum">
              <a:rPr lang="en-GB" sz="900" smtClean="0">
                <a:solidFill>
                  <a:schemeClr val="bg2"/>
                </a:solidFill>
              </a:rPr>
              <a:pPr/>
              <a:t>‹#›</a:t>
            </a:fld>
            <a:endParaRPr lang="en-GB" sz="900" dirty="0">
              <a:solidFill>
                <a:schemeClr val="bg2"/>
              </a:solidFill>
            </a:endParaRPr>
          </a:p>
        </p:txBody>
      </p:sp>
      <p:grpSp>
        <p:nvGrpSpPr>
          <p:cNvPr id="88" name="Group 7"/>
          <p:cNvGrpSpPr>
            <a:grpSpLocks/>
          </p:cNvGrpSpPr>
          <p:nvPr/>
        </p:nvGrpSpPr>
        <p:grpSpPr bwMode="auto">
          <a:xfrm>
            <a:off x="7722394" y="6498640"/>
            <a:ext cx="921544" cy="252408"/>
            <a:chOff x="1005" y="1644"/>
            <a:chExt cx="3749" cy="1030"/>
          </a:xfrm>
        </p:grpSpPr>
        <p:sp>
          <p:nvSpPr>
            <p:cNvPr id="89" name="Freeform 8"/>
            <p:cNvSpPr>
              <a:spLocks/>
            </p:cNvSpPr>
            <p:nvPr userDrawn="1"/>
          </p:nvSpPr>
          <p:spPr bwMode="auto">
            <a:xfrm>
              <a:off x="1962" y="2123"/>
              <a:ext cx="314" cy="256"/>
            </a:xfrm>
            <a:custGeom>
              <a:avLst/>
              <a:gdLst>
                <a:gd name="T0" fmla="*/ 108 w 314"/>
                <a:gd name="T1" fmla="*/ 256 h 256"/>
                <a:gd name="T2" fmla="*/ 314 w 314"/>
                <a:gd name="T3" fmla="*/ 0 h 256"/>
                <a:gd name="T4" fmla="*/ 101 w 314"/>
                <a:gd name="T5" fmla="*/ 0 h 256"/>
                <a:gd name="T6" fmla="*/ 0 w 314"/>
                <a:gd name="T7" fmla="*/ 126 h 256"/>
                <a:gd name="T8" fmla="*/ 108 w 314"/>
                <a:gd name="T9" fmla="*/ 256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4" h="256">
                  <a:moveTo>
                    <a:pt x="108" y="256"/>
                  </a:moveTo>
                  <a:lnTo>
                    <a:pt x="314" y="0"/>
                  </a:lnTo>
                  <a:lnTo>
                    <a:pt x="101" y="0"/>
                  </a:lnTo>
                  <a:lnTo>
                    <a:pt x="0" y="126"/>
                  </a:lnTo>
                  <a:lnTo>
                    <a:pt x="108" y="256"/>
                  </a:lnTo>
                  <a:close/>
                </a:path>
              </a:pathLst>
            </a:custGeom>
            <a:solidFill>
              <a:srgbClr val="F15A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/>
              <a:endParaRPr lang="en-GB" sz="1800" dirty="0"/>
            </a:p>
          </p:txBody>
        </p:sp>
        <p:sp>
          <p:nvSpPr>
            <p:cNvPr id="90" name="Freeform 9"/>
            <p:cNvSpPr>
              <a:spLocks noEditPoints="1"/>
            </p:cNvSpPr>
            <p:nvPr userDrawn="1"/>
          </p:nvSpPr>
          <p:spPr bwMode="auto">
            <a:xfrm>
              <a:off x="1005" y="1644"/>
              <a:ext cx="1183" cy="1014"/>
            </a:xfrm>
            <a:custGeom>
              <a:avLst/>
              <a:gdLst>
                <a:gd name="T0" fmla="*/ 359 w 501"/>
                <a:gd name="T1" fmla="*/ 313 h 429"/>
                <a:gd name="T2" fmla="*/ 339 w 501"/>
                <a:gd name="T3" fmla="*/ 287 h 429"/>
                <a:gd name="T4" fmla="*/ 331 w 501"/>
                <a:gd name="T5" fmla="*/ 277 h 429"/>
                <a:gd name="T6" fmla="*/ 288 w 501"/>
                <a:gd name="T7" fmla="*/ 257 h 429"/>
                <a:gd name="T8" fmla="*/ 232 w 501"/>
                <a:gd name="T9" fmla="*/ 313 h 429"/>
                <a:gd name="T10" fmla="*/ 288 w 501"/>
                <a:gd name="T11" fmla="*/ 368 h 429"/>
                <a:gd name="T12" fmla="*/ 331 w 501"/>
                <a:gd name="T13" fmla="*/ 348 h 429"/>
                <a:gd name="T14" fmla="*/ 339 w 501"/>
                <a:gd name="T15" fmla="*/ 338 h 429"/>
                <a:gd name="T16" fmla="*/ 359 w 501"/>
                <a:gd name="T17" fmla="*/ 313 h 429"/>
                <a:gd name="T18" fmla="*/ 162 w 501"/>
                <a:gd name="T19" fmla="*/ 312 h 429"/>
                <a:gd name="T20" fmla="*/ 288 w 501"/>
                <a:gd name="T21" fmla="*/ 188 h 429"/>
                <a:gd name="T22" fmla="*/ 384 w 501"/>
                <a:gd name="T23" fmla="*/ 232 h 429"/>
                <a:gd name="T24" fmla="*/ 385 w 501"/>
                <a:gd name="T25" fmla="*/ 234 h 429"/>
                <a:gd name="T26" fmla="*/ 387 w 501"/>
                <a:gd name="T27" fmla="*/ 233 h 429"/>
                <a:gd name="T28" fmla="*/ 250 w 501"/>
                <a:gd name="T29" fmla="*/ 0 h 429"/>
                <a:gd name="T30" fmla="*/ 0 w 501"/>
                <a:gd name="T31" fmla="*/ 429 h 429"/>
                <a:gd name="T32" fmla="*/ 244 w 501"/>
                <a:gd name="T33" fmla="*/ 429 h 429"/>
                <a:gd name="T34" fmla="*/ 245 w 501"/>
                <a:gd name="T35" fmla="*/ 428 h 429"/>
                <a:gd name="T36" fmla="*/ 220 w 501"/>
                <a:gd name="T37" fmla="*/ 417 h 429"/>
                <a:gd name="T38" fmla="*/ 162 w 501"/>
                <a:gd name="T39" fmla="*/ 312 h 429"/>
                <a:gd name="T40" fmla="*/ 496 w 501"/>
                <a:gd name="T41" fmla="*/ 427 h 429"/>
                <a:gd name="T42" fmla="*/ 470 w 501"/>
                <a:gd name="T43" fmla="*/ 420 h 429"/>
                <a:gd name="T44" fmla="*/ 405 w 501"/>
                <a:gd name="T45" fmla="*/ 367 h 429"/>
                <a:gd name="T46" fmla="*/ 380 w 501"/>
                <a:gd name="T47" fmla="*/ 398 h 429"/>
                <a:gd name="T48" fmla="*/ 333 w 501"/>
                <a:gd name="T49" fmla="*/ 428 h 429"/>
                <a:gd name="T50" fmla="*/ 333 w 501"/>
                <a:gd name="T51" fmla="*/ 429 h 429"/>
                <a:gd name="T52" fmla="*/ 501 w 501"/>
                <a:gd name="T53" fmla="*/ 429 h 429"/>
                <a:gd name="T54" fmla="*/ 501 w 501"/>
                <a:gd name="T55" fmla="*/ 428 h 429"/>
                <a:gd name="T56" fmla="*/ 496 w 501"/>
                <a:gd name="T57" fmla="*/ 427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01" h="429">
                  <a:moveTo>
                    <a:pt x="359" y="313"/>
                  </a:moveTo>
                  <a:cubicBezTo>
                    <a:pt x="353" y="305"/>
                    <a:pt x="350" y="300"/>
                    <a:pt x="339" y="287"/>
                  </a:cubicBezTo>
                  <a:cubicBezTo>
                    <a:pt x="336" y="283"/>
                    <a:pt x="335" y="282"/>
                    <a:pt x="331" y="277"/>
                  </a:cubicBezTo>
                  <a:cubicBezTo>
                    <a:pt x="320" y="265"/>
                    <a:pt x="306" y="257"/>
                    <a:pt x="288" y="257"/>
                  </a:cubicBezTo>
                  <a:cubicBezTo>
                    <a:pt x="257" y="257"/>
                    <a:pt x="232" y="282"/>
                    <a:pt x="232" y="313"/>
                  </a:cubicBezTo>
                  <a:cubicBezTo>
                    <a:pt x="232" y="343"/>
                    <a:pt x="257" y="368"/>
                    <a:pt x="288" y="368"/>
                  </a:cubicBezTo>
                  <a:cubicBezTo>
                    <a:pt x="306" y="368"/>
                    <a:pt x="320" y="360"/>
                    <a:pt x="331" y="348"/>
                  </a:cubicBezTo>
                  <a:cubicBezTo>
                    <a:pt x="335" y="343"/>
                    <a:pt x="336" y="342"/>
                    <a:pt x="339" y="338"/>
                  </a:cubicBezTo>
                  <a:cubicBezTo>
                    <a:pt x="350" y="325"/>
                    <a:pt x="353" y="320"/>
                    <a:pt x="359" y="313"/>
                  </a:cubicBezTo>
                  <a:moveTo>
                    <a:pt x="162" y="312"/>
                  </a:moveTo>
                  <a:cubicBezTo>
                    <a:pt x="162" y="243"/>
                    <a:pt x="218" y="188"/>
                    <a:pt x="288" y="188"/>
                  </a:cubicBezTo>
                  <a:cubicBezTo>
                    <a:pt x="322" y="188"/>
                    <a:pt x="357" y="201"/>
                    <a:pt x="384" y="232"/>
                  </a:cubicBezTo>
                  <a:cubicBezTo>
                    <a:pt x="385" y="234"/>
                    <a:pt x="385" y="234"/>
                    <a:pt x="385" y="234"/>
                  </a:cubicBezTo>
                  <a:cubicBezTo>
                    <a:pt x="387" y="233"/>
                    <a:pt x="387" y="233"/>
                    <a:pt x="387" y="233"/>
                  </a:cubicBezTo>
                  <a:cubicBezTo>
                    <a:pt x="250" y="0"/>
                    <a:pt x="250" y="0"/>
                    <a:pt x="250" y="0"/>
                  </a:cubicBezTo>
                  <a:cubicBezTo>
                    <a:pt x="0" y="429"/>
                    <a:pt x="0" y="429"/>
                    <a:pt x="0" y="429"/>
                  </a:cubicBezTo>
                  <a:cubicBezTo>
                    <a:pt x="244" y="429"/>
                    <a:pt x="244" y="429"/>
                    <a:pt x="244" y="429"/>
                  </a:cubicBezTo>
                  <a:cubicBezTo>
                    <a:pt x="245" y="428"/>
                    <a:pt x="245" y="428"/>
                    <a:pt x="245" y="428"/>
                  </a:cubicBezTo>
                  <a:cubicBezTo>
                    <a:pt x="234" y="425"/>
                    <a:pt x="224" y="419"/>
                    <a:pt x="220" y="417"/>
                  </a:cubicBezTo>
                  <a:cubicBezTo>
                    <a:pt x="185" y="395"/>
                    <a:pt x="162" y="357"/>
                    <a:pt x="162" y="312"/>
                  </a:cubicBezTo>
                  <a:moveTo>
                    <a:pt x="496" y="427"/>
                  </a:moveTo>
                  <a:cubicBezTo>
                    <a:pt x="485" y="425"/>
                    <a:pt x="476" y="422"/>
                    <a:pt x="470" y="420"/>
                  </a:cubicBezTo>
                  <a:cubicBezTo>
                    <a:pt x="444" y="409"/>
                    <a:pt x="423" y="389"/>
                    <a:pt x="405" y="367"/>
                  </a:cubicBezTo>
                  <a:cubicBezTo>
                    <a:pt x="405" y="367"/>
                    <a:pt x="392" y="385"/>
                    <a:pt x="380" y="398"/>
                  </a:cubicBezTo>
                  <a:cubicBezTo>
                    <a:pt x="362" y="417"/>
                    <a:pt x="343" y="425"/>
                    <a:pt x="333" y="428"/>
                  </a:cubicBezTo>
                  <a:cubicBezTo>
                    <a:pt x="333" y="429"/>
                    <a:pt x="333" y="429"/>
                    <a:pt x="333" y="429"/>
                  </a:cubicBezTo>
                  <a:cubicBezTo>
                    <a:pt x="501" y="429"/>
                    <a:pt x="501" y="429"/>
                    <a:pt x="501" y="429"/>
                  </a:cubicBezTo>
                  <a:cubicBezTo>
                    <a:pt x="501" y="428"/>
                    <a:pt x="501" y="428"/>
                    <a:pt x="501" y="428"/>
                  </a:cubicBezTo>
                  <a:cubicBezTo>
                    <a:pt x="501" y="428"/>
                    <a:pt x="499" y="427"/>
                    <a:pt x="496" y="427"/>
                  </a:cubicBezTo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/>
              <a:endParaRPr lang="en-GB" sz="1800" dirty="0"/>
            </a:p>
          </p:txBody>
        </p:sp>
        <p:sp>
          <p:nvSpPr>
            <p:cNvPr id="91" name="Freeform 10"/>
            <p:cNvSpPr>
              <a:spLocks noEditPoints="1"/>
            </p:cNvSpPr>
            <p:nvPr userDrawn="1"/>
          </p:nvSpPr>
          <p:spPr bwMode="auto">
            <a:xfrm>
              <a:off x="2540" y="1904"/>
              <a:ext cx="2214" cy="770"/>
            </a:xfrm>
            <a:custGeom>
              <a:avLst/>
              <a:gdLst>
                <a:gd name="T0" fmla="*/ 171 w 937"/>
                <a:gd name="T1" fmla="*/ 136 h 326"/>
                <a:gd name="T2" fmla="*/ 78 w 937"/>
                <a:gd name="T3" fmla="*/ 89 h 326"/>
                <a:gd name="T4" fmla="*/ 125 w 937"/>
                <a:gd name="T5" fmla="*/ 53 h 326"/>
                <a:gd name="T6" fmla="*/ 186 w 937"/>
                <a:gd name="T7" fmla="*/ 100 h 326"/>
                <a:gd name="T8" fmla="*/ 253 w 937"/>
                <a:gd name="T9" fmla="*/ 100 h 326"/>
                <a:gd name="T10" fmla="*/ 128 w 937"/>
                <a:gd name="T11" fmla="*/ 0 h 326"/>
                <a:gd name="T12" fmla="*/ 12 w 937"/>
                <a:gd name="T13" fmla="*/ 94 h 326"/>
                <a:gd name="T14" fmla="*/ 104 w 937"/>
                <a:gd name="T15" fmla="*/ 183 h 326"/>
                <a:gd name="T16" fmla="*/ 197 w 937"/>
                <a:gd name="T17" fmla="*/ 234 h 326"/>
                <a:gd name="T18" fmla="*/ 136 w 937"/>
                <a:gd name="T19" fmla="*/ 273 h 326"/>
                <a:gd name="T20" fmla="*/ 67 w 937"/>
                <a:gd name="T21" fmla="*/ 215 h 326"/>
                <a:gd name="T22" fmla="*/ 1 w 937"/>
                <a:gd name="T23" fmla="*/ 215 h 326"/>
                <a:gd name="T24" fmla="*/ 134 w 937"/>
                <a:gd name="T25" fmla="*/ 326 h 326"/>
                <a:gd name="T26" fmla="*/ 263 w 937"/>
                <a:gd name="T27" fmla="*/ 226 h 326"/>
                <a:gd name="T28" fmla="*/ 171 w 937"/>
                <a:gd name="T29" fmla="*/ 136 h 326"/>
                <a:gd name="T30" fmla="*/ 541 w 937"/>
                <a:gd name="T31" fmla="*/ 121 h 326"/>
                <a:gd name="T32" fmla="*/ 541 w 937"/>
                <a:gd name="T33" fmla="*/ 121 h 326"/>
                <a:gd name="T34" fmla="*/ 473 w 937"/>
                <a:gd name="T35" fmla="*/ 87 h 326"/>
                <a:gd name="T36" fmla="*/ 374 w 937"/>
                <a:gd name="T37" fmla="*/ 204 h 326"/>
                <a:gd name="T38" fmla="*/ 475 w 937"/>
                <a:gd name="T39" fmla="*/ 325 h 326"/>
                <a:gd name="T40" fmla="*/ 543 w 937"/>
                <a:gd name="T41" fmla="*/ 290 h 326"/>
                <a:gd name="T42" fmla="*/ 544 w 937"/>
                <a:gd name="T43" fmla="*/ 290 h 326"/>
                <a:gd name="T44" fmla="*/ 544 w 937"/>
                <a:gd name="T45" fmla="*/ 319 h 326"/>
                <a:gd name="T46" fmla="*/ 603 w 937"/>
                <a:gd name="T47" fmla="*/ 319 h 326"/>
                <a:gd name="T48" fmla="*/ 603 w 937"/>
                <a:gd name="T49" fmla="*/ 8 h 326"/>
                <a:gd name="T50" fmla="*/ 541 w 937"/>
                <a:gd name="T51" fmla="*/ 8 h 326"/>
                <a:gd name="T52" fmla="*/ 541 w 937"/>
                <a:gd name="T53" fmla="*/ 121 h 326"/>
                <a:gd name="T54" fmla="*/ 490 w 937"/>
                <a:gd name="T55" fmla="*/ 278 h 326"/>
                <a:gd name="T56" fmla="*/ 436 w 937"/>
                <a:gd name="T57" fmla="*/ 206 h 326"/>
                <a:gd name="T58" fmla="*/ 490 w 937"/>
                <a:gd name="T59" fmla="*/ 134 h 326"/>
                <a:gd name="T60" fmla="*/ 543 w 937"/>
                <a:gd name="T61" fmla="*/ 205 h 326"/>
                <a:gd name="T62" fmla="*/ 490 w 937"/>
                <a:gd name="T63" fmla="*/ 278 h 326"/>
                <a:gd name="T64" fmla="*/ 741 w 937"/>
                <a:gd name="T65" fmla="*/ 87 h 326"/>
                <a:gd name="T66" fmla="*/ 626 w 937"/>
                <a:gd name="T67" fmla="*/ 206 h 326"/>
                <a:gd name="T68" fmla="*/ 741 w 937"/>
                <a:gd name="T69" fmla="*/ 325 h 326"/>
                <a:gd name="T70" fmla="*/ 846 w 937"/>
                <a:gd name="T71" fmla="*/ 249 h 326"/>
                <a:gd name="T72" fmla="*/ 792 w 937"/>
                <a:gd name="T73" fmla="*/ 249 h 326"/>
                <a:gd name="T74" fmla="*/ 743 w 937"/>
                <a:gd name="T75" fmla="*/ 278 h 326"/>
                <a:gd name="T76" fmla="*/ 687 w 937"/>
                <a:gd name="T77" fmla="*/ 221 h 326"/>
                <a:gd name="T78" fmla="*/ 850 w 937"/>
                <a:gd name="T79" fmla="*/ 221 h 326"/>
                <a:gd name="T80" fmla="*/ 741 w 937"/>
                <a:gd name="T81" fmla="*/ 87 h 326"/>
                <a:gd name="T82" fmla="*/ 687 w 937"/>
                <a:gd name="T83" fmla="*/ 182 h 326"/>
                <a:gd name="T84" fmla="*/ 739 w 937"/>
                <a:gd name="T85" fmla="*/ 134 h 326"/>
                <a:gd name="T86" fmla="*/ 788 w 937"/>
                <a:gd name="T87" fmla="*/ 182 h 326"/>
                <a:gd name="T88" fmla="*/ 687 w 937"/>
                <a:gd name="T89" fmla="*/ 182 h 326"/>
                <a:gd name="T90" fmla="*/ 875 w 937"/>
                <a:gd name="T91" fmla="*/ 319 h 326"/>
                <a:gd name="T92" fmla="*/ 937 w 937"/>
                <a:gd name="T93" fmla="*/ 319 h 326"/>
                <a:gd name="T94" fmla="*/ 937 w 937"/>
                <a:gd name="T95" fmla="*/ 8 h 326"/>
                <a:gd name="T96" fmla="*/ 875 w 937"/>
                <a:gd name="T97" fmla="*/ 8 h 326"/>
                <a:gd name="T98" fmla="*/ 875 w 937"/>
                <a:gd name="T99" fmla="*/ 319 h 326"/>
                <a:gd name="T100" fmla="*/ 286 w 937"/>
                <a:gd name="T101" fmla="*/ 319 h 326"/>
                <a:gd name="T102" fmla="*/ 348 w 937"/>
                <a:gd name="T103" fmla="*/ 319 h 326"/>
                <a:gd name="T104" fmla="*/ 348 w 937"/>
                <a:gd name="T105" fmla="*/ 93 h 326"/>
                <a:gd name="T106" fmla="*/ 286 w 937"/>
                <a:gd name="T107" fmla="*/ 93 h 326"/>
                <a:gd name="T108" fmla="*/ 286 w 937"/>
                <a:gd name="T109" fmla="*/ 319 h 326"/>
                <a:gd name="T110" fmla="*/ 286 w 937"/>
                <a:gd name="T111" fmla="*/ 59 h 326"/>
                <a:gd name="T112" fmla="*/ 348 w 937"/>
                <a:gd name="T113" fmla="*/ 59 h 326"/>
                <a:gd name="T114" fmla="*/ 348 w 937"/>
                <a:gd name="T115" fmla="*/ 8 h 326"/>
                <a:gd name="T116" fmla="*/ 286 w 937"/>
                <a:gd name="T117" fmla="*/ 8 h 326"/>
                <a:gd name="T118" fmla="*/ 286 w 937"/>
                <a:gd name="T119" fmla="*/ 59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937" h="326">
                  <a:moveTo>
                    <a:pt x="171" y="136"/>
                  </a:moveTo>
                  <a:cubicBezTo>
                    <a:pt x="93" y="116"/>
                    <a:pt x="78" y="113"/>
                    <a:pt x="78" y="89"/>
                  </a:cubicBezTo>
                  <a:cubicBezTo>
                    <a:pt x="78" y="63"/>
                    <a:pt x="103" y="53"/>
                    <a:pt x="125" y="53"/>
                  </a:cubicBezTo>
                  <a:cubicBezTo>
                    <a:pt x="158" y="53"/>
                    <a:pt x="184" y="63"/>
                    <a:pt x="186" y="100"/>
                  </a:cubicBezTo>
                  <a:cubicBezTo>
                    <a:pt x="253" y="100"/>
                    <a:pt x="253" y="100"/>
                    <a:pt x="253" y="100"/>
                  </a:cubicBezTo>
                  <a:cubicBezTo>
                    <a:pt x="253" y="29"/>
                    <a:pt x="193" y="0"/>
                    <a:pt x="128" y="0"/>
                  </a:cubicBezTo>
                  <a:cubicBezTo>
                    <a:pt x="72" y="0"/>
                    <a:pt x="12" y="31"/>
                    <a:pt x="12" y="94"/>
                  </a:cubicBezTo>
                  <a:cubicBezTo>
                    <a:pt x="12" y="153"/>
                    <a:pt x="58" y="171"/>
                    <a:pt x="104" y="183"/>
                  </a:cubicBezTo>
                  <a:cubicBezTo>
                    <a:pt x="150" y="195"/>
                    <a:pt x="197" y="201"/>
                    <a:pt x="197" y="234"/>
                  </a:cubicBezTo>
                  <a:cubicBezTo>
                    <a:pt x="197" y="266"/>
                    <a:pt x="160" y="273"/>
                    <a:pt x="136" y="273"/>
                  </a:cubicBezTo>
                  <a:cubicBezTo>
                    <a:pt x="100" y="273"/>
                    <a:pt x="67" y="257"/>
                    <a:pt x="67" y="215"/>
                  </a:cubicBezTo>
                  <a:cubicBezTo>
                    <a:pt x="1" y="215"/>
                    <a:pt x="1" y="215"/>
                    <a:pt x="1" y="215"/>
                  </a:cubicBezTo>
                  <a:cubicBezTo>
                    <a:pt x="0" y="292"/>
                    <a:pt x="65" y="326"/>
                    <a:pt x="134" y="326"/>
                  </a:cubicBezTo>
                  <a:cubicBezTo>
                    <a:pt x="218" y="326"/>
                    <a:pt x="263" y="283"/>
                    <a:pt x="263" y="226"/>
                  </a:cubicBezTo>
                  <a:cubicBezTo>
                    <a:pt x="263" y="156"/>
                    <a:pt x="193" y="141"/>
                    <a:pt x="171" y="136"/>
                  </a:cubicBezTo>
                  <a:moveTo>
                    <a:pt x="541" y="121"/>
                  </a:moveTo>
                  <a:cubicBezTo>
                    <a:pt x="541" y="121"/>
                    <a:pt x="541" y="121"/>
                    <a:pt x="541" y="121"/>
                  </a:cubicBezTo>
                  <a:cubicBezTo>
                    <a:pt x="526" y="99"/>
                    <a:pt x="500" y="87"/>
                    <a:pt x="473" y="87"/>
                  </a:cubicBezTo>
                  <a:cubicBezTo>
                    <a:pt x="407" y="87"/>
                    <a:pt x="374" y="144"/>
                    <a:pt x="374" y="204"/>
                  </a:cubicBezTo>
                  <a:cubicBezTo>
                    <a:pt x="374" y="266"/>
                    <a:pt x="407" y="325"/>
                    <a:pt x="475" y="325"/>
                  </a:cubicBezTo>
                  <a:cubicBezTo>
                    <a:pt x="504" y="325"/>
                    <a:pt x="529" y="314"/>
                    <a:pt x="543" y="290"/>
                  </a:cubicBezTo>
                  <a:cubicBezTo>
                    <a:pt x="544" y="290"/>
                    <a:pt x="544" y="290"/>
                    <a:pt x="544" y="290"/>
                  </a:cubicBezTo>
                  <a:cubicBezTo>
                    <a:pt x="544" y="319"/>
                    <a:pt x="544" y="319"/>
                    <a:pt x="544" y="319"/>
                  </a:cubicBezTo>
                  <a:cubicBezTo>
                    <a:pt x="603" y="319"/>
                    <a:pt x="603" y="319"/>
                    <a:pt x="603" y="319"/>
                  </a:cubicBezTo>
                  <a:cubicBezTo>
                    <a:pt x="603" y="8"/>
                    <a:pt x="603" y="8"/>
                    <a:pt x="603" y="8"/>
                  </a:cubicBezTo>
                  <a:cubicBezTo>
                    <a:pt x="541" y="8"/>
                    <a:pt x="541" y="8"/>
                    <a:pt x="541" y="8"/>
                  </a:cubicBezTo>
                  <a:lnTo>
                    <a:pt x="541" y="121"/>
                  </a:lnTo>
                  <a:close/>
                  <a:moveTo>
                    <a:pt x="490" y="278"/>
                  </a:moveTo>
                  <a:cubicBezTo>
                    <a:pt x="452" y="278"/>
                    <a:pt x="436" y="241"/>
                    <a:pt x="436" y="206"/>
                  </a:cubicBezTo>
                  <a:cubicBezTo>
                    <a:pt x="436" y="169"/>
                    <a:pt x="449" y="134"/>
                    <a:pt x="490" y="134"/>
                  </a:cubicBezTo>
                  <a:cubicBezTo>
                    <a:pt x="530" y="134"/>
                    <a:pt x="543" y="169"/>
                    <a:pt x="543" y="205"/>
                  </a:cubicBezTo>
                  <a:cubicBezTo>
                    <a:pt x="543" y="242"/>
                    <a:pt x="531" y="278"/>
                    <a:pt x="490" y="278"/>
                  </a:cubicBezTo>
                  <a:moveTo>
                    <a:pt x="741" y="87"/>
                  </a:moveTo>
                  <a:cubicBezTo>
                    <a:pt x="672" y="87"/>
                    <a:pt x="626" y="139"/>
                    <a:pt x="626" y="206"/>
                  </a:cubicBezTo>
                  <a:cubicBezTo>
                    <a:pt x="626" y="276"/>
                    <a:pt x="670" y="325"/>
                    <a:pt x="741" y="325"/>
                  </a:cubicBezTo>
                  <a:cubicBezTo>
                    <a:pt x="792" y="325"/>
                    <a:pt x="829" y="302"/>
                    <a:pt x="846" y="249"/>
                  </a:cubicBezTo>
                  <a:cubicBezTo>
                    <a:pt x="792" y="249"/>
                    <a:pt x="792" y="249"/>
                    <a:pt x="792" y="249"/>
                  </a:cubicBezTo>
                  <a:cubicBezTo>
                    <a:pt x="788" y="263"/>
                    <a:pt x="768" y="278"/>
                    <a:pt x="743" y="278"/>
                  </a:cubicBezTo>
                  <a:cubicBezTo>
                    <a:pt x="708" y="278"/>
                    <a:pt x="689" y="260"/>
                    <a:pt x="687" y="221"/>
                  </a:cubicBezTo>
                  <a:cubicBezTo>
                    <a:pt x="850" y="221"/>
                    <a:pt x="850" y="221"/>
                    <a:pt x="850" y="221"/>
                  </a:cubicBezTo>
                  <a:cubicBezTo>
                    <a:pt x="854" y="152"/>
                    <a:pt x="817" y="87"/>
                    <a:pt x="741" y="87"/>
                  </a:cubicBezTo>
                  <a:moveTo>
                    <a:pt x="687" y="182"/>
                  </a:moveTo>
                  <a:cubicBezTo>
                    <a:pt x="688" y="164"/>
                    <a:pt x="700" y="134"/>
                    <a:pt x="739" y="134"/>
                  </a:cubicBezTo>
                  <a:cubicBezTo>
                    <a:pt x="769" y="134"/>
                    <a:pt x="782" y="151"/>
                    <a:pt x="788" y="182"/>
                  </a:cubicBezTo>
                  <a:lnTo>
                    <a:pt x="687" y="182"/>
                  </a:lnTo>
                  <a:close/>
                  <a:moveTo>
                    <a:pt x="875" y="319"/>
                  </a:moveTo>
                  <a:cubicBezTo>
                    <a:pt x="937" y="319"/>
                    <a:pt x="937" y="319"/>
                    <a:pt x="937" y="319"/>
                  </a:cubicBezTo>
                  <a:cubicBezTo>
                    <a:pt x="937" y="8"/>
                    <a:pt x="937" y="8"/>
                    <a:pt x="937" y="8"/>
                  </a:cubicBezTo>
                  <a:cubicBezTo>
                    <a:pt x="875" y="8"/>
                    <a:pt x="875" y="8"/>
                    <a:pt x="875" y="8"/>
                  </a:cubicBezTo>
                  <a:lnTo>
                    <a:pt x="875" y="319"/>
                  </a:lnTo>
                  <a:close/>
                  <a:moveTo>
                    <a:pt x="286" y="319"/>
                  </a:moveTo>
                  <a:cubicBezTo>
                    <a:pt x="348" y="319"/>
                    <a:pt x="348" y="319"/>
                    <a:pt x="348" y="319"/>
                  </a:cubicBezTo>
                  <a:cubicBezTo>
                    <a:pt x="348" y="93"/>
                    <a:pt x="348" y="93"/>
                    <a:pt x="348" y="93"/>
                  </a:cubicBezTo>
                  <a:cubicBezTo>
                    <a:pt x="286" y="93"/>
                    <a:pt x="286" y="93"/>
                    <a:pt x="286" y="93"/>
                  </a:cubicBezTo>
                  <a:lnTo>
                    <a:pt x="286" y="319"/>
                  </a:lnTo>
                  <a:close/>
                  <a:moveTo>
                    <a:pt x="286" y="59"/>
                  </a:moveTo>
                  <a:cubicBezTo>
                    <a:pt x="348" y="59"/>
                    <a:pt x="348" y="59"/>
                    <a:pt x="348" y="59"/>
                  </a:cubicBezTo>
                  <a:cubicBezTo>
                    <a:pt x="348" y="8"/>
                    <a:pt x="348" y="8"/>
                    <a:pt x="348" y="8"/>
                  </a:cubicBezTo>
                  <a:cubicBezTo>
                    <a:pt x="286" y="8"/>
                    <a:pt x="286" y="8"/>
                    <a:pt x="286" y="8"/>
                  </a:cubicBezTo>
                  <a:lnTo>
                    <a:pt x="286" y="59"/>
                  </a:lnTo>
                  <a:close/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/>
              <a:endParaRPr lang="en-GB" sz="1800" dirty="0"/>
            </a:p>
          </p:txBody>
        </p:sp>
      </p:grpSp>
      <p:cxnSp>
        <p:nvCxnSpPr>
          <p:cNvPr id="49" name="Straight Connector 48"/>
          <p:cNvCxnSpPr/>
          <p:nvPr/>
        </p:nvCxnSpPr>
        <p:spPr>
          <a:xfrm>
            <a:off x="647700" y="6381750"/>
            <a:ext cx="799306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MSIPCMContentMarking" descr="{&quot;HashCode&quot;:238713050,&quot;Placement&quot;:&quot;Footer&quot;}">
            <a:extLst>
              <a:ext uri="{FF2B5EF4-FFF2-40B4-BE49-F238E27FC236}">
                <a16:creationId xmlns:a16="http://schemas.microsoft.com/office/drawing/2014/main" id="{1C0642F1-B198-4757-8ECB-57A9ADBDA7B5}"/>
              </a:ext>
            </a:extLst>
          </p:cNvPr>
          <p:cNvSpPr txBox="1"/>
          <p:nvPr userDrawn="1"/>
        </p:nvSpPr>
        <p:spPr>
          <a:xfrm>
            <a:off x="4240679" y="6624578"/>
            <a:ext cx="662642" cy="2334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GB" sz="900">
                <a:solidFill>
                  <a:srgbClr val="7F7F7F"/>
                </a:solidFill>
                <a:latin typeface="Arial" panose="020B0604020202020204" pitchFamily="34" charset="0"/>
              </a:rPr>
              <a:t>General</a:t>
            </a:r>
            <a:endParaRPr lang="en-GB" sz="900" dirty="0">
              <a:solidFill>
                <a:srgbClr val="7F7F7F"/>
              </a:solidFill>
              <a:latin typeface="Arial" panose="020B0604020202020204" pitchFamily="34" charset="0"/>
            </a:endParaRPr>
          </a:p>
        </p:txBody>
      </p:sp>
    </p:spTree>
    <p:custDataLst>
      <p:tags r:id="rId4"/>
    </p:custDataLst>
    <p:extLst>
      <p:ext uri="{BB962C8B-B14F-4D97-AF65-F5344CB8AC3E}">
        <p14:creationId xmlns:p14="http://schemas.microsoft.com/office/powerpoint/2010/main" val="35793152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3" r:id="rId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57188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4988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2857" userDrawn="1">
          <p15:clr>
            <a:srgbClr val="F26B43"/>
          </p15:clr>
        </p15:guide>
        <p15:guide id="3" pos="408" userDrawn="1">
          <p15:clr>
            <a:srgbClr val="F26B43"/>
          </p15:clr>
        </p15:guide>
        <p15:guide id="4" pos="2993" userDrawn="1">
          <p15:clr>
            <a:srgbClr val="F26B43"/>
          </p15:clr>
        </p15:guide>
        <p15:guide id="5" pos="5443" userDrawn="1">
          <p15:clr>
            <a:srgbClr val="F26B43"/>
          </p15:clr>
        </p15:guide>
        <p15:guide id="6" orient="horz" pos="3770" userDrawn="1">
          <p15:clr>
            <a:srgbClr val="F26B43"/>
          </p15:clr>
        </p15:guide>
        <p15:guide id="9" pos="5556" userDrawn="1">
          <p15:clr>
            <a:srgbClr val="F26B43"/>
          </p15:clr>
        </p15:guide>
        <p15:guide id="10" orient="horz" pos="4020" userDrawn="1">
          <p15:clr>
            <a:srgbClr val="F26B43"/>
          </p15:clr>
        </p15:guide>
        <p15:guide id="11" pos="204" userDrawn="1">
          <p15:clr>
            <a:srgbClr val="F26B43"/>
          </p15:clr>
        </p15:guide>
        <p15:guide id="12" pos="292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4.png"/><Relationship Id="rId2" Type="http://schemas.openxmlformats.org/officeDocument/2006/relationships/tags" Target="../tags/tag5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png"/><Relationship Id="rId5" Type="http://schemas.openxmlformats.org/officeDocument/2006/relationships/image" Target="../media/image2.e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88">
            <a:extLst>
              <a:ext uri="{FF2B5EF4-FFF2-40B4-BE49-F238E27FC236}">
                <a16:creationId xmlns:a16="http://schemas.microsoft.com/office/drawing/2014/main" id="{D263AD4F-587B-4867-A05C-09F06C48190F}"/>
              </a:ext>
            </a:extLst>
          </p:cNvPr>
          <p:cNvGrpSpPr>
            <a:grpSpLocks/>
          </p:cNvGrpSpPr>
          <p:nvPr/>
        </p:nvGrpSpPr>
        <p:grpSpPr bwMode="auto">
          <a:xfrm>
            <a:off x="649288" y="1770063"/>
            <a:ext cx="7991475" cy="4041775"/>
            <a:chOff x="650875" y="1906524"/>
            <a:chExt cx="7991475" cy="4042232"/>
          </a:xfrm>
        </p:grpSpPr>
        <p:sp>
          <p:nvSpPr>
            <p:cNvPr id="11" name="Rechteck 3">
              <a:extLst>
                <a:ext uri="{FF2B5EF4-FFF2-40B4-BE49-F238E27FC236}">
                  <a16:creationId xmlns:a16="http://schemas.microsoft.com/office/drawing/2014/main" id="{E3A3CD7D-4034-4CC9-B980-6BEA5891A10C}"/>
                </a:ext>
              </a:extLst>
            </p:cNvPr>
            <p:cNvSpPr/>
            <p:nvPr/>
          </p:nvSpPr>
          <p:spPr>
            <a:xfrm>
              <a:off x="650875" y="1906524"/>
              <a:ext cx="3889375" cy="388981"/>
            </a:xfrm>
            <a:prstGeom prst="rect">
              <a:avLst/>
            </a:prstGeom>
            <a:solidFill>
              <a:schemeClr val="accent4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 anchor="ctr"/>
            <a:lstStyle/>
            <a:p>
              <a:pPr lvl="0">
                <a:spcBef>
                  <a:spcPts val="300"/>
                </a:spcBef>
                <a:buClr>
                  <a:srgbClr val="FF6600"/>
                </a:buClr>
                <a:defRPr/>
              </a:pPr>
              <a:r>
                <a:rPr lang="fr-FR" sz="1400" b="1" dirty="0">
                  <a:solidFill>
                    <a:srgbClr val="FFFFFF"/>
                  </a:solidFill>
                </a:rPr>
                <a:t>VALEUR ET AVANTAGES</a:t>
              </a:r>
              <a:endParaRPr lang="fr-FR" sz="1400" b="1" dirty="0">
                <a:solidFill>
                  <a:srgbClr val="FFFFFF"/>
                </a:solidFill>
                <a:ea typeface="MS PGothic" pitchFamily="34" charset="-128"/>
              </a:endParaRPr>
            </a:p>
          </p:txBody>
        </p:sp>
        <p:sp>
          <p:nvSpPr>
            <p:cNvPr id="12" name="Rechteck 4">
              <a:extLst>
                <a:ext uri="{FF2B5EF4-FFF2-40B4-BE49-F238E27FC236}">
                  <a16:creationId xmlns:a16="http://schemas.microsoft.com/office/drawing/2014/main" id="{088B958E-4C24-4DC0-AE0B-A8C3F6A30311}"/>
                </a:ext>
              </a:extLst>
            </p:cNvPr>
            <p:cNvSpPr>
              <a:spLocks/>
            </p:cNvSpPr>
            <p:nvPr/>
          </p:nvSpPr>
          <p:spPr>
            <a:xfrm>
              <a:off x="650875" y="2295505"/>
              <a:ext cx="3889375" cy="365325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/>
            <a:lstStyle/>
            <a:p>
              <a:pPr marL="342900" indent="-342900">
                <a:spcBef>
                  <a:spcPct val="20000"/>
                </a:spcBef>
                <a:buClr>
                  <a:srgbClr val="E64B00"/>
                </a:buClr>
                <a:buFont typeface="Wingdings" charset="2"/>
                <a:buChar char="§"/>
                <a:defRPr/>
              </a:pPr>
              <a:endParaRPr lang="en-US" altLang="fr-FR" sz="1200" dirty="0">
                <a:solidFill>
                  <a:srgbClr val="000000"/>
                </a:solidFill>
              </a:endParaRPr>
            </a:p>
          </p:txBody>
        </p:sp>
        <p:sp>
          <p:nvSpPr>
            <p:cNvPr id="14" name="Rechteck 11">
              <a:extLst>
                <a:ext uri="{FF2B5EF4-FFF2-40B4-BE49-F238E27FC236}">
                  <a16:creationId xmlns:a16="http://schemas.microsoft.com/office/drawing/2014/main" id="{FF23687B-3FEA-4BD0-9B9A-16509C91493D}"/>
                </a:ext>
              </a:extLst>
            </p:cNvPr>
            <p:cNvSpPr/>
            <p:nvPr/>
          </p:nvSpPr>
          <p:spPr>
            <a:xfrm>
              <a:off x="4752975" y="1906524"/>
              <a:ext cx="3889375" cy="388981"/>
            </a:xfrm>
            <a:prstGeom prst="rect">
              <a:avLst/>
            </a:prstGeom>
            <a:solidFill>
              <a:schemeClr val="accent4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 anchor="ctr"/>
            <a:lstStyle/>
            <a:p>
              <a:pPr marL="190500" indent="-190500">
                <a:spcBef>
                  <a:spcPts val="300"/>
                </a:spcBef>
                <a:buClr>
                  <a:srgbClr val="E64B00"/>
                </a:buClr>
                <a:defRPr/>
              </a:pPr>
              <a:r>
                <a:rPr lang="de-CH" altLang="fr-FR" sz="1400" b="1" dirty="0">
                  <a:solidFill>
                    <a:srgbClr val="FFFFFF"/>
                  </a:solidFill>
                  <a:ea typeface="Arial" charset="0"/>
                  <a:cs typeface="Arial" charset="0"/>
                </a:rPr>
                <a:t>DESCRIPTION</a:t>
              </a:r>
              <a:r>
                <a:rPr lang="de-CH" altLang="de-DE" sz="1400" b="1" noProof="1">
                  <a:solidFill>
                    <a:srgbClr val="FFFFFF"/>
                  </a:solidFill>
                  <a:cs typeface="Arial" charset="0"/>
                </a:rPr>
                <a:t> </a:t>
              </a:r>
              <a:endParaRPr lang="en-GB" altLang="de-DE" sz="1400" dirty="0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5" name="Rechteck 12">
              <a:extLst>
                <a:ext uri="{FF2B5EF4-FFF2-40B4-BE49-F238E27FC236}">
                  <a16:creationId xmlns:a16="http://schemas.microsoft.com/office/drawing/2014/main" id="{F8451FFD-13CF-4A18-9269-3002962CB759}"/>
                </a:ext>
              </a:extLst>
            </p:cNvPr>
            <p:cNvSpPr>
              <a:spLocks/>
            </p:cNvSpPr>
            <p:nvPr/>
          </p:nvSpPr>
          <p:spPr>
            <a:xfrm>
              <a:off x="4752975" y="2295505"/>
              <a:ext cx="3889375" cy="365325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/>
            <a:lstStyle>
              <a:lvl1pPr marL="342900" indent="-3429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E64B00"/>
                </a:buClr>
                <a:buFont typeface="Wingdings" panose="05000000000000000000" pitchFamily="2" charset="2"/>
                <a:buChar char="§"/>
                <a:defRPr/>
              </a:pPr>
              <a:endParaRPr lang="en-US" altLang="zh-CN" sz="1200">
                <a:solidFill>
                  <a:srgbClr val="000000"/>
                </a:solidFill>
                <a:ea typeface="SimSun" panose="02010600030101010101" pitchFamily="2" charset="-122"/>
              </a:endParaRPr>
            </a:p>
          </p:txBody>
        </p:sp>
      </p:grpSp>
      <p:graphicFrame>
        <p:nvGraphicFramePr>
          <p:cNvPr id="26" name="Objekt 25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08" name="think-cell Folie" r:id="rId4" imgW="360" imgH="360" progId="">
                  <p:embed/>
                </p:oleObj>
              </mc:Choice>
              <mc:Fallback>
                <p:oleObj name="think-cell Folie" r:id="rId4" imgW="360" imgH="360" progId="">
                  <p:embed/>
                  <p:pic>
                    <p:nvPicPr>
                      <p:cNvPr id="26" name="Objekt 25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8226334" cy="461665"/>
          </a:xfrm>
        </p:spPr>
        <p:txBody>
          <a:bodyPr/>
          <a:lstStyle/>
          <a:p>
            <a:r>
              <a:rPr lang="fr-FR" dirty="0"/>
              <a:t>Améliorez le rendement de votre équipement</a:t>
            </a:r>
            <a:endParaRPr lang="es-ES" b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647700" y="1470451"/>
            <a:ext cx="7997825" cy="276999"/>
          </a:xfrm>
        </p:spPr>
        <p:txBody>
          <a:bodyPr vert="horz" lIns="0" tIns="0" rIns="0" bIns="0" rtlCol="0">
            <a:spAutoFit/>
          </a:bodyPr>
          <a:lstStyle/>
          <a:p>
            <a:r>
              <a:rPr lang="fr-FR" dirty="0"/>
              <a:t>Bras de transfert à guidage linéaire</a:t>
            </a:r>
          </a:p>
        </p:txBody>
      </p:sp>
      <p:sp>
        <p:nvSpPr>
          <p:cNvPr id="6" name="BainBulletsConfiguration" hidden="1"/>
          <p:cNvSpPr txBox="1"/>
          <p:nvPr/>
        </p:nvSpPr>
        <p:spPr>
          <a:xfrm>
            <a:off x="12700" y="12700"/>
            <a:ext cx="65" cy="1538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64B00"/>
              </a:buClr>
              <a:buSzTx/>
              <a:buFontTx/>
              <a:buNone/>
              <a:tabLst/>
              <a:defRPr/>
            </a:pPr>
            <a:endParaRPr kumimoji="0" lang="en-US" sz="100" b="0" i="0" u="none" strike="noStrike" kern="1200" cap="none" spc="0" normalizeH="0" baseline="0" noProof="0" dirty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16" name="Image 3">
            <a:extLst>
              <a:ext uri="{FF2B5EF4-FFF2-40B4-BE49-F238E27FC236}">
                <a16:creationId xmlns:a16="http://schemas.microsoft.com/office/drawing/2014/main" id="{79A0C2F8-8068-4C2F-A655-886E7A0F33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2681" y="3829867"/>
            <a:ext cx="1814513" cy="191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Image 4">
            <a:extLst>
              <a:ext uri="{FF2B5EF4-FFF2-40B4-BE49-F238E27FC236}">
                <a16:creationId xmlns:a16="http://schemas.microsoft.com/office/drawing/2014/main" id="{64E2262A-CB59-47AD-BA4B-8386617CA4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0219" y="3923530"/>
            <a:ext cx="1930400" cy="172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Flèche : droite 19">
            <a:extLst>
              <a:ext uri="{FF2B5EF4-FFF2-40B4-BE49-F238E27FC236}">
                <a16:creationId xmlns:a16="http://schemas.microsoft.com/office/drawing/2014/main" id="{47E6EBF9-E955-4CB4-8183-D010FD66E7FB}"/>
              </a:ext>
            </a:extLst>
          </p:cNvPr>
          <p:cNvSpPr/>
          <p:nvPr/>
        </p:nvSpPr>
        <p:spPr>
          <a:xfrm>
            <a:off x="6636469" y="4633142"/>
            <a:ext cx="276225" cy="1508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/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A336F9E3-116E-40D0-AABE-2A2C92A7C7A3}"/>
              </a:ext>
            </a:extLst>
          </p:cNvPr>
          <p:cNvSpPr txBox="1">
            <a:spLocks/>
          </p:cNvSpPr>
          <p:nvPr/>
        </p:nvSpPr>
        <p:spPr>
          <a:xfrm>
            <a:off x="651885" y="5862257"/>
            <a:ext cx="7972425" cy="4185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rtl="0" eaLnBrk="1" latinLnBrk="0" hangingPunct="1">
              <a:spcBef>
                <a:spcPct val="20000"/>
              </a:spcBef>
              <a:buNone/>
              <a:defRPr lang="en-US" sz="20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2563" algn="l" rtl="0" eaLnBrk="1" latinLnBrk="0" hangingPunct="1">
              <a:spcBef>
                <a:spcPts val="1200"/>
              </a:spcBef>
              <a:buClr>
                <a:schemeClr val="accent4"/>
              </a:buClr>
              <a:buFont typeface="Wingdings" pitchFamily="2" charset="2"/>
              <a:buChar char="§"/>
              <a:defRPr lang="en-US" sz="18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7188" indent="-174625" algn="l" rtl="0" eaLnBrk="1" latinLnBrk="0" hangingPunct="1">
              <a:spcBef>
                <a:spcPts val="0"/>
              </a:spcBef>
              <a:buClr>
                <a:schemeClr val="accent4"/>
              </a:buClr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39750" indent="-182563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174625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Valeur : Rendement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Équipements : souffleuses Series 1 (SBO 4/4 - SBO 4/6 - SBO 6/6 - SBO 6/10 - SBO 10/10 - SBO 16 - SBO 24/26)</a:t>
            </a:r>
            <a:endParaRPr kumimoji="0" lang="fr-FR" sz="800" b="0" i="0" u="none" strike="noStrike" kern="0" cap="none" spc="0" normalizeH="0" baseline="0" noProof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Code catalogue : 912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FEBD1D9-8BD9-4260-96AA-38EFACB12A00}"/>
              </a:ext>
            </a:extLst>
          </p:cNvPr>
          <p:cNvSpPr/>
          <p:nvPr/>
        </p:nvSpPr>
        <p:spPr>
          <a:xfrm>
            <a:off x="647700" y="2165531"/>
            <a:ext cx="3889375" cy="33085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b="1" dirty="0"/>
              <a:t>La dernière technologie disponible aussi sur S1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b="1" dirty="0"/>
              <a:t>Précision de positionnement élevée: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r-FR" sz="1100" dirty="0"/>
              <a:t>les vibrations et la flexion à l'extrémité de la pince sont réduites.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r-FR" sz="1100" dirty="0"/>
              <a:t>ressorts repositionnés pour fonctionner dans leur plage de fonctionnement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r-FR" sz="1100" dirty="0"/>
              <a:t>aucun risque d'erreurs de réglage.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b="1" dirty="0"/>
              <a:t>Facile à entretenir, durée de vie plus longue, plus propre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r-FR" sz="1100" dirty="0"/>
              <a:t>lubrification du guide à effectuer tous les 6 ans pour un débit de 1200 b / h / m.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r-FR" sz="1100" dirty="0"/>
              <a:t>réduction des coûts et du temps de maintenance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r-FR" sz="1100" dirty="0"/>
              <a:t>environnement de la fonction de transfert plus propre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b="1" dirty="0"/>
              <a:t>Un bras plus léger augmente également la durée de vie des cames et des galets: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r-FR" sz="1100" dirty="0"/>
              <a:t>rail de guidage en aluminium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r-FR" sz="1100" dirty="0"/>
              <a:t>support optimisé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r-FR" sz="1100" dirty="0"/>
              <a:t>poids total réduit d'environ 1,2 kg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C564977-C55C-46BF-9478-F4C949B1A471}"/>
              </a:ext>
            </a:extLst>
          </p:cNvPr>
          <p:cNvSpPr/>
          <p:nvPr/>
        </p:nvSpPr>
        <p:spPr>
          <a:xfrm>
            <a:off x="4760867" y="2160646"/>
            <a:ext cx="3863443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b="1" dirty="0"/>
              <a:t>Le bras de transfert guidé par rouleau remplace le bras guidé par douille </a:t>
            </a:r>
            <a:r>
              <a:rPr lang="fr-FR" sz="1100" b="1" dirty="0" err="1"/>
              <a:t>auto-lubrifiante</a:t>
            </a:r>
            <a:r>
              <a:rPr lang="fr-FR" sz="1100" b="1" dirty="0"/>
              <a:t> S1</a:t>
            </a:r>
            <a:r>
              <a:rPr lang="fr-FR" sz="1100" dirty="0"/>
              <a:t>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r-FR" sz="1100" dirty="0"/>
              <a:t>comprend la tête de changement rapide S2, les pinces et le gabarit de réglage.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r-FR" sz="1100" dirty="0"/>
              <a:t>également disponible avec la tête de changement rapide S1.</a:t>
            </a:r>
          </a:p>
        </p:txBody>
      </p:sp>
    </p:spTree>
    <p:extLst>
      <p:ext uri="{BB962C8B-B14F-4D97-AF65-F5344CB8AC3E}">
        <p14:creationId xmlns:p14="http://schemas.microsoft.com/office/powerpoint/2010/main" val="286766048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3"/>
  <p:tag name="ARTICULATE_PROJECT_OPEN" val="0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NewSidel_Template_4x3_with add layouts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DE-modele" id="{16C6E12C-1E21-48B3-BC3B-A4C11BF45D07}" vid="{56CFF798-9613-40F9-8F33-2A66BF195C2C}"/>
    </a:ext>
  </a:extLst>
</a:theme>
</file>

<file path=ppt/theme/theme2.xml><?xml version="1.0" encoding="utf-8"?>
<a:theme xmlns:a="http://schemas.openxmlformats.org/drawingml/2006/main" name="Larissa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EN-modele</Template>
  <TotalTime>673</TotalTime>
  <Words>176</Words>
  <Application>Microsoft Office PowerPoint</Application>
  <PresentationFormat>On-screen Show (4:3)</PresentationFormat>
  <Paragraphs>23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MS PGothic</vt:lpstr>
      <vt:lpstr>SimSun</vt:lpstr>
      <vt:lpstr>Arial</vt:lpstr>
      <vt:lpstr>Wingdings</vt:lpstr>
      <vt:lpstr>NewSidel_Template_4x3_with add layouts</vt:lpstr>
      <vt:lpstr>think-cell Folie</vt:lpstr>
      <vt:lpstr>Améliorez le rendement de votre équipement</vt:lpstr>
    </vt:vector>
  </TitlesOfParts>
  <Company>Sidel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an example  of a presentation title</dc:title>
  <dc:creator>FERROZZI, MARCELLO</dc:creator>
  <cp:lastModifiedBy>Sorega, Dan</cp:lastModifiedBy>
  <cp:revision>74</cp:revision>
  <dcterms:created xsi:type="dcterms:W3CDTF">2018-02-10T17:04:39Z</dcterms:created>
  <dcterms:modified xsi:type="dcterms:W3CDTF">2020-12-23T15:39:51Z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1F47552F-2D7C-4099-8EF3-419AFDBA81FA</vt:lpwstr>
  </property>
  <property fmtid="{D5CDD505-2E9C-101B-9397-08002B2CF9AE}" pid="3" name="ArticulatePath">
    <vt:lpwstr>Sidel_Template_4x3_opt</vt:lpwstr>
  </property>
  <property fmtid="{D5CDD505-2E9C-101B-9397-08002B2CF9AE}" pid="4" name="MSIP_Label_94480757-a570-4f64-84e7-c5b3ffe9d573_Enabled">
    <vt:lpwstr>True</vt:lpwstr>
  </property>
  <property fmtid="{D5CDD505-2E9C-101B-9397-08002B2CF9AE}" pid="5" name="MSIP_Label_94480757-a570-4f64-84e7-c5b3ffe9d573_SiteId">
    <vt:lpwstr>2390cbd1-e663-4321-bc93-ba298637ce52</vt:lpwstr>
  </property>
  <property fmtid="{D5CDD505-2E9C-101B-9397-08002B2CF9AE}" pid="6" name="MSIP_Label_94480757-a570-4f64-84e7-c5b3ffe9d573_Owner">
    <vt:lpwstr>254545@sidel.com</vt:lpwstr>
  </property>
  <property fmtid="{D5CDD505-2E9C-101B-9397-08002B2CF9AE}" pid="7" name="MSIP_Label_94480757-a570-4f64-84e7-c5b3ffe9d573_SetDate">
    <vt:lpwstr>2019-12-17T17:48:52.9866123Z</vt:lpwstr>
  </property>
  <property fmtid="{D5CDD505-2E9C-101B-9397-08002B2CF9AE}" pid="8" name="MSIP_Label_94480757-a570-4f64-84e7-c5b3ffe9d573_Name">
    <vt:lpwstr>General</vt:lpwstr>
  </property>
  <property fmtid="{D5CDD505-2E9C-101B-9397-08002B2CF9AE}" pid="9" name="MSIP_Label_94480757-a570-4f64-84e7-c5b3ffe9d573_Application">
    <vt:lpwstr>Microsoft Azure Information Protection</vt:lpwstr>
  </property>
  <property fmtid="{D5CDD505-2E9C-101B-9397-08002B2CF9AE}" pid="10" name="MSIP_Label_94480757-a570-4f64-84e7-c5b3ffe9d573_Extended_MSFT_Method">
    <vt:lpwstr>Automatic</vt:lpwstr>
  </property>
  <property fmtid="{D5CDD505-2E9C-101B-9397-08002B2CF9AE}" pid="11" name="MSIP_Label_e35bb0a3-90cf-41a8-939e-500b35438edf_Enabled">
    <vt:lpwstr>True</vt:lpwstr>
  </property>
  <property fmtid="{D5CDD505-2E9C-101B-9397-08002B2CF9AE}" pid="12" name="MSIP_Label_e35bb0a3-90cf-41a8-939e-500b35438edf_SiteId">
    <vt:lpwstr>2390cbd1-e663-4321-bc93-ba298637ce52</vt:lpwstr>
  </property>
  <property fmtid="{D5CDD505-2E9C-101B-9397-08002B2CF9AE}" pid="13" name="MSIP_Label_e35bb0a3-90cf-41a8-939e-500b35438edf_Owner">
    <vt:lpwstr>107200@sidel.com</vt:lpwstr>
  </property>
  <property fmtid="{D5CDD505-2E9C-101B-9397-08002B2CF9AE}" pid="14" name="MSIP_Label_e35bb0a3-90cf-41a8-939e-500b35438edf_SetDate">
    <vt:lpwstr>2017-09-26T14:43:53.5499116+02:00</vt:lpwstr>
  </property>
  <property fmtid="{D5CDD505-2E9C-101B-9397-08002B2CF9AE}" pid="15" name="MSIP_Label_e35bb0a3-90cf-41a8-939e-500b35438edf_Name">
    <vt:lpwstr>Sidel-Confidential</vt:lpwstr>
  </property>
  <property fmtid="{D5CDD505-2E9C-101B-9397-08002B2CF9AE}" pid="16" name="MSIP_Label_e35bb0a3-90cf-41a8-939e-500b35438edf_Application">
    <vt:lpwstr>Microsoft Azure Information Protection</vt:lpwstr>
  </property>
  <property fmtid="{D5CDD505-2E9C-101B-9397-08002B2CF9AE}" pid="17" name="MSIP_Label_e35bb0a3-90cf-41a8-939e-500b35438edf_Extended_MSFT_Method">
    <vt:lpwstr>Automatic</vt:lpwstr>
  </property>
  <property fmtid="{D5CDD505-2E9C-101B-9397-08002B2CF9AE}" pid="18" name="MSIP_Label_06263584-a2fa-494a-b6ac-a3eeadb86bd0_Enabled">
    <vt:lpwstr>True</vt:lpwstr>
  </property>
  <property fmtid="{D5CDD505-2E9C-101B-9397-08002B2CF9AE}" pid="19" name="MSIP_Label_06263584-a2fa-494a-b6ac-a3eeadb86bd0_SiteId">
    <vt:lpwstr>2390cbd1-e663-4321-bc93-ba298637ce52</vt:lpwstr>
  </property>
  <property fmtid="{D5CDD505-2E9C-101B-9397-08002B2CF9AE}" pid="20" name="MSIP_Label_06263584-a2fa-494a-b6ac-a3eeadb86bd0_Owner">
    <vt:lpwstr>107200@sidel.com</vt:lpwstr>
  </property>
  <property fmtid="{D5CDD505-2E9C-101B-9397-08002B2CF9AE}" pid="21" name="MSIP_Label_06263584-a2fa-494a-b6ac-a3eeadb86bd0_SetDate">
    <vt:lpwstr>2017-09-26T14:43:53.5499116+02:00</vt:lpwstr>
  </property>
  <property fmtid="{D5CDD505-2E9C-101B-9397-08002B2CF9AE}" pid="22" name="MSIP_Label_06263584-a2fa-494a-b6ac-a3eeadb86bd0_Name">
    <vt:lpwstr>Internal</vt:lpwstr>
  </property>
  <property fmtid="{D5CDD505-2E9C-101B-9397-08002B2CF9AE}" pid="23" name="MSIP_Label_06263584-a2fa-494a-b6ac-a3eeadb86bd0_Application">
    <vt:lpwstr>Microsoft Azure Information Protection</vt:lpwstr>
  </property>
  <property fmtid="{D5CDD505-2E9C-101B-9397-08002B2CF9AE}" pid="24" name="MSIP_Label_06263584-a2fa-494a-b6ac-a3eeadb86bd0_Extended_MSFT_Method">
    <vt:lpwstr>Automatic</vt:lpwstr>
  </property>
  <property fmtid="{D5CDD505-2E9C-101B-9397-08002B2CF9AE}" pid="25" name="Sensitivity">
    <vt:lpwstr>General Sidel-Confidential Internal</vt:lpwstr>
  </property>
</Properties>
</file>