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65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13/12/2018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13/12/2018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2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6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13 December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495d42b5959a98fe5285cbfd" descr="{&quot;HashCode&quot;:-754384288,&quot;Placement&quot;:&quot;Footer&quot;,&quot;Top&quot;:521.6203,&quot;Left&quot;:334.9422,&quot;SlideWidth&quot;:720,&quot;SlideHeight&quot;:540}">
            <a:extLst>
              <a:ext uri="{FF2B5EF4-FFF2-40B4-BE49-F238E27FC236}">
                <a16:creationId xmlns:a16="http://schemas.microsoft.com/office/drawing/2014/main" id="{FA7BF946-E2C6-41B9-A38D-77CA6A996EA2}"/>
              </a:ext>
            </a:extLst>
          </p:cNvPr>
          <p:cNvSpPr txBox="1"/>
          <p:nvPr userDrawn="1"/>
        </p:nvSpPr>
        <p:spPr>
          <a:xfrm>
            <a:off x="4253766" y="6624578"/>
            <a:ext cx="636467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Internal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19351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4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VALEUR ET AVANTAGES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82804"/>
              <a:ext cx="3889375" cy="36659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fr-FR"/>
              <a:t>Optimisez votre consommation d'énergie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r>
              <a:rPr lang="fr-FR"/>
              <a:t>Mesure de la consommation électrique 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32023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fr-F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Valeur : </a:t>
            </a:r>
            <a:r>
              <a:rPr lang="fr-FR" sz="800" dirty="0">
                <a:solidFill>
                  <a:srgbClr val="000000"/>
                </a:solidFill>
              </a:rPr>
              <a:t>Efficacité, </a:t>
            </a:r>
            <a:r>
              <a:rPr lang="en-US" sz="800" kern="0" dirty="0" err="1">
                <a:solidFill>
                  <a:srgbClr val="000000"/>
                </a:solidFill>
              </a:rPr>
              <a:t>Optimisation</a:t>
            </a:r>
            <a:r>
              <a:rPr lang="en-US" sz="800" kern="0" dirty="0">
                <a:solidFill>
                  <a:srgbClr val="000000"/>
                </a:solidFill>
              </a:rPr>
              <a:t> des </a:t>
            </a:r>
            <a:r>
              <a:rPr lang="en-US" sz="800" kern="0" dirty="0" err="1">
                <a:solidFill>
                  <a:srgbClr val="000000"/>
                </a:solidFill>
              </a:rPr>
              <a:t>coûts</a:t>
            </a:r>
            <a:r>
              <a:rPr lang="en-US" sz="800" kern="0" dirty="0">
                <a:solidFill>
                  <a:srgbClr val="000000"/>
                </a:solidFill>
              </a:rPr>
              <a:t> </a:t>
            </a:r>
            <a:endParaRPr lang="fr-FR" sz="800" dirty="0">
              <a:solidFill>
                <a:srgbClr val="000000"/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Équipements </a:t>
            </a:r>
            <a:r>
              <a:rPr kumimoji="0" lang="fr-FR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Souffleuses</a:t>
            </a:r>
            <a:r>
              <a:rPr kumimoji="0" lang="fr-F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  <a:r>
              <a:rPr lang="fr-FR" sz="800" dirty="0">
                <a:solidFill>
                  <a:srgbClr val="000000"/>
                </a:solidFill>
              </a:rPr>
              <a:t>S2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: </a:t>
            </a:r>
            <a:r>
              <a:rPr lang="fr-FR" sz="800" dirty="0">
                <a:solidFill>
                  <a:srgbClr val="000000"/>
                </a:solidFill>
              </a:rPr>
              <a:t>913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51878"/>
            <a:ext cx="3823487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200" dirty="0"/>
              <a:t>Affichage de la consommation électrique sur la page d'accueil du HMI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200" dirty="0"/>
              <a:t>Nouvelle version du logiciel automate/HMI requise</a:t>
            </a: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7D3F4717-4C3B-460A-9886-77A76EB4A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169" y="2151878"/>
            <a:ext cx="3677612" cy="206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66700" indent="-2667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1">
              <a:spcBef>
                <a:spcPts val="300"/>
              </a:spcBef>
            </a:pPr>
            <a:r>
              <a:rPr lang="fr-FR" sz="1200" dirty="0">
                <a:solidFill>
                  <a:srgbClr val="000000"/>
                </a:solidFill>
              </a:rPr>
              <a:t> Permet d'évaluer l'impact de la recette du </a:t>
            </a:r>
            <a:r>
              <a:rPr lang="fr-FR" sz="1200" dirty="0" err="1">
                <a:solidFill>
                  <a:srgbClr val="000000"/>
                </a:solidFill>
              </a:rPr>
              <a:t>process</a:t>
            </a:r>
            <a:r>
              <a:rPr lang="fr-FR" sz="1200" dirty="0">
                <a:solidFill>
                  <a:srgbClr val="000000"/>
                </a:solidFill>
              </a:rPr>
              <a:t> de soufflage sur la consommation électrique</a:t>
            </a:r>
          </a:p>
          <a:p>
            <a:pPr marL="0" lvl="1">
              <a:spcBef>
                <a:spcPts val="648"/>
              </a:spcBef>
            </a:pPr>
            <a:r>
              <a:rPr lang="fr-FR" sz="1200" dirty="0">
                <a:solidFill>
                  <a:srgbClr val="000000"/>
                </a:solidFill>
              </a:rPr>
              <a:t> Permet de suivre la consommation électrique actuelle et moyenne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6CBD06E-9A3E-4715-8B2F-4133C3DADF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3584" y="3668930"/>
            <a:ext cx="1430870" cy="163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7879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58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Optimisez votre consommation d'énergie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37</cp:revision>
  <dcterms:created xsi:type="dcterms:W3CDTF">2018-02-10T17:04:39Z</dcterms:created>
  <dcterms:modified xsi:type="dcterms:W3CDTF">2018-12-13T15:12:04Z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