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1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13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730844d1ab5e77b471410aeb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9A41D52F-E98B-493B-A198-E6C9004DCB32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4"/>
              <a:ext cx="3889375" cy="36659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Otimize seu consumo de energia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pt-BR"/>
              <a:t>Medição do consumo elétrico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32023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</a:t>
            </a:r>
            <a:r>
              <a:rPr lang="pt-BR" sz="800" dirty="0">
                <a:solidFill>
                  <a:srgbClr val="000000"/>
                </a:solidFill>
              </a:rPr>
              <a:t>Eficiência, </a:t>
            </a:r>
            <a:r>
              <a:rPr lang="pt-BR" altLang="fr-FR" sz="800" dirty="0">
                <a:solidFill>
                  <a:srgbClr val="000000"/>
                </a:solidFill>
              </a:rPr>
              <a:t>Otimização de custos</a:t>
            </a:r>
            <a:endParaRPr lang="pt-BR" sz="800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Sopradoras </a:t>
            </a:r>
            <a:r>
              <a:rPr lang="pt-BR" sz="800" dirty="0">
                <a:solidFill>
                  <a:srgbClr val="000000"/>
                </a:solidFill>
              </a:rPr>
              <a:t>S2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 </a:t>
            </a:r>
            <a:r>
              <a:rPr lang="pt-BR" sz="800" dirty="0">
                <a:solidFill>
                  <a:srgbClr val="000000"/>
                </a:solidFill>
              </a:rPr>
              <a:t>913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878"/>
            <a:ext cx="382348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/>
              <a:t>Mostra o consumo elétrico na página inicial da IHM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/>
              <a:t>Precisa de nova versão do software do CLP / IHM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169" y="2151878"/>
            <a:ext cx="3677612" cy="20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>
              <a:spcBef>
                <a:spcPts val="300"/>
              </a:spcBef>
            </a:pPr>
            <a:r>
              <a:rPr lang="pt-BR" sz="1200" dirty="0">
                <a:solidFill>
                  <a:srgbClr val="000000"/>
                </a:solidFill>
              </a:rPr>
              <a:t> Permite avaliar o impacto da receita de processo de sopro no consumo de eletricidade</a:t>
            </a:r>
          </a:p>
          <a:p>
            <a:pPr marL="0" lvl="1">
              <a:spcBef>
                <a:spcPts val="648"/>
              </a:spcBef>
            </a:pPr>
            <a:r>
              <a:rPr lang="pt-BR" sz="1200" dirty="0">
                <a:solidFill>
                  <a:srgbClr val="000000"/>
                </a:solidFill>
              </a:rPr>
              <a:t> Consumo de eletricidade instantâneo e médio pode ser monitorado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6CBD06E-9A3E-4715-8B2F-4133C3DAD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584" y="3668930"/>
            <a:ext cx="1430870" cy="16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87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73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Otimize seu consumo de energia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36</cp:revision>
  <dcterms:created xsi:type="dcterms:W3CDTF">2018-02-10T17:04:39Z</dcterms:created>
  <dcterms:modified xsi:type="dcterms:W3CDTF">2018-12-13T15:12:15Z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