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147481522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5D62"/>
    <a:srgbClr val="404040"/>
    <a:srgbClr val="EBEDF4"/>
    <a:srgbClr val="EDEFF5"/>
    <a:srgbClr val="94EFE3"/>
    <a:srgbClr val="E74B00"/>
    <a:srgbClr val="565E61"/>
    <a:srgbClr val="FF0000"/>
    <a:srgbClr val="57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83DBA-E444-40FB-8C46-4975F1C9DB35}" v="6" dt="2024-10-16T08:50:37.370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8" autoAdjust="0"/>
  </p:normalViewPr>
  <p:slideViewPr>
    <p:cSldViewPr snapToGrid="0" showGuides="1">
      <p:cViewPr varScale="1">
        <p:scale>
          <a:sx n="118" d="100"/>
          <a:sy n="118" d="100"/>
        </p:scale>
        <p:origin x="114" y="216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S::102553@sidel.com::791ba54c-1f49-4f2e-b537-01eab0413206" providerId="AD" clId="Web-{98D83DBA-E444-40FB-8C46-4975F1C9DB35}"/>
    <pc:docChg chg="delSld">
      <pc:chgData name="Faure, Didier" userId="S::102553@sidel.com::791ba54c-1f49-4f2e-b537-01eab0413206" providerId="AD" clId="Web-{98D83DBA-E444-40FB-8C46-4975F1C9DB35}" dt="2024-10-16T08:50:37.370" v="4"/>
      <pc:docMkLst>
        <pc:docMk/>
      </pc:docMkLst>
      <pc:sldChg chg="del">
        <pc:chgData name="Faure, Didier" userId="S::102553@sidel.com::791ba54c-1f49-4f2e-b537-01eab0413206" providerId="AD" clId="Web-{98D83DBA-E444-40FB-8C46-4975F1C9DB35}" dt="2024-10-16T08:50:37.370" v="4"/>
        <pc:sldMkLst>
          <pc:docMk/>
          <pc:sldMk cId="2397911690" sldId="382"/>
        </pc:sldMkLst>
      </pc:sldChg>
      <pc:sldChg chg="del">
        <pc:chgData name="Faure, Didier" userId="S::102553@sidel.com::791ba54c-1f49-4f2e-b537-01eab0413206" providerId="AD" clId="Web-{98D83DBA-E444-40FB-8C46-4975F1C9DB35}" dt="2024-10-16T08:50:11.620" v="0"/>
        <pc:sldMkLst>
          <pc:docMk/>
          <pc:sldMk cId="3345766336" sldId="2147481521"/>
        </pc:sldMkLst>
      </pc:sldChg>
      <pc:sldChg chg="del">
        <pc:chgData name="Faure, Didier" userId="S::102553@sidel.com::791ba54c-1f49-4f2e-b537-01eab0413206" providerId="AD" clId="Web-{98D83DBA-E444-40FB-8C46-4975F1C9DB35}" dt="2024-10-16T08:50:36.292" v="2"/>
        <pc:sldMkLst>
          <pc:docMk/>
          <pc:sldMk cId="3913440041" sldId="2147481537"/>
        </pc:sldMkLst>
      </pc:sldChg>
      <pc:sldChg chg="del">
        <pc:chgData name="Faure, Didier" userId="S::102553@sidel.com::791ba54c-1f49-4f2e-b537-01eab0413206" providerId="AD" clId="Web-{98D83DBA-E444-40FB-8C46-4975F1C9DB35}" dt="2024-10-16T08:50:36.886" v="3"/>
        <pc:sldMkLst>
          <pc:docMk/>
          <pc:sldMk cId="148180158" sldId="2147481538"/>
        </pc:sldMkLst>
      </pc:sldChg>
      <pc:sldChg chg="del">
        <pc:chgData name="Faure, Didier" userId="S::102553@sidel.com::791ba54c-1f49-4f2e-b537-01eab0413206" providerId="AD" clId="Web-{98D83DBA-E444-40FB-8C46-4975F1C9DB35}" dt="2024-10-16T08:50:34.714" v="1"/>
        <pc:sldMkLst>
          <pc:docMk/>
          <pc:sldMk cId="4275293963" sldId="2147481540"/>
        </pc:sldMkLst>
      </pc:sldChg>
    </pc:docChg>
  </pc:docChgLst>
  <pc:docChgLst>
    <pc:chgData name="Faure, Didier" userId="791ba54c-1f49-4f2e-b537-01eab0413206" providerId="ADAL" clId="{17C9678C-155C-41EC-A149-D2C4175C7C35}"/>
    <pc:docChg chg="undo custSel modSld">
      <pc:chgData name="Faure, Didier" userId="791ba54c-1f49-4f2e-b537-01eab0413206" providerId="ADAL" clId="{17C9678C-155C-41EC-A149-D2C4175C7C35}" dt="2024-10-14T16:40:11.526" v="137" actId="1035"/>
      <pc:docMkLst>
        <pc:docMk/>
      </pc:docMkLst>
      <pc:sldChg chg="modSp mod">
        <pc:chgData name="Faure, Didier" userId="791ba54c-1f49-4f2e-b537-01eab0413206" providerId="ADAL" clId="{17C9678C-155C-41EC-A149-D2C4175C7C35}" dt="2024-10-14T16:06:52.061" v="64" actId="20577"/>
        <pc:sldMkLst>
          <pc:docMk/>
          <pc:sldMk cId="3913440041" sldId="2147481537"/>
        </pc:sldMkLst>
        <pc:spChg chg="mod">
          <ac:chgData name="Faure, Didier" userId="791ba54c-1f49-4f2e-b537-01eab0413206" providerId="ADAL" clId="{17C9678C-155C-41EC-A149-D2C4175C7C35}" dt="2024-10-14T16:06:52.061" v="64" actId="20577"/>
          <ac:spMkLst>
            <pc:docMk/>
            <pc:sldMk cId="3913440041" sldId="2147481537"/>
            <ac:spMk id="65" creationId="{6F5CBB1E-7EAD-1268-BE31-C74056578596}"/>
          </ac:spMkLst>
        </pc:spChg>
      </pc:sldChg>
      <pc:sldChg chg="modSp mod">
        <pc:chgData name="Faure, Didier" userId="791ba54c-1f49-4f2e-b537-01eab0413206" providerId="ADAL" clId="{17C9678C-155C-41EC-A149-D2C4175C7C35}" dt="2024-10-14T16:40:11.526" v="137" actId="1035"/>
        <pc:sldMkLst>
          <pc:docMk/>
          <pc:sldMk cId="148180158" sldId="2147481538"/>
        </pc:sldMkLst>
        <pc:spChg chg="mod">
          <ac:chgData name="Faure, Didier" userId="791ba54c-1f49-4f2e-b537-01eab0413206" providerId="ADAL" clId="{17C9678C-155C-41EC-A149-D2C4175C7C35}" dt="2024-10-14T16:40:11.526" v="137" actId="1035"/>
          <ac:spMkLst>
            <pc:docMk/>
            <pc:sldMk cId="148180158" sldId="2147481538"/>
            <ac:spMk id="75" creationId="{ED133E87-7334-5DAE-45D3-5C83D05C9F54}"/>
          </ac:spMkLst>
        </pc:spChg>
      </pc:sldChg>
    </pc:docChg>
  </pc:docChgLst>
  <pc:docChgLst>
    <pc:chgData clId="Web-{98D83DBA-E444-40FB-8C46-4975F1C9DB35}"/>
    <pc:docChg chg="delSld">
      <pc:chgData name="" userId="" providerId="" clId="Web-{98D83DBA-E444-40FB-8C46-4975F1C9DB35}" dt="2024-10-16T08:50:09.479" v="0"/>
      <pc:docMkLst>
        <pc:docMk/>
      </pc:docMkLst>
      <pc:sldChg chg="del">
        <pc:chgData name="" userId="" providerId="" clId="Web-{98D83DBA-E444-40FB-8C46-4975F1C9DB35}" dt="2024-10-16T08:50:09.479" v="0"/>
        <pc:sldMkLst>
          <pc:docMk/>
          <pc:sldMk cId="4000004839" sldId="21474766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16/10/2024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58838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45181" y="4273030"/>
            <a:ext cx="6132739" cy="43378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35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CD3F38A-7F98-AA44-B64F-90F203FAF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81"/>
            <a:ext cx="5183717" cy="213994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A924745B-0FCD-EC44-8F63-62B2A920A7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717" y="3844930"/>
            <a:ext cx="5181600" cy="213994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8CA1F3E-39BE-F94F-B5F6-4DE5F975BA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5188" y="1489075"/>
            <a:ext cx="5185833" cy="2139950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1923CA74-2F1B-5C44-83FB-58C3020A0C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35188" y="3844930"/>
            <a:ext cx="5185833" cy="213994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/>
              <a:t>Click in the icon to add an image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6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8620906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9" imgH="399" progId="TCLayout.ActiveDocument.1">
                  <p:embed/>
                </p:oleObj>
              </mc:Choice>
              <mc:Fallback>
                <p:oleObj name="think-cell Folie" r:id="rId4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69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6" r:id="rId6"/>
    <p:sldLayoutId id="2147483703" r:id="rId7"/>
    <p:sldLayoutId id="2147483704" r:id="rId8"/>
    <p:sldLayoutId id="2147483707" r:id="rId9"/>
    <p:sldLayoutId id="2147483714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200" b="1" dirty="0"/>
              <a:t>High precision positioning</a:t>
            </a:r>
            <a:r>
              <a:rPr lang="en-GB" altLang="fr-FR" sz="1200" dirty="0"/>
              <a:t>:</a:t>
            </a:r>
          </a:p>
          <a:p>
            <a:pPr marL="447675" lvl="1" indent="-171450" defTabSz="447675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100" dirty="0"/>
              <a:t>vibrations and bending at the extremity of the gripper are reduced.</a:t>
            </a:r>
          </a:p>
          <a:p>
            <a:pPr marL="447675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100" dirty="0"/>
              <a:t>no risk of adjustment errors. 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 altLang="fr-FR" sz="1100" dirty="0"/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200" b="1" dirty="0"/>
              <a:t>Easy to maintain, longer service life, cleaner</a:t>
            </a:r>
          </a:p>
          <a:p>
            <a:pPr marL="447675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/>
              <a:t>the </a:t>
            </a:r>
            <a:r>
              <a:rPr lang="fr-FR" sz="1100" dirty="0" err="1"/>
              <a:t>longest</a:t>
            </a:r>
            <a:r>
              <a:rPr lang="fr-FR" sz="1100" dirty="0"/>
              <a:t> possible maintenance free </a:t>
            </a:r>
            <a:r>
              <a:rPr lang="fr-FR" sz="1100" dirty="0" err="1"/>
              <a:t>intervals</a:t>
            </a:r>
            <a:r>
              <a:rPr lang="fr-FR" sz="1100" dirty="0"/>
              <a:t> </a:t>
            </a:r>
            <a:r>
              <a:rPr lang="fr-FR" sz="1100" dirty="0" err="1"/>
              <a:t>provided</a:t>
            </a:r>
            <a:r>
              <a:rPr lang="fr-FR" sz="1100" dirty="0"/>
              <a:t> by IKO </a:t>
            </a:r>
            <a:r>
              <a:rPr lang="fr-FR" sz="1100" dirty="0" err="1"/>
              <a:t>technology</a:t>
            </a:r>
            <a:r>
              <a:rPr lang="fr-FR" sz="1100" dirty="0"/>
              <a:t>.</a:t>
            </a:r>
          </a:p>
          <a:p>
            <a:pPr marL="447675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reduction in maintenance costs and time</a:t>
            </a:r>
          </a:p>
          <a:p>
            <a:pPr marL="555063" lvl="2" indent="-171450">
              <a:buClr>
                <a:schemeClr val="accent4"/>
              </a:buClr>
              <a:defRPr/>
            </a:pPr>
            <a:r>
              <a:rPr lang="en-US" altLang="fr-FR" sz="1100" dirty="0"/>
              <a:t>lubrication of the guide required only every 3 years (output rate 1800 b/h/m).</a:t>
            </a:r>
          </a:p>
          <a:p>
            <a:pPr marL="447675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environment of the transfer function made cleaner</a:t>
            </a:r>
          </a:p>
          <a:p>
            <a:pPr marL="447675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sz="1100" dirty="0"/>
              <a:t>latest integrated upgraded design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altLang="fr-FR" sz="1000" dirty="0"/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/>
              <a:t>All types of arms are considered.</a:t>
            </a:r>
          </a:p>
          <a:p>
            <a:pPr marL="357188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standard arms(single and double track cams)</a:t>
            </a:r>
          </a:p>
          <a:p>
            <a:pPr marL="357188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orientated arm assembly (single and double track cams)</a:t>
            </a:r>
          </a:p>
          <a:p>
            <a:pPr marL="357188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orientated arm assembly with control grip</a:t>
            </a:r>
          </a:p>
          <a:p>
            <a:pPr marL="357188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dual cavities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Replacement of the original transfer  arms fitted with linear ball guides by transfer arms fitted with linear rolling guides.</a:t>
            </a: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8288" lvl="1" indent="-107950">
              <a:buClr>
                <a:schemeClr val="accent4"/>
              </a:buClr>
              <a:defRPr/>
            </a:pPr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/>
              <a:t>reventive maintenance after 20 000 km of back &amp; forth movements.</a:t>
            </a:r>
          </a:p>
          <a:p>
            <a:pPr marL="268288" lvl="1" indent="-107950">
              <a:buClr>
                <a:schemeClr val="accent4"/>
              </a:buClr>
              <a:defRPr/>
            </a:pPr>
            <a:endParaRPr lang="en-US" dirty="0"/>
          </a:p>
          <a:p>
            <a:pPr marL="268288" lvl="1" indent="-107950">
              <a:buClr>
                <a:schemeClr val="accent4"/>
              </a:buClr>
              <a:defRPr/>
            </a:pPr>
            <a:r>
              <a:rPr lang="en-US" dirty="0">
                <a:sym typeface="Wingdings" panose="05000000000000000000" pitchFamily="2" charset="2"/>
              </a:rPr>
              <a:t>Cleanliness &amp; best performances.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600" b="1" dirty="0" err="1">
                <a:solidFill>
                  <a:srgbClr val="E74B00"/>
                </a:solidFill>
                <a:cs typeface="Arial" panose="020B0604020202020204" pitchFamily="34" charset="0"/>
              </a:rPr>
              <a:t>Increase</a:t>
            </a:r>
            <a:r>
              <a:rPr lang="fr-FR" altLang="fr-FR" sz="2600" b="1" dirty="0">
                <a:solidFill>
                  <a:srgbClr val="E74B00"/>
                </a:solidFill>
                <a:cs typeface="Arial" panose="020B0604020202020204" pitchFamily="34" charset="0"/>
              </a:rPr>
              <a:t> </a:t>
            </a:r>
            <a:r>
              <a:rPr lang="fr-FR" altLang="fr-FR" sz="2600" b="1" dirty="0" err="1">
                <a:solidFill>
                  <a:srgbClr val="E74B00"/>
                </a:solidFill>
                <a:cs typeface="Arial" panose="020B0604020202020204" pitchFamily="34" charset="0"/>
              </a:rPr>
              <a:t>your</a:t>
            </a:r>
            <a:r>
              <a:rPr lang="fr-FR" altLang="fr-FR" sz="2600" b="1" dirty="0">
                <a:solidFill>
                  <a:srgbClr val="E74B00"/>
                </a:solidFill>
                <a:cs typeface="Arial" panose="020B0604020202020204" pitchFamily="34" charset="0"/>
              </a:rPr>
              <a:t> </a:t>
            </a:r>
            <a:r>
              <a:rPr lang="fr-FR" altLang="fr-FR" sz="2600" b="1" dirty="0" err="1">
                <a:solidFill>
                  <a:srgbClr val="E74B00"/>
                </a:solidFill>
                <a:cs typeface="Arial" panose="020B0604020202020204" pitchFamily="34" charset="0"/>
              </a:rPr>
              <a:t>equipment</a:t>
            </a:r>
            <a:r>
              <a:rPr lang="fr-FR" altLang="fr-FR" sz="2600" b="1" dirty="0">
                <a:solidFill>
                  <a:srgbClr val="E74B00"/>
                </a:solidFill>
                <a:cs typeface="Arial" panose="020B0604020202020204" pitchFamily="34" charset="0"/>
              </a:rPr>
              <a:t> </a:t>
            </a:r>
            <a:r>
              <a:rPr lang="fr-FR" altLang="fr-FR" sz="2600" b="1" dirty="0" err="1">
                <a:solidFill>
                  <a:srgbClr val="E74B00"/>
                </a:solidFill>
                <a:cs typeface="Arial" panose="020B0604020202020204" pitchFamily="34" charset="0"/>
              </a:rPr>
              <a:t>efficiency</a:t>
            </a:r>
            <a:endParaRPr lang="en-GB" sz="26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Transfer arms with linear rolling guides for S2 - O&amp;U ref 914</a:t>
            </a:r>
            <a:endParaRPr lang="it-IT" sz="2200" dirty="0"/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it-IT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1,7 k€ / standard arm x1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t-IT" sz="1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RFQ for non standard arm</a:t>
            </a:r>
            <a:endParaRPr lang="en-US" sz="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hours for a sbo 20</a:t>
            </a:r>
            <a:br>
              <a:rPr lang="it-IT" dirty="0"/>
            </a:br>
            <a:r>
              <a:rPr lang="it-IT" dirty="0"/>
              <a:t>or  15mn / arm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hours for a sbo 20</a:t>
            </a:r>
            <a:br>
              <a:rPr lang="it-IT" dirty="0"/>
            </a:br>
            <a:r>
              <a:rPr lang="it-IT" dirty="0"/>
              <a:t>or  15mn / arm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*click to edit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effectLst/>
                <a:latin typeface="Arial" charset="0"/>
                <a:cs typeface="Arial" charset="0"/>
              </a:rPr>
              <a:t>Serie 2  - all configurations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2088176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Double track transfer cam  #531</a:t>
            </a:r>
          </a:p>
          <a:p>
            <a:pPr>
              <a:buClr>
                <a:srgbClr val="E74B00"/>
              </a:buClr>
            </a:pPr>
            <a:r>
              <a:rPr lang="it-IT" dirty="0"/>
              <a:t>Nozzle-Up safety cam  #502</a:t>
            </a:r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1" y="1290636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0" name="Rettangolo 45">
            <a:extLst>
              <a:ext uri="{FF2B5EF4-FFF2-40B4-BE49-F238E27FC236}">
                <a16:creationId xmlns:a16="http://schemas.microsoft.com/office/drawing/2014/main" id="{2ABA18F3-25EE-7420-D47E-2B68A1CEAA9E}"/>
              </a:ext>
            </a:extLst>
          </p:cNvPr>
          <p:cNvSpPr/>
          <p:nvPr/>
        </p:nvSpPr>
        <p:spPr>
          <a:xfrm>
            <a:off x="9572624" y="3418994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Maintenance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A05069-C1E3-B817-5EA3-CB46B4794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3439" y="4509576"/>
            <a:ext cx="977793" cy="7879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9BEF61-BB1F-E666-0307-F9F375388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0784" y="3800164"/>
            <a:ext cx="488128" cy="7094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B51AD3-9168-C8EE-8CCD-948F97F264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4705" y="4422710"/>
            <a:ext cx="1277408" cy="8243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27ADA9-D42C-9D73-32BF-3D52887F8B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1928" y="3858502"/>
            <a:ext cx="586497" cy="592736"/>
          </a:xfrm>
          <a:prstGeom prst="rect">
            <a:avLst/>
          </a:prstGeom>
        </p:spPr>
      </p:pic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20F69D27-223E-3E93-783E-ACE10A4B0759}"/>
              </a:ext>
            </a:extLst>
          </p:cNvPr>
          <p:cNvSpPr txBox="1">
            <a:spLocks/>
          </p:cNvSpPr>
          <p:nvPr/>
        </p:nvSpPr>
        <p:spPr>
          <a:xfrm>
            <a:off x="9560212" y="3503047"/>
            <a:ext cx="875680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before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651FF8EA-BC6C-328E-13EF-E8E1E1E6BD4C}"/>
              </a:ext>
            </a:extLst>
          </p:cNvPr>
          <p:cNvSpPr txBox="1">
            <a:spLocks/>
          </p:cNvSpPr>
          <p:nvPr/>
        </p:nvSpPr>
        <p:spPr>
          <a:xfrm>
            <a:off x="10816341" y="3509740"/>
            <a:ext cx="875680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after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0ECD9CB-0910-1EC5-DAED-8796291C45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8315" y="3975428"/>
            <a:ext cx="1273426" cy="10026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148545C-06F8-C6FF-3F0B-5529C3583E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91779" y="1610979"/>
            <a:ext cx="2133202" cy="125587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CA71E02-3CA4-2668-14FC-91F970BB1259}"/>
              </a:ext>
            </a:extLst>
          </p:cNvPr>
          <p:cNvSpPr txBox="1"/>
          <p:nvPr/>
        </p:nvSpPr>
        <p:spPr>
          <a:xfrm>
            <a:off x="6486779" y="3749364"/>
            <a:ext cx="84460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/>
              <a:t>Standard arm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B5FF29B-EE54-7B98-B7BA-5D26964458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8824" y="3971263"/>
            <a:ext cx="1288786" cy="97025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E6D2E1A-73ED-6914-1C92-306EB6F11149}"/>
              </a:ext>
            </a:extLst>
          </p:cNvPr>
          <p:cNvSpPr txBox="1"/>
          <p:nvPr/>
        </p:nvSpPr>
        <p:spPr>
          <a:xfrm>
            <a:off x="7996762" y="3752254"/>
            <a:ext cx="9377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Orientated arm</a:t>
            </a:r>
            <a:endParaRPr lang="fr-FR" sz="10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5E92C43-8119-1661-9261-0A0F4E8796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8822" y="5421664"/>
            <a:ext cx="1288785" cy="112680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106C4B5-068A-843A-1BDC-76F22095832A}"/>
              </a:ext>
            </a:extLst>
          </p:cNvPr>
          <p:cNvSpPr txBox="1"/>
          <p:nvPr/>
        </p:nvSpPr>
        <p:spPr>
          <a:xfrm>
            <a:off x="7377406" y="5081475"/>
            <a:ext cx="15656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algn="ctr">
              <a:buClr>
                <a:schemeClr val="accent4"/>
              </a:buClr>
              <a:defRPr/>
            </a:pPr>
            <a:r>
              <a:rPr lang="en-US" sz="1000" dirty="0"/>
              <a:t>Orientated arm with controlled gripper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B25165A-FB7B-087D-6DD6-68E9E4B242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4371" y="5332591"/>
            <a:ext cx="1163955" cy="117963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E945DA6-942D-E35C-DB0C-E3D7A536378D}"/>
              </a:ext>
            </a:extLst>
          </p:cNvPr>
          <p:cNvSpPr txBox="1"/>
          <p:nvPr/>
        </p:nvSpPr>
        <p:spPr>
          <a:xfrm>
            <a:off x="6299191" y="5078414"/>
            <a:ext cx="11639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Arm for dual cavities</a:t>
            </a:r>
            <a:endParaRPr lang="fr-FR" sz="1000" dirty="0"/>
          </a:p>
        </p:txBody>
      </p:sp>
      <p:sp>
        <p:nvSpPr>
          <p:cNvPr id="25" name="Segnaposto testo 13">
            <a:extLst>
              <a:ext uri="{FF2B5EF4-FFF2-40B4-BE49-F238E27FC236}">
                <a16:creationId xmlns:a16="http://schemas.microsoft.com/office/drawing/2014/main" id="{D44AA517-2401-0C60-B69A-058183D07EEF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Maintenance downtime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45032C14-1446-1FDB-DD6C-516EB35DA47E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759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-long" id="{16F27F92-AA9D-7B43-BA82-8138A208B1E4}" vid="{FBFFC02A-1B95-D14A-AB1E-00348F7AA1F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ée un document." ma:contentTypeScope="" ma:versionID="756e1adc004ead8e68c4d3e8bb71b27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0063318dab400152fa976bcf2e2774dd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0E58BE-55CF-41C7-BBA4-7EE949938ABD}">
  <ds:schemaRefs>
    <ds:schemaRef ds:uri="7d5dec9a-9e8b-443d-b3d9-4436fe769d7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87c254b-2107-4f11-bbf4-c30bafcb041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69B989-1F9B-435C-9580-FB5F4E27058B}"/>
</file>

<file path=customXml/itemProps3.xml><?xml version="1.0" encoding="utf-8"?>
<ds:datastoreItem xmlns:ds="http://schemas.openxmlformats.org/officeDocument/2006/customXml" ds:itemID="{1FF7782F-EDA0-45CB-AC65-985AB440DE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 long</Template>
  <TotalTime>2995</TotalTime>
  <Words>1348</Words>
  <Application>Microsoft Office PowerPoint</Application>
  <PresentationFormat>Grand écran</PresentationFormat>
  <Paragraphs>270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New Sidel Template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MANAGEMENT SERVICES BLOWING</dc:title>
  <dc:creator>Le Meteil, Guillaume</dc:creator>
  <cp:lastModifiedBy>Faure, Didier</cp:lastModifiedBy>
  <cp:revision>95</cp:revision>
  <dcterms:created xsi:type="dcterms:W3CDTF">2024-01-15T16:40:48Z</dcterms:created>
  <dcterms:modified xsi:type="dcterms:W3CDTF">2024-10-16T08:50:43Z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2021-08-27T10:17:47Z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92cf1a8d-d67b-4290-8333-f499519532ce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