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450" userDrawn="1">
          <p15:clr>
            <a:srgbClr val="A4A3A4"/>
          </p15:clr>
        </p15:guide>
        <p15:guide id="2" orient="horz" pos="936" userDrawn="1">
          <p15:clr>
            <a:srgbClr val="A4A3A4"/>
          </p15:clr>
        </p15:guide>
        <p15:guide id="3" orient="horz" pos="3936" userDrawn="1">
          <p15:clr>
            <a:srgbClr val="A4A3A4"/>
          </p15:clr>
        </p15:guide>
        <p15:guide id="4" orient="horz" pos="4247" userDrawn="1">
          <p15:clr>
            <a:srgbClr val="A4A3A4"/>
          </p15:clr>
        </p15:guide>
        <p15:guide id="5" orient="horz" pos="3713" userDrawn="1">
          <p15:clr>
            <a:srgbClr val="A4A3A4"/>
          </p15:clr>
        </p15:guide>
        <p15:guide id="6" orient="horz" pos="4023" userDrawn="1">
          <p15:clr>
            <a:srgbClr val="A4A3A4"/>
          </p15:clr>
        </p15:guide>
        <p15:guide id="7" pos="204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5489" userDrawn="1">
          <p15:clr>
            <a:srgbClr val="A4A3A4"/>
          </p15:clr>
        </p15:guide>
        <p15:guide id="10" pos="412" userDrawn="1">
          <p15:clr>
            <a:srgbClr val="A4A3A4"/>
          </p15:clr>
        </p15:guide>
        <p15:guide id="11" pos="29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2"/>
    <a:srgbClr val="D53D20"/>
    <a:srgbClr val="669914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8024" autoAdjust="0"/>
  </p:normalViewPr>
  <p:slideViewPr>
    <p:cSldViewPr snapToGrid="0" snapToObjects="1">
      <p:cViewPr varScale="1">
        <p:scale>
          <a:sx n="110" d="100"/>
          <a:sy n="110" d="100"/>
        </p:scale>
        <p:origin x="1680" y="114"/>
      </p:cViewPr>
      <p:guideLst>
        <p:guide orient="horz" pos="450"/>
        <p:guide orient="horz" pos="936"/>
        <p:guide orient="horz" pos="3936"/>
        <p:guide orient="horz" pos="4247"/>
        <p:guide orient="horz" pos="3713"/>
        <p:guide orient="horz" pos="4023"/>
        <p:guide pos="204"/>
        <p:guide pos="5556"/>
        <p:guide pos="5489"/>
        <p:guide pos="412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18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20/11/2020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7489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4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November 2020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5A7DE6CD-2208-456E-9482-BAA7C1BFF05C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729459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4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26" name="Objekt 2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+mn-cs"/>
                        </a:rPr>
                        <a:t>VALUE AND BENEFITS</a:t>
                      </a: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DESCRIPTION</a:t>
                      </a:r>
                      <a:endParaRPr kumimoji="0" lang="en-GB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 least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15%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consumption saved with the new eco-lamps on Series 2 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Increased level of radiation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Easy fit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Better zoning and improved neck protection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Improved process stability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Quartz tube is mechanically protected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Processing capabilities remain universal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Combine the ECO lamps with the oven top reflector on Series 1 or Series 2 blowers and get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30% power savings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 types of lamps, based on a proven technology, with two different heights to fit with </a:t>
                      </a:r>
                      <a:b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original progressive pitch rack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 to 6 lamps: 2kW 400V 19mm pitch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Other lamps: 2kW 400V 14mm pitch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oven ventilation management is updated. When the machine stops, the ventilation is main-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tained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at a steady level (100% during 7 min), in order to quickly evacuate the accumulated calories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electricity by at least 15%</a:t>
            </a:r>
            <a:endParaRPr lang="en-GB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885" y="1409488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dirty="0"/>
              <a:t>Eco lamps on Series 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lang="en-US" sz="800" kern="0" dirty="0">
                <a:solidFill>
                  <a:srgbClr val="000000"/>
                </a:solidFill>
              </a:rPr>
              <a:t>Value: Cost </a:t>
            </a:r>
            <a:r>
              <a:rPr lang="en-US" sz="800" kern="0" dirty="0" err="1">
                <a:solidFill>
                  <a:srgbClr val="000000"/>
                </a:solidFill>
              </a:rPr>
              <a:t>Optimisation</a:t>
            </a:r>
            <a:r>
              <a:rPr lang="en-US" sz="800" kern="0" dirty="0">
                <a:solidFill>
                  <a:srgbClr val="000000"/>
                </a:solidFill>
              </a:rPr>
              <a:t>, Sustainability</a:t>
            </a:r>
          </a:p>
          <a:p>
            <a:pPr lvl="0">
              <a:defRPr/>
            </a:pPr>
            <a:r>
              <a:rPr lang="en-US" sz="800" kern="0" dirty="0">
                <a:solidFill>
                  <a:srgbClr val="000000"/>
                </a:solidFill>
              </a:rPr>
              <a:t>Equipment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Series 2 blowers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  <a:r>
              <a:rPr lang="fr-FR" sz="800" kern="0" dirty="0" err="1">
                <a:solidFill>
                  <a:srgbClr val="000000"/>
                </a:solidFill>
              </a:rPr>
              <a:t>except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  <a:r>
              <a:rPr lang="fr-FR" sz="800" kern="0" dirty="0" err="1">
                <a:solidFill>
                  <a:srgbClr val="000000"/>
                </a:solidFill>
              </a:rPr>
              <a:t>heat</a:t>
            </a:r>
            <a:r>
              <a:rPr lang="fr-FR" sz="800" kern="0">
                <a:solidFill>
                  <a:srgbClr val="000000"/>
                </a:solidFill>
              </a:rPr>
              <a:t>-set version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Catalogue code: 962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93096"/>
            <a:ext cx="2935023" cy="91963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ECD470EB-CC19-4A64-8BF3-52D1D3696532}"/>
              </a:ext>
            </a:extLst>
          </p:cNvPr>
          <p:cNvSpPr/>
          <p:nvPr/>
        </p:nvSpPr>
        <p:spPr>
          <a:xfrm>
            <a:off x="4759900" y="1743075"/>
            <a:ext cx="3889375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87C6B1C-AA9E-4D37-8687-61F908663FB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767" y="12700"/>
            <a:ext cx="828233" cy="83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5856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Sidel-PPT-Template2014</Template>
  <TotalTime>0</TotalTime>
  <Words>113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Wingdings</vt:lpstr>
      <vt:lpstr>LIOMT</vt:lpstr>
      <vt:lpstr>think-cell Folie</vt:lpstr>
      <vt:lpstr>Reduce electricity by at least 15%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2016-08-25T09:02:12Z</dcterms:created>
  <dcterms:modified xsi:type="dcterms:W3CDTF">2020-11-20T11:14:34Z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30145709-605C-4531-AAAC-4EF06AD50932</vt:lpwstr>
  </property>
  <property fmtid="{D5CDD505-2E9C-101B-9397-08002B2CF9AE}" pid="3" name="ArticulatePath">
    <vt:lpwstr>Sidel_presentation_en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2019-10-10T15:22:56.9952353Z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2018-08-03T14:21:22.8075116+02:00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2018-08-03T14:21:22.8075116+02:00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