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78" d="100"/>
          <a:sy n="78" d="100"/>
        </p:scale>
        <p:origin x="90" y="762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01/06/2021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48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 June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7AB33E9D-A1A4-4406-8E06-8745A359AEC4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945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Y VENTAJAS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DESCRIPCIÓN</a:t>
                      </a:r>
                      <a:endParaRPr kumimoji="0" lang="es-ES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Se ahorra un mínimo de un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15 %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en el consumo de energía gracias a las nuevas lámparas ECO en las Series 2. 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Mayor nivel de irradiación.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Adaptación sencilla.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Mejor distribución por zonas y mayor protección de los cuellos.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Estabilidad de proceso mejorada.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Tubo de cuarzo protegido mecánicamente.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Las capacidades de proceso siguen siendo universales.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Combine las lámparas ECO con el reflector superior del horno en las sopladoras Series 1 o Series 2 y obtenga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30 % de ahorro en energía</a:t>
                      </a:r>
                      <a:r>
                        <a:t>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Nuevos tipos de lámparas, sobre la base de tecnología comprobada, con dos alturas diferentes para ajustarse a</a:t>
                      </a:r>
                      <a:br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al bastidor de paso progresivo original.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 a 6 lámparas: 2 kW, 400 V, paso 19 mm.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Otras lámparas: 2 kW, 400 V, paso 14mm.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 gestión de la ventilación del horno está actualizada. Cuando la máquina se detiene, la ventilación se mantiene a un nivel estable (100 % durante 7 min) con el fin de evacuar las calorías acumuladas.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dirty="0"/>
              <a:t>Reduzca el consumo </a:t>
            </a:r>
            <a:r>
              <a:rPr dirty="0" err="1"/>
              <a:t>eléctrico</a:t>
            </a:r>
            <a:r>
              <a:rPr dirty="0"/>
              <a:t> </a:t>
            </a:r>
            <a:r>
              <a:rPr lang="fr-FR" dirty="0" err="1"/>
              <a:t>hasta</a:t>
            </a:r>
            <a:r>
              <a:rPr lang="fr-FR" dirty="0"/>
              <a:t> en un 15%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Lámparas Eco en Series 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es-ES" sz="800" kern="0" dirty="0">
                <a:solidFill>
                  <a:srgbClr val="000000"/>
                </a:solidFill>
              </a:rPr>
              <a:t>Valor: Optimización de costos, Sostenibilidad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sopladoras Series 2</a:t>
            </a:r>
            <a:r>
              <a:rPr lang="en-US" sz="800" kern="0" dirty="0"/>
              <a:t> </a:t>
            </a:r>
            <a:r>
              <a:rPr lang="en-US" sz="800" kern="0" dirty="0" err="1"/>
              <a:t>excepto</a:t>
            </a:r>
            <a:r>
              <a:rPr lang="en-US" sz="800" kern="0" dirty="0"/>
              <a:t> la </a:t>
            </a:r>
            <a:r>
              <a:rPr lang="en-US" sz="800" kern="0" dirty="0" err="1"/>
              <a:t>versión</a:t>
            </a:r>
            <a:r>
              <a:rPr lang="en-US" sz="800" kern="0" dirty="0"/>
              <a:t> de </a:t>
            </a:r>
            <a:r>
              <a:rPr lang="en-US" sz="800" kern="0" dirty="0" err="1"/>
              <a:t>calentamiento</a:t>
            </a:r>
            <a:r>
              <a:rPr lang="en-US" sz="800" kern="0" dirty="0"/>
              <a:t> </a:t>
            </a:r>
            <a:r>
              <a:rPr lang="en-US" sz="800" kern="0"/>
              <a:t>fijo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962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27" y="4581128"/>
            <a:ext cx="2935023" cy="91963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F86B2008-124E-4A6B-A44F-10F1E9B6B1CA}"/>
              </a:ext>
            </a:extLst>
          </p:cNvPr>
          <p:cNvSpPr/>
          <p:nvPr/>
        </p:nvSpPr>
        <p:spPr>
          <a:xfrm>
            <a:off x="4771170" y="1743075"/>
            <a:ext cx="3878540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DESCRIPCIÓN</a:t>
            </a:r>
            <a:endParaRPr kumimoji="0" lang="es-ES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E61DF8B-06BC-416C-B0E8-EBE2AFA07F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760340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47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68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Reduzca el consumo eléctrico hasta en un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2021-06-01T11:20:09Z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2018-08-03T14:21:22.8075116+02:00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2021-06-01T11:20:09Z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