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110" d="100"/>
          <a:sy n="110" d="100"/>
        </p:scale>
        <p:origin x="1680" y="114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20/11/2020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7489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73B4ED21-C805-49E3-875D-696985B67377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729459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E VANTAGENS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endParaRPr kumimoji="0" lang="pt-B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Economia do consumo de energia de pelo menos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15%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com as novas lâmpadas Eco nas Séries 2 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Nível de radiação aumentado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Ajuste fácil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Zoneamento mais eficaz e melhor proteção do gargalo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Estabilidade do processo aumentada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O tubo de quartzo é protegido mecanicamente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As capacidades do processo se conservam universais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pt-BR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Combinação de lâmpadas ECO com refletor no topo do forno nas Séries 1 ou nas Séries 2 e obtenção de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uma economia de energia de 30% 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Nono tipo de lâmpadas, baseadas em uma tecnologia comprovada, com duas alturas distintas para se ajustar </a:t>
                      </a:r>
                      <a:br>
                        <a:rPr dirty="0"/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ao passo progressivo do rack original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 a 6 lâmpadas: 2kW 400V passo 19 mm 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Outras lâmpadas: 2kW 400V passo 14mm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 gerenciamento da ventilação do forno foi modernizado. Quando a máquina se imobiliza, a ventilação é mantida a nível estável (100% durante 7 minutos), com o intento de evacuar rapidamente as calorias acumuladas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 dirty="0"/>
              <a:t>Economia de eletricidade de pelo menos 15%</a:t>
            </a:r>
            <a:endParaRPr lang="pt-BR" sz="29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4205" y="143510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/>
              <a:t>Lâmpadas Eco nas Séries 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pt-BR" sz="800" kern="0" dirty="0">
                <a:solidFill>
                  <a:srgbClr val="000000"/>
                </a:solidFill>
              </a:rPr>
              <a:t>Valor: Otimização de custos, Sustentabilidade</a:t>
            </a: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Equipamento: Sopradoras Séries 2</a:t>
            </a:r>
            <a:r>
              <a:rPr lang="en-US" sz="800" kern="0" dirty="0"/>
              <a:t> </a:t>
            </a:r>
            <a:r>
              <a:rPr lang="en-US" sz="800" kern="0" dirty="0" err="1"/>
              <a:t>exceto</a:t>
            </a:r>
            <a:r>
              <a:rPr lang="en-US" sz="800" kern="0" dirty="0"/>
              <a:t> </a:t>
            </a:r>
            <a:r>
              <a:rPr lang="en-US" sz="800" kern="0" dirty="0" err="1"/>
              <a:t>versão</a:t>
            </a:r>
            <a:r>
              <a:rPr lang="en-US" sz="800" kern="0" dirty="0"/>
              <a:t> </a:t>
            </a:r>
            <a:r>
              <a:rPr lang="en-US" sz="800" kern="0" dirty="0" err="1"/>
              <a:t>calor</a:t>
            </a:r>
            <a:r>
              <a:rPr lang="en-US" sz="800" kern="0" dirty="0"/>
              <a:t> </a:t>
            </a:r>
            <a:r>
              <a:rPr lang="en-US" sz="800" kern="0"/>
              <a:t>configurado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Catálogo código: 962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509120"/>
            <a:ext cx="2935023" cy="91963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2BE8BEF0-6FEA-46A2-8B56-74529EDF3AE0}"/>
              </a:ext>
            </a:extLst>
          </p:cNvPr>
          <p:cNvSpPr/>
          <p:nvPr/>
        </p:nvSpPr>
        <p:spPr>
          <a:xfrm>
            <a:off x="4768071" y="1743075"/>
            <a:ext cx="3872692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DESCRIÇÃO</a:t>
            </a:r>
            <a:endParaRPr kumimoji="0" lang="pt-BR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F9B0E64-D36C-4350-8DEF-0780EE5815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760340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658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133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Economia de eletricidade de pelo menos 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2020-11-20T11:14:07Z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2019-10-10T15:26:33.2539753Z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2018-08-03T14:21:22.8075116+02:00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2018-08-03T14:21:22.8075116+02:00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