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3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7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8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31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2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3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5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36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7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38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1" r:id="rId10"/>
    <p:sldMasterId id="2147483750" r:id="rId11"/>
    <p:sldMasterId id="2147483759" r:id="rId12"/>
    <p:sldMasterId id="2147483768" r:id="rId13"/>
    <p:sldMasterId id="2147483777" r:id="rId14"/>
    <p:sldMasterId id="2147483786" r:id="rId15"/>
    <p:sldMasterId id="2147483795" r:id="rId16"/>
    <p:sldMasterId id="2147483804" r:id="rId17"/>
    <p:sldMasterId id="2147483813" r:id="rId18"/>
    <p:sldMasterId id="2147483822" r:id="rId19"/>
    <p:sldMasterId id="2147483831" r:id="rId20"/>
    <p:sldMasterId id="2147483840" r:id="rId21"/>
    <p:sldMasterId id="2147483849" r:id="rId22"/>
    <p:sldMasterId id="2147483858" r:id="rId23"/>
    <p:sldMasterId id="2147483867" r:id="rId24"/>
    <p:sldMasterId id="2147483876" r:id="rId25"/>
    <p:sldMasterId id="2147483885" r:id="rId26"/>
    <p:sldMasterId id="2147483894" r:id="rId27"/>
    <p:sldMasterId id="2147483903" r:id="rId28"/>
    <p:sldMasterId id="2147483912" r:id="rId29"/>
    <p:sldMasterId id="2147483921" r:id="rId30"/>
    <p:sldMasterId id="2147483930" r:id="rId31"/>
    <p:sldMasterId id="2147483939" r:id="rId32"/>
    <p:sldMasterId id="2147483948" r:id="rId33"/>
    <p:sldMasterId id="2147483957" r:id="rId34"/>
    <p:sldMasterId id="2147483966" r:id="rId35"/>
    <p:sldMasterId id="2147483975" r:id="rId36"/>
    <p:sldMasterId id="2147483984" r:id="rId37"/>
    <p:sldMasterId id="2147483993" r:id="rId38"/>
  </p:sldMasterIdLst>
  <p:sldIdLst>
    <p:sldId id="302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2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5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5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5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5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5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3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5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5.jpe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5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5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5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5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3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5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5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5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5.jpe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5.jpe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5.jpe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5.jpe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5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8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5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5.jpe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5.jpe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5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5.jpe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5.jpe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5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5.jpe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5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8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5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5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5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5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5.jpe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5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5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5.jpe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5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5.jpe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6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187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3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9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8.bin"/><Relationship Id="rId4" Type="http://schemas.openxmlformats.org/officeDocument/2006/relationships/slideMaster" Target="../slideMasters/slideMaster3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10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0.bin"/><Relationship Id="rId4" Type="http://schemas.openxmlformats.org/officeDocument/2006/relationships/slideMaster" Target="../slideMasters/slideMaster38.xml"/></Relationships>
</file>

<file path=ppt/slideLayouts/_rels/slideLayout3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7.xml"/><Relationship Id="rId7" Type="http://schemas.openxmlformats.org/officeDocument/2006/relationships/image" Target="../media/image11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3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6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192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3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6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193.vml"/><Relationship Id="rId6" Type="http://schemas.openxmlformats.org/officeDocument/2006/relationships/oleObject" Target="../embeddings/oleObject19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3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15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3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3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78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63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276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6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42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103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51551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7092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5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68528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50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059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96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790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051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786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485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02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30588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4814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48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0414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1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736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25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307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518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786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18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660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70458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64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2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4640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46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709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3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277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9764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04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92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8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87593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34659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90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891854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173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79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9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02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9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08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37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16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04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52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4017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385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02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75465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826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12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5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241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1364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59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801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44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77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34731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8076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02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344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468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3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840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90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934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2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07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745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025080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17611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966023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3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4848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4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9868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865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0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0760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269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1609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60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6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255429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561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154180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29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161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602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12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363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313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03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182200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81610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6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58208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352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43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639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0465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098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4856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245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917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65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70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842082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94881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908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768599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23637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128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44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853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21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73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696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84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240940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7677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67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9320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020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89183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01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2955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7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21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9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84173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6222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904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086395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886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7828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685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7384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94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682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4932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888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748392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95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6238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9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04932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78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13889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37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593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961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789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81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33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992402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3308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61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17036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2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02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8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0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472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788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72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890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904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94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76401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30365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12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353874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36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36990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405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10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281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01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746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2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185846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42446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39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45225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837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313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2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5354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10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242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325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570028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76606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98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465406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608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84438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344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6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74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2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626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9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899616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133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2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086115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922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2580451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067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8579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908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692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74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932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76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1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85643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066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001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913540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08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2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014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02409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5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5952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7775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2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912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818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109114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51326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65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2758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569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7014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99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42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763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552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643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668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818004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6311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92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02875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05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73919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499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250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18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84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002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249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44466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4177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384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695596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73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6224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54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76782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1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8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832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00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986915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869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6102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296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355531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558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70358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117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106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578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245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589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9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026629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60832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9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08010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5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88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968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827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9230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611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82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021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655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6760126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256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619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800142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03210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39041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35283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13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01114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868046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1354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706255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759135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475739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768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4255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28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2786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335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863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8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3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0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3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85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77662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96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86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3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92357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5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742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1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37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296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08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72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91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9038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0060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96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7882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7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4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685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91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230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01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77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584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1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1260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939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981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0589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84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43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96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69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7639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12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79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0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8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84189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036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030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6194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991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602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4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83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76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0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646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1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1307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659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533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765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93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558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5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724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318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992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80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6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63395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3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726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9504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72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38475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258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56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13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78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84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51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3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0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3205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893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526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132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59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5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51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862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71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32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03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11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972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7534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275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929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25387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6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322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90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7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46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6.v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1.v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6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1.v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ags" Target="../tags/tag66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6.v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ags" Target="../tags/tag71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1.vml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6.vml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6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81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7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6.vml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20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1.vml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21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tags" Target="../tags/tag106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6.vml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22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ags" Target="../tags/tag111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1.vml"/><Relationship Id="rId4" Type="http://schemas.openxmlformats.org/officeDocument/2006/relationships/slideLayout" Target="../slideLayouts/slideLayout180.xml"/><Relationship Id="rId9" Type="http://schemas.openxmlformats.org/officeDocument/2006/relationships/theme" Target="../theme/theme23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tags" Target="../tags/tag116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6.vml"/><Relationship Id="rId4" Type="http://schemas.openxmlformats.org/officeDocument/2006/relationships/slideLayout" Target="../slideLayouts/slideLayout188.xml"/><Relationship Id="rId9" Type="http://schemas.openxmlformats.org/officeDocument/2006/relationships/theme" Target="../theme/theme24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ags" Target="../tags/tag121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1.vml"/><Relationship Id="rId4" Type="http://schemas.openxmlformats.org/officeDocument/2006/relationships/slideLayout" Target="../slideLayouts/slideLayout196.xml"/><Relationship Id="rId9" Type="http://schemas.openxmlformats.org/officeDocument/2006/relationships/theme" Target="../theme/theme25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ags" Target="../tags/tag126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6.vml"/><Relationship Id="rId4" Type="http://schemas.openxmlformats.org/officeDocument/2006/relationships/slideLayout" Target="../slideLayouts/slideLayout204.xml"/><Relationship Id="rId9" Type="http://schemas.openxmlformats.org/officeDocument/2006/relationships/theme" Target="../theme/theme2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ags" Target="../tags/tag131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1.v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7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ags" Target="../tags/tag136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220.xml"/><Relationship Id="rId9" Type="http://schemas.openxmlformats.org/officeDocument/2006/relationships/theme" Target="../theme/theme28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tags" Target="../tags/tag141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1.vml"/><Relationship Id="rId4" Type="http://schemas.openxmlformats.org/officeDocument/2006/relationships/slideLayout" Target="../slideLayouts/slideLayout228.xml"/><Relationship Id="rId9" Type="http://schemas.openxmlformats.org/officeDocument/2006/relationships/theme" Target="../theme/theme2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6.vml"/><Relationship Id="rId4" Type="http://schemas.openxmlformats.org/officeDocument/2006/relationships/slideLayout" Target="../slideLayouts/slideLayout236.xml"/><Relationship Id="rId9" Type="http://schemas.openxmlformats.org/officeDocument/2006/relationships/theme" Target="../theme/theme30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ags" Target="../tags/tag1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1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tags" Target="../tags/tag156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6.vml"/><Relationship Id="rId4" Type="http://schemas.openxmlformats.org/officeDocument/2006/relationships/slideLayout" Target="../slideLayouts/slideLayout252.xml"/><Relationship Id="rId9" Type="http://schemas.openxmlformats.org/officeDocument/2006/relationships/theme" Target="../theme/theme32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1.vml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33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tags" Target="../tags/tag166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6.vml"/><Relationship Id="rId4" Type="http://schemas.openxmlformats.org/officeDocument/2006/relationships/slideLayout" Target="../slideLayouts/slideLayout268.xml"/><Relationship Id="rId9" Type="http://schemas.openxmlformats.org/officeDocument/2006/relationships/theme" Target="../theme/theme34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ags" Target="../tags/tag171.xml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1.vml"/><Relationship Id="rId4" Type="http://schemas.openxmlformats.org/officeDocument/2006/relationships/slideLayout" Target="../slideLayouts/slideLayout276.xml"/><Relationship Id="rId9" Type="http://schemas.openxmlformats.org/officeDocument/2006/relationships/theme" Target="../theme/theme35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ags" Target="../tags/tag176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6.vml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36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1.vml"/><Relationship Id="rId4" Type="http://schemas.openxmlformats.org/officeDocument/2006/relationships/slideLayout" Target="../slideLayouts/slideLayout292.xml"/><Relationship Id="rId9" Type="http://schemas.openxmlformats.org/officeDocument/2006/relationships/theme" Target="../theme/theme37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tags" Target="../tags/tag187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ags" Target="../tags/tag186.xml"/><Relationship Id="rId2" Type="http://schemas.openxmlformats.org/officeDocument/2006/relationships/slideLayout" Target="../slideLayouts/slideLayout29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vmlDrawing" Target="../drawings/vmlDrawing186.v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6.emf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oleObject" Target="../embeddings/oleObject186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.v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6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1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6.v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ags" Target="../tags/tag41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1.v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837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567e4c4ebbda6b4c60bac02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9942D10-E296-4823-B94B-4A0DFCE1F61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7514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9784f55817e1834460c601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4B0CFCF-7620-4541-AEF1-BDF7E5D2F68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1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43053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a9ab49a9a2ee344297728dd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2AFFA617-77E1-484E-A2E4-9D8D21159E8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4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5370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bf847d29b4d89910913d429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F4B227D-67D5-4874-92DB-7A9F48ED771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6510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73f40f8bfb7de02562f10f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F730F54-9F98-4CFD-B459-04ECB59C99C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299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faa407caf1ea1619fb3b1b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6844D0F-82D0-4442-86B7-106B499E1AB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351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3d34e15a9f778b240e68af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D86A9312-C9DC-4901-B8B1-6B66C27FBC5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4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3384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9bd4a10afd4c4daaf204f4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5FCB9E5-583A-432D-B777-6B849581CF2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3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276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5444033b41a04b24320b96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432B08A-C443-4D95-A110-B6F0AFDEBFC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321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bd746aba6390efdf43cae9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EDAE7CB-E627-4C26-BF8A-0A7C343831C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397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4684b10b9b19ecdf68a3a6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5F6A67D-87D2-45F2-8919-0EBFA572D6D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8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7961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8bc46cbbaeef6bfc97f6768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D829DE8-302A-44B2-8C64-2FAE525AFB1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5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46715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4904c81adfb05ddcc7628c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5DB60266-AB1C-41A2-9E75-9621890880B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7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3653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dd34468bade43148c10fac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D52AC667-154B-4D5A-8D5B-1AEC01173F4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7784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463480f8322d820133febb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CC6D0F4-47D2-455A-AE90-BD6FDDBAA95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2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839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0d1442198aa27deb069e5a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91032A1-0BF0-49CC-BCA4-8564DEE34F6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3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6758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40d4dcf83f282ddc8288e2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EE488E7-FE06-4998-BC6E-A2F429FCAC5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89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4a941c598dc9f5d4e21e4d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4081FA8-024A-4C44-8972-7018D2C538DC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2706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26b44efb777c694800e1b7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10E3A3BA-C4F7-40D7-9697-1E9A8548C07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274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1744f90ae7bd19f1a6b682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8FF858F-EF20-48A6-9EAA-F509CE89A42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7718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67846ecae80f0cd74ed9b18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E3C3BFD-A1C8-48E6-83D3-7E9EDE2258A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8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9873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cb34344a6588749bfd61cd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35F8621-2241-4AD3-9540-20A35EEA986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145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2584a38aee4d4f24d9cf15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FDBC987-F83A-454C-9DA9-82217094A92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191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89a4226b8ac5475a9ad8c2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54B476F-00BA-4067-99B6-EE3C289059D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6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669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f0564e7390ade397b75b7e5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0CC0008-01A8-43A9-80A3-5A351752DE0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8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4604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b464ef6a6ce4fb0af6a4bf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BA9AF57-9BB5-4B89-B33D-C45A60F32CE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59928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15a4831a22717cf1c350e20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18DAFAE-F69E-4BC9-AB4C-F325E2A3889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6469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659449988269c23c206a80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5B123FB4-5488-4B0A-9996-9793361361A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1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4399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bbf47ae8b09a5c9aaf943a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12BEF8D-680C-4209-BBFE-EDF46F08D50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8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614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658457d91a140dc9315b5b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737168A-2178-444F-A21D-4666FF57F82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0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5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7284749a47904459dbeed2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BB3B1B7-269D-4381-A913-A083C2452D2E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1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Thu, 14 March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a559497480b2e2c25634694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C26E4B16-1032-4400-A279-1DE4C4D22E6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66204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1177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0794676ac67903f28933ba0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50B1C17C-6A17-475F-9503-5CA5601B977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19264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ddc40188e2c1332f90aba7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0FB11D1-5B0A-41B6-B2A9-FC0E2FC79D1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529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f7454e5881d385898644b50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5EC91D6-E438-4359-8E3F-27A1E4E924D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2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703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3c4414caf3f66c744e0593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DB5168F7-BB88-4434-B5C0-5ED3FD77615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9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30697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1544e2a8f41ab9c1002009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CF807D16-9E24-4B9B-A5AA-A5E02F8920A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46324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6574bb8b4b5dc8217e6d53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6E7A158-2E51-476D-8C75-D4A58C67F62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1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9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8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221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Group 188"/>
          <p:cNvGraphicFramePr>
            <a:graphicFrameLocks noGrp="1"/>
          </p:cNvGraphicFramePr>
          <p:nvPr>
            <p:extLst/>
          </p:nvPr>
        </p:nvGraphicFramePr>
        <p:xfrm>
          <a:off x="4499992" y="1762292"/>
          <a:ext cx="4122100" cy="3970964"/>
        </p:xfrm>
        <a:graphic>
          <a:graphicData uri="http://schemas.openxmlformats.org/drawingml/2006/table">
            <a:tbl>
              <a:tblPr/>
              <a:tblGrid>
                <a:gridCol w="2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502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BESCHREIBUNG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124"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Die durchschnittliche Lebensdauer beträgt 18.000 Stunden oder 3 Jahre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Verbesserter Dehnwiderstand bedeutet bessere Synchronisierung während des Rohlingstransfers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Optimiertes Profil des Verbindungsteils, um Reibung vorzubeugen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Polyacetalring für einen verbesserten Kontakt mit dem Spannrad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Innerer Kettenführungsring aus Eralyt: </a:t>
                      </a:r>
                      <a:br>
                        <a:rPr dirty="0"/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Verhindert den Verschleiß der selbstschmierenden Buchse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Wartungsplan und Bausatz verfügbar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Quick Change und Nicht-Quick Change Versionen </a:t>
                      </a:r>
                      <a:br>
                        <a:rPr dirty="0"/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sind verfügbar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Kann anstelle einer Standard-Kette installiert werden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12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Eine um 50% erhöhte Lebensdauer der Kette</a:t>
            </a:r>
            <a:endParaRPr lang="fr-FR" b="0" noProof="1"/>
          </a:p>
        </p:txBody>
      </p:sp>
      <p:sp>
        <p:nvSpPr>
          <p:cNvPr id="22120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2463" y="1439252"/>
            <a:ext cx="7997825" cy="307975"/>
          </a:xfrm>
        </p:spPr>
        <p:txBody>
          <a:bodyPr>
            <a:spAutoFit/>
          </a:bodyPr>
          <a:lstStyle/>
          <a:p>
            <a:r>
              <a:rPr lang="fr-FR" noProof="1"/>
              <a:t>Langlebige Spindelkette (Schließkopftechnologie)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2463" y="5862638"/>
            <a:ext cx="7972425" cy="4175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Nutzen: Kostenoptimierung, Effizienz, Obsoleszenz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Ausstattung: Series 2 Blasmaschinen (MM, GM, TM, Ofenschritt 40 oder 50mm, Ofen mit bevorzugtem Heizen, geführter Typ (W Lager))</a:t>
            </a:r>
            <a:endParaRPr kumimoji="0" lang="de-DE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Katalog-Code: 967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0" cy="158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Group 188"/>
          <p:cNvGraphicFramePr>
            <a:graphicFrameLocks noGrp="1"/>
          </p:cNvGraphicFramePr>
          <p:nvPr>
            <p:extLst/>
          </p:nvPr>
        </p:nvGraphicFramePr>
        <p:xfrm>
          <a:off x="645916" y="1765949"/>
          <a:ext cx="3854076" cy="3967308"/>
        </p:xfrm>
        <a:graphic>
          <a:graphicData uri="http://schemas.openxmlformats.org/drawingml/2006/table">
            <a:tbl>
              <a:tblPr/>
              <a:tblGrid>
                <a:gridCol w="385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430">
                <a:tc>
                  <a:txBody>
                    <a:bodyPr/>
                    <a:lstStyle>
                      <a:lvl1pPr marL="190500" indent="-1905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buClr>
                          <a:srgbClr val="E64B00"/>
                        </a:buClr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NUTZEN UND VORTEILE</a:t>
                      </a: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25" marB="36008" horzOverflow="overflow">
                    <a:lnL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878">
                <a:tc>
                  <a:txBody>
                    <a:bodyPr/>
                    <a:lstStyle>
                      <a:lvl1pPr marL="180975" indent="-180975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buClr>
                          <a:srgbClr val="E64B00"/>
                        </a:buClr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Diese neue Lösung, kombiniert mit den neuen Materialien (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Polyacetal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und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Ertalyte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), verringert die Ausdehnung der Kette und 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4B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erhöht die Lebensdauer um 50%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Die Verwendung dieser neuen Rohmaterialien verringert auch die Reibung und verhindert die Kontamination. Das Ergebnis sind um bis zu 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4B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30% geringere Instandhaltungskosten</a:t>
                      </a:r>
                    </a:p>
                  </a:txBody>
                  <a:tcPr marL="108011" marR="108011" marT="36008" marB="36008" horzOverflow="overflow">
                    <a:lnL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120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148113"/>
            <a:ext cx="20764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11">
            <a:extLst>
              <a:ext uri="{FF2B5EF4-FFF2-40B4-BE49-F238E27FC236}">
                <a16:creationId xmlns:a16="http://schemas.microsoft.com/office/drawing/2014/main" id="{2B089C26-48A2-471F-A33E-871E1850AEBB}"/>
              </a:ext>
            </a:extLst>
          </p:cNvPr>
          <p:cNvSpPr/>
          <p:nvPr/>
        </p:nvSpPr>
        <p:spPr>
          <a:xfrm>
            <a:off x="4743759" y="1732162"/>
            <a:ext cx="3869372" cy="41978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BESCHREIBUNG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106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2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2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2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2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2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2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8.xml><?xml version="1.0" encoding="utf-8"?>
<a:theme xmlns:a="http://schemas.openxmlformats.org/drawingml/2006/main" name="2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2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2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3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3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3.xml><?xml version="1.0" encoding="utf-8"?>
<a:theme xmlns:a="http://schemas.openxmlformats.org/drawingml/2006/main" name="3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4.xml><?xml version="1.0" encoding="utf-8"?>
<a:theme xmlns:a="http://schemas.openxmlformats.org/drawingml/2006/main" name="3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5.xml><?xml version="1.0" encoding="utf-8"?>
<a:theme xmlns:a="http://schemas.openxmlformats.org/drawingml/2006/main" name="3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6.xml><?xml version="1.0" encoding="utf-8"?>
<a:theme xmlns:a="http://schemas.openxmlformats.org/drawingml/2006/main" name="3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7.xml><?xml version="1.0" encoding="utf-8"?>
<a:theme xmlns:a="http://schemas.openxmlformats.org/drawingml/2006/main" name="3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8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4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3" baseType="lpstr">
      <vt:lpstr>MS PGothic</vt:lpstr>
      <vt:lpstr>Arial</vt:lpstr>
      <vt:lpstr>Wingdings</vt:lpstr>
      <vt:lpstr>Sidel Template 2013</vt:lpstr>
      <vt:lpstr>1_Sidel Template 2013</vt:lpstr>
      <vt:lpstr>2_Sidel Template 2013</vt:lpstr>
      <vt:lpstr>3_Sidel Template 2013</vt:lpstr>
      <vt:lpstr>4_Sidel Template 2013</vt:lpstr>
      <vt:lpstr>5_Sidel Template 2013</vt:lpstr>
      <vt:lpstr>6_Sidel Template 2013</vt:lpstr>
      <vt:lpstr>7_Sidel Template 2013</vt:lpstr>
      <vt:lpstr>8_Sidel Template 2013</vt:lpstr>
      <vt:lpstr>9_Sidel Template 2013</vt:lpstr>
      <vt:lpstr>10_Sidel Template 2013</vt:lpstr>
      <vt:lpstr>11_Sidel Template 2013</vt:lpstr>
      <vt:lpstr>12_Sidel Template 2013</vt:lpstr>
      <vt:lpstr>13_Sidel Template 2013</vt:lpstr>
      <vt:lpstr>14_Sidel Template 2013</vt:lpstr>
      <vt:lpstr>15_Sidel Template 2013</vt:lpstr>
      <vt:lpstr>16_Sidel Template 2013</vt:lpstr>
      <vt:lpstr>17_Sidel Template 2013</vt:lpstr>
      <vt:lpstr>18_Sidel Template 2013</vt:lpstr>
      <vt:lpstr>19_Sidel Template 2013</vt:lpstr>
      <vt:lpstr>20_Sidel Template 2013</vt:lpstr>
      <vt:lpstr>21_Sidel Template 2013</vt:lpstr>
      <vt:lpstr>22_Sidel Template 2013</vt:lpstr>
      <vt:lpstr>23_Sidel Template 2013</vt:lpstr>
      <vt:lpstr>24_Sidel Template 2013</vt:lpstr>
      <vt:lpstr>25_Sidel Template 2013</vt:lpstr>
      <vt:lpstr>26_Sidel Template 2013</vt:lpstr>
      <vt:lpstr>27_Sidel Template 2013</vt:lpstr>
      <vt:lpstr>28_Sidel Template 2013</vt:lpstr>
      <vt:lpstr>29_Sidel Template 2013</vt:lpstr>
      <vt:lpstr>30_Sidel Template 2013</vt:lpstr>
      <vt:lpstr>31_Sidel Template 2013</vt:lpstr>
      <vt:lpstr>32_Sidel Template 2013</vt:lpstr>
      <vt:lpstr>33_Sidel Template 2013</vt:lpstr>
      <vt:lpstr>34_Sidel Template 2013</vt:lpstr>
      <vt:lpstr>35_Sidel Template 2013</vt:lpstr>
      <vt:lpstr>36_Sidel Template 2013</vt:lpstr>
      <vt:lpstr>LIOMT</vt:lpstr>
      <vt:lpstr>think-cell Folie</vt:lpstr>
      <vt:lpstr>Eine um 50% erhöhte Lebensdauer der Kette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44</cp:revision>
  <dcterms:created xsi:type="dcterms:W3CDTF">2014-05-22T13:23:46Z</dcterms:created>
  <dcterms:modified xsi:type="dcterms:W3CDTF">2019-03-14T15:39:54Z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2018-08-07T10:10:13.9960047+02:00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2018-08-07T10:10:13.9960047+02:00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