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3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7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8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31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2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3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5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36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7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38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1" r:id="rId10"/>
    <p:sldMasterId id="2147483750" r:id="rId11"/>
    <p:sldMasterId id="2147483759" r:id="rId12"/>
    <p:sldMasterId id="2147483768" r:id="rId13"/>
    <p:sldMasterId id="2147483777" r:id="rId14"/>
    <p:sldMasterId id="2147483786" r:id="rId15"/>
    <p:sldMasterId id="2147483795" r:id="rId16"/>
    <p:sldMasterId id="2147483804" r:id="rId17"/>
    <p:sldMasterId id="2147483813" r:id="rId18"/>
    <p:sldMasterId id="2147483822" r:id="rId19"/>
    <p:sldMasterId id="2147483831" r:id="rId20"/>
    <p:sldMasterId id="2147483840" r:id="rId21"/>
    <p:sldMasterId id="2147483849" r:id="rId22"/>
    <p:sldMasterId id="2147483858" r:id="rId23"/>
    <p:sldMasterId id="2147483867" r:id="rId24"/>
    <p:sldMasterId id="2147483876" r:id="rId25"/>
    <p:sldMasterId id="2147483885" r:id="rId26"/>
    <p:sldMasterId id="2147483894" r:id="rId27"/>
    <p:sldMasterId id="2147483903" r:id="rId28"/>
    <p:sldMasterId id="2147483912" r:id="rId29"/>
    <p:sldMasterId id="2147483921" r:id="rId30"/>
    <p:sldMasterId id="2147483930" r:id="rId31"/>
    <p:sldMasterId id="2147483939" r:id="rId32"/>
    <p:sldMasterId id="2147483948" r:id="rId33"/>
    <p:sldMasterId id="2147483957" r:id="rId34"/>
    <p:sldMasterId id="2147483966" r:id="rId35"/>
    <p:sldMasterId id="2147483975" r:id="rId36"/>
    <p:sldMasterId id="2147483984" r:id="rId37"/>
    <p:sldMasterId id="2147483993" r:id="rId38"/>
  </p:sldMasterIdLst>
  <p:sldIdLst>
    <p:sldId id="298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2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5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5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5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5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5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3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5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5.jpe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5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5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5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5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3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5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5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5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5.jpe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5.jpe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5.jpe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5.jpe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5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8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5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5.jpe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5.jpe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5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5.jpe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5.jpe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5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5.jpe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5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8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5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5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5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5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5.jpe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5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5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5.jpe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5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5.jpe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6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187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3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9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8.bin"/><Relationship Id="rId4" Type="http://schemas.openxmlformats.org/officeDocument/2006/relationships/slideMaster" Target="../slideMasters/slideMaster3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10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0.bin"/><Relationship Id="rId4" Type="http://schemas.openxmlformats.org/officeDocument/2006/relationships/slideMaster" Target="../slideMasters/slideMaster38.xml"/></Relationships>
</file>

<file path=ppt/slideLayouts/_rels/slideLayout3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7.xml"/><Relationship Id="rId7" Type="http://schemas.openxmlformats.org/officeDocument/2006/relationships/image" Target="../media/image11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3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6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192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3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6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193.vml"/><Relationship Id="rId6" Type="http://schemas.openxmlformats.org/officeDocument/2006/relationships/oleObject" Target="../embeddings/oleObject19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3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15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3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3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78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63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276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6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42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103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51551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7092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5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68528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50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059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96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790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051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786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485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02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30588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4814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48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0414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1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736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25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307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518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786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18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660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70458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64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2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4640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46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709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3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277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9764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04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92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8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87593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34659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90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891854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173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79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9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02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9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08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37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16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04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52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4017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385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02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75465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826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12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5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241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1364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59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801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44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77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34731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8076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02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344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468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3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840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90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934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2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07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745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025080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17611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966023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3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4848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4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9868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865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0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0760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269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1609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60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6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255429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561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154180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29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161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602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12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363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313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03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182200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81610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6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58208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352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43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639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0465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098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4856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245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917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65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70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842082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94881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908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768599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23637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128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44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853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21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73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696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84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240940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7677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67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9320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020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89183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01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2955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7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21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9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84173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6222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904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086395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886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7828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685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7384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94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682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4932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888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748392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95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6238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9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04932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78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13889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37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593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961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789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81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33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992402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3308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61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17036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2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02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8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0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472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788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72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890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904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94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76401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30365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12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353874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36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36990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405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10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281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01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746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2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185846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42446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39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45225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837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313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2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5354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10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242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325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570028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76606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98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465406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608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84438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344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6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74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2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626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9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899616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133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2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086115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922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2580451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067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8579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908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692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74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932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76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1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85643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066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001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913540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08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2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014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02409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5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5952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7775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2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912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818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109114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51326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65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2758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569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7014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99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42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763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552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643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668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818004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6311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92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02875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05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73919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499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250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18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84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002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249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44466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4177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384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695596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73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6224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54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76782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1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8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832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00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986915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869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6102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296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355531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558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70358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117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106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578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245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589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9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026629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60832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9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08010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5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88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968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827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9230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611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82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021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655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6760126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256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619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800142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03210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39041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35283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13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01114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868046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1354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706255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759135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475739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768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4255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28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2786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335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863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8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3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0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3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85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77662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96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86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3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92357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5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742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1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37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296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08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72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91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9038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0060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96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7882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7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4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685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91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230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01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77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584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1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1260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939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981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0589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84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43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96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69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7639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12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79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0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8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84189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036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030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6194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991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602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4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83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76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0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646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1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1307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659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533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765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93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558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5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724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318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992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80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6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63395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3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726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9504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72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38475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258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56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13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78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84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51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3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0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3205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893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526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132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59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5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51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862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71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32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03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11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972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7534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275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929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25387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6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322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90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7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46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6.v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1.v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6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1.v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ags" Target="../tags/tag66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6.v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ags" Target="../tags/tag71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1.vml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6.vml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6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81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7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6.vml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20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1.vml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21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tags" Target="../tags/tag106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6.vml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22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ags" Target="../tags/tag111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1.vml"/><Relationship Id="rId4" Type="http://schemas.openxmlformats.org/officeDocument/2006/relationships/slideLayout" Target="../slideLayouts/slideLayout180.xml"/><Relationship Id="rId9" Type="http://schemas.openxmlformats.org/officeDocument/2006/relationships/theme" Target="../theme/theme23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tags" Target="../tags/tag116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6.vml"/><Relationship Id="rId4" Type="http://schemas.openxmlformats.org/officeDocument/2006/relationships/slideLayout" Target="../slideLayouts/slideLayout188.xml"/><Relationship Id="rId9" Type="http://schemas.openxmlformats.org/officeDocument/2006/relationships/theme" Target="../theme/theme24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ags" Target="../tags/tag121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1.vml"/><Relationship Id="rId4" Type="http://schemas.openxmlformats.org/officeDocument/2006/relationships/slideLayout" Target="../slideLayouts/slideLayout196.xml"/><Relationship Id="rId9" Type="http://schemas.openxmlformats.org/officeDocument/2006/relationships/theme" Target="../theme/theme25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ags" Target="../tags/tag126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6.vml"/><Relationship Id="rId4" Type="http://schemas.openxmlformats.org/officeDocument/2006/relationships/slideLayout" Target="../slideLayouts/slideLayout204.xml"/><Relationship Id="rId9" Type="http://schemas.openxmlformats.org/officeDocument/2006/relationships/theme" Target="../theme/theme2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ags" Target="../tags/tag131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1.v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7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ags" Target="../tags/tag136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220.xml"/><Relationship Id="rId9" Type="http://schemas.openxmlformats.org/officeDocument/2006/relationships/theme" Target="../theme/theme28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tags" Target="../tags/tag141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1.vml"/><Relationship Id="rId4" Type="http://schemas.openxmlformats.org/officeDocument/2006/relationships/slideLayout" Target="../slideLayouts/slideLayout228.xml"/><Relationship Id="rId9" Type="http://schemas.openxmlformats.org/officeDocument/2006/relationships/theme" Target="../theme/theme2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6.vml"/><Relationship Id="rId4" Type="http://schemas.openxmlformats.org/officeDocument/2006/relationships/slideLayout" Target="../slideLayouts/slideLayout236.xml"/><Relationship Id="rId9" Type="http://schemas.openxmlformats.org/officeDocument/2006/relationships/theme" Target="../theme/theme30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ags" Target="../tags/tag1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1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tags" Target="../tags/tag156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6.vml"/><Relationship Id="rId4" Type="http://schemas.openxmlformats.org/officeDocument/2006/relationships/slideLayout" Target="../slideLayouts/slideLayout252.xml"/><Relationship Id="rId9" Type="http://schemas.openxmlformats.org/officeDocument/2006/relationships/theme" Target="../theme/theme32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1.vml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33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tags" Target="../tags/tag166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6.vml"/><Relationship Id="rId4" Type="http://schemas.openxmlformats.org/officeDocument/2006/relationships/slideLayout" Target="../slideLayouts/slideLayout268.xml"/><Relationship Id="rId9" Type="http://schemas.openxmlformats.org/officeDocument/2006/relationships/theme" Target="../theme/theme34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ags" Target="../tags/tag171.xml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1.vml"/><Relationship Id="rId4" Type="http://schemas.openxmlformats.org/officeDocument/2006/relationships/slideLayout" Target="../slideLayouts/slideLayout276.xml"/><Relationship Id="rId9" Type="http://schemas.openxmlformats.org/officeDocument/2006/relationships/theme" Target="../theme/theme35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ags" Target="../tags/tag176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6.vml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36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1.vml"/><Relationship Id="rId4" Type="http://schemas.openxmlformats.org/officeDocument/2006/relationships/slideLayout" Target="../slideLayouts/slideLayout292.xml"/><Relationship Id="rId9" Type="http://schemas.openxmlformats.org/officeDocument/2006/relationships/theme" Target="../theme/theme37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tags" Target="../tags/tag187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ags" Target="../tags/tag186.xml"/><Relationship Id="rId2" Type="http://schemas.openxmlformats.org/officeDocument/2006/relationships/slideLayout" Target="../slideLayouts/slideLayout29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vmlDrawing" Target="../drawings/vmlDrawing186.v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6.emf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oleObject" Target="../embeddings/oleObject186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.v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6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1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6.v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ags" Target="../tags/tag41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1.v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837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b5d497ab9ead5aa3e2e12d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FF0E5A0-8019-4156-AFFE-A1BA0113D4E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7514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54e4a86a9c2a381743280d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15AA6758-1CDF-4035-B8BC-AD7920F592F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1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43053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73742d98ccf0912a77f968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61624D7-1650-439A-8640-A4135105BB2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4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5370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fb74005b45ecb9647c9f9a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DF226C2F-740D-42AC-BA00-60AF50AB4D0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6510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83e46ae82eab44592b9046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2760E81-C5B1-4DB0-9C64-DB7BCD790CB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299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717499fbc99f6171a81d27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90748D3-D8F3-40EC-87E3-8B1DFC96BCA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351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576d46b480d2cca79ebcb8c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BE6AE49-04D6-4A5F-97C4-1251D349777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4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3384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512408b9dd7ec205d03432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A5246E0-4D94-46ED-9E8D-0DF1D211063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3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276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b51450a8d0bc8eb8e4f845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494069C2-DFBE-4F83-B406-F699E5188DF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321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6ac4e89b6362fb181ea859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E366174-22F0-4B58-8F51-DE757AB0337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397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a274fd88a08a3b4d3626f08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196361A2-7615-41F1-8BCA-5226200C65E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8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7961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c054f819bef72e8f8443e0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003147A-2B6A-498B-A839-A4D8F1A39B0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5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46715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3f049dea7528d46825b9ce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99485AD-1D94-44A1-BA0A-2ADED6635EC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7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3653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6ca4b768ccc9d0c4252fb19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E9BC017-C96B-4C69-9A66-0F3597F6E8A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7784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a50c426a94f227938b0ccd6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19CF339E-AE16-437D-A745-3E9D338A50A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2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839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5a14f4a9b4f7cc17f0ceec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48CFA5FF-1DB7-4012-BF38-77A5ABE19A9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3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6758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bc145c5bae0dac941491190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5563910C-0D4E-4B31-804D-B012660B591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89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124e412096d28a18139978e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E005843-7F08-4AB5-B8BE-ACAB2B9872B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2706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36a4a93a79b29311c78a3d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9B4556D-4E38-4C9D-9D15-07F6FF1C2E3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274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1eb4d1ebfac81c496f69be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C2C971D-04A5-4898-B58D-1F267DE932E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7718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8c84bd69f322208aa971c7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2B33987-C794-4CEF-A1B5-4496BA9AA41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8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9873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cd149098b686e4a1f7fb7d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BAB151A-8D03-4D1C-8E9A-76CFEC722C9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145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8b14f80a9ab91541d1fd8c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D563BB7-3ECE-47E4-983A-4EC0D765C14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191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a11478f87f5747dfd1c546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6293B4D-554A-4032-83D4-B0ED832C484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6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669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f2740808e8724917d419a60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D9BC34E-AA4C-4A3F-8EF9-9834A8BA21F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8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4604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99142c58f7ff84bf52e1a9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F6FA9DA-A80D-472A-A279-5DFE05FDF29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59928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fa247fdb0743486afefea9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22FAB8B-B876-4DE5-99F1-4048E19F478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6469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b5c4ce086c5a89b9c54ba7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CB1DFD3-010D-49C5-BE2A-33A53D4AADF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1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4399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a224e39b75cb5f2881b504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4AF23608-DE17-4C9C-BBAF-A80A542CD1F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8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614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50547e6846ec6877c03c39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469C225-A1CC-4CCA-852D-3D4D7A56172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0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5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45a423698c29ea3f00e46b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741AAF5-9828-4AA6-9C88-52971679E21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1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Thu, 14 March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0d5c4f1da176d56bdc252f19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2A9A49D-40A8-44B2-A129-4A247799A03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66204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1177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6db41d69e6ef53bc26abb80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C6CE0C2D-7A93-4418-AFAA-575E8570CEB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19264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4314f23aad2e29210bf072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C1A48BE-559F-4EAC-93D1-0EAF640FE39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529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10b4f1fa0311797d49a547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F58DB8F-0C42-4271-BDA2-648E6499AA4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2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703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83744d7aa6b3cd2eb7caae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981DB5C-4030-4FAA-BC4D-DDEC46D6B24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9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30697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514444b9f5227a40725fb8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91119FE-6B15-42E8-98AB-CFC67B79373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46324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7e94fdb9d9c8321452a31b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4FA9D27-5ABD-4E50-BF07-CDC8CD756DC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1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9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6" name="Objekt 2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new solution, combined with the use of new materials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polyacetal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ertalythe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significantly decreases stretching of the chain and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increases chain lifetime by 50%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use of these new raw materials also reduces friction and eliminates all contamination. The result is up to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30% less maintenance costs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Average lifetime is 18,000 hours or 3 years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stretching resistance means better synchronization during preform transfer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Optimized link piece profile to prevent friction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Polyacetal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ring for a better contact with the tensioner wheel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Inner spring guide ring made of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Ertalyte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Prevents wear of self-lubricated bushing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Maintenance plan and kit available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Quick change and non-quick change versions 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are available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 be installed in place of the standard chain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chain lifetime by 50%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1444" y="1419076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dirty="0"/>
              <a:t>Long life spindle chain (snap head technology)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Value: Cost Optimisation, Efficiency, Obsolescence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Equipment: Series 2 blowers  (MM, GM, TM, oven pitch 40 or 50mm, preferential heating oven, guided type (W bearing))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Catalogue code: 967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709543"/>
            <a:ext cx="1517866" cy="10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5965ACA5-D44C-40DB-A7C6-860D61404683}"/>
              </a:ext>
            </a:extLst>
          </p:cNvPr>
          <p:cNvSpPr/>
          <p:nvPr/>
        </p:nvSpPr>
        <p:spPr>
          <a:xfrm>
            <a:off x="4759900" y="1743075"/>
            <a:ext cx="3889375" cy="40004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4023383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2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2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2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2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2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2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8.xml><?xml version="1.0" encoding="utf-8"?>
<a:theme xmlns:a="http://schemas.openxmlformats.org/drawingml/2006/main" name="2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2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2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3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3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3.xml><?xml version="1.0" encoding="utf-8"?>
<a:theme xmlns:a="http://schemas.openxmlformats.org/drawingml/2006/main" name="3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4.xml><?xml version="1.0" encoding="utf-8"?>
<a:theme xmlns:a="http://schemas.openxmlformats.org/drawingml/2006/main" name="3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5.xml><?xml version="1.0" encoding="utf-8"?>
<a:theme xmlns:a="http://schemas.openxmlformats.org/drawingml/2006/main" name="3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6.xml><?xml version="1.0" encoding="utf-8"?>
<a:theme xmlns:a="http://schemas.openxmlformats.org/drawingml/2006/main" name="3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7.xml><?xml version="1.0" encoding="utf-8"?>
<a:theme xmlns:a="http://schemas.openxmlformats.org/drawingml/2006/main" name="3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8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4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3" baseType="lpstr">
      <vt:lpstr>MS PGothic</vt:lpstr>
      <vt:lpstr>Arial</vt:lpstr>
      <vt:lpstr>Wingdings</vt:lpstr>
      <vt:lpstr>Sidel Template 2013</vt:lpstr>
      <vt:lpstr>1_Sidel Template 2013</vt:lpstr>
      <vt:lpstr>2_Sidel Template 2013</vt:lpstr>
      <vt:lpstr>3_Sidel Template 2013</vt:lpstr>
      <vt:lpstr>4_Sidel Template 2013</vt:lpstr>
      <vt:lpstr>5_Sidel Template 2013</vt:lpstr>
      <vt:lpstr>6_Sidel Template 2013</vt:lpstr>
      <vt:lpstr>7_Sidel Template 2013</vt:lpstr>
      <vt:lpstr>8_Sidel Template 2013</vt:lpstr>
      <vt:lpstr>9_Sidel Template 2013</vt:lpstr>
      <vt:lpstr>10_Sidel Template 2013</vt:lpstr>
      <vt:lpstr>11_Sidel Template 2013</vt:lpstr>
      <vt:lpstr>12_Sidel Template 2013</vt:lpstr>
      <vt:lpstr>13_Sidel Template 2013</vt:lpstr>
      <vt:lpstr>14_Sidel Template 2013</vt:lpstr>
      <vt:lpstr>15_Sidel Template 2013</vt:lpstr>
      <vt:lpstr>16_Sidel Template 2013</vt:lpstr>
      <vt:lpstr>17_Sidel Template 2013</vt:lpstr>
      <vt:lpstr>18_Sidel Template 2013</vt:lpstr>
      <vt:lpstr>19_Sidel Template 2013</vt:lpstr>
      <vt:lpstr>20_Sidel Template 2013</vt:lpstr>
      <vt:lpstr>21_Sidel Template 2013</vt:lpstr>
      <vt:lpstr>22_Sidel Template 2013</vt:lpstr>
      <vt:lpstr>23_Sidel Template 2013</vt:lpstr>
      <vt:lpstr>24_Sidel Template 2013</vt:lpstr>
      <vt:lpstr>25_Sidel Template 2013</vt:lpstr>
      <vt:lpstr>26_Sidel Template 2013</vt:lpstr>
      <vt:lpstr>27_Sidel Template 2013</vt:lpstr>
      <vt:lpstr>28_Sidel Template 2013</vt:lpstr>
      <vt:lpstr>29_Sidel Template 2013</vt:lpstr>
      <vt:lpstr>30_Sidel Template 2013</vt:lpstr>
      <vt:lpstr>31_Sidel Template 2013</vt:lpstr>
      <vt:lpstr>32_Sidel Template 2013</vt:lpstr>
      <vt:lpstr>33_Sidel Template 2013</vt:lpstr>
      <vt:lpstr>34_Sidel Template 2013</vt:lpstr>
      <vt:lpstr>35_Sidel Template 2013</vt:lpstr>
      <vt:lpstr>36_Sidel Template 2013</vt:lpstr>
      <vt:lpstr>LIOMT</vt:lpstr>
      <vt:lpstr>think-cell Folie</vt:lpstr>
      <vt:lpstr>Increase chain lifetime by 50%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44</cp:revision>
  <dcterms:created xsi:type="dcterms:W3CDTF">2014-05-22T13:23:46Z</dcterms:created>
  <dcterms:modified xsi:type="dcterms:W3CDTF">2019-03-14T15:39:08Z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2018-08-07T10:10:13.9960047+02:00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2018-08-07T10:10:13.9960047+02:00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