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</p:sldMasterIdLst>
  <p:sldIdLst>
    <p:sldId id="301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2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6.emf"/><Relationship Id="rId2" Type="http://schemas.openxmlformats.org/officeDocument/2006/relationships/tags" Target="../tags/tag188.xml"/><Relationship Id="rId1" Type="http://schemas.openxmlformats.org/officeDocument/2006/relationships/vmlDrawing" Target="../drawings/vmlDrawing187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3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9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10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7.xml"/><Relationship Id="rId7" Type="http://schemas.openxmlformats.org/officeDocument/2006/relationships/image" Target="../media/image11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3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3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6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193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5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03210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39041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3528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68046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1354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706255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75913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47573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768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tags" Target="../tags/tag187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ags" Target="../tags/tag186.xml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vmlDrawing" Target="../drawings/vmlDrawing186.v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6.emf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oleObject" Target="../embeddings/oleObject18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db4e40daaac9c28d2bbf79e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26A2750-8EE3-49D2-846D-963854715E4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057413e9fb3dcc3adfae83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DC7FD63-80FD-42D0-AC49-0344F1418ED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3084109b4dd80f66d6b4c6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A550DF8-6160-4F40-A639-F7E9CD129C3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3074822aa8ff5520aa28b4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ABBF894B-C5E1-46E6-8F1E-0D9531D8C24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41e4b26844e15faf6f5537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7BD26F2-A213-4763-86A5-2E81E4E0926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a8646d88e12de88af44bf1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13A32D5-727D-4F7E-9BAC-115516FB94B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9f348c8b3c312ce86102b6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391C477-5438-4EBC-8EA0-D0645DBBFEC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3a6490ab95a438db220598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F3EFE6D-0CC2-417D-BFE1-6956F86B01B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25a4698b08a9233ee9c564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DD8AA09-DF42-46E0-A1E9-803010C9BCD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caa4ed09d451920dcf41a96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C2A2A8B-2091-4934-A3DF-8A10B30F2CA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5164eb7ad85712f4147bcb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F885E1D6-6ABC-498A-A778-4590BB0B597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49f491caf9b9dbe90e8276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5260B89-3E50-4D65-A836-5A830866C57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4f649a89ecb055d67fd7c7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FC756A3-A4B9-4374-9574-EBFFCBDE62B9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af848bdba19588444ffcac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8F1D8759-F0A1-43A3-84AB-50432B6BC02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a6b4a30a2d6c5d99f261b29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44E39E3-0BAE-4F0A-B707-7AF01EF1A98A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34cd4e36aa478e2213f1dfc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5E398BF7-7E49-4A96-B84E-9CB817466A1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e9641dbb8f1f9214946562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7F5BFED-6B0B-48A6-83F8-D1487B5D926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dec4bb4b2422f7a49bb95ba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28BF164-4987-44C1-8324-1FB257D0CFA0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0f24d0d8df86bdcd9f4a038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EBEAB28-5B4E-46E7-B50B-B8F94B01A08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cf044e9ad2c6254d195176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C913D2CD-6086-40CC-BF07-B070B272046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d9c43368010e748b98711d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439A6F3E-6D6A-464A-8944-F57D7EAD9B3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38a41f1ad4af41e4ab9bda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717277D-49BE-4653-852A-7E4A1FDE28EE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6a51460aa2d7724fa42794e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9EA881B-770A-40C2-BC11-966A929E7516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92e404f893b22ae8401829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6253DEA-86AA-4F43-9928-7AEB41CB191B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d3f412b835636c1bc2a7d4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26785F7-947C-4354-9E68-C5038C63C0A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f8bf45d8b80c678fa761b3d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C0DEA0F-1776-41C5-BA04-9C511F57E1CF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e8f04fc8865ee82fb5765f0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1732A75-6CDB-42DD-A159-3B0F06776B62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8eef4e29b2058ecdf8cc8acf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5B7ADD37-246C-47C7-8810-CBDDA9743E68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204e4d56a4ffbee363983893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E12A2F4B-62C6-494C-A11A-EF98A082C02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eaa4c68989d06a260a4226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B9A25E00-EC17-403E-A32B-55E63BCB6D0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f0b461c922ca0578ce0e84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0861C11-ED2F-4E72-8C25-CC25F885482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Thu, 14 March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9a954c5bb5e71276fd2c7b1e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95FE38D-444E-42C6-89B3-1B42FC2ADE83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66204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083e4e1a8625caacfbaed194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075170C9-ED60-49EA-9BA9-591C78791345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9e8e447d8e97acd0a1ab300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2FB4E21D-74AA-4C74-BFBF-907000DC3E2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ae6e4a928d8ef058ae47131d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9A10DCA1-E992-452D-82C4-4FF0D604B1FC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1514448cb79b2f5c2754fd3b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6FF7C156-C4AF-47FF-8080-62542FEF1564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4f4e459ebb617135aaca7a7c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AB31C61-05ED-46CA-96BA-8BB1FBF1B831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Thu, 14 March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784844f3acf801766a4f6681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770BAB4E-236C-4E98-8E5D-9146B988E94D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Y VENTAJAS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  <a:endParaRPr kumimoji="0" lang="es-E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Esta nueva solución, combinada con el uso de nuevos materiales (poliacetal y Ertalyte®), disminuyen el estiramiento de la cadena de manera significativa y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aumenat la vida útil de la cadena en un 50 %.</a:t>
                      </a:r>
                      <a:endParaRPr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Ademmás, la utilización de estas materias primas reduce la fricción y elimina toda contaminación. Estas ventajas resultan en hasta un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30 % menos de costos de </a:t>
                      </a:r>
                      <a:r>
                        <a:rPr lang="en-US" sz="1200" b="1" dirty="0" err="1">
                          <a:solidFill>
                            <a:schemeClr val="accent4"/>
                          </a:solidFill>
                          <a:latin typeface="+mn-lt"/>
                        </a:rPr>
                        <a:t>mantenimiento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.</a:t>
                      </a:r>
                      <a:endParaRPr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La vida útil promedio es de 18 000 horas o 3 años.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Una mejor resistencia al estiramiento significa una mejor sincronización durante la transferencia de preformas.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Perfil de pieza de unión optimizado para evitar la fricción.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Anillo de poliacetal para un mejor contacto con la rueda tensora.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Anillo de resorte guía interior hecho en Ertalyte®: </a:t>
                      </a:r>
                      <a:br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evita el desgaste del casquillo autolubricado,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plan y kit de mantenimiento disponibles,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versiones con cambio rápido y no rápido disponibles,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puede instalarse en lugar de la cadena estándar.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Aumente la vida de la cadena en un 50 %</a:t>
            </a: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435100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dirty="0"/>
              <a:t>Cadena de turnelas de larga duración (tecnología a presión)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Optimización de costos, eficiencia, obsolescencia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Equipo: sopladoras Series 2 (MM, GM, TM, paso de horno de 40 o 50 mm, horno de calentamiento preferencial, tipo guiado rodamiento W.</a:t>
            </a:r>
            <a:endParaRPr kumimoji="0" lang="es-E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Código de catálogo: 967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2" y="4246719"/>
            <a:ext cx="2075813" cy="137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1F9A9B55-94BD-40BB-8482-3E2A674E0C52}"/>
              </a:ext>
            </a:extLst>
          </p:cNvPr>
          <p:cNvSpPr/>
          <p:nvPr/>
        </p:nvSpPr>
        <p:spPr>
          <a:xfrm>
            <a:off x="4771170" y="1743075"/>
            <a:ext cx="3878540" cy="40004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DESCRIPCIÓN</a:t>
            </a:r>
            <a:endParaRPr kumimoji="0" lang="es-E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54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3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LIOMT</vt:lpstr>
      <vt:lpstr>think-cell Folie</vt:lpstr>
      <vt:lpstr>Aumente la vida de la cadena en un 50 %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44</cp:revision>
  <dcterms:created xsi:type="dcterms:W3CDTF">2014-05-22T13:23:46Z</dcterms:created>
  <dcterms:modified xsi:type="dcterms:W3CDTF">2019-03-14T15:39:30Z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2018-08-07T10:10:13.9960047+02:00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2018-08-07T10:10:13.9960047+02:00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