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5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7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8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9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20.xml" ContentType="application/vnd.openxmlformats-officedocument.them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1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2.xml" ContentType="application/vnd.openxmlformats-officedocument.them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23.xml" ContentType="application/vnd.openxmlformats-officedocument.them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4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5.xml" ContentType="application/vnd.openxmlformats-officedocument.them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26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7.xml" ContentType="application/vnd.openxmlformats-officedocument.them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8.xml" ContentType="application/vnd.openxmlformats-officedocument.them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9.xml" ContentType="application/vnd.openxmlformats-officedocument.them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30.xml" ContentType="application/vnd.openxmlformats-officedocument.them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31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2.xml" ContentType="application/vnd.openxmlformats-officedocument.them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3.xml" ContentType="application/vnd.openxmlformats-officedocument.them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34.xml" ContentType="application/vnd.openxmlformats-officedocument.them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35.xml" ContentType="application/vnd.openxmlformats-officedocument.them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36.xml" ContentType="application/vnd.openxmlformats-officedocument.them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37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38.xml" ContentType="application/vnd.openxmlformats-officedocument.them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  <p:sldMasterId id="2147483687" r:id="rId4"/>
    <p:sldMasterId id="2147483696" r:id="rId5"/>
    <p:sldMasterId id="2147483705" r:id="rId6"/>
    <p:sldMasterId id="2147483714" r:id="rId7"/>
    <p:sldMasterId id="2147483723" r:id="rId8"/>
    <p:sldMasterId id="2147483732" r:id="rId9"/>
    <p:sldMasterId id="2147483741" r:id="rId10"/>
    <p:sldMasterId id="2147483750" r:id="rId11"/>
    <p:sldMasterId id="2147483759" r:id="rId12"/>
    <p:sldMasterId id="2147483768" r:id="rId13"/>
    <p:sldMasterId id="2147483777" r:id="rId14"/>
    <p:sldMasterId id="2147483786" r:id="rId15"/>
    <p:sldMasterId id="2147483795" r:id="rId16"/>
    <p:sldMasterId id="2147483804" r:id="rId17"/>
    <p:sldMasterId id="2147483813" r:id="rId18"/>
    <p:sldMasterId id="2147483822" r:id="rId19"/>
    <p:sldMasterId id="2147483831" r:id="rId20"/>
    <p:sldMasterId id="2147483840" r:id="rId21"/>
    <p:sldMasterId id="2147483849" r:id="rId22"/>
    <p:sldMasterId id="2147483858" r:id="rId23"/>
    <p:sldMasterId id="2147483867" r:id="rId24"/>
    <p:sldMasterId id="2147483876" r:id="rId25"/>
    <p:sldMasterId id="2147483885" r:id="rId26"/>
    <p:sldMasterId id="2147483894" r:id="rId27"/>
    <p:sldMasterId id="2147483903" r:id="rId28"/>
    <p:sldMasterId id="2147483912" r:id="rId29"/>
    <p:sldMasterId id="2147483921" r:id="rId30"/>
    <p:sldMasterId id="2147483930" r:id="rId31"/>
    <p:sldMasterId id="2147483939" r:id="rId32"/>
    <p:sldMasterId id="2147483948" r:id="rId33"/>
    <p:sldMasterId id="2147483957" r:id="rId34"/>
    <p:sldMasterId id="2147483966" r:id="rId35"/>
    <p:sldMasterId id="2147483975" r:id="rId36"/>
    <p:sldMasterId id="2147483984" r:id="rId37"/>
    <p:sldMasterId id="2147483993" r:id="rId38"/>
  </p:sldMasterIdLst>
  <p:sldIdLst>
    <p:sldId id="299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82" y="46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3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5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.jpe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5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8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5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70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5.jpe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5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3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5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5.jpe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5.jpe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8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5.jpe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80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5.jpe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3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5.jpe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5.jpe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5.jpe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jpe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8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5.jpe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90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5.jpe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5.jpe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3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5.jpe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5.jpe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5.jpe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8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5.jpe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jpe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5.jpe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5.jpe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3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5.jpe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5.jpe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jpe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8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5.jpe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5.jpe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5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3.bin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5.jpe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5.jpe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5.jpe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8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5.jpe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5.jpe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5.jpe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3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5.jpe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5.jpe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5.jpeg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8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5.jpe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5.jpe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3.bin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5.jpeg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5.jpe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5.jpe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.jpe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8.bin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5.jpeg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5.jpe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5.jpe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3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5.jpeg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5.jpeg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5.jpeg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8.bin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5.jpeg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.jpe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5.jpeg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5.jpeg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3.bin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4.bin"/><Relationship Id="rId4" Type="http://schemas.openxmlformats.org/officeDocument/2006/relationships/image" Target="../media/image5.jpe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5.jpeg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.jpe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8.bin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1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5.jpe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1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0.bin"/><Relationship Id="rId4" Type="http://schemas.openxmlformats.org/officeDocument/2006/relationships/image" Target="../media/image5.jpeg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1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5.jpeg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6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3.bin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5.jpeg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1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5.bin"/><Relationship Id="rId4" Type="http://schemas.openxmlformats.org/officeDocument/2006/relationships/image" Target="../media/image5.jpeg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5.jpe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16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8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1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5.jpe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1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5.jpeg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17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5.jpeg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7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3.bin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7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5.jpe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1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5.jpeg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1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7.bin"/><Relationship Id="rId4" Type="http://schemas.openxmlformats.org/officeDocument/2006/relationships/image" Target="../media/image5.jpe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7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8.bin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1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5.jpeg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5.jpe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1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2.bin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8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3.bin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1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5.jpeg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5.jpe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7" Type="http://schemas.openxmlformats.org/officeDocument/2006/relationships/image" Target="../media/image6.emf"/><Relationship Id="rId2" Type="http://schemas.openxmlformats.org/officeDocument/2006/relationships/tags" Target="../tags/tag188.xml"/><Relationship Id="rId1" Type="http://schemas.openxmlformats.org/officeDocument/2006/relationships/vmlDrawing" Target="../drawings/vmlDrawing187.vml"/><Relationship Id="rId6" Type="http://schemas.openxmlformats.org/officeDocument/2006/relationships/oleObject" Target="../embeddings/oleObject187.bin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38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9.png"/><Relationship Id="rId2" Type="http://schemas.openxmlformats.org/officeDocument/2006/relationships/tags" Target="../tags/tag190.xml"/><Relationship Id="rId1" Type="http://schemas.openxmlformats.org/officeDocument/2006/relationships/vmlDrawing" Target="../drawings/vmlDrawing18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8.bin"/><Relationship Id="rId4" Type="http://schemas.openxmlformats.org/officeDocument/2006/relationships/slideMaster" Target="../slideMasters/slideMaster38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7" Type="http://schemas.openxmlformats.org/officeDocument/2006/relationships/image" Target="../media/image10.png"/><Relationship Id="rId2" Type="http://schemas.openxmlformats.org/officeDocument/2006/relationships/tags" Target="../tags/tag192.xml"/><Relationship Id="rId1" Type="http://schemas.openxmlformats.org/officeDocument/2006/relationships/vmlDrawing" Target="../drawings/vmlDrawing18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9.bin"/><Relationship Id="rId4" Type="http://schemas.openxmlformats.org/officeDocument/2006/relationships/slideMaster" Target="../slideMasters/slideMaster3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.jpeg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19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0.bin"/><Relationship Id="rId4" Type="http://schemas.openxmlformats.org/officeDocument/2006/relationships/slideMaster" Target="../slideMasters/slideMaster38.xml"/></Relationships>
</file>

<file path=ppt/slideLayouts/_rels/slideLayout3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97.xml"/><Relationship Id="rId7" Type="http://schemas.openxmlformats.org/officeDocument/2006/relationships/image" Target="../media/image11.png"/><Relationship Id="rId2" Type="http://schemas.openxmlformats.org/officeDocument/2006/relationships/tags" Target="../tags/tag196.xml"/><Relationship Id="rId1" Type="http://schemas.openxmlformats.org/officeDocument/2006/relationships/vmlDrawing" Target="../drawings/vmlDrawing19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1.bin"/><Relationship Id="rId4" Type="http://schemas.openxmlformats.org/officeDocument/2006/relationships/slideMaster" Target="../slideMasters/slideMaster38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6.emf"/><Relationship Id="rId2" Type="http://schemas.openxmlformats.org/officeDocument/2006/relationships/tags" Target="../tags/tag198.xml"/><Relationship Id="rId1" Type="http://schemas.openxmlformats.org/officeDocument/2006/relationships/vmlDrawing" Target="../drawings/vmlDrawing192.vml"/><Relationship Id="rId6" Type="http://schemas.openxmlformats.org/officeDocument/2006/relationships/oleObject" Target="../embeddings/oleObject192.bin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38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7" Type="http://schemas.openxmlformats.org/officeDocument/2006/relationships/image" Target="../media/image6.emf"/><Relationship Id="rId2" Type="http://schemas.openxmlformats.org/officeDocument/2006/relationships/tags" Target="../tags/tag200.xml"/><Relationship Id="rId1" Type="http://schemas.openxmlformats.org/officeDocument/2006/relationships/vmlDrawing" Target="../drawings/vmlDrawing193.vml"/><Relationship Id="rId6" Type="http://schemas.openxmlformats.org/officeDocument/2006/relationships/oleObject" Target="../embeddings/oleObject193.bin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38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7" Type="http://schemas.openxmlformats.org/officeDocument/2006/relationships/image" Target="../media/image15.png"/><Relationship Id="rId2" Type="http://schemas.openxmlformats.org/officeDocument/2006/relationships/tags" Target="../tags/tag202.xml"/><Relationship Id="rId1" Type="http://schemas.openxmlformats.org/officeDocument/2006/relationships/vmlDrawing" Target="../drawings/vmlDrawing19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4.bin"/><Relationship Id="rId4" Type="http://schemas.openxmlformats.org/officeDocument/2006/relationships/slideMaster" Target="../slideMasters/slideMaster38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vmlDrawing" Target="../drawings/vmlDrawing19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5.bin"/><Relationship Id="rId4" Type="http://schemas.openxmlformats.org/officeDocument/2006/relationships/slideMaster" Target="../slideMasters/slideMaster3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3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3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8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3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8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0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3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8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.jpe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1782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632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8276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565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6471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7423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51031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515510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370922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01565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685282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250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41059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696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4790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0511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67864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20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0485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90232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6305887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848148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61489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041435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8212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57364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0251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307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6518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27860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7180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46605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704587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645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9205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630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34640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4465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17095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5388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9277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9764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8404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2692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01584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2875932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334659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49053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3891854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71731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798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4966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9023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3590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3082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3376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7164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3049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81527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40179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38590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89028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754657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99815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06826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3127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53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92410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11364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3593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8015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7448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4377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3347311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80769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50290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4344098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5389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46896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0433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38403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1900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9343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929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55079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87455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025080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617611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12758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966023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14307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48488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564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9868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8657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30674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0760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22698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160990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605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2633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255429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65619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154180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92938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31610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5602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1275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3636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43196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2313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70036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182200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81610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5068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582081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23525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43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6395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04654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5098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4856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1245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917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5652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36709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842082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094881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908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7685993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0029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0236372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3128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7444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88534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8219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98731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2696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15842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240940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617677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4676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293203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20204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891832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5401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2955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6674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32186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509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8503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72992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84173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062223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79045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0863954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98862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78284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685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7384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1949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56823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49323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38883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07483923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7955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150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62388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2946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3049322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17812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13889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83760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5933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6961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97894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39817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03364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9924025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33080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96105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31703670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01226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022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6888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36067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4721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788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88723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78903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79043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59476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3764014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303657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812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63538740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14366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7369903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14053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108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4281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4121438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00110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57468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42626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9662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91858466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424463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73397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4452253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68378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131321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85724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53542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91023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41069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2421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23250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57002845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766064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8982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14654061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96084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4844388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13448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0636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57497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0253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06261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2984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8996167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1338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424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0861156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59220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25804510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0067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857963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9081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676923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17459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1932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9769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11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2856435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640667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80019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9135404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08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3215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70142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502409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3557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59521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77753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42293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79129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818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1091148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2513261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12655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37275820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95698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4370147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59907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422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07637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85521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0643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36681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9669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8180044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36311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89226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5028758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66056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5739191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94992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832503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38188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78466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00025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62492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9144466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441777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53847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6955967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67381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462240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85544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976782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18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2865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48328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0075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2986915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68696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61020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92963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3555316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05586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703588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2117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1069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95784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32458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85894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490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026629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7608321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49030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9080109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19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3755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38823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49681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98270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092300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15611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2828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00211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56555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6760126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22564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66190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8001421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103210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639041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435283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538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137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01114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868046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13547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8706255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0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4759135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7475739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87682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34255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2288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2786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3359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8863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981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384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853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005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534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68564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776623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5961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8626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60387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592357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9559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1742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551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1437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7296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085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772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69123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590386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0060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39696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778828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17833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742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66852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9911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230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2012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5775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15847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299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4136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11260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939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29810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205899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67845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5433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96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47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76934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7639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112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7989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4605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6804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584189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5036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20307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61942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79911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6024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45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0836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976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93050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32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8646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91614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130785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16598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95332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37658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89935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05580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0579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47243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3185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39929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3804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9260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633953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3237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57269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495048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88725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38475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8258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5565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613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9783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4845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25184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4331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23051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3205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8937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52662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1328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7359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356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35153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08629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426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1710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6320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6031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3116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39721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375344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032754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69299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253877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065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73221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1906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770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ags" Target="../tags/tag46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46.vml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10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ags" Target="../tags/tag5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1.v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11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ags" Target="../tags/tag56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6.vml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12.xml"/><Relationship Id="rId14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tags" Target="../tags/tag61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1.vml"/><Relationship Id="rId4" Type="http://schemas.openxmlformats.org/officeDocument/2006/relationships/slideLayout" Target="../slideLayouts/slideLayout100.xml"/><Relationship Id="rId9" Type="http://schemas.openxmlformats.org/officeDocument/2006/relationships/theme" Target="../theme/theme13.xml"/><Relationship Id="rId1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tags" Target="../tags/tag66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6.vml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4.xml"/><Relationship Id="rId1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ags" Target="../tags/tag71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71.vml"/><Relationship Id="rId4" Type="http://schemas.openxmlformats.org/officeDocument/2006/relationships/slideLayout" Target="../slideLayouts/slideLayout116.xml"/><Relationship Id="rId9" Type="http://schemas.openxmlformats.org/officeDocument/2006/relationships/theme" Target="../theme/theme15.xml"/><Relationship Id="rId1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ags" Target="../tags/tag76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76.vml"/><Relationship Id="rId4" Type="http://schemas.openxmlformats.org/officeDocument/2006/relationships/slideLayout" Target="../slideLayouts/slideLayout124.xml"/><Relationship Id="rId9" Type="http://schemas.openxmlformats.org/officeDocument/2006/relationships/theme" Target="../theme/theme16.xml"/><Relationship Id="rId14" Type="http://schemas.openxmlformats.org/officeDocument/2006/relationships/image" Target="../media/image3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tags" Target="../tags/tag81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81.vml"/><Relationship Id="rId4" Type="http://schemas.openxmlformats.org/officeDocument/2006/relationships/slideLayout" Target="../slideLayouts/slideLayout132.xml"/><Relationship Id="rId9" Type="http://schemas.openxmlformats.org/officeDocument/2006/relationships/theme" Target="../theme/theme17.xml"/><Relationship Id="rId14" Type="http://schemas.openxmlformats.org/officeDocument/2006/relationships/image" Target="../media/image3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tags" Target="../tags/tag86.xml"/><Relationship Id="rId5" Type="http://schemas.openxmlformats.org/officeDocument/2006/relationships/slideLayout" Target="../slideLayouts/slideLayout14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86.vml"/><Relationship Id="rId4" Type="http://schemas.openxmlformats.org/officeDocument/2006/relationships/slideLayout" Target="../slideLayouts/slideLayout140.xml"/><Relationship Id="rId9" Type="http://schemas.openxmlformats.org/officeDocument/2006/relationships/theme" Target="../theme/theme18.xml"/><Relationship Id="rId14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tags" Target="../tags/tag91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91.vml"/><Relationship Id="rId4" Type="http://schemas.openxmlformats.org/officeDocument/2006/relationships/slideLayout" Target="../slideLayouts/slideLayout148.xml"/><Relationship Id="rId9" Type="http://schemas.openxmlformats.org/officeDocument/2006/relationships/theme" Target="../theme/theme1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.v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image" Target="../media/image3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ags" Target="../tags/tag96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96.vml"/><Relationship Id="rId4" Type="http://schemas.openxmlformats.org/officeDocument/2006/relationships/slideLayout" Target="../slideLayouts/slideLayout156.xml"/><Relationship Id="rId9" Type="http://schemas.openxmlformats.org/officeDocument/2006/relationships/theme" Target="../theme/theme20.xml"/><Relationship Id="rId1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oleObject" Target="../embeddings/oleObject101.bin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ags" Target="../tags/tag10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1.vml"/><Relationship Id="rId4" Type="http://schemas.openxmlformats.org/officeDocument/2006/relationships/slideLayout" Target="../slideLayouts/slideLayout164.xml"/><Relationship Id="rId9" Type="http://schemas.openxmlformats.org/officeDocument/2006/relationships/theme" Target="../theme/theme21.xml"/><Relationship Id="rId14" Type="http://schemas.openxmlformats.org/officeDocument/2006/relationships/image" Target="../media/image3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tags" Target="../tags/tag106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6.vml"/><Relationship Id="rId4" Type="http://schemas.openxmlformats.org/officeDocument/2006/relationships/slideLayout" Target="../slideLayouts/slideLayout172.xml"/><Relationship Id="rId9" Type="http://schemas.openxmlformats.org/officeDocument/2006/relationships/theme" Target="../theme/theme22.xml"/><Relationship Id="rId14" Type="http://schemas.openxmlformats.org/officeDocument/2006/relationships/image" Target="../media/image3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tags" Target="../tags/tag111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1.vml"/><Relationship Id="rId4" Type="http://schemas.openxmlformats.org/officeDocument/2006/relationships/slideLayout" Target="../slideLayouts/slideLayout180.xml"/><Relationship Id="rId9" Type="http://schemas.openxmlformats.org/officeDocument/2006/relationships/theme" Target="../theme/theme23.xml"/><Relationship Id="rId14" Type="http://schemas.openxmlformats.org/officeDocument/2006/relationships/image" Target="../media/image3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tags" Target="../tags/tag116.xml"/><Relationship Id="rId5" Type="http://schemas.openxmlformats.org/officeDocument/2006/relationships/slideLayout" Target="../slideLayouts/slideLayout18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6.vml"/><Relationship Id="rId4" Type="http://schemas.openxmlformats.org/officeDocument/2006/relationships/slideLayout" Target="../slideLayouts/slideLayout188.xml"/><Relationship Id="rId9" Type="http://schemas.openxmlformats.org/officeDocument/2006/relationships/theme" Target="../theme/theme24.xml"/><Relationship Id="rId14" Type="http://schemas.openxmlformats.org/officeDocument/2006/relationships/image" Target="../media/image3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ags" Target="../tags/tag121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21.vml"/><Relationship Id="rId4" Type="http://schemas.openxmlformats.org/officeDocument/2006/relationships/slideLayout" Target="../slideLayouts/slideLayout196.xml"/><Relationship Id="rId9" Type="http://schemas.openxmlformats.org/officeDocument/2006/relationships/theme" Target="../theme/theme25.xml"/><Relationship Id="rId14" Type="http://schemas.openxmlformats.org/officeDocument/2006/relationships/image" Target="../media/image3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tags" Target="../tags/tag126.xml"/><Relationship Id="rId5" Type="http://schemas.openxmlformats.org/officeDocument/2006/relationships/slideLayout" Target="../slideLayouts/slideLayout20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26.vml"/><Relationship Id="rId4" Type="http://schemas.openxmlformats.org/officeDocument/2006/relationships/slideLayout" Target="../slideLayouts/slideLayout204.xml"/><Relationship Id="rId9" Type="http://schemas.openxmlformats.org/officeDocument/2006/relationships/theme" Target="../theme/theme26.xml"/><Relationship Id="rId14" Type="http://schemas.openxmlformats.org/officeDocument/2006/relationships/image" Target="../media/image3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tags" Target="../tags/tag131.xml"/><Relationship Id="rId5" Type="http://schemas.openxmlformats.org/officeDocument/2006/relationships/slideLayout" Target="../slideLayouts/slideLayout2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31.vml"/><Relationship Id="rId4" Type="http://schemas.openxmlformats.org/officeDocument/2006/relationships/slideLayout" Target="../slideLayouts/slideLayout212.xml"/><Relationship Id="rId9" Type="http://schemas.openxmlformats.org/officeDocument/2006/relationships/theme" Target="../theme/theme27.xml"/><Relationship Id="rId14" Type="http://schemas.openxmlformats.org/officeDocument/2006/relationships/image" Target="../media/image3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oleObject" Target="../embeddings/oleObject136.bin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tags" Target="../tags/tag136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36.vml"/><Relationship Id="rId4" Type="http://schemas.openxmlformats.org/officeDocument/2006/relationships/slideLayout" Target="../slideLayouts/slideLayout220.xml"/><Relationship Id="rId9" Type="http://schemas.openxmlformats.org/officeDocument/2006/relationships/theme" Target="../theme/theme28.xml"/><Relationship Id="rId14" Type="http://schemas.openxmlformats.org/officeDocument/2006/relationships/image" Target="../media/image3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oleObject" Target="../embeddings/oleObject141.bin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tags" Target="../tags/tag141.xml"/><Relationship Id="rId5" Type="http://schemas.openxmlformats.org/officeDocument/2006/relationships/slideLayout" Target="../slideLayouts/slideLayout22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41.vml"/><Relationship Id="rId4" Type="http://schemas.openxmlformats.org/officeDocument/2006/relationships/slideLayout" Target="../slideLayouts/slideLayout228.xml"/><Relationship Id="rId9" Type="http://schemas.openxmlformats.org/officeDocument/2006/relationships/theme" Target="../theme/theme29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ags" Target="../tags/tag11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.v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Relationship Id="rId14" Type="http://schemas.openxmlformats.org/officeDocument/2006/relationships/image" Target="../media/image3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oleObject" Target="../embeddings/oleObject146.bin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ags" Target="../tags/tag146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46.vml"/><Relationship Id="rId4" Type="http://schemas.openxmlformats.org/officeDocument/2006/relationships/slideLayout" Target="../slideLayouts/slideLayout236.xml"/><Relationship Id="rId9" Type="http://schemas.openxmlformats.org/officeDocument/2006/relationships/theme" Target="../theme/theme30.xml"/><Relationship Id="rId14" Type="http://schemas.openxmlformats.org/officeDocument/2006/relationships/image" Target="../media/image3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oleObject" Target="../embeddings/oleObject151.bin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tags" Target="../tags/tag151.xml"/><Relationship Id="rId5" Type="http://schemas.openxmlformats.org/officeDocument/2006/relationships/slideLayout" Target="../slideLayouts/slideLayout24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51.vml"/><Relationship Id="rId4" Type="http://schemas.openxmlformats.org/officeDocument/2006/relationships/slideLayout" Target="../slideLayouts/slideLayout244.xml"/><Relationship Id="rId9" Type="http://schemas.openxmlformats.org/officeDocument/2006/relationships/theme" Target="../theme/theme31.xml"/><Relationship Id="rId14" Type="http://schemas.openxmlformats.org/officeDocument/2006/relationships/image" Target="../media/image3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oleObject" Target="../embeddings/oleObject156.bin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tags" Target="../tags/tag156.xml"/><Relationship Id="rId5" Type="http://schemas.openxmlformats.org/officeDocument/2006/relationships/slideLayout" Target="../slideLayouts/slideLayout25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56.vml"/><Relationship Id="rId4" Type="http://schemas.openxmlformats.org/officeDocument/2006/relationships/slideLayout" Target="../slideLayouts/slideLayout252.xml"/><Relationship Id="rId9" Type="http://schemas.openxmlformats.org/officeDocument/2006/relationships/theme" Target="../theme/theme32.xml"/><Relationship Id="rId14" Type="http://schemas.openxmlformats.org/officeDocument/2006/relationships/image" Target="../media/image3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oleObject" Target="../embeddings/oleObject161.bin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tags" Target="../tags/tag161.xml"/><Relationship Id="rId5" Type="http://schemas.openxmlformats.org/officeDocument/2006/relationships/slideLayout" Target="../slideLayouts/slideLayout26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1.vml"/><Relationship Id="rId4" Type="http://schemas.openxmlformats.org/officeDocument/2006/relationships/slideLayout" Target="../slideLayouts/slideLayout260.xml"/><Relationship Id="rId9" Type="http://schemas.openxmlformats.org/officeDocument/2006/relationships/theme" Target="../theme/theme33.xml"/><Relationship Id="rId14" Type="http://schemas.openxmlformats.org/officeDocument/2006/relationships/image" Target="../media/image3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oleObject" Target="../embeddings/oleObject166.bin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tags" Target="../tags/tag166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6.vml"/><Relationship Id="rId4" Type="http://schemas.openxmlformats.org/officeDocument/2006/relationships/slideLayout" Target="../slideLayouts/slideLayout268.xml"/><Relationship Id="rId9" Type="http://schemas.openxmlformats.org/officeDocument/2006/relationships/theme" Target="../theme/theme34.xml"/><Relationship Id="rId14" Type="http://schemas.openxmlformats.org/officeDocument/2006/relationships/image" Target="../media/image3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oleObject" Target="../embeddings/oleObject171.bin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tags" Target="../tags/tag171.xml"/><Relationship Id="rId5" Type="http://schemas.openxmlformats.org/officeDocument/2006/relationships/slideLayout" Target="../slideLayouts/slideLayout27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71.vml"/><Relationship Id="rId4" Type="http://schemas.openxmlformats.org/officeDocument/2006/relationships/slideLayout" Target="../slideLayouts/slideLayout276.xml"/><Relationship Id="rId9" Type="http://schemas.openxmlformats.org/officeDocument/2006/relationships/theme" Target="../theme/theme35.xml"/><Relationship Id="rId14" Type="http://schemas.openxmlformats.org/officeDocument/2006/relationships/image" Target="../media/image3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oleObject" Target="../embeddings/oleObject176.bin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tags" Target="../tags/tag176.xml"/><Relationship Id="rId5" Type="http://schemas.openxmlformats.org/officeDocument/2006/relationships/slideLayout" Target="../slideLayouts/slideLayout28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76.vml"/><Relationship Id="rId4" Type="http://schemas.openxmlformats.org/officeDocument/2006/relationships/slideLayout" Target="../slideLayouts/slideLayout284.xml"/><Relationship Id="rId9" Type="http://schemas.openxmlformats.org/officeDocument/2006/relationships/theme" Target="../theme/theme36.xml"/><Relationship Id="rId14" Type="http://schemas.openxmlformats.org/officeDocument/2006/relationships/image" Target="../media/image3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oleObject" Target="../embeddings/oleObject181.bin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tags" Target="../tags/tag181.xml"/><Relationship Id="rId5" Type="http://schemas.openxmlformats.org/officeDocument/2006/relationships/slideLayout" Target="../slideLayouts/slideLayout29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81.vml"/><Relationship Id="rId4" Type="http://schemas.openxmlformats.org/officeDocument/2006/relationships/slideLayout" Target="../slideLayouts/slideLayout292.xml"/><Relationship Id="rId9" Type="http://schemas.openxmlformats.org/officeDocument/2006/relationships/theme" Target="../theme/theme37.xml"/><Relationship Id="rId14" Type="http://schemas.openxmlformats.org/officeDocument/2006/relationships/image" Target="../media/image3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tags" Target="../tags/tag187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tags" Target="../tags/tag186.xml"/><Relationship Id="rId2" Type="http://schemas.openxmlformats.org/officeDocument/2006/relationships/slideLayout" Target="../slideLayouts/slideLayout29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vmlDrawing" Target="../drawings/vmlDrawing186.vml"/><Relationship Id="rId5" Type="http://schemas.openxmlformats.org/officeDocument/2006/relationships/slideLayout" Target="../slideLayouts/slideLayout301.xml"/><Relationship Id="rId15" Type="http://schemas.openxmlformats.org/officeDocument/2006/relationships/image" Target="../media/image6.emf"/><Relationship Id="rId10" Type="http://schemas.openxmlformats.org/officeDocument/2006/relationships/theme" Target="../theme/theme38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oleObject" Target="../embeddings/oleObject186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ags" Target="../tags/tag16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.v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ags" Target="../tags/tag21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1.v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ags" Target="../tags/tag26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6.v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ags" Target="../tags/tag31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31.v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7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ags" Target="../tags/tag36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36.vml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ags" Target="../tags/tag41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41.vml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837051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da4748e5a8131ea673c8b4e3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3365377-83A7-4590-82AB-2029FB7735D7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55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2751413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6fa549d9a2e4250c2772bba5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471EB688-2A70-4C0C-8542-9870BCEEDB0E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15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7430535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a699478bbb4fa8268055feac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F6C5674B-68D2-4972-9768-DD791585C100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49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537083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502f4351bd9a1a6dd2c5d328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35746A2B-9893-4BDD-BADE-E357D42A20D7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08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865104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e92443f1af1118e8ec0610c8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BF61A495-DB60-4095-B2C9-F1261ADF9F97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1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9299171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54aa44b0bda3157445dc3b46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89A8A9CE-C333-4D91-8808-9EF618737065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21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23514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83a1437a80377e4728c4c63c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00D80587-6243-41C5-8DD7-15C8EDF70CD2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49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3338445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756445aaa3258b27a8bee304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EB078061-75D5-4036-AA8D-EEA7DACA719B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35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827671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c14a49cba63eedc61dee55d4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EDC6440A-B62E-476E-BBF0-02578C5C2CCC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30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32158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06af4991bfc763b3fe3c987e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0881A036-8695-4B5B-A252-255763FDE802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8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03974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b80848eb932ddd354fcf369e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9932010D-9B89-46FD-A287-B22CB2419E38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82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79616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465f4bbbbc1cde63f901ba75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30121B39-D2B4-4AE1-A0F9-B49F6D318604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52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5467155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8a4d43e7ac37e80a2a17e3a9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9343FB80-C936-4765-A570-F2AAC30F9C6F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79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36530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43494b20aafc5507dc14cb40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521BA3B9-00E2-4FDA-9ABA-053DF3756E1B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26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777845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60ac4b1f8eeaa33f667d3398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0550FC21-D6F7-4D97-AF60-67A0D0FEFE7F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22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48390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2ba34067a54176458eadcdbe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C426889-5278-466C-A099-FB9FD743A976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32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67588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f9c74c5c850f6f1e7a5c755a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8F3A330A-BC00-448F-8AC2-D163782F8550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5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7894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781743d692ec46d7a3186782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0A5D8CF5-2A4D-46F4-A69A-D94FC7B8A699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97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270645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6d57424fbe4ce84f7e419194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3409A23B-8962-423A-8985-A0C4D6E654A9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22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27404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bfa44090a8ccbfca4283183b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BFEBEEBE-8F5E-4AA7-8C9C-C9F9D9FAA577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42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771823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245a4fa5a68ec4e7b5474acd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151AF76-B72F-49D0-BB7B-7E161F39B6D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81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987388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251a44f893f8c8594d27ce83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DE98763-7AE0-4943-91A3-99591139ADB5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3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314557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74474b11b33486d4f6706b06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01E41430-62CF-4E9A-9B5E-9A59FE2024F9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66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7701912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147e4bb8b3babd6ffc307742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E9079195-D060-4008-BD47-ECCAB6E9A285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64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3536695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61914cc09330bd6c9cf1945e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FAD8C9F-2A2A-48C6-A917-602C0B635144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87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546040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0fee4684aae90b662cf98d05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D605E84C-0391-4634-A77F-ABA52CF8B8D8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599285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04fe495c99d7825f3a8f9f11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F6E305B-AF55-49C4-B4C3-BB4D8848237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93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646995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8dc8494a86a5aac7735600c1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4B3813E7-AFD1-463E-B372-6B2E0DE7BCE2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17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243992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9b5f4ba7a9dbf80b340e5d3c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4F7B6B2C-43CA-4453-B7E6-E0E752A4F55F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89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61418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7dae472bbf26f38aceb8272a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2B1876F-8251-4649-A6D2-7D5A66B540B4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04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95157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fdea4cb8b43797754d030dcb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1E0A2D1-327D-4A3C-BA25-B13AB53EFF67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10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2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Thu, 14 March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MSIPCMac8a40b4a847c73d1434f732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1C4271EF-DD21-45C7-9CC8-6369CE63AD59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3662041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711775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6a6a49b793143243cf3faba4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B8C6AC9A-A021-4E26-A25C-8544FE0B04DE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34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619264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6cf240eb84c38bac80c884a4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2CC7D60A-8C65-4F56-9534-1C8A42A385CF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19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95290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3f8942c69229680237ebbefe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56D6D6A-B242-4E04-83C3-129FDBBF2914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20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703714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c6ce41f4bfa9c1a190e05469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23AA7A6F-B9C4-4B5B-AB4E-C588619D956F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96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306974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61c34cc3811878625d3d3e9d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9F5552CF-CF72-45C3-9453-9E7A0D1C670B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78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463248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7de5401991636fc7646d4b1f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40A02104-3B45-4821-8788-EEFBCC94A533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71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0.xml"/><Relationship Id="rId2" Type="http://schemas.openxmlformats.org/officeDocument/2006/relationships/tags" Target="../tags/tag206.xml"/><Relationship Id="rId1" Type="http://schemas.openxmlformats.org/officeDocument/2006/relationships/vmlDrawing" Target="../drawings/vmlDrawing196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9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6" name="Objekt 2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Group 188"/>
          <p:cNvGraphicFramePr>
            <a:graphicFrameLocks noGrp="1"/>
          </p:cNvGraphicFramePr>
          <p:nvPr>
            <p:extLst/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VALEUR ET AVANTAGES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  <a:endParaRPr kumimoji="0" lang="fr-FR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Cette nouvelle solution, combinée avec l'emploi de nouveaux matériaux (polyacétal et Ertalythe®), permet de réduire considérablement l'allongement de la chaîne et 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+mn-lt"/>
                        </a:rPr>
                        <a:t>d'augmenter sa durée de vie de 50 %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L'utilisation de ces nouvelles matières premières réduit aussi le frottement et supprime toute contamination Résultat : jusqu'à 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+mn-lt"/>
                        </a:rPr>
                        <a:t>30 % de baisse des coûts de maintenance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Durée de vie moyenne de 18 000 heures ou 3 ans.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Meilleure résistance à l'allongement, d'où une synchronisation plus efficace pendant le transfert des préformes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Profil d'osselets optimisé pour éliminer les frottements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Bague en polyacétal pour un contact amélioré avec la roue tendeur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Bague de guidage avec ressort interne en Ertalythe® : </a:t>
                      </a:r>
                      <a:br>
                        <a:rPr dirty="0"/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évite l'usure des bagues auto-lubrifiées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Plan et kit de maintenance disponibles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Versions Quick Change et non Quick Change disponibles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Installation en lieu et place de la chaîne standard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Augmentez la durée de vie de 50 %</a:t>
            </a:r>
            <a:endParaRPr lang="fr-FR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2489" y="1429502"/>
            <a:ext cx="7997825" cy="307975"/>
          </a:xfrm>
        </p:spPr>
        <p:txBody>
          <a:bodyPr vert="horz" lIns="0" tIns="0" rIns="0" bIns="0" rtlCol="0">
            <a:spAutoFit/>
          </a:bodyPr>
          <a:lstStyle/>
          <a:p>
            <a:r>
              <a:rPr dirty="0"/>
              <a:t>Chaîne de tournettes longue durée de vie (technologie bouterollée)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Valeur : optimisation des coûts, rendement, obsolescence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Équipements : souffleuses Series 2 (MM, GM, TM, pas four 40 ou 50 mm, four de chauffe préférentielle, variante à galets guidés (en W))</a:t>
            </a:r>
            <a:endParaRPr kumimoji="0" lang="fr-FR" sz="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Code catalogue : 967</a:t>
            </a: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2" y="4246719"/>
            <a:ext cx="2075813" cy="137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11">
            <a:extLst>
              <a:ext uri="{FF2B5EF4-FFF2-40B4-BE49-F238E27FC236}">
                <a16:creationId xmlns:a16="http://schemas.microsoft.com/office/drawing/2014/main" id="{ACA1C385-32D0-4366-B784-7CA7A0794C65}"/>
              </a:ext>
            </a:extLst>
          </p:cNvPr>
          <p:cNvSpPr/>
          <p:nvPr/>
        </p:nvSpPr>
        <p:spPr>
          <a:xfrm>
            <a:off x="4763307" y="1737477"/>
            <a:ext cx="3882218" cy="39612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>
            <a:lvl1pPr marL="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marR="0" lvl="0" indent="-1905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327744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1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1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1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1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5.xml><?xml version="1.0" encoding="utf-8"?>
<a:theme xmlns:a="http://schemas.openxmlformats.org/drawingml/2006/main" name="1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6.xml><?xml version="1.0" encoding="utf-8"?>
<a:theme xmlns:a="http://schemas.openxmlformats.org/drawingml/2006/main" name="1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7.xml><?xml version="1.0" encoding="utf-8"?>
<a:theme xmlns:a="http://schemas.openxmlformats.org/drawingml/2006/main" name="1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8.xml><?xml version="1.0" encoding="utf-8"?>
<a:theme xmlns:a="http://schemas.openxmlformats.org/drawingml/2006/main" name="1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9.xml><?xml version="1.0" encoding="utf-8"?>
<a:theme xmlns:a="http://schemas.openxmlformats.org/drawingml/2006/main" name="1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0.xml><?xml version="1.0" encoding="utf-8"?>
<a:theme xmlns:a="http://schemas.openxmlformats.org/drawingml/2006/main" name="1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1.xml><?xml version="1.0" encoding="utf-8"?>
<a:theme xmlns:a="http://schemas.openxmlformats.org/drawingml/2006/main" name="2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2.xml><?xml version="1.0" encoding="utf-8"?>
<a:theme xmlns:a="http://schemas.openxmlformats.org/drawingml/2006/main" name="2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3.xml><?xml version="1.0" encoding="utf-8"?>
<a:theme xmlns:a="http://schemas.openxmlformats.org/drawingml/2006/main" name="2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4.xml><?xml version="1.0" encoding="utf-8"?>
<a:theme xmlns:a="http://schemas.openxmlformats.org/drawingml/2006/main" name="2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5.xml><?xml version="1.0" encoding="utf-8"?>
<a:theme xmlns:a="http://schemas.openxmlformats.org/drawingml/2006/main" name="2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6.xml><?xml version="1.0" encoding="utf-8"?>
<a:theme xmlns:a="http://schemas.openxmlformats.org/drawingml/2006/main" name="2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7.xml><?xml version="1.0" encoding="utf-8"?>
<a:theme xmlns:a="http://schemas.openxmlformats.org/drawingml/2006/main" name="2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8.xml><?xml version="1.0" encoding="utf-8"?>
<a:theme xmlns:a="http://schemas.openxmlformats.org/drawingml/2006/main" name="2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9.xml><?xml version="1.0" encoding="utf-8"?>
<a:theme xmlns:a="http://schemas.openxmlformats.org/drawingml/2006/main" name="2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0.xml><?xml version="1.0" encoding="utf-8"?>
<a:theme xmlns:a="http://schemas.openxmlformats.org/drawingml/2006/main" name="2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1.xml><?xml version="1.0" encoding="utf-8"?>
<a:theme xmlns:a="http://schemas.openxmlformats.org/drawingml/2006/main" name="3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2.xml><?xml version="1.0" encoding="utf-8"?>
<a:theme xmlns:a="http://schemas.openxmlformats.org/drawingml/2006/main" name="3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3.xml><?xml version="1.0" encoding="utf-8"?>
<a:theme xmlns:a="http://schemas.openxmlformats.org/drawingml/2006/main" name="3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4.xml><?xml version="1.0" encoding="utf-8"?>
<a:theme xmlns:a="http://schemas.openxmlformats.org/drawingml/2006/main" name="3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5.xml><?xml version="1.0" encoding="utf-8"?>
<a:theme xmlns:a="http://schemas.openxmlformats.org/drawingml/2006/main" name="3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6.xml><?xml version="1.0" encoding="utf-8"?>
<a:theme xmlns:a="http://schemas.openxmlformats.org/drawingml/2006/main" name="3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7.xml><?xml version="1.0" encoding="utf-8"?>
<a:theme xmlns:a="http://schemas.openxmlformats.org/drawingml/2006/main" name="3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8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ppt/theme/theme4.xml><?xml version="1.0" encoding="utf-8"?>
<a:theme xmlns:a="http://schemas.openxmlformats.org/drawingml/2006/main" name="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3" baseType="lpstr">
      <vt:lpstr>MS PGothic</vt:lpstr>
      <vt:lpstr>Arial</vt:lpstr>
      <vt:lpstr>Wingdings</vt:lpstr>
      <vt:lpstr>Sidel Template 2013</vt:lpstr>
      <vt:lpstr>1_Sidel Template 2013</vt:lpstr>
      <vt:lpstr>2_Sidel Template 2013</vt:lpstr>
      <vt:lpstr>3_Sidel Template 2013</vt:lpstr>
      <vt:lpstr>4_Sidel Template 2013</vt:lpstr>
      <vt:lpstr>5_Sidel Template 2013</vt:lpstr>
      <vt:lpstr>6_Sidel Template 2013</vt:lpstr>
      <vt:lpstr>7_Sidel Template 2013</vt:lpstr>
      <vt:lpstr>8_Sidel Template 2013</vt:lpstr>
      <vt:lpstr>9_Sidel Template 2013</vt:lpstr>
      <vt:lpstr>10_Sidel Template 2013</vt:lpstr>
      <vt:lpstr>11_Sidel Template 2013</vt:lpstr>
      <vt:lpstr>12_Sidel Template 2013</vt:lpstr>
      <vt:lpstr>13_Sidel Template 2013</vt:lpstr>
      <vt:lpstr>14_Sidel Template 2013</vt:lpstr>
      <vt:lpstr>15_Sidel Template 2013</vt:lpstr>
      <vt:lpstr>16_Sidel Template 2013</vt:lpstr>
      <vt:lpstr>17_Sidel Template 2013</vt:lpstr>
      <vt:lpstr>18_Sidel Template 2013</vt:lpstr>
      <vt:lpstr>19_Sidel Template 2013</vt:lpstr>
      <vt:lpstr>20_Sidel Template 2013</vt:lpstr>
      <vt:lpstr>21_Sidel Template 2013</vt:lpstr>
      <vt:lpstr>22_Sidel Template 2013</vt:lpstr>
      <vt:lpstr>23_Sidel Template 2013</vt:lpstr>
      <vt:lpstr>24_Sidel Template 2013</vt:lpstr>
      <vt:lpstr>25_Sidel Template 2013</vt:lpstr>
      <vt:lpstr>26_Sidel Template 2013</vt:lpstr>
      <vt:lpstr>27_Sidel Template 2013</vt:lpstr>
      <vt:lpstr>28_Sidel Template 2013</vt:lpstr>
      <vt:lpstr>29_Sidel Template 2013</vt:lpstr>
      <vt:lpstr>30_Sidel Template 2013</vt:lpstr>
      <vt:lpstr>31_Sidel Template 2013</vt:lpstr>
      <vt:lpstr>32_Sidel Template 2013</vt:lpstr>
      <vt:lpstr>33_Sidel Template 2013</vt:lpstr>
      <vt:lpstr>34_Sidel Template 2013</vt:lpstr>
      <vt:lpstr>35_Sidel Template 2013</vt:lpstr>
      <vt:lpstr>36_Sidel Template 2013</vt:lpstr>
      <vt:lpstr>LIOMT</vt:lpstr>
      <vt:lpstr>think-cell Folie</vt:lpstr>
      <vt:lpstr>Augmentez la durée de vie de 50 %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production performance</dc:title>
  <dc:creator>Gouriou, Lydie</dc:creator>
  <cp:lastModifiedBy>Sorega, Dan</cp:lastModifiedBy>
  <cp:revision>44</cp:revision>
  <dcterms:created xsi:type="dcterms:W3CDTF">2014-05-22T13:23:46Z</dcterms:created>
  <dcterms:modified xsi:type="dcterms:W3CDTF">2019-03-14T15:38:20Z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5bb0a3-90cf-41a8-939e-500b35438edf_Enabled">
    <vt:lpwstr>True</vt:lpwstr>
  </property>
  <property fmtid="{D5CDD505-2E9C-101B-9397-08002B2CF9AE}" pid="3" name="MSIP_Label_e35bb0a3-90cf-41a8-939e-500b35438edf_SiteId">
    <vt:lpwstr>2390cbd1-e663-4321-bc93-ba298637ce52</vt:lpwstr>
  </property>
  <property fmtid="{D5CDD505-2E9C-101B-9397-08002B2CF9AE}" pid="4" name="MSIP_Label_e35bb0a3-90cf-41a8-939e-500b35438edf_Ref">
    <vt:lpwstr>https://api.informationprotection.azure.com/api/2390cbd1-e663-4321-bc93-ba298637ce52</vt:lpwstr>
  </property>
  <property fmtid="{D5CDD505-2E9C-101B-9397-08002B2CF9AE}" pid="5" name="MSIP_Label_e35bb0a3-90cf-41a8-939e-500b35438edf_Owner">
    <vt:lpwstr>107200@sidel.com</vt:lpwstr>
  </property>
  <property fmtid="{D5CDD505-2E9C-101B-9397-08002B2CF9AE}" pid="6" name="MSIP_Label_e35bb0a3-90cf-41a8-939e-500b35438edf_SetDate">
    <vt:lpwstr>2018-08-07T10:10:13.9960047+02:00</vt:lpwstr>
  </property>
  <property fmtid="{D5CDD505-2E9C-101B-9397-08002B2CF9AE}" pid="7" name="MSIP_Label_e35bb0a3-90cf-41a8-939e-500b35438edf_Name">
    <vt:lpwstr>Sidel-Confidential</vt:lpwstr>
  </property>
  <property fmtid="{D5CDD505-2E9C-101B-9397-08002B2CF9AE}" pid="8" name="MSIP_Label_e35bb0a3-90cf-41a8-939e-500b35438edf_Application">
    <vt:lpwstr>Microsoft Azure Information Protection</vt:lpwstr>
  </property>
  <property fmtid="{D5CDD505-2E9C-101B-9397-08002B2CF9AE}" pid="9" name="MSIP_Label_e35bb0a3-90cf-41a8-939e-500b35438edf_Extended_MSFT_Method">
    <vt:lpwstr>Automatic</vt:lpwstr>
  </property>
  <property fmtid="{D5CDD505-2E9C-101B-9397-08002B2CF9AE}" pid="10" name="MSIP_Label_06263584-a2fa-494a-b6ac-a3eeadb86bd0_Enabled">
    <vt:lpwstr>True</vt:lpwstr>
  </property>
  <property fmtid="{D5CDD505-2E9C-101B-9397-08002B2CF9AE}" pid="11" name="MSIP_Label_06263584-a2fa-494a-b6ac-a3eeadb86bd0_SiteId">
    <vt:lpwstr>2390cbd1-e663-4321-bc93-ba298637ce52</vt:lpwstr>
  </property>
  <property fmtid="{D5CDD505-2E9C-101B-9397-08002B2CF9AE}" pid="12" name="MSIP_Label_06263584-a2fa-494a-b6ac-a3eeadb86bd0_Ref">
    <vt:lpwstr>https://api.informationprotection.azure.com/api/2390cbd1-e663-4321-bc93-ba298637ce52</vt:lpwstr>
  </property>
  <property fmtid="{D5CDD505-2E9C-101B-9397-08002B2CF9AE}" pid="13" name="MSIP_Label_06263584-a2fa-494a-b6ac-a3eeadb86bd0_Owner">
    <vt:lpwstr>107200@sidel.com</vt:lpwstr>
  </property>
  <property fmtid="{D5CDD505-2E9C-101B-9397-08002B2CF9AE}" pid="14" name="MSIP_Label_06263584-a2fa-494a-b6ac-a3eeadb86bd0_SetDate">
    <vt:lpwstr>2018-08-07T10:10:13.9960047+02:00</vt:lpwstr>
  </property>
  <property fmtid="{D5CDD505-2E9C-101B-9397-08002B2CF9AE}" pid="15" name="MSIP_Label_06263584-a2fa-494a-b6ac-a3eeadb86bd0_Name">
    <vt:lpwstr>Internal</vt:lpwstr>
  </property>
  <property fmtid="{D5CDD505-2E9C-101B-9397-08002B2CF9AE}" pid="16" name="MSIP_Label_06263584-a2fa-494a-b6ac-a3eeadb86bd0_Application">
    <vt:lpwstr>Microsoft Azure Information Protection</vt:lpwstr>
  </property>
  <property fmtid="{D5CDD505-2E9C-101B-9397-08002B2CF9AE}" pid="17" name="MSIP_Label_06263584-a2fa-494a-b6ac-a3eeadb86bd0_Extended_MSFT_Method">
    <vt:lpwstr>Automatic</vt:lpwstr>
  </property>
  <property fmtid="{D5CDD505-2E9C-101B-9397-08002B2CF9AE}" pid="18" name="MSIP_Label_06263584-a2fa-494a-b6ac-a3eeadb86bd0_Parent">
    <vt:lpwstr>e35bb0a3-90cf-41a8-939e-500b35438edf</vt:lpwstr>
  </property>
  <property fmtid="{D5CDD505-2E9C-101B-9397-08002B2CF9AE}" pid="19" name="Sensitivity">
    <vt:lpwstr>Sidel-Confidential Internal</vt:lpwstr>
  </property>
</Properties>
</file>