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2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3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5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6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7.xml" ContentType="application/vnd.openxmlformats-officedocument.them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8.xml" ContentType="application/vnd.openxmlformats-officedocument.them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9.xml" ContentType="application/vnd.openxmlformats-officedocument.them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20.xml" ContentType="application/vnd.openxmlformats-officedocument.them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1.xml" ContentType="application/vnd.openxmlformats-officedocument.them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22.xml" ContentType="application/vnd.openxmlformats-officedocument.them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23.xml" ContentType="application/vnd.openxmlformats-officedocument.them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4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25.xml" ContentType="application/vnd.openxmlformats-officedocument.them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26.xml" ContentType="application/vnd.openxmlformats-officedocument.them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7.xml" ContentType="application/vnd.openxmlformats-officedocument.them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8.xml" ContentType="application/vnd.openxmlformats-officedocument.them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9.xml" ContentType="application/vnd.openxmlformats-officedocument.them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30.xml" ContentType="application/vnd.openxmlformats-officedocument.them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31.xml" ContentType="application/vnd.openxmlformats-officedocument.them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2.xml" ContentType="application/vnd.openxmlformats-officedocument.them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3.xml" ContentType="application/vnd.openxmlformats-officedocument.them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34.xml" ContentType="application/vnd.openxmlformats-officedocument.them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35.xml" ContentType="application/vnd.openxmlformats-officedocument.them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36.xml" ContentType="application/vnd.openxmlformats-officedocument.them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37.xml" ContentType="application/vnd.openxmlformats-officedocument.them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38.xml" ContentType="application/vnd.openxmlformats-officedocument.them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8" r:id="rId3"/>
    <p:sldMasterId id="2147483687" r:id="rId4"/>
    <p:sldMasterId id="2147483696" r:id="rId5"/>
    <p:sldMasterId id="2147483705" r:id="rId6"/>
    <p:sldMasterId id="2147483714" r:id="rId7"/>
    <p:sldMasterId id="2147483723" r:id="rId8"/>
    <p:sldMasterId id="2147483732" r:id="rId9"/>
    <p:sldMasterId id="2147483741" r:id="rId10"/>
    <p:sldMasterId id="2147483750" r:id="rId11"/>
    <p:sldMasterId id="2147483759" r:id="rId12"/>
    <p:sldMasterId id="2147483768" r:id="rId13"/>
    <p:sldMasterId id="2147483777" r:id="rId14"/>
    <p:sldMasterId id="2147483786" r:id="rId15"/>
    <p:sldMasterId id="2147483795" r:id="rId16"/>
    <p:sldMasterId id="2147483804" r:id="rId17"/>
    <p:sldMasterId id="2147483813" r:id="rId18"/>
    <p:sldMasterId id="2147483822" r:id="rId19"/>
    <p:sldMasterId id="2147483831" r:id="rId20"/>
    <p:sldMasterId id="2147483840" r:id="rId21"/>
    <p:sldMasterId id="2147483849" r:id="rId22"/>
    <p:sldMasterId id="2147483858" r:id="rId23"/>
    <p:sldMasterId id="2147483867" r:id="rId24"/>
    <p:sldMasterId id="2147483876" r:id="rId25"/>
    <p:sldMasterId id="2147483885" r:id="rId26"/>
    <p:sldMasterId id="2147483894" r:id="rId27"/>
    <p:sldMasterId id="2147483903" r:id="rId28"/>
    <p:sldMasterId id="2147483912" r:id="rId29"/>
    <p:sldMasterId id="2147483921" r:id="rId30"/>
    <p:sldMasterId id="2147483930" r:id="rId31"/>
    <p:sldMasterId id="2147483939" r:id="rId32"/>
    <p:sldMasterId id="2147483948" r:id="rId33"/>
    <p:sldMasterId id="2147483957" r:id="rId34"/>
    <p:sldMasterId id="2147483966" r:id="rId35"/>
    <p:sldMasterId id="2147483975" r:id="rId36"/>
    <p:sldMasterId id="2147483984" r:id="rId37"/>
    <p:sldMasterId id="2147483993" r:id="rId38"/>
  </p:sldMasterIdLst>
  <p:sldIdLst>
    <p:sldId id="300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82" y="46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3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5.jpe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5.jpe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5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8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5.jpe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70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5.jpe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5.jpe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3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3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4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5.jpe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5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5.jpe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5.jpe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8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5.jpe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80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5.jpe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2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3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3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4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5.jpe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5.jpe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5.jpe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jpe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8.bin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5.jpe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90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5.jpe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2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5.jpe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3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3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4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5.jpe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5.jpe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5.jpeg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8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8.bin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9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5.jpeg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jpe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5.jpe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5.jpeg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3.bin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5.jpe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5.jpe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.jpe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8.bin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5.jpe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5.jpe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5.jpe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3.bin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5.jpeg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5.jpe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5.jpe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1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8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5.jpe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5.jpe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5.jpeg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3.bin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5.jpeg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5.jpeg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2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5.jpeg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2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8.bin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5.jpeg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5.jpe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13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3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3.bin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13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5.jpeg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3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5.bin"/><Relationship Id="rId4" Type="http://schemas.openxmlformats.org/officeDocument/2006/relationships/image" Target="../media/image5.jpe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13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5.jpeg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.jpeg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3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8.bin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3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9.bin"/><Relationship Id="rId4" Type="http://schemas.openxmlformats.org/officeDocument/2006/relationships/image" Target="../media/image5.jpeg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5.jpeg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1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5.jpeg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4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3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1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5.jpeg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14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5.jpeg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14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5.jpeg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14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8.bin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14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9.bin"/><Relationship Id="rId4" Type="http://schemas.openxmlformats.org/officeDocument/2006/relationships/image" Target="../media/image5.jpeg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.jpeg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15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0.bin"/><Relationship Id="rId4" Type="http://schemas.openxmlformats.org/officeDocument/2006/relationships/image" Target="../media/image5.jpeg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15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2.bin"/><Relationship Id="rId4" Type="http://schemas.openxmlformats.org/officeDocument/2006/relationships/image" Target="../media/image5.jpeg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15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3.bin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15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4.bin"/><Relationship Id="rId4" Type="http://schemas.openxmlformats.org/officeDocument/2006/relationships/image" Target="../media/image5.jpe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15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5.bin"/><Relationship Id="rId4" Type="http://schemas.openxmlformats.org/officeDocument/2006/relationships/image" Target="../media/image5.jpeg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15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7.bin"/><Relationship Id="rId4" Type="http://schemas.openxmlformats.org/officeDocument/2006/relationships/image" Target="../media/image5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.jpeg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15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8.bin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15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9.bin"/><Relationship Id="rId4" Type="http://schemas.openxmlformats.org/officeDocument/2006/relationships/image" Target="../media/image5.jpeg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60.xml"/><Relationship Id="rId1" Type="http://schemas.openxmlformats.org/officeDocument/2006/relationships/vmlDrawing" Target="../drawings/vmlDrawing16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0.bin"/><Relationship Id="rId4" Type="http://schemas.openxmlformats.org/officeDocument/2006/relationships/image" Target="../media/image5.jpeg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16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2.bin"/><Relationship Id="rId4" Type="http://schemas.openxmlformats.org/officeDocument/2006/relationships/image" Target="../media/image5.jpeg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16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3.bin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4.xml"/><Relationship Id="rId1" Type="http://schemas.openxmlformats.org/officeDocument/2006/relationships/vmlDrawing" Target="../drawings/vmlDrawing16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4.bin"/><Relationship Id="rId4" Type="http://schemas.openxmlformats.org/officeDocument/2006/relationships/image" Target="../media/image5.jpeg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16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5.bin"/><Relationship Id="rId4" Type="http://schemas.openxmlformats.org/officeDocument/2006/relationships/image" Target="../media/image5.jpeg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7.xml"/><Relationship Id="rId1" Type="http://schemas.openxmlformats.org/officeDocument/2006/relationships/vmlDrawing" Target="../drawings/vmlDrawing16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7.bin"/><Relationship Id="rId4" Type="http://schemas.openxmlformats.org/officeDocument/2006/relationships/image" Target="../media/image5.jpeg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16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8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16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9.bin"/><Relationship Id="rId4" Type="http://schemas.openxmlformats.org/officeDocument/2006/relationships/image" Target="../media/image5.jpeg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70.xml"/><Relationship Id="rId1" Type="http://schemas.openxmlformats.org/officeDocument/2006/relationships/vmlDrawing" Target="../drawings/vmlDrawing17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0.bin"/><Relationship Id="rId4" Type="http://schemas.openxmlformats.org/officeDocument/2006/relationships/image" Target="../media/image5.jpeg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17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2.bin"/><Relationship Id="rId4" Type="http://schemas.openxmlformats.org/officeDocument/2006/relationships/image" Target="../media/image5.jpeg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17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3.bin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17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4.bin"/><Relationship Id="rId4" Type="http://schemas.openxmlformats.org/officeDocument/2006/relationships/image" Target="../media/image5.jpeg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5.xml"/><Relationship Id="rId1" Type="http://schemas.openxmlformats.org/officeDocument/2006/relationships/vmlDrawing" Target="../drawings/vmlDrawing17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5.bin"/><Relationship Id="rId4" Type="http://schemas.openxmlformats.org/officeDocument/2006/relationships/image" Target="../media/image5.jpeg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7.xml"/><Relationship Id="rId1" Type="http://schemas.openxmlformats.org/officeDocument/2006/relationships/vmlDrawing" Target="../drawings/vmlDrawing17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7.bin"/><Relationship Id="rId4" Type="http://schemas.openxmlformats.org/officeDocument/2006/relationships/image" Target="../media/image5.jpeg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17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8.bin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9.xml"/><Relationship Id="rId1" Type="http://schemas.openxmlformats.org/officeDocument/2006/relationships/vmlDrawing" Target="../drawings/vmlDrawing17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9.bin"/><Relationship Id="rId4" Type="http://schemas.openxmlformats.org/officeDocument/2006/relationships/image" Target="../media/image5.jpeg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18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0.bin"/><Relationship Id="rId4" Type="http://schemas.openxmlformats.org/officeDocument/2006/relationships/image" Target="../media/image5.jpeg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2.xml"/><Relationship Id="rId1" Type="http://schemas.openxmlformats.org/officeDocument/2006/relationships/vmlDrawing" Target="../drawings/vmlDrawing18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2.bin"/><Relationship Id="rId4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.bin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18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3.bin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18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4.bin"/><Relationship Id="rId4" Type="http://schemas.openxmlformats.org/officeDocument/2006/relationships/image" Target="../media/image5.jpeg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18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5.bin"/><Relationship Id="rId4" Type="http://schemas.openxmlformats.org/officeDocument/2006/relationships/image" Target="../media/image5.jpeg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7" Type="http://schemas.openxmlformats.org/officeDocument/2006/relationships/image" Target="../media/image6.emf"/><Relationship Id="rId2" Type="http://schemas.openxmlformats.org/officeDocument/2006/relationships/tags" Target="../tags/tag188.xml"/><Relationship Id="rId1" Type="http://schemas.openxmlformats.org/officeDocument/2006/relationships/vmlDrawing" Target="../drawings/vmlDrawing187.vml"/><Relationship Id="rId6" Type="http://schemas.openxmlformats.org/officeDocument/2006/relationships/oleObject" Target="../embeddings/oleObject187.bin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38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7" Type="http://schemas.openxmlformats.org/officeDocument/2006/relationships/image" Target="../media/image9.png"/><Relationship Id="rId2" Type="http://schemas.openxmlformats.org/officeDocument/2006/relationships/tags" Target="../tags/tag190.xml"/><Relationship Id="rId1" Type="http://schemas.openxmlformats.org/officeDocument/2006/relationships/vmlDrawing" Target="../drawings/vmlDrawing18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88.bin"/><Relationship Id="rId4" Type="http://schemas.openxmlformats.org/officeDocument/2006/relationships/slideMaster" Target="../slideMasters/slideMaster38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7" Type="http://schemas.openxmlformats.org/officeDocument/2006/relationships/image" Target="../media/image10.png"/><Relationship Id="rId2" Type="http://schemas.openxmlformats.org/officeDocument/2006/relationships/tags" Target="../tags/tag192.xml"/><Relationship Id="rId1" Type="http://schemas.openxmlformats.org/officeDocument/2006/relationships/vmlDrawing" Target="../drawings/vmlDrawing18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89.bin"/><Relationship Id="rId4" Type="http://schemas.openxmlformats.org/officeDocument/2006/relationships/slideMaster" Target="../slideMasters/slideMaster3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.jpeg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vmlDrawing" Target="../drawings/vmlDrawing19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0.bin"/><Relationship Id="rId4" Type="http://schemas.openxmlformats.org/officeDocument/2006/relationships/slideMaster" Target="../slideMasters/slideMaster38.xml"/></Relationships>
</file>

<file path=ppt/slideLayouts/_rels/slideLayout3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97.xml"/><Relationship Id="rId7" Type="http://schemas.openxmlformats.org/officeDocument/2006/relationships/image" Target="../media/image11.png"/><Relationship Id="rId2" Type="http://schemas.openxmlformats.org/officeDocument/2006/relationships/tags" Target="../tags/tag196.xml"/><Relationship Id="rId1" Type="http://schemas.openxmlformats.org/officeDocument/2006/relationships/vmlDrawing" Target="../drawings/vmlDrawing19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1.bin"/><Relationship Id="rId4" Type="http://schemas.openxmlformats.org/officeDocument/2006/relationships/slideMaster" Target="../slideMasters/slideMaster38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7" Type="http://schemas.openxmlformats.org/officeDocument/2006/relationships/image" Target="../media/image6.emf"/><Relationship Id="rId2" Type="http://schemas.openxmlformats.org/officeDocument/2006/relationships/tags" Target="../tags/tag198.xml"/><Relationship Id="rId1" Type="http://schemas.openxmlformats.org/officeDocument/2006/relationships/vmlDrawing" Target="../drawings/vmlDrawing192.vml"/><Relationship Id="rId6" Type="http://schemas.openxmlformats.org/officeDocument/2006/relationships/oleObject" Target="../embeddings/oleObject192.bin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38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7" Type="http://schemas.openxmlformats.org/officeDocument/2006/relationships/image" Target="../media/image6.emf"/><Relationship Id="rId2" Type="http://schemas.openxmlformats.org/officeDocument/2006/relationships/tags" Target="../tags/tag200.xml"/><Relationship Id="rId1" Type="http://schemas.openxmlformats.org/officeDocument/2006/relationships/vmlDrawing" Target="../drawings/vmlDrawing193.vml"/><Relationship Id="rId6" Type="http://schemas.openxmlformats.org/officeDocument/2006/relationships/oleObject" Target="../embeddings/oleObject193.bin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38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7" Type="http://schemas.openxmlformats.org/officeDocument/2006/relationships/image" Target="../media/image15.png"/><Relationship Id="rId2" Type="http://schemas.openxmlformats.org/officeDocument/2006/relationships/tags" Target="../tags/tag202.xml"/><Relationship Id="rId1" Type="http://schemas.openxmlformats.org/officeDocument/2006/relationships/vmlDrawing" Target="../drawings/vmlDrawing19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4.bin"/><Relationship Id="rId4" Type="http://schemas.openxmlformats.org/officeDocument/2006/relationships/slideMaster" Target="../slideMasters/slideMaster38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vmlDrawing" Target="../drawings/vmlDrawing19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5.bin"/><Relationship Id="rId4" Type="http://schemas.openxmlformats.org/officeDocument/2006/relationships/slideMaster" Target="../slideMasters/slideMaster3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3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8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3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8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0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.jpe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3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.jpe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.jpe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8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50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.jpe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.jpe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3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.jpe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jpe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8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.jpe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60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5.jpe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5.jpe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17820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632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8276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565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64716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7423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51031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515510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370922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01565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1685282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4250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41059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696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4790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0511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67864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20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0485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90232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6305887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848148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61489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8041435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8212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57364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0251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3073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6518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27860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7180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46605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0704587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6645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9205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6305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346409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4465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17095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5388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9277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19764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84046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2692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01584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2875932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334659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49053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3891854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71731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77989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49660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9023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3590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3082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3376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7164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3049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81527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40179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738590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89028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754657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99815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06826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3127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533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92410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811364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3593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8015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7448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43772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3347311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280769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50290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4344098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5389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46896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04331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38403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1900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59343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7929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4550791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87455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0250803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6176117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12758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89660234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14307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484881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5642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39868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8657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30674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07602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22698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160990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66053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2633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2554293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65619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1541803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92938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316103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5602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812755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3636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43196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2313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70036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1822004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2816105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5068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582081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23525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43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6395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2046542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5098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848566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1245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39178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5652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36709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1842082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094881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49086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57685993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0029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0236372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31288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7444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88534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82195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98731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26960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15842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42409402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6176776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94676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1293203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20204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891832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54017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929556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56674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32186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509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78503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72992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7841731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2062223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79045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70863954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98862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78284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76851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373846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19498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56823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49323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38883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07483923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7955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150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62388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29466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3049322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17812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6138893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83760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59336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69614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97894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39817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03364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9924025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7330801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96105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31703670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01226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022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68887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36067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64721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7887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88723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78903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79043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59476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3764014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2303657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28123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63538740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14366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7369903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14053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1108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42818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14121438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00110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57468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42626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96620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91858466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7424463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73397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74452253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68378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4131321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85724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53542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91023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41069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13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62421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23250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57002845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766064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8982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14654061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96084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4844388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13448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20636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57497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0253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06261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2984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8996167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41338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424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0861156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59220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25804510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0067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8857963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9081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676923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17459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19322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59769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4110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2856435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640667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80019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91354046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108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3215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70142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502409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23557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59521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77753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42293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79129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68181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1091148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2513261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12655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37275820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95698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4370147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59907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422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07637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285521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06430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36681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9669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8180044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036311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89226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5028758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66056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5739191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94992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832503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38188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78466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00025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62492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91444669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8441777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53847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6955967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67381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462240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85544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976782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018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28652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48328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80075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2986915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68696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961020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92963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03555316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05586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7703588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2117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71069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95784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32458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85894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4903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50266295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7608321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49030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9080109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19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33755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38823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49681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98270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092300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15611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12828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00211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56555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6760126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3225641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66190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8001421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6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103210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0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639041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435283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8538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1378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011140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2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868046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13547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76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8706255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0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4759135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7475739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4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87682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34255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2288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72786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93359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8863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981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384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8539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0050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534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68564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776623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5961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8626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60387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592357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9559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1742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551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14374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7296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2085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7726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69123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590386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40060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39696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778828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17833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742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66852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49911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2303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20122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5775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15847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2997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4136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112603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939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29810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2058993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67845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54333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5960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947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76934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76392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1126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7989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4605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66804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5841892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350363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20307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619422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79911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6024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645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0836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9761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93050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32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18646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91614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130785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916598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95332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4376582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89935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055807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0579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47243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3185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39929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3804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92609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633953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3237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57269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495048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88725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384751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82584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5565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613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19783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4845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25184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4331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23051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32053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8937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52662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1328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7359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1356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35153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708629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426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91710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86320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60318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3116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39721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375344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032754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69299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8253877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50650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73221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1906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770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ags" Target="../tags/tag46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46.vml"/><Relationship Id="rId4" Type="http://schemas.openxmlformats.org/officeDocument/2006/relationships/slideLayout" Target="../slideLayouts/slideLayout76.xml"/><Relationship Id="rId9" Type="http://schemas.openxmlformats.org/officeDocument/2006/relationships/theme" Target="../theme/theme10.xml"/><Relationship Id="rId14" Type="http://schemas.openxmlformats.org/officeDocument/2006/relationships/image" Target="../media/image3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ags" Target="../tags/tag5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51.vml"/><Relationship Id="rId4" Type="http://schemas.openxmlformats.org/officeDocument/2006/relationships/slideLayout" Target="../slideLayouts/slideLayout84.xml"/><Relationship Id="rId9" Type="http://schemas.openxmlformats.org/officeDocument/2006/relationships/theme" Target="../theme/theme11.xml"/><Relationship Id="rId1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tags" Target="../tags/tag56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56.vml"/><Relationship Id="rId4" Type="http://schemas.openxmlformats.org/officeDocument/2006/relationships/slideLayout" Target="../slideLayouts/slideLayout92.xml"/><Relationship Id="rId9" Type="http://schemas.openxmlformats.org/officeDocument/2006/relationships/theme" Target="../theme/theme12.xml"/><Relationship Id="rId14" Type="http://schemas.openxmlformats.org/officeDocument/2006/relationships/image" Target="../media/image3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tags" Target="../tags/tag61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1.vml"/><Relationship Id="rId4" Type="http://schemas.openxmlformats.org/officeDocument/2006/relationships/slideLayout" Target="../slideLayouts/slideLayout100.xml"/><Relationship Id="rId9" Type="http://schemas.openxmlformats.org/officeDocument/2006/relationships/theme" Target="../theme/theme13.xml"/><Relationship Id="rId14" Type="http://schemas.openxmlformats.org/officeDocument/2006/relationships/image" Target="../media/image3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tags" Target="../tags/tag66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6.vml"/><Relationship Id="rId4" Type="http://schemas.openxmlformats.org/officeDocument/2006/relationships/slideLayout" Target="../slideLayouts/slideLayout108.xml"/><Relationship Id="rId9" Type="http://schemas.openxmlformats.org/officeDocument/2006/relationships/theme" Target="../theme/theme14.xml"/><Relationship Id="rId14" Type="http://schemas.openxmlformats.org/officeDocument/2006/relationships/image" Target="../media/image3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tags" Target="../tags/tag71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71.vml"/><Relationship Id="rId4" Type="http://schemas.openxmlformats.org/officeDocument/2006/relationships/slideLayout" Target="../slideLayouts/slideLayout116.xml"/><Relationship Id="rId9" Type="http://schemas.openxmlformats.org/officeDocument/2006/relationships/theme" Target="../theme/theme15.xml"/><Relationship Id="rId14" Type="http://schemas.openxmlformats.org/officeDocument/2006/relationships/image" Target="../media/image3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tags" Target="../tags/tag76.xml"/><Relationship Id="rId5" Type="http://schemas.openxmlformats.org/officeDocument/2006/relationships/slideLayout" Target="../slideLayouts/slideLayout12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76.vml"/><Relationship Id="rId4" Type="http://schemas.openxmlformats.org/officeDocument/2006/relationships/slideLayout" Target="../slideLayouts/slideLayout124.xml"/><Relationship Id="rId9" Type="http://schemas.openxmlformats.org/officeDocument/2006/relationships/theme" Target="../theme/theme16.xml"/><Relationship Id="rId14" Type="http://schemas.openxmlformats.org/officeDocument/2006/relationships/image" Target="../media/image3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tags" Target="../tags/tag81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81.vml"/><Relationship Id="rId4" Type="http://schemas.openxmlformats.org/officeDocument/2006/relationships/slideLayout" Target="../slideLayouts/slideLayout132.xml"/><Relationship Id="rId9" Type="http://schemas.openxmlformats.org/officeDocument/2006/relationships/theme" Target="../theme/theme17.xml"/><Relationship Id="rId14" Type="http://schemas.openxmlformats.org/officeDocument/2006/relationships/image" Target="../media/image3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oleObject" Target="../embeddings/oleObject86.bin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tags" Target="../tags/tag86.xml"/><Relationship Id="rId5" Type="http://schemas.openxmlformats.org/officeDocument/2006/relationships/slideLayout" Target="../slideLayouts/slideLayout14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86.vml"/><Relationship Id="rId4" Type="http://schemas.openxmlformats.org/officeDocument/2006/relationships/slideLayout" Target="../slideLayouts/slideLayout140.xml"/><Relationship Id="rId9" Type="http://schemas.openxmlformats.org/officeDocument/2006/relationships/theme" Target="../theme/theme18.xml"/><Relationship Id="rId14" Type="http://schemas.openxmlformats.org/officeDocument/2006/relationships/image" Target="../media/image3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tags" Target="../tags/tag91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91.vml"/><Relationship Id="rId4" Type="http://schemas.openxmlformats.org/officeDocument/2006/relationships/slideLayout" Target="../slideLayouts/slideLayout148.xml"/><Relationship Id="rId9" Type="http://schemas.openxmlformats.org/officeDocument/2006/relationships/theme" Target="../theme/theme1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.v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Relationship Id="rId14" Type="http://schemas.openxmlformats.org/officeDocument/2006/relationships/image" Target="../media/image3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oleObject" Target="../embeddings/oleObject96.bin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tags" Target="../tags/tag96.xml"/><Relationship Id="rId5" Type="http://schemas.openxmlformats.org/officeDocument/2006/relationships/slideLayout" Target="../slideLayouts/slideLayout15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96.vml"/><Relationship Id="rId4" Type="http://schemas.openxmlformats.org/officeDocument/2006/relationships/slideLayout" Target="../slideLayouts/slideLayout156.xml"/><Relationship Id="rId9" Type="http://schemas.openxmlformats.org/officeDocument/2006/relationships/theme" Target="../theme/theme20.xml"/><Relationship Id="rId14" Type="http://schemas.openxmlformats.org/officeDocument/2006/relationships/image" Target="../media/image3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oleObject" Target="../embeddings/oleObject101.bin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tags" Target="../tags/tag101.xml"/><Relationship Id="rId5" Type="http://schemas.openxmlformats.org/officeDocument/2006/relationships/slideLayout" Target="../slideLayouts/slideLayout16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01.vml"/><Relationship Id="rId4" Type="http://schemas.openxmlformats.org/officeDocument/2006/relationships/slideLayout" Target="../slideLayouts/slideLayout164.xml"/><Relationship Id="rId9" Type="http://schemas.openxmlformats.org/officeDocument/2006/relationships/theme" Target="../theme/theme21.xml"/><Relationship Id="rId14" Type="http://schemas.openxmlformats.org/officeDocument/2006/relationships/image" Target="../media/image3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oleObject" Target="../embeddings/oleObject106.bin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tags" Target="../tags/tag106.xml"/><Relationship Id="rId5" Type="http://schemas.openxmlformats.org/officeDocument/2006/relationships/slideLayout" Target="../slideLayouts/slideLayout17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06.vml"/><Relationship Id="rId4" Type="http://schemas.openxmlformats.org/officeDocument/2006/relationships/slideLayout" Target="../slideLayouts/slideLayout172.xml"/><Relationship Id="rId9" Type="http://schemas.openxmlformats.org/officeDocument/2006/relationships/theme" Target="../theme/theme22.xml"/><Relationship Id="rId14" Type="http://schemas.openxmlformats.org/officeDocument/2006/relationships/image" Target="../media/image3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oleObject" Target="../embeddings/oleObject111.bin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tags" Target="../tags/tag111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1.vml"/><Relationship Id="rId4" Type="http://schemas.openxmlformats.org/officeDocument/2006/relationships/slideLayout" Target="../slideLayouts/slideLayout180.xml"/><Relationship Id="rId9" Type="http://schemas.openxmlformats.org/officeDocument/2006/relationships/theme" Target="../theme/theme23.xml"/><Relationship Id="rId14" Type="http://schemas.openxmlformats.org/officeDocument/2006/relationships/image" Target="../media/image3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oleObject" Target="../embeddings/oleObject116.bin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tags" Target="../tags/tag116.xml"/><Relationship Id="rId5" Type="http://schemas.openxmlformats.org/officeDocument/2006/relationships/slideLayout" Target="../slideLayouts/slideLayout18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6.vml"/><Relationship Id="rId4" Type="http://schemas.openxmlformats.org/officeDocument/2006/relationships/slideLayout" Target="../slideLayouts/slideLayout188.xml"/><Relationship Id="rId9" Type="http://schemas.openxmlformats.org/officeDocument/2006/relationships/theme" Target="../theme/theme24.xml"/><Relationship Id="rId14" Type="http://schemas.openxmlformats.org/officeDocument/2006/relationships/image" Target="../media/image3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oleObject" Target="../embeddings/oleObject121.bin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tags" Target="../tags/tag121.xml"/><Relationship Id="rId5" Type="http://schemas.openxmlformats.org/officeDocument/2006/relationships/slideLayout" Target="../slideLayouts/slideLayout19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21.vml"/><Relationship Id="rId4" Type="http://schemas.openxmlformats.org/officeDocument/2006/relationships/slideLayout" Target="../slideLayouts/slideLayout196.xml"/><Relationship Id="rId9" Type="http://schemas.openxmlformats.org/officeDocument/2006/relationships/theme" Target="../theme/theme25.xml"/><Relationship Id="rId14" Type="http://schemas.openxmlformats.org/officeDocument/2006/relationships/image" Target="../media/image3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oleObject" Target="../embeddings/oleObject126.bin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tags" Target="../tags/tag126.xml"/><Relationship Id="rId5" Type="http://schemas.openxmlformats.org/officeDocument/2006/relationships/slideLayout" Target="../slideLayouts/slideLayout20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26.vml"/><Relationship Id="rId4" Type="http://schemas.openxmlformats.org/officeDocument/2006/relationships/slideLayout" Target="../slideLayouts/slideLayout204.xml"/><Relationship Id="rId9" Type="http://schemas.openxmlformats.org/officeDocument/2006/relationships/theme" Target="../theme/theme26.xml"/><Relationship Id="rId14" Type="http://schemas.openxmlformats.org/officeDocument/2006/relationships/image" Target="../media/image3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oleObject" Target="../embeddings/oleObject131.bin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tags" Target="../tags/tag131.xml"/><Relationship Id="rId5" Type="http://schemas.openxmlformats.org/officeDocument/2006/relationships/slideLayout" Target="../slideLayouts/slideLayout21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31.vml"/><Relationship Id="rId4" Type="http://schemas.openxmlformats.org/officeDocument/2006/relationships/slideLayout" Target="../slideLayouts/slideLayout212.xml"/><Relationship Id="rId9" Type="http://schemas.openxmlformats.org/officeDocument/2006/relationships/theme" Target="../theme/theme27.xml"/><Relationship Id="rId14" Type="http://schemas.openxmlformats.org/officeDocument/2006/relationships/image" Target="../media/image3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oleObject" Target="../embeddings/oleObject136.bin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tags" Target="../tags/tag136.xml"/><Relationship Id="rId5" Type="http://schemas.openxmlformats.org/officeDocument/2006/relationships/slideLayout" Target="../slideLayouts/slideLayout22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36.vml"/><Relationship Id="rId4" Type="http://schemas.openxmlformats.org/officeDocument/2006/relationships/slideLayout" Target="../slideLayouts/slideLayout220.xml"/><Relationship Id="rId9" Type="http://schemas.openxmlformats.org/officeDocument/2006/relationships/theme" Target="../theme/theme28.xml"/><Relationship Id="rId14" Type="http://schemas.openxmlformats.org/officeDocument/2006/relationships/image" Target="../media/image3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oleObject" Target="../embeddings/oleObject141.bin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tags" Target="../tags/tag141.xml"/><Relationship Id="rId5" Type="http://schemas.openxmlformats.org/officeDocument/2006/relationships/slideLayout" Target="../slideLayouts/slideLayout22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41.vml"/><Relationship Id="rId4" Type="http://schemas.openxmlformats.org/officeDocument/2006/relationships/slideLayout" Target="../slideLayouts/slideLayout228.xml"/><Relationship Id="rId9" Type="http://schemas.openxmlformats.org/officeDocument/2006/relationships/theme" Target="../theme/theme29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ags" Target="../tags/tag11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.v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Relationship Id="rId14" Type="http://schemas.openxmlformats.org/officeDocument/2006/relationships/image" Target="../media/image3.jpe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oleObject" Target="../embeddings/oleObject146.bin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tags" Target="../tags/tag146.xml"/><Relationship Id="rId5" Type="http://schemas.openxmlformats.org/officeDocument/2006/relationships/slideLayout" Target="../slideLayouts/slideLayout23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46.vml"/><Relationship Id="rId4" Type="http://schemas.openxmlformats.org/officeDocument/2006/relationships/slideLayout" Target="../slideLayouts/slideLayout236.xml"/><Relationship Id="rId9" Type="http://schemas.openxmlformats.org/officeDocument/2006/relationships/theme" Target="../theme/theme30.xml"/><Relationship Id="rId14" Type="http://schemas.openxmlformats.org/officeDocument/2006/relationships/image" Target="../media/image3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oleObject" Target="../embeddings/oleObject151.bin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tags" Target="../tags/tag151.xml"/><Relationship Id="rId5" Type="http://schemas.openxmlformats.org/officeDocument/2006/relationships/slideLayout" Target="../slideLayouts/slideLayout24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51.vml"/><Relationship Id="rId4" Type="http://schemas.openxmlformats.org/officeDocument/2006/relationships/slideLayout" Target="../slideLayouts/slideLayout244.xml"/><Relationship Id="rId9" Type="http://schemas.openxmlformats.org/officeDocument/2006/relationships/theme" Target="../theme/theme31.xml"/><Relationship Id="rId14" Type="http://schemas.openxmlformats.org/officeDocument/2006/relationships/image" Target="../media/image3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oleObject" Target="../embeddings/oleObject156.bin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tags" Target="../tags/tag156.xml"/><Relationship Id="rId5" Type="http://schemas.openxmlformats.org/officeDocument/2006/relationships/slideLayout" Target="../slideLayouts/slideLayout25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56.vml"/><Relationship Id="rId4" Type="http://schemas.openxmlformats.org/officeDocument/2006/relationships/slideLayout" Target="../slideLayouts/slideLayout252.xml"/><Relationship Id="rId9" Type="http://schemas.openxmlformats.org/officeDocument/2006/relationships/theme" Target="../theme/theme32.xml"/><Relationship Id="rId14" Type="http://schemas.openxmlformats.org/officeDocument/2006/relationships/image" Target="../media/image3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oleObject" Target="../embeddings/oleObject161.bin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tags" Target="../tags/tag161.xml"/><Relationship Id="rId5" Type="http://schemas.openxmlformats.org/officeDocument/2006/relationships/slideLayout" Target="../slideLayouts/slideLayout26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1.vml"/><Relationship Id="rId4" Type="http://schemas.openxmlformats.org/officeDocument/2006/relationships/slideLayout" Target="../slideLayouts/slideLayout260.xml"/><Relationship Id="rId9" Type="http://schemas.openxmlformats.org/officeDocument/2006/relationships/theme" Target="../theme/theme33.xml"/><Relationship Id="rId14" Type="http://schemas.openxmlformats.org/officeDocument/2006/relationships/image" Target="../media/image3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oleObject" Target="../embeddings/oleObject166.bin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tags" Target="../tags/tag166.xml"/><Relationship Id="rId5" Type="http://schemas.openxmlformats.org/officeDocument/2006/relationships/slideLayout" Target="../slideLayouts/slideLayout26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6.vml"/><Relationship Id="rId4" Type="http://schemas.openxmlformats.org/officeDocument/2006/relationships/slideLayout" Target="../slideLayouts/slideLayout268.xml"/><Relationship Id="rId9" Type="http://schemas.openxmlformats.org/officeDocument/2006/relationships/theme" Target="../theme/theme34.xml"/><Relationship Id="rId14" Type="http://schemas.openxmlformats.org/officeDocument/2006/relationships/image" Target="../media/image3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9.xml"/><Relationship Id="rId12" Type="http://schemas.openxmlformats.org/officeDocument/2006/relationships/oleObject" Target="../embeddings/oleObject171.bin"/><Relationship Id="rId2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tags" Target="../tags/tag171.xml"/><Relationship Id="rId5" Type="http://schemas.openxmlformats.org/officeDocument/2006/relationships/slideLayout" Target="../slideLayouts/slideLayout27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71.vml"/><Relationship Id="rId4" Type="http://schemas.openxmlformats.org/officeDocument/2006/relationships/slideLayout" Target="../slideLayouts/slideLayout276.xml"/><Relationship Id="rId9" Type="http://schemas.openxmlformats.org/officeDocument/2006/relationships/theme" Target="../theme/theme35.xml"/><Relationship Id="rId14" Type="http://schemas.openxmlformats.org/officeDocument/2006/relationships/image" Target="../media/image3.jpe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oleObject" Target="../embeddings/oleObject176.bin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tags" Target="../tags/tag176.xml"/><Relationship Id="rId5" Type="http://schemas.openxmlformats.org/officeDocument/2006/relationships/slideLayout" Target="../slideLayouts/slideLayout28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76.vml"/><Relationship Id="rId4" Type="http://schemas.openxmlformats.org/officeDocument/2006/relationships/slideLayout" Target="../slideLayouts/slideLayout284.xml"/><Relationship Id="rId9" Type="http://schemas.openxmlformats.org/officeDocument/2006/relationships/theme" Target="../theme/theme36.xml"/><Relationship Id="rId14" Type="http://schemas.openxmlformats.org/officeDocument/2006/relationships/image" Target="../media/image3.jpe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oleObject" Target="../embeddings/oleObject181.bin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tags" Target="../tags/tag181.xml"/><Relationship Id="rId5" Type="http://schemas.openxmlformats.org/officeDocument/2006/relationships/slideLayout" Target="../slideLayouts/slideLayout29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81.vml"/><Relationship Id="rId4" Type="http://schemas.openxmlformats.org/officeDocument/2006/relationships/slideLayout" Target="../slideLayouts/slideLayout292.xml"/><Relationship Id="rId9" Type="http://schemas.openxmlformats.org/officeDocument/2006/relationships/theme" Target="../theme/theme37.xml"/><Relationship Id="rId14" Type="http://schemas.openxmlformats.org/officeDocument/2006/relationships/image" Target="../media/image3.jpe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tags" Target="../tags/tag187.xml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tags" Target="../tags/tag186.xml"/><Relationship Id="rId2" Type="http://schemas.openxmlformats.org/officeDocument/2006/relationships/slideLayout" Target="../slideLayouts/slideLayout29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vmlDrawing" Target="../drawings/vmlDrawing186.vml"/><Relationship Id="rId5" Type="http://schemas.openxmlformats.org/officeDocument/2006/relationships/slideLayout" Target="../slideLayouts/slideLayout301.xml"/><Relationship Id="rId15" Type="http://schemas.openxmlformats.org/officeDocument/2006/relationships/image" Target="../media/image6.emf"/><Relationship Id="rId10" Type="http://schemas.openxmlformats.org/officeDocument/2006/relationships/theme" Target="../theme/theme38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Relationship Id="rId14" Type="http://schemas.openxmlformats.org/officeDocument/2006/relationships/oleObject" Target="../embeddings/oleObject186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ags" Target="../tags/tag16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.v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ags" Target="../tags/tag21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21.v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ags" Target="../tags/tag26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26.v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6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ags" Target="../tags/tag31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31.vml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7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ags" Target="../tags/tag36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36.vml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tags" Target="../tags/tag41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41.vml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1837051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d8154153909d0e9421fab236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EC8F25A9-F478-43A5-A906-7A83215F7181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55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2751413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b74e43048036e7229b6e757e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6B9DB71E-0DA3-4E56-8F0C-A324B63C882F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15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7430535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38d44b45aab29d9ab3d7cb2c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92A6B318-3A91-4FB2-BFC0-8E774E7A6B09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49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8537083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c41741fb98b8d15fb8fdcf2c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604555D0-ED5F-4635-BFD3-6A6297D058C7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08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8865104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8ba94da0a899b4378d95aeaa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323B35FE-5EB5-4824-A8D9-E3DCF9987201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13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9299171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234e4024a41f07dc2d0baeb2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AC5D3E8F-7BA8-4A28-9841-F8C6871089FC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21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235145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86964c0882a7d6d52aefcd9a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DFDA13D2-7F3B-4F3D-806D-90FB0E7D541A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49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3338445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def844afbb96ed390b33d97f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3E6E95C9-5DBA-45ED-A61B-02655A8A6FA7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35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827671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44184f62964a7f6534712291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3F6DB389-AB39-4979-ADEF-E084D3CBC283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30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532158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c6c546dd8b69085634d0489f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B62C99E9-BC31-439F-9384-CF4356B4E1DD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86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503974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bd7d494cab0eadeb27a6da3e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828912CC-C0E3-41DE-AE65-12888A90B2F9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82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6796168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47e4494d93477c95c850c8ae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10CC8A9C-2DE0-49EE-B4CE-81AA4B7C7043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52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5467155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af03446fa48d1e9b8911f35c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240CDFE2-44D5-468F-BC7F-078169717E52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79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8365301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83a646e8bfbb73cf4e18bdee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E6E0343B-58B5-4001-B127-12165349C14D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26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8777845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bcf0408dbb3ff12d7b8f187d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E0AB5D3F-E501-4B81-AB65-EFCBC1F1E687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22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48390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dc564254a0216c926e3828e9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F56499B7-74EC-4F66-87C1-C5F1BFE0D786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32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675887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29c64e6ea9026258142fb7e5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189FDB96-534E-4D88-AAE2-F3FDF96136AE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58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78946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25d2484ca069328f9b020033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3FA70DDA-C36E-4716-B6E8-633FF041BCAF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97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5270645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8b574e84baa982838eb2abeb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EE1D9085-6745-41C8-8DCD-90BB74500CCD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122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927404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eb4d4631bc518cd8de615021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AFC0DD72-309F-4AC2-91DF-90557B8D31B1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42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771823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cc684cdf93f0b8844e70448b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E1A38688-A7ED-49C1-8236-4BE95397CD4A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81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1987388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8e6246d68d45f5621243d1bd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A1991195-C036-4BFA-8514-2EB5F0717041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3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314557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a31d4ef58155cd53bf40cff5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10F58C21-7AC7-4932-9782-BE77DE5D11D9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66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7701912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a9b84c2ba7a09cf768bfa6d8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D428E1E8-82E3-4A0E-8168-2F899C3EC3E2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764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3536695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b4de4e20907bb56f3ac89a8f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B1D3CE0C-EC17-4348-A26B-5C7465FFCD9F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87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1546040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8c4c4cc0aeb350d2e55e26de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0FDEA116-7926-4826-9E02-CB208170CDA4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599285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fd3b4152819a8ad7b617590f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85ED8719-90A4-4BC2-A594-B438DC135044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093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646995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b2ec43398e0f7dde5d941e99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743444D6-7FAF-4000-916D-3429E09D4531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17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1243992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a3a84fc6a376830f83592292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754BB1CD-DEC2-49E0-8566-DA897E32CC14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89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961418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0bc744418539eca156c71de7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E277C880-060D-43AF-BA10-892096D1935C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904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95157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059b4b36882d0d44951cae3a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35C102BC-E300-48ED-94F5-2F59D4694661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10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2" name="think-cell Folie" r:id="rId14" imgW="399" imgH="399" progId="TCLayout.ActiveDocument.1">
                  <p:embed/>
                </p:oleObj>
              </mc:Choice>
              <mc:Fallback>
                <p:oleObj name="think-cell Folie" r:id="rId14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Thu, 14 March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MSIPCM489b4c56ab8fbcef82e4c1b4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63B21CEA-8D9F-4B57-8A78-FBCBEE049E1B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3662041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1711775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d4244ff2afae4e4d3de50724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A649D8C2-B9AD-4505-89CF-706B3B188661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34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619264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c73243b0b2dd3f122b20a163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9506DE6A-6F11-4CFF-9B6E-29255574E1F2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19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952900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3e6b418089c5b3502b6e5065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0CADC340-AECF-4E34-850C-A9967AE70FC1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20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1703714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72ef417a9c2dc7fa20979834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FF8AD257-C786-4F9B-AE2F-B0107C17E3BC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96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5306974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74b542249816ff42b1519b7c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D4277BCA-AC33-49E0-B6D8-5866256B8696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78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6463248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fca94095ba67e39de29eaffc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97E15356-D715-4EA4-8478-9CCCF7DC1DAB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71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0.xml"/><Relationship Id="rId2" Type="http://schemas.openxmlformats.org/officeDocument/2006/relationships/tags" Target="../tags/tag206.xml"/><Relationship Id="rId1" Type="http://schemas.openxmlformats.org/officeDocument/2006/relationships/vmlDrawing" Target="../drawings/vmlDrawing196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9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0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6" name="Objekt 2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Group 188"/>
          <p:cNvGraphicFramePr>
            <a:graphicFrameLocks noGrp="1"/>
          </p:cNvGraphicFramePr>
          <p:nvPr>
            <p:extLst/>
          </p:nvPr>
        </p:nvGraphicFramePr>
        <p:xfrm>
          <a:off x="651885" y="174307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VALOR E VANTAGENS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DESCRIÇÃO</a:t>
                      </a:r>
                      <a:endParaRPr kumimoji="0" lang="pt-BR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Esta nova solução, combinada com o uso de novas matérias (poliacetal e ertalythe), reduz consideravelmente a distensão da cadeia e </a:t>
                      </a:r>
                      <a:r>
                        <a:rPr lang="en-US" sz="1200" b="1" dirty="0">
                          <a:solidFill>
                            <a:schemeClr val="accent4"/>
                          </a:solidFill>
                          <a:latin typeface="+mn-lt"/>
                        </a:rPr>
                        <a:t>aumenta a vida útil da cadeia de 50%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O uso destas novas matérias-primas também reduz a fricção e eliminação integralmente a contaminação. O resultado é </a:t>
                      </a:r>
                      <a:r>
                        <a:rPr lang="en-US" sz="1200" b="1" dirty="0">
                          <a:solidFill>
                            <a:schemeClr val="accent4"/>
                          </a:solidFill>
                          <a:latin typeface="+mn-lt"/>
                        </a:rPr>
                        <a:t>uma redução de 30% dos custos de manutenção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pt-BR" sz="12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 longevidade média é de 18 000 horas ou 3 anos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Ao aumentar a resistência à alongamento obtém-se uma sincronização mais efetiva durante a transferência das preformas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Perfil de ligação da peça otimizado para prevenir a fricção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Anel em poliacetal para maior contato com a roda esticadora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Mola interna do anel-guia feita em ertalyte: </a:t>
                      </a:r>
                      <a:br>
                        <a:rPr dirty="0"/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Previne o desgaste da bucha autolubrificada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Plano e kit de manutenção disponível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Versões de mudança rápida e não rápida disponíveis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Pode ser instalado em vez da cadeia standard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Aumento da vida útil da cadeia de 50%</a:t>
            </a:r>
            <a:endParaRPr lang="pt-BR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1885" y="1457325"/>
            <a:ext cx="7997825" cy="285750"/>
          </a:xfrm>
        </p:spPr>
        <p:txBody>
          <a:bodyPr vert="horz" lIns="0" tIns="0" rIns="0" bIns="0" rtlCol="0">
            <a:spAutoFit/>
          </a:bodyPr>
          <a:lstStyle/>
          <a:p>
            <a:r>
              <a:rPr sz="1850" dirty="0"/>
              <a:t>Cadeia de hastes giratórias mais duradoura (tecnologia cabeça e encaixar)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2425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Valor: Otimização de custos, Eficiência, Obsolência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Equipamento: Series 2 sopradoras (MM, GM, TM, passo forno 40 ou 50 mm, forno de aquecimento preferencial, tipo guiado (mancal de eixo W))</a:t>
            </a:r>
            <a:endParaRPr kumimoji="0" lang="pt-BR" sz="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Catálogo código: 967</a:t>
            </a:r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2" y="4246719"/>
            <a:ext cx="2075813" cy="137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11">
            <a:extLst>
              <a:ext uri="{FF2B5EF4-FFF2-40B4-BE49-F238E27FC236}">
                <a16:creationId xmlns:a16="http://schemas.microsoft.com/office/drawing/2014/main" id="{89464CA0-08A4-42A1-8672-8FC2CF20D2C6}"/>
              </a:ext>
            </a:extLst>
          </p:cNvPr>
          <p:cNvSpPr/>
          <p:nvPr/>
        </p:nvSpPr>
        <p:spPr>
          <a:xfrm>
            <a:off x="4768071" y="1743075"/>
            <a:ext cx="3872692" cy="396123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>
            <a:lvl1pPr marL="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90500" marR="0" lvl="0" indent="-1905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r>
              <a:rPr kumimoji="0" lang="de-CH" altLang="de-DE" sz="14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DESCRIÇÃO</a:t>
            </a:r>
            <a:endParaRPr kumimoji="0" lang="pt-BR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883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1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2.xml><?xml version="1.0" encoding="utf-8"?>
<a:theme xmlns:a="http://schemas.openxmlformats.org/drawingml/2006/main" name="1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1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4.xml><?xml version="1.0" encoding="utf-8"?>
<a:theme xmlns:a="http://schemas.openxmlformats.org/drawingml/2006/main" name="1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5.xml><?xml version="1.0" encoding="utf-8"?>
<a:theme xmlns:a="http://schemas.openxmlformats.org/drawingml/2006/main" name="1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6.xml><?xml version="1.0" encoding="utf-8"?>
<a:theme xmlns:a="http://schemas.openxmlformats.org/drawingml/2006/main" name="1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7.xml><?xml version="1.0" encoding="utf-8"?>
<a:theme xmlns:a="http://schemas.openxmlformats.org/drawingml/2006/main" name="1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8.xml><?xml version="1.0" encoding="utf-8"?>
<a:theme xmlns:a="http://schemas.openxmlformats.org/drawingml/2006/main" name="1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9.xml><?xml version="1.0" encoding="utf-8"?>
<a:theme xmlns:a="http://schemas.openxmlformats.org/drawingml/2006/main" name="1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0.xml><?xml version="1.0" encoding="utf-8"?>
<a:theme xmlns:a="http://schemas.openxmlformats.org/drawingml/2006/main" name="1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1.xml><?xml version="1.0" encoding="utf-8"?>
<a:theme xmlns:a="http://schemas.openxmlformats.org/drawingml/2006/main" name="2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2.xml><?xml version="1.0" encoding="utf-8"?>
<a:theme xmlns:a="http://schemas.openxmlformats.org/drawingml/2006/main" name="2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3.xml><?xml version="1.0" encoding="utf-8"?>
<a:theme xmlns:a="http://schemas.openxmlformats.org/drawingml/2006/main" name="2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4.xml><?xml version="1.0" encoding="utf-8"?>
<a:theme xmlns:a="http://schemas.openxmlformats.org/drawingml/2006/main" name="2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5.xml><?xml version="1.0" encoding="utf-8"?>
<a:theme xmlns:a="http://schemas.openxmlformats.org/drawingml/2006/main" name="2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6.xml><?xml version="1.0" encoding="utf-8"?>
<a:theme xmlns:a="http://schemas.openxmlformats.org/drawingml/2006/main" name="2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7.xml><?xml version="1.0" encoding="utf-8"?>
<a:theme xmlns:a="http://schemas.openxmlformats.org/drawingml/2006/main" name="2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8.xml><?xml version="1.0" encoding="utf-8"?>
<a:theme xmlns:a="http://schemas.openxmlformats.org/drawingml/2006/main" name="2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9.xml><?xml version="1.0" encoding="utf-8"?>
<a:theme xmlns:a="http://schemas.openxmlformats.org/drawingml/2006/main" name="2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0.xml><?xml version="1.0" encoding="utf-8"?>
<a:theme xmlns:a="http://schemas.openxmlformats.org/drawingml/2006/main" name="2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1.xml><?xml version="1.0" encoding="utf-8"?>
<a:theme xmlns:a="http://schemas.openxmlformats.org/drawingml/2006/main" name="3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2.xml><?xml version="1.0" encoding="utf-8"?>
<a:theme xmlns:a="http://schemas.openxmlformats.org/drawingml/2006/main" name="3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3.xml><?xml version="1.0" encoding="utf-8"?>
<a:theme xmlns:a="http://schemas.openxmlformats.org/drawingml/2006/main" name="3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4.xml><?xml version="1.0" encoding="utf-8"?>
<a:theme xmlns:a="http://schemas.openxmlformats.org/drawingml/2006/main" name="3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5.xml><?xml version="1.0" encoding="utf-8"?>
<a:theme xmlns:a="http://schemas.openxmlformats.org/drawingml/2006/main" name="3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6.xml><?xml version="1.0" encoding="utf-8"?>
<a:theme xmlns:a="http://schemas.openxmlformats.org/drawingml/2006/main" name="3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7.xml><?xml version="1.0" encoding="utf-8"?>
<a:theme xmlns:a="http://schemas.openxmlformats.org/drawingml/2006/main" name="3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8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ppt/theme/theme4.xml><?xml version="1.0" encoding="utf-8"?>
<a:theme xmlns:a="http://schemas.openxmlformats.org/drawingml/2006/main" name="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3" baseType="lpstr">
      <vt:lpstr>MS PGothic</vt:lpstr>
      <vt:lpstr>Arial</vt:lpstr>
      <vt:lpstr>Wingdings</vt:lpstr>
      <vt:lpstr>Sidel Template 2013</vt:lpstr>
      <vt:lpstr>1_Sidel Template 2013</vt:lpstr>
      <vt:lpstr>2_Sidel Template 2013</vt:lpstr>
      <vt:lpstr>3_Sidel Template 2013</vt:lpstr>
      <vt:lpstr>4_Sidel Template 2013</vt:lpstr>
      <vt:lpstr>5_Sidel Template 2013</vt:lpstr>
      <vt:lpstr>6_Sidel Template 2013</vt:lpstr>
      <vt:lpstr>7_Sidel Template 2013</vt:lpstr>
      <vt:lpstr>8_Sidel Template 2013</vt:lpstr>
      <vt:lpstr>9_Sidel Template 2013</vt:lpstr>
      <vt:lpstr>10_Sidel Template 2013</vt:lpstr>
      <vt:lpstr>11_Sidel Template 2013</vt:lpstr>
      <vt:lpstr>12_Sidel Template 2013</vt:lpstr>
      <vt:lpstr>13_Sidel Template 2013</vt:lpstr>
      <vt:lpstr>14_Sidel Template 2013</vt:lpstr>
      <vt:lpstr>15_Sidel Template 2013</vt:lpstr>
      <vt:lpstr>16_Sidel Template 2013</vt:lpstr>
      <vt:lpstr>17_Sidel Template 2013</vt:lpstr>
      <vt:lpstr>18_Sidel Template 2013</vt:lpstr>
      <vt:lpstr>19_Sidel Template 2013</vt:lpstr>
      <vt:lpstr>20_Sidel Template 2013</vt:lpstr>
      <vt:lpstr>21_Sidel Template 2013</vt:lpstr>
      <vt:lpstr>22_Sidel Template 2013</vt:lpstr>
      <vt:lpstr>23_Sidel Template 2013</vt:lpstr>
      <vt:lpstr>24_Sidel Template 2013</vt:lpstr>
      <vt:lpstr>25_Sidel Template 2013</vt:lpstr>
      <vt:lpstr>26_Sidel Template 2013</vt:lpstr>
      <vt:lpstr>27_Sidel Template 2013</vt:lpstr>
      <vt:lpstr>28_Sidel Template 2013</vt:lpstr>
      <vt:lpstr>29_Sidel Template 2013</vt:lpstr>
      <vt:lpstr>30_Sidel Template 2013</vt:lpstr>
      <vt:lpstr>31_Sidel Template 2013</vt:lpstr>
      <vt:lpstr>32_Sidel Template 2013</vt:lpstr>
      <vt:lpstr>33_Sidel Template 2013</vt:lpstr>
      <vt:lpstr>34_Sidel Template 2013</vt:lpstr>
      <vt:lpstr>35_Sidel Template 2013</vt:lpstr>
      <vt:lpstr>36_Sidel Template 2013</vt:lpstr>
      <vt:lpstr>LIOMT</vt:lpstr>
      <vt:lpstr>think-cell Folie</vt:lpstr>
      <vt:lpstr>Aumento da vida útil da cadeia de 50%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production performance</dc:title>
  <dc:creator>Gouriou, Lydie</dc:creator>
  <cp:lastModifiedBy>Sorega, Dan</cp:lastModifiedBy>
  <cp:revision>44</cp:revision>
  <dcterms:created xsi:type="dcterms:W3CDTF">2014-05-22T13:23:46Z</dcterms:created>
  <dcterms:modified xsi:type="dcterms:W3CDTF">2019-03-14T15:38:45Z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35bb0a3-90cf-41a8-939e-500b35438edf_Enabled">
    <vt:lpwstr>True</vt:lpwstr>
  </property>
  <property fmtid="{D5CDD505-2E9C-101B-9397-08002B2CF9AE}" pid="3" name="MSIP_Label_e35bb0a3-90cf-41a8-939e-500b35438edf_SiteId">
    <vt:lpwstr>2390cbd1-e663-4321-bc93-ba298637ce52</vt:lpwstr>
  </property>
  <property fmtid="{D5CDD505-2E9C-101B-9397-08002B2CF9AE}" pid="4" name="MSIP_Label_e35bb0a3-90cf-41a8-939e-500b35438edf_Ref">
    <vt:lpwstr>https://api.informationprotection.azure.com/api/2390cbd1-e663-4321-bc93-ba298637ce52</vt:lpwstr>
  </property>
  <property fmtid="{D5CDD505-2E9C-101B-9397-08002B2CF9AE}" pid="5" name="MSIP_Label_e35bb0a3-90cf-41a8-939e-500b35438edf_Owner">
    <vt:lpwstr>107200@sidel.com</vt:lpwstr>
  </property>
  <property fmtid="{D5CDD505-2E9C-101B-9397-08002B2CF9AE}" pid="6" name="MSIP_Label_e35bb0a3-90cf-41a8-939e-500b35438edf_SetDate">
    <vt:lpwstr>2018-08-07T10:10:13.9960047+02:00</vt:lpwstr>
  </property>
  <property fmtid="{D5CDD505-2E9C-101B-9397-08002B2CF9AE}" pid="7" name="MSIP_Label_e35bb0a3-90cf-41a8-939e-500b35438edf_Name">
    <vt:lpwstr>Sidel-Confidential</vt:lpwstr>
  </property>
  <property fmtid="{D5CDD505-2E9C-101B-9397-08002B2CF9AE}" pid="8" name="MSIP_Label_e35bb0a3-90cf-41a8-939e-500b35438edf_Application">
    <vt:lpwstr>Microsoft Azure Information Protection</vt:lpwstr>
  </property>
  <property fmtid="{D5CDD505-2E9C-101B-9397-08002B2CF9AE}" pid="9" name="MSIP_Label_e35bb0a3-90cf-41a8-939e-500b35438edf_Extended_MSFT_Method">
    <vt:lpwstr>Automatic</vt:lpwstr>
  </property>
  <property fmtid="{D5CDD505-2E9C-101B-9397-08002B2CF9AE}" pid="10" name="MSIP_Label_06263584-a2fa-494a-b6ac-a3eeadb86bd0_Enabled">
    <vt:lpwstr>True</vt:lpwstr>
  </property>
  <property fmtid="{D5CDD505-2E9C-101B-9397-08002B2CF9AE}" pid="11" name="MSIP_Label_06263584-a2fa-494a-b6ac-a3eeadb86bd0_SiteId">
    <vt:lpwstr>2390cbd1-e663-4321-bc93-ba298637ce52</vt:lpwstr>
  </property>
  <property fmtid="{D5CDD505-2E9C-101B-9397-08002B2CF9AE}" pid="12" name="MSIP_Label_06263584-a2fa-494a-b6ac-a3eeadb86bd0_Ref">
    <vt:lpwstr>https://api.informationprotection.azure.com/api/2390cbd1-e663-4321-bc93-ba298637ce52</vt:lpwstr>
  </property>
  <property fmtid="{D5CDD505-2E9C-101B-9397-08002B2CF9AE}" pid="13" name="MSIP_Label_06263584-a2fa-494a-b6ac-a3eeadb86bd0_Owner">
    <vt:lpwstr>107200@sidel.com</vt:lpwstr>
  </property>
  <property fmtid="{D5CDD505-2E9C-101B-9397-08002B2CF9AE}" pid="14" name="MSIP_Label_06263584-a2fa-494a-b6ac-a3eeadb86bd0_SetDate">
    <vt:lpwstr>2018-08-07T10:10:13.9960047+02:00</vt:lpwstr>
  </property>
  <property fmtid="{D5CDD505-2E9C-101B-9397-08002B2CF9AE}" pid="15" name="MSIP_Label_06263584-a2fa-494a-b6ac-a3eeadb86bd0_Name">
    <vt:lpwstr>Internal</vt:lpwstr>
  </property>
  <property fmtid="{D5CDD505-2E9C-101B-9397-08002B2CF9AE}" pid="16" name="MSIP_Label_06263584-a2fa-494a-b6ac-a3eeadb86bd0_Application">
    <vt:lpwstr>Microsoft Azure Information Protection</vt:lpwstr>
  </property>
  <property fmtid="{D5CDD505-2E9C-101B-9397-08002B2CF9AE}" pid="17" name="MSIP_Label_06263584-a2fa-494a-b6ac-a3eeadb86bd0_Extended_MSFT_Method">
    <vt:lpwstr>Automatic</vt:lpwstr>
  </property>
  <property fmtid="{D5CDD505-2E9C-101B-9397-08002B2CF9AE}" pid="18" name="MSIP_Label_06263584-a2fa-494a-b6ac-a3eeadb86bd0_Parent">
    <vt:lpwstr>e35bb0a3-90cf-41a8-939e-500b35438edf</vt:lpwstr>
  </property>
  <property fmtid="{D5CDD505-2E9C-101B-9397-08002B2CF9AE}" pid="19" name="Sensitivity">
    <vt:lpwstr>Sidel-Confidential Internal</vt:lpwstr>
  </property>
</Properties>
</file>